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media1.mp4" ContentType="video/unknown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media2.mp4" ContentType="video/unknown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AEECE"/>
          </a:solidFill>
        </a:fill>
      </a:tcStyle>
    </a:wholeTbl>
    <a:band2H>
      <a:tcTxStyle b="def" i="def"/>
      <a:tcStyle>
        <a:tcBdr/>
        <a:fill>
          <a:solidFill>
            <a:srgbClr val="FCF6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3FAFA"/>
          </a:solidFill>
        </a:fill>
      </a:tcStyle>
    </a:wholeTbl>
    <a:band2H>
      <a:tcTxStyle b="def" i="def"/>
      <a:tcStyle>
        <a:tcBdr/>
        <a:fill>
          <a:solidFill>
            <a:srgbClr val="F9FCF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D9D7"/>
          </a:solidFill>
        </a:fill>
      </a:tcStyle>
    </a:wholeTbl>
    <a:band2H>
      <a:tcTxStyle b="def" i="def"/>
      <a:tcStyle>
        <a:tcBdr/>
        <a:fill>
          <a:solidFill>
            <a:srgbClr val="EAED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9" name="Shape 200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10" name="Shape 201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7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0" name="Google Shape;11;p2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98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9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3" name="Google Shape;14;p2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01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6" name="Google Shape;17;p2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04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5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9" name="Google Shape;20;p2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07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" name="Google Shape;23;p2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10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5" name="Google Shape;26;p2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3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6" name="Google Shape;29;p2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" name="Google Shape;30;p2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" name="Google Shape;31;p2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" name="Google Shape;36;p2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" name="Google Shape;37;p2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" name="Google Shape;40;p2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" name="Google Shape;45;p2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" name="Google Shape;49;p2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" name="Google Shape;50;p2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" name="Google Shape;55;p2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" name="Google Shape;57;p2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" name="Google Shape;59;p2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" name="Google Shape;60;p2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" name="Google Shape;65;p2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" name="Google Shape;68;p2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" name="Google Shape;70;p2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" name="Google Shape;75;p2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" name="Google Shape;80;p2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" name="Google Shape;81;p2"/>
          <p:cNvSpPr/>
          <p:nvPr/>
        </p:nvSpPr>
        <p:spPr>
          <a:xfrm>
            <a:off x="188648" y="81448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" name="Google Shape;82;p2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" name="نص العنوان"/>
          <p:cNvSpPr txBox="1"/>
          <p:nvPr>
            <p:ph type="title"/>
          </p:nvPr>
        </p:nvSpPr>
        <p:spPr>
          <a:xfrm>
            <a:off x="967700" y="1345750"/>
            <a:ext cx="7208701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3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6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164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7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7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9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0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78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1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7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187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11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0" name="Google Shape;119;p2"/>
          <p:cNvGrpSpPr/>
          <p:nvPr/>
        </p:nvGrpSpPr>
        <p:grpSpPr>
          <a:xfrm>
            <a:off x="1160471" y="4196998"/>
            <a:ext cx="297886" cy="313811"/>
            <a:chOff x="0" y="0"/>
            <a:chExt cx="297884" cy="313810"/>
          </a:xfrm>
        </p:grpSpPr>
        <p:sp>
          <p:nvSpPr>
            <p:cNvPr id="198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2;p2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1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128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2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13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14" name="IMG_1532.jpeg" descr="IMG_1532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8"/>
          <a:stretch>
            <a:fillRect/>
          </a:stretch>
        </p:blipFill>
        <p:spPr>
          <a:xfrm>
            <a:off x="511762" y="4637008"/>
            <a:ext cx="355048" cy="331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788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788" y="0"/>
                </a:lnTo>
                <a:lnTo>
                  <a:pt x="0" y="0"/>
                </a:lnTo>
                <a:close/>
                <a:moveTo>
                  <a:pt x="13684" y="6330"/>
                </a:moveTo>
                <a:cubicBezTo>
                  <a:pt x="13911" y="6340"/>
                  <a:pt x="14135" y="6472"/>
                  <a:pt x="14263" y="6692"/>
                </a:cubicBezTo>
                <a:cubicBezTo>
                  <a:pt x="14468" y="7044"/>
                  <a:pt x="14353" y="7508"/>
                  <a:pt x="14022" y="7725"/>
                </a:cubicBezTo>
                <a:cubicBezTo>
                  <a:pt x="13691" y="7943"/>
                  <a:pt x="13261" y="7845"/>
                  <a:pt x="13057" y="7493"/>
                </a:cubicBezTo>
                <a:cubicBezTo>
                  <a:pt x="12852" y="7141"/>
                  <a:pt x="12943" y="6677"/>
                  <a:pt x="13274" y="6459"/>
                </a:cubicBezTo>
                <a:cubicBezTo>
                  <a:pt x="13398" y="6378"/>
                  <a:pt x="13548" y="6324"/>
                  <a:pt x="13684" y="6330"/>
                </a:cubicBezTo>
                <a:close/>
                <a:moveTo>
                  <a:pt x="12405" y="7700"/>
                </a:moveTo>
                <a:cubicBezTo>
                  <a:pt x="12632" y="7710"/>
                  <a:pt x="12856" y="7816"/>
                  <a:pt x="12984" y="8035"/>
                </a:cubicBezTo>
                <a:cubicBezTo>
                  <a:pt x="13189" y="8387"/>
                  <a:pt x="13074" y="8852"/>
                  <a:pt x="12743" y="9069"/>
                </a:cubicBezTo>
                <a:cubicBezTo>
                  <a:pt x="12412" y="9286"/>
                  <a:pt x="11982" y="9188"/>
                  <a:pt x="11777" y="8836"/>
                </a:cubicBezTo>
                <a:cubicBezTo>
                  <a:pt x="11573" y="8485"/>
                  <a:pt x="11688" y="8020"/>
                  <a:pt x="12019" y="7803"/>
                </a:cubicBezTo>
                <a:cubicBezTo>
                  <a:pt x="12143" y="7721"/>
                  <a:pt x="12269" y="7693"/>
                  <a:pt x="12405" y="770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5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rcRect l="30813" t="3020" r="30813" b="47659"/>
          <a:stretch>
            <a:fillRect/>
          </a:stretch>
        </p:blipFill>
        <p:spPr>
          <a:xfrm>
            <a:off x="1164986" y="291356"/>
            <a:ext cx="866439" cy="1118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G_1584.png" descr="IMG_158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2648" y="971846"/>
            <a:ext cx="6183212" cy="6208045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4" name="Google Shape;802;p11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812" name="Google Shape;803;p11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5" name="Google Shape;804;p11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813" name="Google Shape;805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4" name="Google Shape;806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16" name="Google Shape;807;p11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9" name="Google Shape;808;p11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817" name="Google Shape;809;p11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8" name="Google Shape;810;p11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2" name="Google Shape;811;p11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820" name="Google Shape;812;p11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1" name="Google Shape;813;p11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5" name="Google Shape;814;p11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823" name="Google Shape;815;p11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4" name="Google Shape;816;p11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8" name="Google Shape;817;p11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826" name="Google Shape;818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7" name="Google Shape;819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31" name="Google Shape;820;p11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829" name="Google Shape;821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0" name="Google Shape;822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32" name="Google Shape;823;p11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33" name="Google Shape;824;p11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5" name="xx%"/>
          <p:cNvSpPr txBox="1"/>
          <p:nvPr>
            <p:ph type="title" hasCustomPrompt="1"/>
          </p:nvPr>
        </p:nvSpPr>
        <p:spPr>
          <a:xfrm>
            <a:off x="1816862" y="1707588"/>
            <a:ext cx="5511601" cy="1401301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836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1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37" name="Google Shape;827;p11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8" name="Google Shape;828;p11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9" name="Google Shape;829;p11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0" name="Google Shape;831;p11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1" name="Google Shape;832;p11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2" name="Google Shape;833;p11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3" name="Google Shape;835;p11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4" name="Google Shape;836;p11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5" name="Google Shape;837;p11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6" name="Google Shape;838;p11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7" name="Google Shape;840;p11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8" name="Google Shape;841;p11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9" name="Google Shape;842;p11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0" name="Google Shape;843;p11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1" name="Google Shape;844;p11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2" name="Google Shape;845;p11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3" name="Google Shape;846;p11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4" name="Google Shape;847;p11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5" name="Google Shape;848;p11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6" name="Google Shape;850;p11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7" name="Google Shape;851;p11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8" name="Google Shape;852;p11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9" name="Google Shape;853;p11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0" name="Google Shape;854;p11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1" name="Google Shape;855;p11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2" name="Google Shape;856;p11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3" name="Google Shape;857;p11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4" name="Google Shape;858;p11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5" name="Google Shape;860;p11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6" name="Google Shape;861;p11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7" name="Google Shape;862;p11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8" name="Google Shape;863;p11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9" name="Google Shape;865;p11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0" name="Google Shape;866;p11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1" name="Google Shape;867;p11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2" name="Google Shape;868;p11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3" name="Google Shape;870;p11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4" name="Google Shape;871;p11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5" name="Google Shape;872;p11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6" name="Google Shape;873;p11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7" name="Google Shape;875;p11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8" name="Google Shape;876;p11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9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80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8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7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8" name="Google Shape;881;p13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901" name="Google Shape;882;p13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899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0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4" name="Google Shape;885;p13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902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3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7" name="Google Shape;888;p13"/>
          <p:cNvGrpSpPr/>
          <p:nvPr/>
        </p:nvGrpSpPr>
        <p:grpSpPr>
          <a:xfrm>
            <a:off x="8278180" y="1090648"/>
            <a:ext cx="704672" cy="480926"/>
            <a:chOff x="0" y="0"/>
            <a:chExt cx="704670" cy="480924"/>
          </a:xfrm>
        </p:grpSpPr>
        <p:sp>
          <p:nvSpPr>
            <p:cNvPr id="905" name="Google Shape;889;p13"/>
            <p:cNvSpPr/>
            <p:nvPr/>
          </p:nvSpPr>
          <p:spPr>
            <a:xfrm>
              <a:off x="-1" y="98885"/>
              <a:ext cx="704672" cy="38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6" name="Google Shape;890;p13"/>
            <p:cNvSpPr/>
            <p:nvPr/>
          </p:nvSpPr>
          <p:spPr>
            <a:xfrm>
              <a:off x="-1" y="-1"/>
              <a:ext cx="704672" cy="38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0" name="Google Shape;891;p13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908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9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3" name="Google Shape;894;p13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911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2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6" name="Google Shape;897;p13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914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5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17" name="Google Shape;900;p13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8" name="Google Shape;901;p13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9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0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1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2" name="Google Shape;906;p1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907;p1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4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5" name="Google Shape;910;p1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6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7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8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9" name="Google Shape;915;p1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0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1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2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3" name="Google Shape;919;p1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4" name="Google Shape;920;p1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5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6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7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8" name="Google Shape;925;p1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9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0" name="Google Shape;927;p1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1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2" name="Google Shape;929;p1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3" name="Google Shape;930;p1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4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5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6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7" name="Google Shape;935;p1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8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9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0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1" name="Google Shape;940;p1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2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3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4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5" name="Google Shape;945;p1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6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7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8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9" name="Google Shape;950;p1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0" name="Google Shape;952;p1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1" name="نص العنوان"/>
          <p:cNvSpPr txBox="1"/>
          <p:nvPr>
            <p:ph type="title"/>
          </p:nvPr>
        </p:nvSpPr>
        <p:spPr>
          <a:xfrm>
            <a:off x="718750" y="438312"/>
            <a:ext cx="7706401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62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965" name="Google Shape;972;p13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963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4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6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966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7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8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9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0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1" name="Google Shape;981;p1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2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3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4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5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9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977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8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80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1" name="Google Shape;990;p13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2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983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98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053499" y="262849"/>
            <a:ext cx="490992" cy="633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985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452" t="6972" r="6972" b="12759"/>
          <a:stretch>
            <a:fillRect/>
          </a:stretch>
        </p:blipFill>
        <p:spPr>
          <a:xfrm>
            <a:off x="395957" y="4447719"/>
            <a:ext cx="459585" cy="461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36" fill="norm" stroke="1" extrusionOk="0">
                <a:moveTo>
                  <a:pt x="10780" y="0"/>
                </a:moveTo>
                <a:cubicBezTo>
                  <a:pt x="9000" y="-12"/>
                  <a:pt x="7536" y="323"/>
                  <a:pt x="5931" y="1112"/>
                </a:cubicBezTo>
                <a:cubicBezTo>
                  <a:pt x="2951" y="2578"/>
                  <a:pt x="881" y="5263"/>
                  <a:pt x="149" y="8598"/>
                </a:cubicBezTo>
                <a:cubicBezTo>
                  <a:pt x="22" y="9176"/>
                  <a:pt x="0" y="9414"/>
                  <a:pt x="0" y="10765"/>
                </a:cubicBezTo>
                <a:cubicBezTo>
                  <a:pt x="0" y="12101"/>
                  <a:pt x="10" y="12370"/>
                  <a:pt x="131" y="12915"/>
                </a:cubicBezTo>
                <a:cubicBezTo>
                  <a:pt x="776" y="15825"/>
                  <a:pt x="2343" y="18143"/>
                  <a:pt x="4737" y="19733"/>
                </a:cubicBezTo>
                <a:cubicBezTo>
                  <a:pt x="6176" y="20689"/>
                  <a:pt x="7781" y="21280"/>
                  <a:pt x="9512" y="21494"/>
                </a:cubicBezTo>
                <a:cubicBezTo>
                  <a:pt x="10278" y="21588"/>
                  <a:pt x="12016" y="21513"/>
                  <a:pt x="12776" y="21364"/>
                </a:cubicBezTo>
                <a:cubicBezTo>
                  <a:pt x="17327" y="20473"/>
                  <a:pt x="20646" y="17138"/>
                  <a:pt x="21486" y="12600"/>
                </a:cubicBezTo>
                <a:cubicBezTo>
                  <a:pt x="21574" y="12123"/>
                  <a:pt x="21600" y="11687"/>
                  <a:pt x="21598" y="10710"/>
                </a:cubicBezTo>
                <a:cubicBezTo>
                  <a:pt x="21595" y="9580"/>
                  <a:pt x="21577" y="9345"/>
                  <a:pt x="21430" y="8653"/>
                </a:cubicBezTo>
                <a:cubicBezTo>
                  <a:pt x="20718" y="5300"/>
                  <a:pt x="18643" y="2596"/>
                  <a:pt x="15667" y="1130"/>
                </a:cubicBezTo>
                <a:cubicBezTo>
                  <a:pt x="14087" y="353"/>
                  <a:pt x="12893" y="57"/>
                  <a:pt x="11135" y="0"/>
                </a:cubicBezTo>
                <a:lnTo>
                  <a:pt x="10780" y="0"/>
                </a:lnTo>
                <a:close/>
                <a:moveTo>
                  <a:pt x="10892" y="556"/>
                </a:moveTo>
                <a:cubicBezTo>
                  <a:pt x="12045" y="570"/>
                  <a:pt x="13204" y="777"/>
                  <a:pt x="14343" y="1186"/>
                </a:cubicBezTo>
                <a:cubicBezTo>
                  <a:pt x="15775" y="1700"/>
                  <a:pt x="16971" y="2488"/>
                  <a:pt x="18147" y="3687"/>
                </a:cubicBezTo>
                <a:cubicBezTo>
                  <a:pt x="19618" y="5186"/>
                  <a:pt x="20453" y="6784"/>
                  <a:pt x="20889" y="8894"/>
                </a:cubicBezTo>
                <a:cubicBezTo>
                  <a:pt x="21087" y="9854"/>
                  <a:pt x="21089" y="11684"/>
                  <a:pt x="20889" y="12655"/>
                </a:cubicBezTo>
                <a:cubicBezTo>
                  <a:pt x="20448" y="14792"/>
                  <a:pt x="19574" y="16410"/>
                  <a:pt x="18017" y="17955"/>
                </a:cubicBezTo>
                <a:cubicBezTo>
                  <a:pt x="16215" y="19742"/>
                  <a:pt x="14214" y="20700"/>
                  <a:pt x="11731" y="20938"/>
                </a:cubicBezTo>
                <a:cubicBezTo>
                  <a:pt x="9908" y="21112"/>
                  <a:pt x="8053" y="20780"/>
                  <a:pt x="6397" y="19993"/>
                </a:cubicBezTo>
                <a:cubicBezTo>
                  <a:pt x="5333" y="19487"/>
                  <a:pt x="4585" y="18946"/>
                  <a:pt x="3656" y="18047"/>
                </a:cubicBezTo>
                <a:cubicBezTo>
                  <a:pt x="1886" y="16335"/>
                  <a:pt x="872" y="14322"/>
                  <a:pt x="578" y="11914"/>
                </a:cubicBezTo>
                <a:cubicBezTo>
                  <a:pt x="476" y="11080"/>
                  <a:pt x="539" y="9569"/>
                  <a:pt x="709" y="8764"/>
                </a:cubicBezTo>
                <a:cubicBezTo>
                  <a:pt x="1518" y="4929"/>
                  <a:pt x="4444" y="1869"/>
                  <a:pt x="8225" y="890"/>
                </a:cubicBezTo>
                <a:cubicBezTo>
                  <a:pt x="9108" y="661"/>
                  <a:pt x="9995" y="545"/>
                  <a:pt x="10892" y="556"/>
                </a:cubicBezTo>
                <a:close/>
                <a:moveTo>
                  <a:pt x="11657" y="1408"/>
                </a:moveTo>
                <a:cubicBezTo>
                  <a:pt x="11614" y="1415"/>
                  <a:pt x="11552" y="1588"/>
                  <a:pt x="11470" y="1872"/>
                </a:cubicBezTo>
                <a:cubicBezTo>
                  <a:pt x="11246" y="2649"/>
                  <a:pt x="11118" y="3466"/>
                  <a:pt x="11116" y="4206"/>
                </a:cubicBezTo>
                <a:cubicBezTo>
                  <a:pt x="11113" y="5017"/>
                  <a:pt x="11203" y="5261"/>
                  <a:pt x="11769" y="6244"/>
                </a:cubicBezTo>
                <a:cubicBezTo>
                  <a:pt x="12313" y="7191"/>
                  <a:pt x="12392" y="7382"/>
                  <a:pt x="12645" y="8005"/>
                </a:cubicBezTo>
                <a:cubicBezTo>
                  <a:pt x="12918" y="8676"/>
                  <a:pt x="12917" y="8764"/>
                  <a:pt x="12664" y="9190"/>
                </a:cubicBezTo>
                <a:cubicBezTo>
                  <a:pt x="12471" y="9516"/>
                  <a:pt x="11856" y="10115"/>
                  <a:pt x="11769" y="10061"/>
                </a:cubicBezTo>
                <a:cubicBezTo>
                  <a:pt x="11731" y="10038"/>
                  <a:pt x="11713" y="9890"/>
                  <a:pt x="11713" y="9728"/>
                </a:cubicBezTo>
                <a:cubicBezTo>
                  <a:pt x="11713" y="9318"/>
                  <a:pt x="11578" y="8742"/>
                  <a:pt x="11470" y="8653"/>
                </a:cubicBezTo>
                <a:cubicBezTo>
                  <a:pt x="11299" y="8512"/>
                  <a:pt x="10988" y="8753"/>
                  <a:pt x="10799" y="9172"/>
                </a:cubicBezTo>
                <a:cubicBezTo>
                  <a:pt x="10646" y="9509"/>
                  <a:pt x="10629" y="9591"/>
                  <a:pt x="10668" y="10006"/>
                </a:cubicBezTo>
                <a:cubicBezTo>
                  <a:pt x="10711" y="10458"/>
                  <a:pt x="10771" y="10552"/>
                  <a:pt x="10929" y="10395"/>
                </a:cubicBezTo>
                <a:cubicBezTo>
                  <a:pt x="11019" y="10306"/>
                  <a:pt x="11135" y="10379"/>
                  <a:pt x="11135" y="10525"/>
                </a:cubicBezTo>
                <a:cubicBezTo>
                  <a:pt x="11135" y="10697"/>
                  <a:pt x="10673" y="11347"/>
                  <a:pt x="10463" y="11469"/>
                </a:cubicBezTo>
                <a:cubicBezTo>
                  <a:pt x="10217" y="11613"/>
                  <a:pt x="10075" y="11595"/>
                  <a:pt x="9866" y="11432"/>
                </a:cubicBezTo>
                <a:cubicBezTo>
                  <a:pt x="9653" y="11266"/>
                  <a:pt x="9358" y="10661"/>
                  <a:pt x="9307" y="10284"/>
                </a:cubicBezTo>
                <a:cubicBezTo>
                  <a:pt x="9253" y="9889"/>
                  <a:pt x="9216" y="9783"/>
                  <a:pt x="9139" y="9783"/>
                </a:cubicBezTo>
                <a:cubicBezTo>
                  <a:pt x="9094" y="9783"/>
                  <a:pt x="9081" y="9957"/>
                  <a:pt x="9102" y="10321"/>
                </a:cubicBezTo>
                <a:cubicBezTo>
                  <a:pt x="9127" y="10770"/>
                  <a:pt x="9164" y="10952"/>
                  <a:pt x="9363" y="11414"/>
                </a:cubicBezTo>
                <a:cubicBezTo>
                  <a:pt x="9679" y="12149"/>
                  <a:pt x="9818" y="12363"/>
                  <a:pt x="10016" y="12470"/>
                </a:cubicBezTo>
                <a:cubicBezTo>
                  <a:pt x="10106" y="12519"/>
                  <a:pt x="10273" y="12561"/>
                  <a:pt x="10389" y="12563"/>
                </a:cubicBezTo>
                <a:cubicBezTo>
                  <a:pt x="10635" y="12566"/>
                  <a:pt x="10934" y="12278"/>
                  <a:pt x="11209" y="11803"/>
                </a:cubicBezTo>
                <a:cubicBezTo>
                  <a:pt x="11318" y="11615"/>
                  <a:pt x="11463" y="11474"/>
                  <a:pt x="11620" y="11395"/>
                </a:cubicBezTo>
                <a:cubicBezTo>
                  <a:pt x="11926" y="11240"/>
                  <a:pt x="12558" y="10573"/>
                  <a:pt x="12776" y="10172"/>
                </a:cubicBezTo>
                <a:cubicBezTo>
                  <a:pt x="12901" y="9941"/>
                  <a:pt x="12965" y="9705"/>
                  <a:pt x="13018" y="9228"/>
                </a:cubicBezTo>
                <a:cubicBezTo>
                  <a:pt x="13156" y="7987"/>
                  <a:pt x="12930" y="7178"/>
                  <a:pt x="11937" y="5355"/>
                </a:cubicBezTo>
                <a:cubicBezTo>
                  <a:pt x="11226" y="4052"/>
                  <a:pt x="11195" y="3846"/>
                  <a:pt x="11582" y="2242"/>
                </a:cubicBezTo>
                <a:cubicBezTo>
                  <a:pt x="11649" y="1963"/>
                  <a:pt x="11713" y="1663"/>
                  <a:pt x="11713" y="1575"/>
                </a:cubicBezTo>
                <a:cubicBezTo>
                  <a:pt x="11713" y="1465"/>
                  <a:pt x="11682" y="1405"/>
                  <a:pt x="11657" y="1408"/>
                </a:cubicBezTo>
                <a:close/>
                <a:moveTo>
                  <a:pt x="13130" y="1464"/>
                </a:moveTo>
                <a:cubicBezTo>
                  <a:pt x="13120" y="1467"/>
                  <a:pt x="13124" y="1470"/>
                  <a:pt x="13112" y="1482"/>
                </a:cubicBezTo>
                <a:cubicBezTo>
                  <a:pt x="13091" y="1503"/>
                  <a:pt x="13013" y="1733"/>
                  <a:pt x="12944" y="1983"/>
                </a:cubicBezTo>
                <a:cubicBezTo>
                  <a:pt x="12764" y="2629"/>
                  <a:pt x="12713" y="4064"/>
                  <a:pt x="12850" y="4725"/>
                </a:cubicBezTo>
                <a:cubicBezTo>
                  <a:pt x="12959" y="5244"/>
                  <a:pt x="13359" y="6129"/>
                  <a:pt x="13858" y="6986"/>
                </a:cubicBezTo>
                <a:cubicBezTo>
                  <a:pt x="14627" y="8307"/>
                  <a:pt x="14725" y="8520"/>
                  <a:pt x="14790" y="8838"/>
                </a:cubicBezTo>
                <a:cubicBezTo>
                  <a:pt x="14884" y="9298"/>
                  <a:pt x="14818" y="9697"/>
                  <a:pt x="14510" y="10284"/>
                </a:cubicBezTo>
                <a:cubicBezTo>
                  <a:pt x="14162" y="10949"/>
                  <a:pt x="13642" y="11519"/>
                  <a:pt x="12981" y="11988"/>
                </a:cubicBezTo>
                <a:cubicBezTo>
                  <a:pt x="12672" y="12208"/>
                  <a:pt x="12416" y="12416"/>
                  <a:pt x="12403" y="12452"/>
                </a:cubicBezTo>
                <a:cubicBezTo>
                  <a:pt x="12372" y="12537"/>
                  <a:pt x="12609" y="12477"/>
                  <a:pt x="13205" y="12248"/>
                </a:cubicBezTo>
                <a:cubicBezTo>
                  <a:pt x="13575" y="12105"/>
                  <a:pt x="13755" y="11986"/>
                  <a:pt x="14081" y="11673"/>
                </a:cubicBezTo>
                <a:cubicBezTo>
                  <a:pt x="14769" y="11015"/>
                  <a:pt x="15013" y="10331"/>
                  <a:pt x="15014" y="9005"/>
                </a:cubicBezTo>
                <a:cubicBezTo>
                  <a:pt x="15014" y="7949"/>
                  <a:pt x="14925" y="7646"/>
                  <a:pt x="14231" y="6485"/>
                </a:cubicBezTo>
                <a:cubicBezTo>
                  <a:pt x="13588" y="5410"/>
                  <a:pt x="13157" y="4489"/>
                  <a:pt x="13037" y="3891"/>
                </a:cubicBezTo>
                <a:cubicBezTo>
                  <a:pt x="12926" y="3341"/>
                  <a:pt x="12925" y="3423"/>
                  <a:pt x="13149" y="2020"/>
                </a:cubicBezTo>
                <a:cubicBezTo>
                  <a:pt x="13209" y="1640"/>
                  <a:pt x="13199" y="1441"/>
                  <a:pt x="13130" y="1464"/>
                </a:cubicBezTo>
                <a:close/>
                <a:moveTo>
                  <a:pt x="8057" y="1575"/>
                </a:moveTo>
                <a:cubicBezTo>
                  <a:pt x="8037" y="1578"/>
                  <a:pt x="7976" y="1660"/>
                  <a:pt x="7889" y="1853"/>
                </a:cubicBezTo>
                <a:cubicBezTo>
                  <a:pt x="7695" y="2283"/>
                  <a:pt x="7675" y="3270"/>
                  <a:pt x="7852" y="3539"/>
                </a:cubicBezTo>
                <a:cubicBezTo>
                  <a:pt x="7979" y="3732"/>
                  <a:pt x="8066" y="3750"/>
                  <a:pt x="8262" y="3613"/>
                </a:cubicBezTo>
                <a:cubicBezTo>
                  <a:pt x="8487" y="3457"/>
                  <a:pt x="8756" y="2828"/>
                  <a:pt x="8598" y="2835"/>
                </a:cubicBezTo>
                <a:cubicBezTo>
                  <a:pt x="8572" y="2836"/>
                  <a:pt x="8497" y="2878"/>
                  <a:pt x="8430" y="2928"/>
                </a:cubicBezTo>
                <a:cubicBezTo>
                  <a:pt x="8273" y="3046"/>
                  <a:pt x="8142" y="3054"/>
                  <a:pt x="8001" y="2928"/>
                </a:cubicBezTo>
                <a:cubicBezTo>
                  <a:pt x="7856" y="2797"/>
                  <a:pt x="7847" y="2234"/>
                  <a:pt x="7983" y="1853"/>
                </a:cubicBezTo>
                <a:cubicBezTo>
                  <a:pt x="8050" y="1663"/>
                  <a:pt x="8077" y="1572"/>
                  <a:pt x="8057" y="1575"/>
                </a:cubicBezTo>
                <a:close/>
                <a:moveTo>
                  <a:pt x="14809" y="1760"/>
                </a:moveTo>
                <a:cubicBezTo>
                  <a:pt x="14709" y="1752"/>
                  <a:pt x="14640" y="1907"/>
                  <a:pt x="14641" y="2187"/>
                </a:cubicBezTo>
                <a:cubicBezTo>
                  <a:pt x="14642" y="2614"/>
                  <a:pt x="14771" y="3003"/>
                  <a:pt x="15145" y="3743"/>
                </a:cubicBezTo>
                <a:cubicBezTo>
                  <a:pt x="15531" y="4507"/>
                  <a:pt x="15617" y="4939"/>
                  <a:pt x="15499" y="5466"/>
                </a:cubicBezTo>
                <a:cubicBezTo>
                  <a:pt x="15443" y="5714"/>
                  <a:pt x="15392" y="5837"/>
                  <a:pt x="15331" y="5837"/>
                </a:cubicBezTo>
                <a:cubicBezTo>
                  <a:pt x="15268" y="5837"/>
                  <a:pt x="15211" y="5721"/>
                  <a:pt x="15163" y="5466"/>
                </a:cubicBezTo>
                <a:cubicBezTo>
                  <a:pt x="14995" y="4563"/>
                  <a:pt x="14801" y="4175"/>
                  <a:pt x="14529" y="4206"/>
                </a:cubicBezTo>
                <a:cubicBezTo>
                  <a:pt x="14372" y="4224"/>
                  <a:pt x="14361" y="4245"/>
                  <a:pt x="14361" y="4503"/>
                </a:cubicBezTo>
                <a:cubicBezTo>
                  <a:pt x="14361" y="4780"/>
                  <a:pt x="14368" y="4799"/>
                  <a:pt x="14585" y="4799"/>
                </a:cubicBezTo>
                <a:cubicBezTo>
                  <a:pt x="14794" y="4799"/>
                  <a:pt x="14792" y="4806"/>
                  <a:pt x="14902" y="5133"/>
                </a:cubicBezTo>
                <a:cubicBezTo>
                  <a:pt x="14965" y="5320"/>
                  <a:pt x="15035" y="5694"/>
                  <a:pt x="15051" y="5966"/>
                </a:cubicBezTo>
                <a:cubicBezTo>
                  <a:pt x="15068" y="6239"/>
                  <a:pt x="15107" y="6508"/>
                  <a:pt x="15126" y="6559"/>
                </a:cubicBezTo>
                <a:cubicBezTo>
                  <a:pt x="15168" y="6674"/>
                  <a:pt x="15434" y="6122"/>
                  <a:pt x="15555" y="5670"/>
                </a:cubicBezTo>
                <a:cubicBezTo>
                  <a:pt x="15739" y="4984"/>
                  <a:pt x="15625" y="4416"/>
                  <a:pt x="15107" y="3391"/>
                </a:cubicBezTo>
                <a:cubicBezTo>
                  <a:pt x="14832" y="2846"/>
                  <a:pt x="14660" y="2268"/>
                  <a:pt x="14734" y="2149"/>
                </a:cubicBezTo>
                <a:cubicBezTo>
                  <a:pt x="14757" y="2112"/>
                  <a:pt x="14819" y="2102"/>
                  <a:pt x="14883" y="2112"/>
                </a:cubicBezTo>
                <a:cubicBezTo>
                  <a:pt x="14947" y="2123"/>
                  <a:pt x="15012" y="2101"/>
                  <a:pt x="15014" y="2075"/>
                </a:cubicBezTo>
                <a:cubicBezTo>
                  <a:pt x="15022" y="1942"/>
                  <a:pt x="15013" y="1907"/>
                  <a:pt x="14921" y="1816"/>
                </a:cubicBezTo>
                <a:cubicBezTo>
                  <a:pt x="14880" y="1776"/>
                  <a:pt x="14842" y="1763"/>
                  <a:pt x="14809" y="1760"/>
                </a:cubicBezTo>
                <a:close/>
                <a:moveTo>
                  <a:pt x="5353" y="2464"/>
                </a:moveTo>
                <a:cubicBezTo>
                  <a:pt x="4965" y="2464"/>
                  <a:pt x="4186" y="3223"/>
                  <a:pt x="3767" y="4021"/>
                </a:cubicBezTo>
                <a:cubicBezTo>
                  <a:pt x="3506" y="4521"/>
                  <a:pt x="3509" y="4555"/>
                  <a:pt x="3469" y="5299"/>
                </a:cubicBezTo>
                <a:cubicBezTo>
                  <a:pt x="3446" y="5739"/>
                  <a:pt x="3402" y="5917"/>
                  <a:pt x="3357" y="6022"/>
                </a:cubicBezTo>
                <a:cubicBezTo>
                  <a:pt x="3426" y="5759"/>
                  <a:pt x="3581" y="5483"/>
                  <a:pt x="3581" y="5188"/>
                </a:cubicBezTo>
                <a:cubicBezTo>
                  <a:pt x="3581" y="4672"/>
                  <a:pt x="3601" y="4609"/>
                  <a:pt x="3842" y="4151"/>
                </a:cubicBezTo>
                <a:cubicBezTo>
                  <a:pt x="4149" y="3567"/>
                  <a:pt x="4257" y="3458"/>
                  <a:pt x="4514" y="3428"/>
                </a:cubicBezTo>
                <a:cubicBezTo>
                  <a:pt x="4772" y="3398"/>
                  <a:pt x="4932" y="3301"/>
                  <a:pt x="5260" y="3002"/>
                </a:cubicBezTo>
                <a:cubicBezTo>
                  <a:pt x="5592" y="2698"/>
                  <a:pt x="5632" y="2464"/>
                  <a:pt x="5353" y="2464"/>
                </a:cubicBezTo>
                <a:close/>
                <a:moveTo>
                  <a:pt x="3357" y="6022"/>
                </a:moveTo>
                <a:cubicBezTo>
                  <a:pt x="3348" y="6058"/>
                  <a:pt x="3331" y="6097"/>
                  <a:pt x="3320" y="6133"/>
                </a:cubicBezTo>
                <a:cubicBezTo>
                  <a:pt x="3332" y="6126"/>
                  <a:pt x="3347" y="6046"/>
                  <a:pt x="3357" y="6022"/>
                </a:cubicBezTo>
                <a:close/>
                <a:moveTo>
                  <a:pt x="3320" y="6133"/>
                </a:moveTo>
                <a:cubicBezTo>
                  <a:pt x="3261" y="6166"/>
                  <a:pt x="3188" y="6022"/>
                  <a:pt x="3077" y="5651"/>
                </a:cubicBezTo>
                <a:cubicBezTo>
                  <a:pt x="3034" y="5508"/>
                  <a:pt x="2933" y="5318"/>
                  <a:pt x="2854" y="5244"/>
                </a:cubicBezTo>
                <a:cubicBezTo>
                  <a:pt x="2719" y="5118"/>
                  <a:pt x="2714" y="5116"/>
                  <a:pt x="2574" y="5207"/>
                </a:cubicBezTo>
                <a:cubicBezTo>
                  <a:pt x="2429" y="5301"/>
                  <a:pt x="2331" y="5546"/>
                  <a:pt x="2331" y="5855"/>
                </a:cubicBezTo>
                <a:cubicBezTo>
                  <a:pt x="2331" y="6030"/>
                  <a:pt x="2343" y="6020"/>
                  <a:pt x="2592" y="5892"/>
                </a:cubicBezTo>
                <a:cubicBezTo>
                  <a:pt x="2764" y="5804"/>
                  <a:pt x="2806" y="5808"/>
                  <a:pt x="2891" y="5892"/>
                </a:cubicBezTo>
                <a:cubicBezTo>
                  <a:pt x="2999" y="6000"/>
                  <a:pt x="3018" y="6411"/>
                  <a:pt x="2947" y="6967"/>
                </a:cubicBezTo>
                <a:lnTo>
                  <a:pt x="2891" y="7338"/>
                </a:lnTo>
                <a:lnTo>
                  <a:pt x="3115" y="6930"/>
                </a:lnTo>
                <a:cubicBezTo>
                  <a:pt x="3274" y="6628"/>
                  <a:pt x="3244" y="6386"/>
                  <a:pt x="3320" y="6133"/>
                </a:cubicBezTo>
                <a:close/>
                <a:moveTo>
                  <a:pt x="16208" y="3187"/>
                </a:moveTo>
                <a:lnTo>
                  <a:pt x="16114" y="3335"/>
                </a:lnTo>
                <a:cubicBezTo>
                  <a:pt x="15910" y="3697"/>
                  <a:pt x="15939" y="4366"/>
                  <a:pt x="16170" y="4595"/>
                </a:cubicBezTo>
                <a:cubicBezTo>
                  <a:pt x="16318" y="4742"/>
                  <a:pt x="16477" y="4713"/>
                  <a:pt x="16655" y="4503"/>
                </a:cubicBezTo>
                <a:cubicBezTo>
                  <a:pt x="16876" y="4242"/>
                  <a:pt x="16867" y="4198"/>
                  <a:pt x="16581" y="4243"/>
                </a:cubicBezTo>
                <a:cubicBezTo>
                  <a:pt x="16365" y="4277"/>
                  <a:pt x="16322" y="4259"/>
                  <a:pt x="16226" y="4114"/>
                </a:cubicBezTo>
                <a:cubicBezTo>
                  <a:pt x="16115" y="3945"/>
                  <a:pt x="16096" y="3605"/>
                  <a:pt x="16170" y="3335"/>
                </a:cubicBezTo>
                <a:lnTo>
                  <a:pt x="16208" y="3187"/>
                </a:lnTo>
                <a:close/>
                <a:moveTo>
                  <a:pt x="9997" y="3280"/>
                </a:moveTo>
                <a:cubicBezTo>
                  <a:pt x="9958" y="3259"/>
                  <a:pt x="9869" y="3377"/>
                  <a:pt x="9717" y="3632"/>
                </a:cubicBezTo>
                <a:cubicBezTo>
                  <a:pt x="9402" y="4160"/>
                  <a:pt x="8992" y="4660"/>
                  <a:pt x="8412" y="5262"/>
                </a:cubicBezTo>
                <a:cubicBezTo>
                  <a:pt x="8127" y="5558"/>
                  <a:pt x="7889" y="5836"/>
                  <a:pt x="7889" y="5874"/>
                </a:cubicBezTo>
                <a:cubicBezTo>
                  <a:pt x="7889" y="6050"/>
                  <a:pt x="8486" y="5577"/>
                  <a:pt x="8934" y="5040"/>
                </a:cubicBezTo>
                <a:cubicBezTo>
                  <a:pt x="9226" y="4689"/>
                  <a:pt x="10016" y="3441"/>
                  <a:pt x="10016" y="3335"/>
                </a:cubicBezTo>
                <a:cubicBezTo>
                  <a:pt x="10016" y="3297"/>
                  <a:pt x="10010" y="3287"/>
                  <a:pt x="9997" y="3280"/>
                </a:cubicBezTo>
                <a:close/>
                <a:moveTo>
                  <a:pt x="7237" y="4225"/>
                </a:moveTo>
                <a:cubicBezTo>
                  <a:pt x="7126" y="4237"/>
                  <a:pt x="6946" y="4358"/>
                  <a:pt x="6696" y="4614"/>
                </a:cubicBezTo>
                <a:cubicBezTo>
                  <a:pt x="6428" y="4887"/>
                  <a:pt x="6332" y="5039"/>
                  <a:pt x="6304" y="5225"/>
                </a:cubicBezTo>
                <a:lnTo>
                  <a:pt x="6285" y="5466"/>
                </a:lnTo>
                <a:lnTo>
                  <a:pt x="6621" y="5133"/>
                </a:lnTo>
                <a:cubicBezTo>
                  <a:pt x="6845" y="4913"/>
                  <a:pt x="6984" y="4811"/>
                  <a:pt x="7050" y="4836"/>
                </a:cubicBezTo>
                <a:cubicBezTo>
                  <a:pt x="7194" y="4891"/>
                  <a:pt x="7177" y="4967"/>
                  <a:pt x="6901" y="5429"/>
                </a:cubicBezTo>
                <a:cubicBezTo>
                  <a:pt x="6763" y="5659"/>
                  <a:pt x="6640" y="5886"/>
                  <a:pt x="6640" y="5929"/>
                </a:cubicBezTo>
                <a:cubicBezTo>
                  <a:pt x="6640" y="6091"/>
                  <a:pt x="6797" y="5943"/>
                  <a:pt x="7031" y="5559"/>
                </a:cubicBezTo>
                <a:cubicBezTo>
                  <a:pt x="7290" y="5135"/>
                  <a:pt x="7387" y="4838"/>
                  <a:pt x="7386" y="4540"/>
                </a:cubicBezTo>
                <a:cubicBezTo>
                  <a:pt x="7385" y="4312"/>
                  <a:pt x="7348" y="4212"/>
                  <a:pt x="7237" y="4225"/>
                </a:cubicBezTo>
                <a:close/>
                <a:moveTo>
                  <a:pt x="17905" y="4262"/>
                </a:moveTo>
                <a:cubicBezTo>
                  <a:pt x="17863" y="4269"/>
                  <a:pt x="17796" y="4342"/>
                  <a:pt x="17737" y="4466"/>
                </a:cubicBezTo>
                <a:cubicBezTo>
                  <a:pt x="17683" y="4578"/>
                  <a:pt x="17438" y="4950"/>
                  <a:pt x="17196" y="5281"/>
                </a:cubicBezTo>
                <a:cubicBezTo>
                  <a:pt x="16850" y="5753"/>
                  <a:pt x="15817" y="7374"/>
                  <a:pt x="15648" y="7708"/>
                </a:cubicBezTo>
                <a:cubicBezTo>
                  <a:pt x="15517" y="7969"/>
                  <a:pt x="16017" y="7306"/>
                  <a:pt x="16749" y="6263"/>
                </a:cubicBezTo>
                <a:cubicBezTo>
                  <a:pt x="17557" y="5110"/>
                  <a:pt x="17942" y="4495"/>
                  <a:pt x="17942" y="4336"/>
                </a:cubicBezTo>
                <a:cubicBezTo>
                  <a:pt x="17942" y="4286"/>
                  <a:pt x="17930" y="4257"/>
                  <a:pt x="17905" y="4262"/>
                </a:cubicBezTo>
                <a:close/>
                <a:moveTo>
                  <a:pt x="5036" y="6689"/>
                </a:moveTo>
                <a:cubicBezTo>
                  <a:pt x="4627" y="6674"/>
                  <a:pt x="4137" y="7282"/>
                  <a:pt x="3823" y="8171"/>
                </a:cubicBezTo>
                <a:cubicBezTo>
                  <a:pt x="3656" y="8646"/>
                  <a:pt x="3624" y="8797"/>
                  <a:pt x="3600" y="9635"/>
                </a:cubicBezTo>
                <a:cubicBezTo>
                  <a:pt x="3569" y="10670"/>
                  <a:pt x="3645" y="11119"/>
                  <a:pt x="3917" y="11432"/>
                </a:cubicBezTo>
                <a:lnTo>
                  <a:pt x="4066" y="11599"/>
                </a:lnTo>
                <a:lnTo>
                  <a:pt x="4514" y="11488"/>
                </a:lnTo>
                <a:cubicBezTo>
                  <a:pt x="4950" y="11376"/>
                  <a:pt x="4961" y="11370"/>
                  <a:pt x="5092" y="11488"/>
                </a:cubicBezTo>
                <a:cubicBezTo>
                  <a:pt x="5265" y="11643"/>
                  <a:pt x="5238" y="12031"/>
                  <a:pt x="5017" y="12507"/>
                </a:cubicBezTo>
                <a:cubicBezTo>
                  <a:pt x="4488" y="13645"/>
                  <a:pt x="3464" y="14127"/>
                  <a:pt x="2667" y="13619"/>
                </a:cubicBezTo>
                <a:cubicBezTo>
                  <a:pt x="1987" y="13186"/>
                  <a:pt x="1638" y="12667"/>
                  <a:pt x="1399" y="11673"/>
                </a:cubicBezTo>
                <a:cubicBezTo>
                  <a:pt x="1140" y="10599"/>
                  <a:pt x="1354" y="9500"/>
                  <a:pt x="2089" y="8079"/>
                </a:cubicBezTo>
                <a:cubicBezTo>
                  <a:pt x="2400" y="7478"/>
                  <a:pt x="2477" y="7197"/>
                  <a:pt x="2331" y="7245"/>
                </a:cubicBezTo>
                <a:cubicBezTo>
                  <a:pt x="2292" y="7258"/>
                  <a:pt x="2223" y="7388"/>
                  <a:pt x="2182" y="7523"/>
                </a:cubicBezTo>
                <a:cubicBezTo>
                  <a:pt x="2141" y="7657"/>
                  <a:pt x="2013" y="7974"/>
                  <a:pt x="1884" y="8227"/>
                </a:cubicBezTo>
                <a:cubicBezTo>
                  <a:pt x="1544" y="8892"/>
                  <a:pt x="1218" y="9900"/>
                  <a:pt x="1175" y="10450"/>
                </a:cubicBezTo>
                <a:cubicBezTo>
                  <a:pt x="1106" y="11337"/>
                  <a:pt x="1357" y="12619"/>
                  <a:pt x="1772" y="13471"/>
                </a:cubicBezTo>
                <a:cubicBezTo>
                  <a:pt x="2137" y="14220"/>
                  <a:pt x="2554" y="14628"/>
                  <a:pt x="3096" y="14805"/>
                </a:cubicBezTo>
                <a:cubicBezTo>
                  <a:pt x="3368" y="14893"/>
                  <a:pt x="3920" y="14823"/>
                  <a:pt x="4252" y="14656"/>
                </a:cubicBezTo>
                <a:cubicBezTo>
                  <a:pt x="5026" y="14268"/>
                  <a:pt x="5463" y="13376"/>
                  <a:pt x="5465" y="12192"/>
                </a:cubicBezTo>
                <a:cubicBezTo>
                  <a:pt x="5466" y="11451"/>
                  <a:pt x="5360" y="10892"/>
                  <a:pt x="5185" y="10636"/>
                </a:cubicBezTo>
                <a:cubicBezTo>
                  <a:pt x="5063" y="10457"/>
                  <a:pt x="5022" y="10425"/>
                  <a:pt x="4775" y="10432"/>
                </a:cubicBezTo>
                <a:cubicBezTo>
                  <a:pt x="4622" y="10436"/>
                  <a:pt x="4375" y="10462"/>
                  <a:pt x="4234" y="10487"/>
                </a:cubicBezTo>
                <a:cubicBezTo>
                  <a:pt x="4008" y="10528"/>
                  <a:pt x="3969" y="10522"/>
                  <a:pt x="3879" y="10395"/>
                </a:cubicBezTo>
                <a:cubicBezTo>
                  <a:pt x="3550" y="9928"/>
                  <a:pt x="3973" y="8509"/>
                  <a:pt x="4625" y="7912"/>
                </a:cubicBezTo>
                <a:cubicBezTo>
                  <a:pt x="4911" y="7651"/>
                  <a:pt x="5115" y="7613"/>
                  <a:pt x="5316" y="7764"/>
                </a:cubicBezTo>
                <a:cubicBezTo>
                  <a:pt x="5507" y="7908"/>
                  <a:pt x="5521" y="7875"/>
                  <a:pt x="5521" y="7504"/>
                </a:cubicBezTo>
                <a:cubicBezTo>
                  <a:pt x="5521" y="7102"/>
                  <a:pt x="5342" y="6765"/>
                  <a:pt x="5110" y="6708"/>
                </a:cubicBezTo>
                <a:cubicBezTo>
                  <a:pt x="5084" y="6701"/>
                  <a:pt x="5063" y="6690"/>
                  <a:pt x="5036" y="6689"/>
                </a:cubicBezTo>
                <a:close/>
                <a:moveTo>
                  <a:pt x="10127" y="6800"/>
                </a:moveTo>
                <a:cubicBezTo>
                  <a:pt x="10059" y="6810"/>
                  <a:pt x="10025" y="6850"/>
                  <a:pt x="9978" y="6986"/>
                </a:cubicBezTo>
                <a:cubicBezTo>
                  <a:pt x="9937" y="7105"/>
                  <a:pt x="9906" y="7322"/>
                  <a:pt x="9904" y="7467"/>
                </a:cubicBezTo>
                <a:cubicBezTo>
                  <a:pt x="9901" y="7677"/>
                  <a:pt x="9910" y="7725"/>
                  <a:pt x="9997" y="7727"/>
                </a:cubicBezTo>
                <a:cubicBezTo>
                  <a:pt x="10057" y="7728"/>
                  <a:pt x="10212" y="7791"/>
                  <a:pt x="10333" y="7856"/>
                </a:cubicBezTo>
                <a:cubicBezTo>
                  <a:pt x="10453" y="7922"/>
                  <a:pt x="10570" y="7985"/>
                  <a:pt x="10594" y="7986"/>
                </a:cubicBezTo>
                <a:cubicBezTo>
                  <a:pt x="10650" y="7989"/>
                  <a:pt x="10726" y="7382"/>
                  <a:pt x="10706" y="7115"/>
                </a:cubicBezTo>
                <a:cubicBezTo>
                  <a:pt x="10697" y="7003"/>
                  <a:pt x="10422" y="6831"/>
                  <a:pt x="10202" y="6800"/>
                </a:cubicBezTo>
                <a:cubicBezTo>
                  <a:pt x="10170" y="6796"/>
                  <a:pt x="10150" y="6797"/>
                  <a:pt x="10127" y="6800"/>
                </a:cubicBezTo>
                <a:close/>
                <a:moveTo>
                  <a:pt x="19602" y="6948"/>
                </a:moveTo>
                <a:cubicBezTo>
                  <a:pt x="19552" y="6939"/>
                  <a:pt x="19450" y="7012"/>
                  <a:pt x="19304" y="7152"/>
                </a:cubicBezTo>
                <a:cubicBezTo>
                  <a:pt x="18918" y="7522"/>
                  <a:pt x="18575" y="7667"/>
                  <a:pt x="18017" y="7708"/>
                </a:cubicBezTo>
                <a:cubicBezTo>
                  <a:pt x="17453" y="7750"/>
                  <a:pt x="17298" y="7844"/>
                  <a:pt x="17159" y="8190"/>
                </a:cubicBezTo>
                <a:cubicBezTo>
                  <a:pt x="16986" y="8619"/>
                  <a:pt x="17166" y="9486"/>
                  <a:pt x="17662" y="10654"/>
                </a:cubicBezTo>
                <a:cubicBezTo>
                  <a:pt x="17842" y="11077"/>
                  <a:pt x="17886" y="11247"/>
                  <a:pt x="17886" y="11618"/>
                </a:cubicBezTo>
                <a:cubicBezTo>
                  <a:pt x="17886" y="12069"/>
                  <a:pt x="17731" y="13006"/>
                  <a:pt x="17550" y="13600"/>
                </a:cubicBezTo>
                <a:cubicBezTo>
                  <a:pt x="17425" y="14013"/>
                  <a:pt x="17112" y="14716"/>
                  <a:pt x="17028" y="14768"/>
                </a:cubicBezTo>
                <a:cubicBezTo>
                  <a:pt x="16940" y="14822"/>
                  <a:pt x="16901" y="14737"/>
                  <a:pt x="16767" y="14230"/>
                </a:cubicBezTo>
                <a:cubicBezTo>
                  <a:pt x="16703" y="13988"/>
                  <a:pt x="16638" y="13787"/>
                  <a:pt x="16618" y="13767"/>
                </a:cubicBezTo>
                <a:cubicBezTo>
                  <a:pt x="16538" y="13688"/>
                  <a:pt x="16511" y="13797"/>
                  <a:pt x="16562" y="14119"/>
                </a:cubicBezTo>
                <a:cubicBezTo>
                  <a:pt x="16602" y="14372"/>
                  <a:pt x="16598" y="14534"/>
                  <a:pt x="16525" y="14768"/>
                </a:cubicBezTo>
                <a:cubicBezTo>
                  <a:pt x="16377" y="15238"/>
                  <a:pt x="16322" y="15275"/>
                  <a:pt x="16152" y="15064"/>
                </a:cubicBezTo>
                <a:lnTo>
                  <a:pt x="16021" y="14897"/>
                </a:lnTo>
                <a:lnTo>
                  <a:pt x="16021" y="15212"/>
                </a:lnTo>
                <a:cubicBezTo>
                  <a:pt x="16021" y="15391"/>
                  <a:pt x="15958" y="15685"/>
                  <a:pt x="15891" y="15861"/>
                </a:cubicBezTo>
                <a:cubicBezTo>
                  <a:pt x="15767" y="16184"/>
                  <a:pt x="15483" y="16528"/>
                  <a:pt x="15350" y="16528"/>
                </a:cubicBezTo>
                <a:cubicBezTo>
                  <a:pt x="15217" y="16528"/>
                  <a:pt x="15085" y="16307"/>
                  <a:pt x="14939" y="15879"/>
                </a:cubicBezTo>
                <a:cubicBezTo>
                  <a:pt x="14860" y="15646"/>
                  <a:pt x="14752" y="15447"/>
                  <a:pt x="14716" y="15435"/>
                </a:cubicBezTo>
                <a:cubicBezTo>
                  <a:pt x="14591" y="15393"/>
                  <a:pt x="14250" y="15917"/>
                  <a:pt x="13988" y="16546"/>
                </a:cubicBezTo>
                <a:cubicBezTo>
                  <a:pt x="13487" y="17749"/>
                  <a:pt x="13167" y="18242"/>
                  <a:pt x="12515" y="18881"/>
                </a:cubicBezTo>
                <a:cubicBezTo>
                  <a:pt x="12033" y="19353"/>
                  <a:pt x="11463" y="19739"/>
                  <a:pt x="11302" y="19678"/>
                </a:cubicBezTo>
                <a:cubicBezTo>
                  <a:pt x="11229" y="19650"/>
                  <a:pt x="11236" y="19596"/>
                  <a:pt x="11340" y="19363"/>
                </a:cubicBezTo>
                <a:cubicBezTo>
                  <a:pt x="11437" y="19143"/>
                  <a:pt x="11447" y="18960"/>
                  <a:pt x="11433" y="18585"/>
                </a:cubicBezTo>
                <a:lnTo>
                  <a:pt x="11414" y="18103"/>
                </a:lnTo>
                <a:lnTo>
                  <a:pt x="11302" y="18344"/>
                </a:lnTo>
                <a:cubicBezTo>
                  <a:pt x="11169" y="18611"/>
                  <a:pt x="10660" y="19108"/>
                  <a:pt x="10426" y="19196"/>
                </a:cubicBezTo>
                <a:cubicBezTo>
                  <a:pt x="10182" y="19288"/>
                  <a:pt x="9949" y="19270"/>
                  <a:pt x="9736" y="19140"/>
                </a:cubicBezTo>
                <a:cubicBezTo>
                  <a:pt x="9385" y="18928"/>
                  <a:pt x="8798" y="17604"/>
                  <a:pt x="8766" y="16954"/>
                </a:cubicBezTo>
                <a:cubicBezTo>
                  <a:pt x="8759" y="16808"/>
                  <a:pt x="8775" y="16483"/>
                  <a:pt x="8803" y="16231"/>
                </a:cubicBezTo>
                <a:cubicBezTo>
                  <a:pt x="8845" y="15853"/>
                  <a:pt x="8838" y="15782"/>
                  <a:pt x="8766" y="15805"/>
                </a:cubicBezTo>
                <a:cubicBezTo>
                  <a:pt x="8585" y="15864"/>
                  <a:pt x="8503" y="16155"/>
                  <a:pt x="8505" y="16824"/>
                </a:cubicBezTo>
                <a:cubicBezTo>
                  <a:pt x="8507" y="17653"/>
                  <a:pt x="8626" y="18257"/>
                  <a:pt x="8952" y="19085"/>
                </a:cubicBezTo>
                <a:cubicBezTo>
                  <a:pt x="9261" y="19867"/>
                  <a:pt x="9511" y="20227"/>
                  <a:pt x="9792" y="20308"/>
                </a:cubicBezTo>
                <a:cubicBezTo>
                  <a:pt x="10075" y="20389"/>
                  <a:pt x="10085" y="20385"/>
                  <a:pt x="10407" y="20289"/>
                </a:cubicBezTo>
                <a:cubicBezTo>
                  <a:pt x="10564" y="20242"/>
                  <a:pt x="10769" y="20217"/>
                  <a:pt x="10855" y="20234"/>
                </a:cubicBezTo>
                <a:cubicBezTo>
                  <a:pt x="11003" y="20262"/>
                  <a:pt x="11572" y="20070"/>
                  <a:pt x="12291" y="19752"/>
                </a:cubicBezTo>
                <a:cubicBezTo>
                  <a:pt x="12763" y="19543"/>
                  <a:pt x="13492" y="18781"/>
                  <a:pt x="13802" y="18177"/>
                </a:cubicBezTo>
                <a:cubicBezTo>
                  <a:pt x="13941" y="17904"/>
                  <a:pt x="14096" y="17582"/>
                  <a:pt x="14137" y="17454"/>
                </a:cubicBezTo>
                <a:cubicBezTo>
                  <a:pt x="14225" y="17181"/>
                  <a:pt x="14660" y="16565"/>
                  <a:pt x="14772" y="16565"/>
                </a:cubicBezTo>
                <a:cubicBezTo>
                  <a:pt x="14814" y="16565"/>
                  <a:pt x="14950" y="16753"/>
                  <a:pt x="15070" y="16991"/>
                </a:cubicBezTo>
                <a:cubicBezTo>
                  <a:pt x="15520" y="17884"/>
                  <a:pt x="15996" y="17663"/>
                  <a:pt x="16674" y="16231"/>
                </a:cubicBezTo>
                <a:cubicBezTo>
                  <a:pt x="16759" y="16051"/>
                  <a:pt x="16823" y="15891"/>
                  <a:pt x="16823" y="15861"/>
                </a:cubicBezTo>
                <a:cubicBezTo>
                  <a:pt x="16823" y="15831"/>
                  <a:pt x="16990" y="15555"/>
                  <a:pt x="17196" y="15249"/>
                </a:cubicBezTo>
                <a:cubicBezTo>
                  <a:pt x="17402" y="14944"/>
                  <a:pt x="17629" y="14523"/>
                  <a:pt x="17700" y="14323"/>
                </a:cubicBezTo>
                <a:cubicBezTo>
                  <a:pt x="17872" y="13834"/>
                  <a:pt x="18057" y="12908"/>
                  <a:pt x="18110" y="12211"/>
                </a:cubicBezTo>
                <a:cubicBezTo>
                  <a:pt x="18165" y="11480"/>
                  <a:pt x="18236" y="11382"/>
                  <a:pt x="18539" y="11710"/>
                </a:cubicBezTo>
                <a:cubicBezTo>
                  <a:pt x="18659" y="11841"/>
                  <a:pt x="18763" y="12013"/>
                  <a:pt x="18763" y="12099"/>
                </a:cubicBezTo>
                <a:cubicBezTo>
                  <a:pt x="18763" y="12253"/>
                  <a:pt x="18858" y="12357"/>
                  <a:pt x="18931" y="12285"/>
                </a:cubicBezTo>
                <a:cubicBezTo>
                  <a:pt x="18987" y="12229"/>
                  <a:pt x="18672" y="11646"/>
                  <a:pt x="18408" y="11321"/>
                </a:cubicBezTo>
                <a:cubicBezTo>
                  <a:pt x="18191" y="11053"/>
                  <a:pt x="18183" y="11035"/>
                  <a:pt x="18222" y="10673"/>
                </a:cubicBezTo>
                <a:cubicBezTo>
                  <a:pt x="18302" y="9935"/>
                  <a:pt x="18701" y="9084"/>
                  <a:pt x="19154" y="8672"/>
                </a:cubicBezTo>
                <a:cubicBezTo>
                  <a:pt x="19245" y="8589"/>
                  <a:pt x="19322" y="8481"/>
                  <a:pt x="19322" y="8431"/>
                </a:cubicBezTo>
                <a:cubicBezTo>
                  <a:pt x="19322" y="8380"/>
                  <a:pt x="19432" y="8238"/>
                  <a:pt x="19565" y="8116"/>
                </a:cubicBezTo>
                <a:lnTo>
                  <a:pt x="19807" y="7893"/>
                </a:lnTo>
                <a:lnTo>
                  <a:pt x="19751" y="7449"/>
                </a:lnTo>
                <a:cubicBezTo>
                  <a:pt x="19719" y="7210"/>
                  <a:pt x="19653" y="7000"/>
                  <a:pt x="19621" y="6967"/>
                </a:cubicBezTo>
                <a:cubicBezTo>
                  <a:pt x="19616" y="6962"/>
                  <a:pt x="19609" y="6950"/>
                  <a:pt x="19602" y="6948"/>
                </a:cubicBezTo>
                <a:close/>
                <a:moveTo>
                  <a:pt x="8430" y="7615"/>
                </a:moveTo>
                <a:cubicBezTo>
                  <a:pt x="8285" y="7614"/>
                  <a:pt x="8136" y="7728"/>
                  <a:pt x="8020" y="7912"/>
                </a:cubicBezTo>
                <a:cubicBezTo>
                  <a:pt x="7886" y="8124"/>
                  <a:pt x="7871" y="8210"/>
                  <a:pt x="7871" y="8931"/>
                </a:cubicBezTo>
                <a:lnTo>
                  <a:pt x="7871" y="9709"/>
                </a:lnTo>
                <a:lnTo>
                  <a:pt x="7647" y="10006"/>
                </a:lnTo>
                <a:cubicBezTo>
                  <a:pt x="7527" y="10165"/>
                  <a:pt x="7392" y="10307"/>
                  <a:pt x="7348" y="10321"/>
                </a:cubicBezTo>
                <a:cubicBezTo>
                  <a:pt x="7267" y="10346"/>
                  <a:pt x="6901" y="9616"/>
                  <a:pt x="6901" y="9431"/>
                </a:cubicBezTo>
                <a:cubicBezTo>
                  <a:pt x="6901" y="9245"/>
                  <a:pt x="6701" y="9261"/>
                  <a:pt x="6546" y="9450"/>
                </a:cubicBezTo>
                <a:cubicBezTo>
                  <a:pt x="6260" y="9801"/>
                  <a:pt x="6181" y="10212"/>
                  <a:pt x="6211" y="11303"/>
                </a:cubicBezTo>
                <a:cubicBezTo>
                  <a:pt x="6274" y="13632"/>
                  <a:pt x="6209" y="14254"/>
                  <a:pt x="5800" y="15064"/>
                </a:cubicBezTo>
                <a:cubicBezTo>
                  <a:pt x="5331" y="15995"/>
                  <a:pt x="4640" y="16649"/>
                  <a:pt x="3674" y="17084"/>
                </a:cubicBezTo>
                <a:cubicBezTo>
                  <a:pt x="3454" y="17183"/>
                  <a:pt x="3283" y="17284"/>
                  <a:pt x="3283" y="17306"/>
                </a:cubicBezTo>
                <a:cubicBezTo>
                  <a:pt x="3283" y="17329"/>
                  <a:pt x="3460" y="17327"/>
                  <a:pt x="3674" y="17306"/>
                </a:cubicBezTo>
                <a:cubicBezTo>
                  <a:pt x="3963" y="17277"/>
                  <a:pt x="4234" y="17187"/>
                  <a:pt x="4719" y="16954"/>
                </a:cubicBezTo>
                <a:cubicBezTo>
                  <a:pt x="5316" y="16667"/>
                  <a:pt x="5396" y="16599"/>
                  <a:pt x="5707" y="16213"/>
                </a:cubicBezTo>
                <a:cubicBezTo>
                  <a:pt x="6318" y="15455"/>
                  <a:pt x="6411" y="14949"/>
                  <a:pt x="6416" y="12581"/>
                </a:cubicBezTo>
                <a:cubicBezTo>
                  <a:pt x="6420" y="10906"/>
                  <a:pt x="6439" y="10841"/>
                  <a:pt x="6565" y="10673"/>
                </a:cubicBezTo>
                <a:cubicBezTo>
                  <a:pt x="6794" y="10367"/>
                  <a:pt x="6873" y="10398"/>
                  <a:pt x="7125" y="10932"/>
                </a:cubicBezTo>
                <a:cubicBezTo>
                  <a:pt x="7250" y="11199"/>
                  <a:pt x="7358" y="11439"/>
                  <a:pt x="7367" y="11451"/>
                </a:cubicBezTo>
                <a:cubicBezTo>
                  <a:pt x="7424" y="11527"/>
                  <a:pt x="7752" y="11154"/>
                  <a:pt x="8020" y="10710"/>
                </a:cubicBezTo>
                <a:cubicBezTo>
                  <a:pt x="8499" y="9917"/>
                  <a:pt x="8708" y="9335"/>
                  <a:pt x="8747" y="8653"/>
                </a:cubicBezTo>
                <a:cubicBezTo>
                  <a:pt x="8782" y="8046"/>
                  <a:pt x="8736" y="7750"/>
                  <a:pt x="8579" y="7653"/>
                </a:cubicBezTo>
                <a:cubicBezTo>
                  <a:pt x="8538" y="7627"/>
                  <a:pt x="8478" y="7616"/>
                  <a:pt x="8430" y="7615"/>
                </a:cubicBezTo>
                <a:close/>
                <a:moveTo>
                  <a:pt x="19453" y="9802"/>
                </a:moveTo>
                <a:lnTo>
                  <a:pt x="19266" y="10006"/>
                </a:lnTo>
                <a:cubicBezTo>
                  <a:pt x="19103" y="10182"/>
                  <a:pt x="19079" y="10252"/>
                  <a:pt x="19080" y="10562"/>
                </a:cubicBezTo>
                <a:cubicBezTo>
                  <a:pt x="19081" y="10935"/>
                  <a:pt x="19138" y="11129"/>
                  <a:pt x="19248" y="11062"/>
                </a:cubicBezTo>
                <a:cubicBezTo>
                  <a:pt x="19366" y="10989"/>
                  <a:pt x="19416" y="11168"/>
                  <a:pt x="19397" y="11655"/>
                </a:cubicBezTo>
                <a:cubicBezTo>
                  <a:pt x="19376" y="12190"/>
                  <a:pt x="19397" y="12213"/>
                  <a:pt x="19733" y="12007"/>
                </a:cubicBezTo>
                <a:cubicBezTo>
                  <a:pt x="20044" y="11816"/>
                  <a:pt x="20204" y="11428"/>
                  <a:pt x="20180" y="10932"/>
                </a:cubicBezTo>
                <a:cubicBezTo>
                  <a:pt x="20155" y="10398"/>
                  <a:pt x="20069" y="10395"/>
                  <a:pt x="20068" y="10932"/>
                </a:cubicBezTo>
                <a:cubicBezTo>
                  <a:pt x="20068" y="11375"/>
                  <a:pt x="19962" y="11617"/>
                  <a:pt x="19695" y="11803"/>
                </a:cubicBezTo>
                <a:cubicBezTo>
                  <a:pt x="19574" y="11887"/>
                  <a:pt x="19565" y="11882"/>
                  <a:pt x="19527" y="11784"/>
                </a:cubicBezTo>
                <a:cubicBezTo>
                  <a:pt x="19505" y="11725"/>
                  <a:pt x="19520" y="11490"/>
                  <a:pt x="19565" y="11266"/>
                </a:cubicBezTo>
                <a:cubicBezTo>
                  <a:pt x="19610" y="11042"/>
                  <a:pt x="19661" y="10693"/>
                  <a:pt x="19677" y="10487"/>
                </a:cubicBezTo>
                <a:cubicBezTo>
                  <a:pt x="19700" y="10174"/>
                  <a:pt x="19692" y="10096"/>
                  <a:pt x="19583" y="9969"/>
                </a:cubicBezTo>
                <a:lnTo>
                  <a:pt x="19453" y="9802"/>
                </a:lnTo>
                <a:close/>
                <a:moveTo>
                  <a:pt x="15387" y="11488"/>
                </a:moveTo>
                <a:cubicBezTo>
                  <a:pt x="15338" y="11488"/>
                  <a:pt x="15118" y="11720"/>
                  <a:pt x="14883" y="12007"/>
                </a:cubicBezTo>
                <a:cubicBezTo>
                  <a:pt x="14553" y="12412"/>
                  <a:pt x="14454" y="12574"/>
                  <a:pt x="14454" y="12729"/>
                </a:cubicBezTo>
                <a:cubicBezTo>
                  <a:pt x="14454" y="13118"/>
                  <a:pt x="14511" y="13144"/>
                  <a:pt x="14716" y="12859"/>
                </a:cubicBezTo>
                <a:cubicBezTo>
                  <a:pt x="14982" y="12486"/>
                  <a:pt x="15213" y="12247"/>
                  <a:pt x="15275" y="12285"/>
                </a:cubicBezTo>
                <a:cubicBezTo>
                  <a:pt x="15383" y="12351"/>
                  <a:pt x="15318" y="12680"/>
                  <a:pt x="15145" y="12952"/>
                </a:cubicBezTo>
                <a:cubicBezTo>
                  <a:pt x="15046" y="13106"/>
                  <a:pt x="14754" y="13406"/>
                  <a:pt x="14492" y="13619"/>
                </a:cubicBezTo>
                <a:cubicBezTo>
                  <a:pt x="14230" y="13831"/>
                  <a:pt x="14007" y="14012"/>
                  <a:pt x="14007" y="14026"/>
                </a:cubicBezTo>
                <a:cubicBezTo>
                  <a:pt x="14007" y="14091"/>
                  <a:pt x="14144" y="14033"/>
                  <a:pt x="14604" y="13786"/>
                </a:cubicBezTo>
                <a:cubicBezTo>
                  <a:pt x="15070" y="13535"/>
                  <a:pt x="15113" y="13501"/>
                  <a:pt x="15294" y="13119"/>
                </a:cubicBezTo>
                <a:cubicBezTo>
                  <a:pt x="15464" y="12757"/>
                  <a:pt x="15478" y="12658"/>
                  <a:pt x="15480" y="12099"/>
                </a:cubicBezTo>
                <a:cubicBezTo>
                  <a:pt x="15483" y="11602"/>
                  <a:pt x="15458" y="11488"/>
                  <a:pt x="15387" y="11488"/>
                </a:cubicBezTo>
                <a:close/>
                <a:moveTo>
                  <a:pt x="12030" y="11951"/>
                </a:moveTo>
                <a:cubicBezTo>
                  <a:pt x="12000" y="11952"/>
                  <a:pt x="11805" y="12197"/>
                  <a:pt x="11582" y="12489"/>
                </a:cubicBezTo>
                <a:cubicBezTo>
                  <a:pt x="11076" y="13150"/>
                  <a:pt x="10333" y="13852"/>
                  <a:pt x="9680" y="14286"/>
                </a:cubicBezTo>
                <a:cubicBezTo>
                  <a:pt x="9125" y="14655"/>
                  <a:pt x="9191" y="14731"/>
                  <a:pt x="9792" y="14416"/>
                </a:cubicBezTo>
                <a:cubicBezTo>
                  <a:pt x="10287" y="14156"/>
                  <a:pt x="11179" y="13303"/>
                  <a:pt x="11657" y="12637"/>
                </a:cubicBezTo>
                <a:cubicBezTo>
                  <a:pt x="12048" y="12091"/>
                  <a:pt x="12118" y="11948"/>
                  <a:pt x="12030" y="11951"/>
                </a:cubicBezTo>
                <a:close/>
                <a:moveTo>
                  <a:pt x="8561" y="12285"/>
                </a:moveTo>
                <a:cubicBezTo>
                  <a:pt x="8461" y="12291"/>
                  <a:pt x="8393" y="12355"/>
                  <a:pt x="8393" y="12470"/>
                </a:cubicBezTo>
                <a:cubicBezTo>
                  <a:pt x="8393" y="12575"/>
                  <a:pt x="8326" y="12661"/>
                  <a:pt x="8132" y="12767"/>
                </a:cubicBezTo>
                <a:cubicBezTo>
                  <a:pt x="7890" y="12899"/>
                  <a:pt x="7870" y="12928"/>
                  <a:pt x="7852" y="13174"/>
                </a:cubicBezTo>
                <a:cubicBezTo>
                  <a:pt x="7837" y="13378"/>
                  <a:pt x="7887" y="13577"/>
                  <a:pt x="8057" y="13971"/>
                </a:cubicBezTo>
                <a:cubicBezTo>
                  <a:pt x="8182" y="14259"/>
                  <a:pt x="8315" y="14637"/>
                  <a:pt x="8356" y="14805"/>
                </a:cubicBezTo>
                <a:cubicBezTo>
                  <a:pt x="8396" y="14972"/>
                  <a:pt x="8441" y="15101"/>
                  <a:pt x="8468" y="15101"/>
                </a:cubicBezTo>
                <a:cubicBezTo>
                  <a:pt x="8572" y="15101"/>
                  <a:pt x="8502" y="14726"/>
                  <a:pt x="8318" y="14267"/>
                </a:cubicBezTo>
                <a:cubicBezTo>
                  <a:pt x="8212" y="14001"/>
                  <a:pt x="8087" y="13637"/>
                  <a:pt x="8020" y="13471"/>
                </a:cubicBezTo>
                <a:cubicBezTo>
                  <a:pt x="7906" y="13186"/>
                  <a:pt x="7901" y="13173"/>
                  <a:pt x="8001" y="13063"/>
                </a:cubicBezTo>
                <a:cubicBezTo>
                  <a:pt x="8060" y="12999"/>
                  <a:pt x="8147" y="12933"/>
                  <a:pt x="8206" y="12933"/>
                </a:cubicBezTo>
                <a:cubicBezTo>
                  <a:pt x="8389" y="12933"/>
                  <a:pt x="8761" y="12765"/>
                  <a:pt x="8803" y="12655"/>
                </a:cubicBezTo>
                <a:cubicBezTo>
                  <a:pt x="8856" y="12518"/>
                  <a:pt x="8787" y="12347"/>
                  <a:pt x="8673" y="12303"/>
                </a:cubicBezTo>
                <a:cubicBezTo>
                  <a:pt x="8635" y="12289"/>
                  <a:pt x="8594" y="12283"/>
                  <a:pt x="8561" y="12285"/>
                </a:cubicBezTo>
                <a:close/>
                <a:moveTo>
                  <a:pt x="12216" y="13952"/>
                </a:moveTo>
                <a:lnTo>
                  <a:pt x="12216" y="14545"/>
                </a:lnTo>
                <a:cubicBezTo>
                  <a:pt x="12208" y="15236"/>
                  <a:pt x="12294" y="15649"/>
                  <a:pt x="12477" y="15842"/>
                </a:cubicBezTo>
                <a:cubicBezTo>
                  <a:pt x="12550" y="15919"/>
                  <a:pt x="12659" y="15972"/>
                  <a:pt x="12720" y="15972"/>
                </a:cubicBezTo>
                <a:cubicBezTo>
                  <a:pt x="12852" y="15972"/>
                  <a:pt x="13108" y="15636"/>
                  <a:pt x="13168" y="15398"/>
                </a:cubicBezTo>
                <a:cubicBezTo>
                  <a:pt x="13221" y="15186"/>
                  <a:pt x="13168" y="15179"/>
                  <a:pt x="12981" y="15379"/>
                </a:cubicBezTo>
                <a:cubicBezTo>
                  <a:pt x="12830" y="15541"/>
                  <a:pt x="12699" y="15533"/>
                  <a:pt x="12496" y="15361"/>
                </a:cubicBezTo>
                <a:cubicBezTo>
                  <a:pt x="12372" y="15255"/>
                  <a:pt x="12334" y="15067"/>
                  <a:pt x="12272" y="14434"/>
                </a:cubicBezTo>
                <a:lnTo>
                  <a:pt x="12216" y="13952"/>
                </a:lnTo>
                <a:close/>
                <a:moveTo>
                  <a:pt x="18446" y="14953"/>
                </a:moveTo>
                <a:cubicBezTo>
                  <a:pt x="18425" y="14956"/>
                  <a:pt x="18414" y="15032"/>
                  <a:pt x="18427" y="15120"/>
                </a:cubicBezTo>
                <a:cubicBezTo>
                  <a:pt x="18458" y="15328"/>
                  <a:pt x="18354" y="15485"/>
                  <a:pt x="18222" y="15435"/>
                </a:cubicBezTo>
                <a:cubicBezTo>
                  <a:pt x="18159" y="15411"/>
                  <a:pt x="18129" y="15456"/>
                  <a:pt x="18129" y="15564"/>
                </a:cubicBezTo>
                <a:cubicBezTo>
                  <a:pt x="18129" y="15741"/>
                  <a:pt x="17983" y="15887"/>
                  <a:pt x="17830" y="15861"/>
                </a:cubicBezTo>
                <a:cubicBezTo>
                  <a:pt x="17723" y="15843"/>
                  <a:pt x="17572" y="16073"/>
                  <a:pt x="17569" y="16268"/>
                </a:cubicBezTo>
                <a:cubicBezTo>
                  <a:pt x="17566" y="16473"/>
                  <a:pt x="17328" y="16897"/>
                  <a:pt x="17047" y="17195"/>
                </a:cubicBezTo>
                <a:cubicBezTo>
                  <a:pt x="16890" y="17361"/>
                  <a:pt x="16767" y="17523"/>
                  <a:pt x="16767" y="17547"/>
                </a:cubicBezTo>
                <a:cubicBezTo>
                  <a:pt x="16767" y="17571"/>
                  <a:pt x="16845" y="17534"/>
                  <a:pt x="16954" y="17473"/>
                </a:cubicBezTo>
                <a:cubicBezTo>
                  <a:pt x="17230" y="17316"/>
                  <a:pt x="17528" y="16906"/>
                  <a:pt x="17644" y="16491"/>
                </a:cubicBezTo>
                <a:cubicBezTo>
                  <a:pt x="17731" y="16180"/>
                  <a:pt x="17767" y="16128"/>
                  <a:pt x="17942" y="16083"/>
                </a:cubicBezTo>
                <a:cubicBezTo>
                  <a:pt x="18064" y="16052"/>
                  <a:pt x="18166" y="15968"/>
                  <a:pt x="18222" y="15861"/>
                </a:cubicBezTo>
                <a:cubicBezTo>
                  <a:pt x="18272" y="15766"/>
                  <a:pt x="18355" y="15646"/>
                  <a:pt x="18408" y="15601"/>
                </a:cubicBezTo>
                <a:cubicBezTo>
                  <a:pt x="18512" y="15516"/>
                  <a:pt x="18558" y="15010"/>
                  <a:pt x="18464" y="14953"/>
                </a:cubicBezTo>
                <a:cubicBezTo>
                  <a:pt x="18461" y="14951"/>
                  <a:pt x="18449" y="14953"/>
                  <a:pt x="18446" y="14953"/>
                </a:cubicBezTo>
                <a:close/>
                <a:moveTo>
                  <a:pt x="4215" y="14990"/>
                </a:moveTo>
                <a:cubicBezTo>
                  <a:pt x="4149" y="14990"/>
                  <a:pt x="3807" y="15207"/>
                  <a:pt x="3506" y="15453"/>
                </a:cubicBezTo>
                <a:cubicBezTo>
                  <a:pt x="3313" y="15612"/>
                  <a:pt x="3258" y="15688"/>
                  <a:pt x="3227" y="15953"/>
                </a:cubicBezTo>
                <a:cubicBezTo>
                  <a:pt x="3206" y="16127"/>
                  <a:pt x="3223" y="16347"/>
                  <a:pt x="3245" y="16435"/>
                </a:cubicBezTo>
                <a:cubicBezTo>
                  <a:pt x="3297" y="16639"/>
                  <a:pt x="3347" y="16635"/>
                  <a:pt x="3600" y="16417"/>
                </a:cubicBezTo>
                <a:cubicBezTo>
                  <a:pt x="3712" y="16319"/>
                  <a:pt x="3899" y="16195"/>
                  <a:pt x="4010" y="16139"/>
                </a:cubicBezTo>
                <a:cubicBezTo>
                  <a:pt x="4216" y="16034"/>
                  <a:pt x="4243" y="15973"/>
                  <a:pt x="4308" y="15472"/>
                </a:cubicBezTo>
                <a:cubicBezTo>
                  <a:pt x="4346" y="15182"/>
                  <a:pt x="4310" y="14990"/>
                  <a:pt x="4215" y="14990"/>
                </a:cubicBezTo>
                <a:close/>
                <a:moveTo>
                  <a:pt x="10109" y="15509"/>
                </a:moveTo>
                <a:cubicBezTo>
                  <a:pt x="10089" y="15509"/>
                  <a:pt x="10081" y="15518"/>
                  <a:pt x="10071" y="15527"/>
                </a:cubicBezTo>
                <a:cubicBezTo>
                  <a:pt x="10038" y="15560"/>
                  <a:pt x="9967" y="15784"/>
                  <a:pt x="9904" y="16028"/>
                </a:cubicBezTo>
                <a:lnTo>
                  <a:pt x="9773" y="16472"/>
                </a:lnTo>
                <a:lnTo>
                  <a:pt x="10016" y="16583"/>
                </a:lnTo>
                <a:cubicBezTo>
                  <a:pt x="10143" y="16648"/>
                  <a:pt x="10287" y="16751"/>
                  <a:pt x="10333" y="16806"/>
                </a:cubicBezTo>
                <a:cubicBezTo>
                  <a:pt x="10494" y="16999"/>
                  <a:pt x="10601" y="16883"/>
                  <a:pt x="10724" y="16417"/>
                </a:cubicBezTo>
                <a:cubicBezTo>
                  <a:pt x="10860" y="15903"/>
                  <a:pt x="10850" y="15896"/>
                  <a:pt x="10407" y="15638"/>
                </a:cubicBezTo>
                <a:cubicBezTo>
                  <a:pt x="10271" y="15559"/>
                  <a:pt x="10168" y="15508"/>
                  <a:pt x="10109" y="15509"/>
                </a:cubicBezTo>
                <a:close/>
                <a:moveTo>
                  <a:pt x="7815" y="16176"/>
                </a:moveTo>
                <a:cubicBezTo>
                  <a:pt x="7668" y="16194"/>
                  <a:pt x="7223" y="16593"/>
                  <a:pt x="7031" y="16880"/>
                </a:cubicBezTo>
                <a:cubicBezTo>
                  <a:pt x="6831" y="17180"/>
                  <a:pt x="6605" y="17835"/>
                  <a:pt x="6658" y="17973"/>
                </a:cubicBezTo>
                <a:cubicBezTo>
                  <a:pt x="6678" y="18023"/>
                  <a:pt x="6807" y="18098"/>
                  <a:pt x="6938" y="18140"/>
                </a:cubicBezTo>
                <a:cubicBezTo>
                  <a:pt x="7296" y="18253"/>
                  <a:pt x="7317" y="18320"/>
                  <a:pt x="7106" y="18492"/>
                </a:cubicBezTo>
                <a:cubicBezTo>
                  <a:pt x="6856" y="18696"/>
                  <a:pt x="6385" y="18863"/>
                  <a:pt x="5931" y="18918"/>
                </a:cubicBezTo>
                <a:cubicBezTo>
                  <a:pt x="5505" y="18969"/>
                  <a:pt x="5445" y="18994"/>
                  <a:pt x="5502" y="19085"/>
                </a:cubicBezTo>
                <a:cubicBezTo>
                  <a:pt x="5573" y="19199"/>
                  <a:pt x="6520" y="19102"/>
                  <a:pt x="6808" y="18955"/>
                </a:cubicBezTo>
                <a:cubicBezTo>
                  <a:pt x="7356" y="18674"/>
                  <a:pt x="7775" y="18031"/>
                  <a:pt x="7572" y="17788"/>
                </a:cubicBezTo>
                <a:cubicBezTo>
                  <a:pt x="7525" y="17731"/>
                  <a:pt x="7384" y="17628"/>
                  <a:pt x="7255" y="17547"/>
                </a:cubicBezTo>
                <a:cubicBezTo>
                  <a:pt x="7109" y="17455"/>
                  <a:pt x="7013" y="17348"/>
                  <a:pt x="7013" y="17269"/>
                </a:cubicBezTo>
                <a:cubicBezTo>
                  <a:pt x="7013" y="17197"/>
                  <a:pt x="7223" y="16945"/>
                  <a:pt x="7479" y="16676"/>
                </a:cubicBezTo>
                <a:cubicBezTo>
                  <a:pt x="7730" y="16413"/>
                  <a:pt x="7894" y="16190"/>
                  <a:pt x="7852" y="16176"/>
                </a:cubicBezTo>
                <a:cubicBezTo>
                  <a:pt x="7845" y="16174"/>
                  <a:pt x="7824" y="16175"/>
                  <a:pt x="7815" y="16176"/>
                </a:cubicBezTo>
                <a:close/>
                <a:moveTo>
                  <a:pt x="14790" y="18233"/>
                </a:moveTo>
                <a:cubicBezTo>
                  <a:pt x="14783" y="18239"/>
                  <a:pt x="14774" y="18286"/>
                  <a:pt x="14772" y="18381"/>
                </a:cubicBezTo>
                <a:cubicBezTo>
                  <a:pt x="14768" y="18494"/>
                  <a:pt x="14792" y="18630"/>
                  <a:pt x="14827" y="18696"/>
                </a:cubicBezTo>
                <a:cubicBezTo>
                  <a:pt x="14911" y="18851"/>
                  <a:pt x="15004" y="18862"/>
                  <a:pt x="15182" y="18696"/>
                </a:cubicBezTo>
                <a:cubicBezTo>
                  <a:pt x="15382" y="18509"/>
                  <a:pt x="15355" y="18458"/>
                  <a:pt x="15089" y="18473"/>
                </a:cubicBezTo>
                <a:cubicBezTo>
                  <a:pt x="14892" y="18485"/>
                  <a:pt x="14866" y="18458"/>
                  <a:pt x="14827" y="18325"/>
                </a:cubicBezTo>
                <a:cubicBezTo>
                  <a:pt x="14807" y="18254"/>
                  <a:pt x="14797" y="18226"/>
                  <a:pt x="14790" y="1823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5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993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6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994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5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00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998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9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3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01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2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6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004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5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9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007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8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2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010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1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1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019" name="Google Shape;1016;p14"/>
          <p:cNvGrpSpPr/>
          <p:nvPr/>
        </p:nvGrpSpPr>
        <p:grpSpPr>
          <a:xfrm>
            <a:off x="830471" y="4584498"/>
            <a:ext cx="297886" cy="313811"/>
            <a:chOff x="0" y="0"/>
            <a:chExt cx="297884" cy="313810"/>
          </a:xfrm>
        </p:grpSpPr>
        <p:sp>
          <p:nvSpPr>
            <p:cNvPr id="1017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30" name="Google Shape;1019;p14"/>
          <p:cNvGrpSpPr/>
          <p:nvPr/>
        </p:nvGrpSpPr>
        <p:grpSpPr>
          <a:xfrm>
            <a:off x="7240775" y="398375"/>
            <a:ext cx="291351" cy="281326"/>
            <a:chOff x="24" y="24"/>
            <a:chExt cx="291350" cy="281325"/>
          </a:xfrm>
        </p:grpSpPr>
        <p:sp>
          <p:nvSpPr>
            <p:cNvPr id="1020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33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1031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34" name="Google Shape;1033;p14"/>
          <p:cNvSpPr/>
          <p:nvPr/>
        </p:nvSpPr>
        <p:spPr>
          <a:xfrm>
            <a:off x="1563741" y="477375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5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38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1036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39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0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1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2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3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4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5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6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7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8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9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0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1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2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3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4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5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6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7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8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9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0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1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2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3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4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5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6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7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8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9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0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1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2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3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4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5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6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7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8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9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80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8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08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08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0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089;p1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091" name="Google Shape;1090;p1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94" name="Google Shape;1091;p1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092" name="Google Shape;1092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3" name="Google Shape;1093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95" name="Google Shape;1094;p1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98" name="Google Shape;1095;p1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096" name="Google Shape;1096;p1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7" name="Google Shape;1097;p1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1" name="Google Shape;1098;p1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99" name="Google Shape;1099;p1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0" name="Google Shape;1100;p1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4" name="Google Shape;1101;p1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102" name="Google Shape;1102;p1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3" name="Google Shape;1103;p1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7" name="Google Shape;1104;p1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105" name="Google Shape;1105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6" name="Google Shape;1106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10" name="Google Shape;1107;p1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108" name="Google Shape;1108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9" name="Google Shape;1109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11" name="Google Shape;1110;p1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2" name="Google Shape;1111;p1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1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117" name="Google Shape;1113;p15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115" name="Google Shape;1114;p15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6" name="Google Shape;1115;p15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8" name="Google Shape;1116;p15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118" name="Google Shape;1117;p15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9" name="Google Shape;1118;p15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0" name="Google Shape;1119;p15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1" name="Google Shape;1120;p15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2" name="Google Shape;1121;p15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3" name="Google Shape;1122;p15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4" name="Google Shape;1123;p15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5" name="Google Shape;1124;p15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6" name="Google Shape;1125;p15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7" name="Google Shape;1126;p15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31" name="Google Shape;1127;p15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129" name="Google Shape;1128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0" name="Google Shape;1129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32" name="Google Shape;1130;p15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3" name="Google Shape;1131;p15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136" name="Google Shape;1132;p15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134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5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37" name="Google Shape;1135;p1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8" name="Google Shape;1136;p1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9" name="Google Shape;1137;p1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0" name="Google Shape;1139;p1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1" name="Google Shape;1140;p1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2" name="Google Shape;1141;p1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3" name="Google Shape;1143;p1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4" name="Google Shape;1144;p1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5" name="Google Shape;1145;p1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6" name="Google Shape;1146;p1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7" name="Google Shape;1148;p1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8" name="Google Shape;1149;p1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9" name="Google Shape;1150;p1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0" name="Google Shape;1151;p1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1" name="Google Shape;1152;p1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2" name="Google Shape;1153;p1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3" name="Google Shape;1154;p1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4" name="Google Shape;1155;p1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5" name="Google Shape;1156;p1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6" name="Google Shape;1158;p1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7" name="Google Shape;1159;p1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8" name="Google Shape;1160;p1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9" name="Google Shape;1161;p1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0" name="Google Shape;1162;p1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1" name="Google Shape;1163;p1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2" name="Google Shape;1164;p1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3" name="Google Shape;1165;p1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4" name="Google Shape;1166;p1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5" name="Google Shape;1168;p1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6" name="Google Shape;1169;p1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7" name="Google Shape;1170;p1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8" name="Google Shape;1171;p1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9" name="Google Shape;1173;p1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0" name="Google Shape;1174;p1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1" name="Google Shape;1175;p1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2" name="Google Shape;1176;p1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3" name="Google Shape;1178;p1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4" name="Google Shape;1179;p1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5" name="Google Shape;1180;p1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6" name="Google Shape;1181;p1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7" name="Google Shape;1183;p1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8" name="Google Shape;1184;p1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9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180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18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1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1" name="Google Shape;1186;p16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189" name="Google Shape;1187;p16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92" name="Google Shape;1188;p16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190" name="Google Shape;1189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1" name="Google Shape;1190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93" name="Google Shape;1191;p16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96" name="Google Shape;1192;p16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194" name="Google Shape;1193;p16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5" name="Google Shape;1194;p16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9" name="Google Shape;1195;p16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197" name="Google Shape;1196;p16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8" name="Google Shape;1197;p16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2" name="Google Shape;1198;p16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200" name="Google Shape;1199;p16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1" name="Google Shape;1200;p16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5" name="Google Shape;1201;p16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03" name="Google Shape;1202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4" name="Google Shape;1203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8" name="Google Shape;1204;p16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06" name="Google Shape;1205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7" name="Google Shape;1206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09" name="Google Shape;1207;p16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0" name="Google Shape;1208;p16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12" name="Google Shape;1209;p1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3" name="Google Shape;1210;p1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4" name="Google Shape;1211;p1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5" name="Google Shape;1213;p1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6" name="Google Shape;1214;p1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7" name="Google Shape;1215;p1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8" name="Google Shape;1217;p1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9" name="Google Shape;1218;p1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0" name="Google Shape;1219;p1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1" name="Google Shape;1220;p1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2" name="Google Shape;1222;p1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3" name="Google Shape;1223;p1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4" name="Google Shape;1224;p1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5" name="Google Shape;1225;p1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6" name="Google Shape;1226;p1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7" name="Google Shape;1227;p1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8" name="Google Shape;1228;p1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9" name="Google Shape;1229;p1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0" name="Google Shape;1230;p1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1" name="Google Shape;1232;p1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2" name="Google Shape;1233;p1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3" name="Google Shape;1234;p1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4" name="Google Shape;1235;p1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5" name="Google Shape;1236;p1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6" name="Google Shape;1237;p1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7" name="Google Shape;1238;p1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8" name="Google Shape;1239;p1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9" name="Google Shape;1240;p1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0" name="Google Shape;1242;p1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1" name="Google Shape;1243;p1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2" name="Google Shape;1244;p1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3" name="Google Shape;1245;p1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4" name="Google Shape;1247;p1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5" name="Google Shape;1248;p1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6" name="Google Shape;1249;p1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7" name="Google Shape;1250;p1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8" name="Google Shape;1252;p1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9" name="Google Shape;1253;p1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0" name="Google Shape;1254;p1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1" name="Google Shape;1255;p1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2" name="Google Shape;1257;p1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3" name="Google Shape;1258;p1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4" name="Google Shape;1259;p1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1254" name="Google Shape;1260;p1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261;p1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1262;p1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7" name="Google Shape;1263;p1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8" name="Google Shape;1264;p1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9" name="Google Shape;1265;p1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0" name="Google Shape;1266;p1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1" name="Google Shape;1267;p1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2" name="Google Shape;1268;p1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3" name="Google Shape;1269;p1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5" name="Google Shape;1270;p1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8" name="Google Shape;1271;p1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1266" name="Google Shape;1272;p1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7" name="Google Shape;1273;p1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9" name="Google Shape;1274;p1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27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27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2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2" name="Google Shape;1276;p1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280" name="Google Shape;1277;p1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83" name="Google Shape;1278;p1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281" name="Google Shape;1279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2" name="Google Shape;1280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84" name="Google Shape;1281;p1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87" name="Google Shape;1282;p1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285" name="Google Shape;1283;p1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6" name="Google Shape;1284;p1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0" name="Google Shape;1285;p1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288" name="Google Shape;1286;p1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9" name="Google Shape;1287;p1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3" name="Google Shape;1288;p1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291" name="Google Shape;1289;p1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2" name="Google Shape;1290;p1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6" name="Google Shape;1291;p1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94" name="Google Shape;1292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5" name="Google Shape;1293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9" name="Google Shape;1294;p1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97" name="Google Shape;1295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8" name="Google Shape;1296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00" name="Google Shape;1297;p1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01" name="Google Shape;1298;p1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03" name="Google Shape;1299;p1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4" name="Google Shape;1300;p1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5" name="Google Shape;1301;p1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6" name="Google Shape;1303;p1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7" name="Google Shape;1304;p1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8" name="Google Shape;1305;p1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9" name="Google Shape;1307;p1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0" name="Google Shape;1308;p1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1" name="Google Shape;1309;p1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2" name="Google Shape;1310;p1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3" name="Google Shape;1312;p1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4" name="Google Shape;1313;p1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5" name="Google Shape;1314;p1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6" name="Google Shape;1315;p1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7" name="Google Shape;1316;p1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8" name="Google Shape;1317;p1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9" name="Google Shape;1318;p1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0" name="Google Shape;1319;p1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1" name="Google Shape;1320;p1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2" name="Google Shape;1322;p1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3" name="Google Shape;1323;p1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4" name="Google Shape;1324;p1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5" name="Google Shape;1325;p1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6" name="Google Shape;1326;p1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7" name="Google Shape;1327;p1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8" name="Google Shape;1328;p1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9" name="Google Shape;1329;p1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0" name="Google Shape;1330;p1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1" name="Google Shape;1332;p1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2" name="Google Shape;1333;p1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3" name="Google Shape;1334;p1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4" name="Google Shape;1335;p1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5" name="Google Shape;1337;p1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6" name="Google Shape;1338;p1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7" name="Google Shape;1339;p1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8" name="Google Shape;1340;p1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9" name="Google Shape;1342;p1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0" name="Google Shape;1343;p1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1" name="Google Shape;1344;p1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2" name="Google Shape;1345;p1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3" name="Google Shape;1347;p1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4" name="Google Shape;1348;p1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47" name="Google Shape;1349;p17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345" name="Google Shape;1350;p17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6" name="Google Shape;1351;p17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8" name="Google Shape;1352;p17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348" name="Google Shape;1353;p17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9" name="Google Shape;1354;p17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0" name="Google Shape;1355;p17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1" name="Google Shape;1356;p17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2" name="Google Shape;1357;p17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3" name="Google Shape;1358;p17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4" name="Google Shape;1359;p17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5" name="Google Shape;1360;p17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6" name="Google Shape;1361;p17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7" name="Google Shape;1362;p17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61" name="Google Shape;1363;p17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359" name="Google Shape;1364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0" name="Google Shape;1365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2" name="Google Shape;1366;p17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3" name="Google Shape;1367;p17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66" name="Google Shape;1368;p17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364" name="Google Shape;1369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5" name="Google Shape;1370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7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368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36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3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9" name="Google Shape;1372;p1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377" name="Google Shape;1373;p1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80" name="Google Shape;1374;p1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378" name="Google Shape;1375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9" name="Google Shape;1376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1" name="Google Shape;1377;p1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84" name="Google Shape;1378;p1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382" name="Google Shape;1379;p1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3" name="Google Shape;1380;p1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7" name="Google Shape;1381;p1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385" name="Google Shape;1382;p1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6" name="Google Shape;1383;p1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0" name="Google Shape;1384;p1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388" name="Google Shape;1385;p1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9" name="Google Shape;1386;p1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3" name="Google Shape;1387;p1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391" name="Google Shape;1388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2" name="Google Shape;1389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6" name="Google Shape;1390;p1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394" name="Google Shape;1391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5" name="Google Shape;1392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97" name="Google Shape;1393;p1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8" name="Google Shape;1394;p1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00" name="Google Shape;1395;p1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1" name="Google Shape;1396;p1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2" name="Google Shape;1397;p1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3" name="Google Shape;1399;p1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4" name="Google Shape;1400;p1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5" name="Google Shape;1401;p1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6" name="Google Shape;1403;p1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7" name="Google Shape;1404;p1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8" name="Google Shape;1405;p1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9" name="Google Shape;1406;p1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0" name="Google Shape;1408;p1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1" name="Google Shape;1409;p1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2" name="Google Shape;1410;p1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3" name="Google Shape;1411;p1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4" name="Google Shape;1412;p1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5" name="Google Shape;1413;p1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6" name="Google Shape;1414;p1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7" name="Google Shape;1415;p1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8" name="Google Shape;1416;p1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9" name="Google Shape;1418;p1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0" name="Google Shape;1419;p1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1" name="Google Shape;1420;p1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2" name="Google Shape;1421;p1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3" name="Google Shape;1422;p1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4" name="Google Shape;1423;p1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5" name="Google Shape;1424;p1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6" name="Google Shape;1425;p1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7" name="Google Shape;1426;p1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8" name="Google Shape;1428;p1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9" name="Google Shape;1429;p1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0" name="Google Shape;1430;p1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1" name="Google Shape;1431;p1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2" name="Google Shape;1433;p1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3" name="Google Shape;1434;p1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4" name="Google Shape;1435;p1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5" name="Google Shape;1436;p1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6" name="Google Shape;1438;p1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7" name="Google Shape;1439;p1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8" name="Google Shape;1440;p1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9" name="Google Shape;1441;p1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0" name="Google Shape;1443;p1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1" name="Google Shape;1444;p1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2" name="Google Shape;1445;p18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445" name="Google Shape;1446;p18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443" name="Google Shape;1447;p18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4" name="Google Shape;1448;p18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6" name="Google Shape;1449;p18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446" name="Google Shape;1450;p18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1451;p18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1452;p18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453;p18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454;p18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455;p18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456;p18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3" name="Google Shape;1457;p18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4" name="Google Shape;1458;p18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5" name="Google Shape;1459;p18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9" name="Google Shape;1460;p18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457" name="Google Shape;1461;p18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8" name="Google Shape;1462;p18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60" name="Google Shape;1463;p18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1" name="Google Shape;1464;p18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2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463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6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4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4" name="Google Shape;1466;p1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472" name="Google Shape;1467;p1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5" name="Google Shape;1468;p1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473" name="Google Shape;1469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4" name="Google Shape;1470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6" name="Google Shape;1471;p1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9" name="Google Shape;1472;p1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477" name="Google Shape;1473;p1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8" name="Google Shape;1474;p1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2" name="Google Shape;1475;p1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480" name="Google Shape;1476;p1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1" name="Google Shape;1477;p1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5" name="Google Shape;1478;p1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483" name="Google Shape;1479;p1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4" name="Google Shape;1480;p1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8" name="Google Shape;1481;p1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486" name="Google Shape;1482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7" name="Google Shape;1483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91" name="Google Shape;1484;p1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489" name="Google Shape;1485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0" name="Google Shape;1486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92" name="Google Shape;1487;p1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3" name="Google Shape;1488;p1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95" name="Google Shape;1489;p1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6" name="Google Shape;1490;p1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7" name="Google Shape;1491;p1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8" name="Google Shape;1493;p1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9" name="Google Shape;1494;p1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0" name="Google Shape;1495;p1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1" name="Google Shape;1497;p1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2" name="Google Shape;1498;p1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3" name="Google Shape;1499;p1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4" name="Google Shape;1500;p1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5" name="Google Shape;1502;p1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6" name="Google Shape;1503;p1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7" name="Google Shape;1504;p1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8" name="Google Shape;1505;p1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9" name="Google Shape;1506;p1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0" name="Google Shape;1507;p1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1" name="Google Shape;1508;p1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2" name="Google Shape;1509;p1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3" name="Google Shape;1510;p1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4" name="Google Shape;1512;p1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5" name="Google Shape;1513;p1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6" name="Google Shape;1514;p1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7" name="Google Shape;1515;p1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8" name="Google Shape;1516;p1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9" name="Google Shape;1517;p1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0" name="Google Shape;1518;p1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1" name="Google Shape;1519;p1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2" name="Google Shape;1520;p1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3" name="Google Shape;1522;p1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4" name="Google Shape;1523;p1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5" name="Google Shape;1524;p1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6" name="Google Shape;1525;p1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7" name="Google Shape;1527;p1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8" name="Google Shape;1528;p1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9" name="Google Shape;1529;p1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0" name="Google Shape;1530;p1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1" name="Google Shape;1532;p1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2" name="Google Shape;1533;p1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3" name="Google Shape;1534;p1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4" name="Google Shape;1535;p1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5" name="Google Shape;1537;p1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6" name="Google Shape;1538;p1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537" name="Google Shape;154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8" name="Google Shape;154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50" name="Google Shape;1542;p19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540" name="Google Shape;1543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1" name="Google Shape;1544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2" name="Google Shape;1545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3" name="Google Shape;1546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4" name="Google Shape;1547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1548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6" name="Google Shape;1549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7" name="Google Shape;1550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8" name="Google Shape;1551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9" name="Google Shape;1552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551" name="Google Shape;1554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2" name="Google Shape;1555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54" name="Google Shape;1556;p19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5" name="Google Shape;1557;p19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6" name="Google Shape;1558;p19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7" name="Google Shape;1559;p19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8" name="Google Shape;1560;p19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69" name="Google Shape;1561;p19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559" name="Google Shape;1562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563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564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565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566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567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568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1569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7" name="Google Shape;1570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8" name="Google Shape;1571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570" name="Google Shape;1573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1" name="Google Shape;1574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3" name="Google Shape;1575;p19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573" name="Google Shape;1576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1577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5" name="Google Shape;1578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1579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7" name="Google Shape;1580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8" name="Google Shape;1581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9" name="Google Shape;1582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0" name="Google Shape;1583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1" name="Google Shape;1584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2" name="Google Shape;1585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584" name="Google Shape;1587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5" name="Google Shape;1588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587" name="Google Shape;159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8" name="Google Shape;159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9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59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59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59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2" name="Google Shape;1593;p2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600" name="Google Shape;1594;p2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03" name="Google Shape;1595;p2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601" name="Google Shape;1596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2" name="Google Shape;1597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04" name="Google Shape;1598;p2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07" name="Google Shape;1599;p2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605" name="Google Shape;1600;p2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6" name="Google Shape;1601;p2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0" name="Google Shape;1602;p2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608" name="Google Shape;1603;p2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9" name="Google Shape;1604;p2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3" name="Google Shape;1605;p2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611" name="Google Shape;1606;p2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2" name="Google Shape;1607;p2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6" name="Google Shape;1608;p2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614" name="Google Shape;1609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5" name="Google Shape;1610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9" name="Google Shape;1611;p2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617" name="Google Shape;1612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8" name="Google Shape;1613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20" name="Google Shape;1614;p2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1" name="Google Shape;1615;p2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23" name="نص العنوان"/>
          <p:cNvSpPr txBox="1"/>
          <p:nvPr>
            <p:ph type="title"/>
          </p:nvPr>
        </p:nvSpPr>
        <p:spPr>
          <a:xfrm>
            <a:off x="2325950" y="395774"/>
            <a:ext cx="4492801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24" name="مستوى النص الأول…"/>
          <p:cNvSpPr txBox="1"/>
          <p:nvPr>
            <p:ph type="body" sz="quarter" idx="1"/>
          </p:nvPr>
        </p:nvSpPr>
        <p:spPr>
          <a:xfrm>
            <a:off x="2327040" y="1556401"/>
            <a:ext cx="4492802" cy="146010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25" name="Google Shape;1619;p2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6" name="Google Shape;1620;p2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7" name="Google Shape;1621;p2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1623;p2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9" name="Google Shape;1624;p2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0" name="Google Shape;1625;p2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1" name="Google Shape;1627;p2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2" name="Google Shape;1628;p2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3" name="Google Shape;1629;p2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4" name="Google Shape;1630;p2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5" name="Google Shape;1632;p2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6" name="Google Shape;1633;p2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7" name="Google Shape;1634;p2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8" name="Google Shape;1635;p2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9" name="Google Shape;1636;p2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0" name="Google Shape;1637;p2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1" name="Google Shape;1638;p2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2" name="Google Shape;1639;p2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3" name="Google Shape;1640;p2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4" name="Google Shape;1642;p2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5" name="Google Shape;1643;p2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6" name="Google Shape;1644;p2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7" name="Google Shape;1645;p2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8" name="Google Shape;1646;p2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9" name="Google Shape;1647;p2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0" name="Google Shape;1648;p2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1" name="Google Shape;1649;p2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2" name="Google Shape;1650;p2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3" name="Google Shape;1652;p2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4" name="Google Shape;1653;p2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5" name="Google Shape;1654;p2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6" name="Google Shape;1655;p2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7" name="Google Shape;1657;p2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8" name="Google Shape;1658;p2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9" name="Google Shape;1659;p2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0" name="Google Shape;1660;p2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1" name="Google Shape;1662;p2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2" name="Google Shape;1663;p2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3" name="Google Shape;1664;p2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4" name="Google Shape;1665;p2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5" name="Google Shape;1667;p2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6" name="Google Shape;1668;p2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69" name="Google Shape;1669;p20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667" name="Google Shape;167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8" name="Google Shape;167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80" name="Google Shape;1672;p20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70" name="Google Shape;1673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674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675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676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677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678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679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680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1681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9" name="Google Shape;1682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83" name="Google Shape;1683;p20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681" name="Google Shape;1684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2" name="Google Shape;1685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84" name="Google Shape;1686;p20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5" name="Google Shape;1687;p20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6" name="Google Shape;1688;p20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7" name="Google Shape;1689;p20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8" name="Google Shape;1690;p20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99" name="Google Shape;1691;p20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689" name="Google Shape;1692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0" name="Google Shape;1693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1" name="Google Shape;1694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2" name="Google Shape;1695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3" name="Google Shape;1696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4" name="Google Shape;1697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5" name="Google Shape;1698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6" name="Google Shape;1699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7" name="Google Shape;1700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8" name="Google Shape;1701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02" name="Google Shape;1702;p20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700" name="Google Shape;1703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1" name="Google Shape;1704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3" name="Google Shape;1705;p20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703" name="Google Shape;1706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4" name="Google Shape;1707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1708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1709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1710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1711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1712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0" name="Google Shape;1713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1" name="Google Shape;1714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2" name="Google Shape;1715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6" name="Google Shape;1716;p20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714" name="Google Shape;1717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5" name="Google Shape;1718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9" name="Google Shape;1719;p20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717" name="Google Shape;172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8" name="Google Shape;172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2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72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72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7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7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25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28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26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9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32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30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5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33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8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36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7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1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39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0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4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42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3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5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8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9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2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3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5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8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9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0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1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3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4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3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4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5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7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9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0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2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3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5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7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9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0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43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91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4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92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3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5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95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6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4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8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06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7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09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0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13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11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2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4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5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826893" y="219551"/>
            <a:ext cx="556532" cy="718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9437" y="1095332"/>
            <a:ext cx="5122928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452" t="6972" r="6981" b="12749"/>
          <a:stretch>
            <a:fillRect/>
          </a:stretch>
        </p:blipFill>
        <p:spPr>
          <a:xfrm>
            <a:off x="443288" y="4510958"/>
            <a:ext cx="419105" cy="4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37" fill="norm" stroke="1" extrusionOk="0">
                <a:moveTo>
                  <a:pt x="10778" y="0"/>
                </a:moveTo>
                <a:cubicBezTo>
                  <a:pt x="8998" y="-12"/>
                  <a:pt x="7536" y="328"/>
                  <a:pt x="5931" y="1117"/>
                </a:cubicBezTo>
                <a:cubicBezTo>
                  <a:pt x="2951" y="2583"/>
                  <a:pt x="876" y="5259"/>
                  <a:pt x="143" y="8593"/>
                </a:cubicBezTo>
                <a:cubicBezTo>
                  <a:pt x="16" y="9172"/>
                  <a:pt x="0" y="9416"/>
                  <a:pt x="0" y="10767"/>
                </a:cubicBezTo>
                <a:cubicBezTo>
                  <a:pt x="0" y="12103"/>
                  <a:pt x="22" y="12355"/>
                  <a:pt x="143" y="12900"/>
                </a:cubicBezTo>
                <a:cubicBezTo>
                  <a:pt x="789" y="15810"/>
                  <a:pt x="2350" y="18136"/>
                  <a:pt x="4745" y="19726"/>
                </a:cubicBezTo>
                <a:cubicBezTo>
                  <a:pt x="6184" y="20682"/>
                  <a:pt x="7779" y="21280"/>
                  <a:pt x="9510" y="21494"/>
                </a:cubicBezTo>
                <a:cubicBezTo>
                  <a:pt x="10277" y="21588"/>
                  <a:pt x="12023" y="21520"/>
                  <a:pt x="12783" y="21372"/>
                </a:cubicBezTo>
                <a:cubicBezTo>
                  <a:pt x="17334" y="20481"/>
                  <a:pt x="20655" y="17134"/>
                  <a:pt x="21495" y="12596"/>
                </a:cubicBezTo>
                <a:cubicBezTo>
                  <a:pt x="21584" y="12119"/>
                  <a:pt x="21600" y="11683"/>
                  <a:pt x="21598" y="10706"/>
                </a:cubicBezTo>
                <a:cubicBezTo>
                  <a:pt x="21595" y="9577"/>
                  <a:pt x="21581" y="9346"/>
                  <a:pt x="21434" y="8654"/>
                </a:cubicBezTo>
                <a:cubicBezTo>
                  <a:pt x="20722" y="5301"/>
                  <a:pt x="18643" y="2603"/>
                  <a:pt x="15667" y="1138"/>
                </a:cubicBezTo>
                <a:cubicBezTo>
                  <a:pt x="14087" y="360"/>
                  <a:pt x="12905" y="57"/>
                  <a:pt x="11147" y="0"/>
                </a:cubicBezTo>
                <a:lnTo>
                  <a:pt x="10778" y="0"/>
                </a:lnTo>
                <a:close/>
                <a:moveTo>
                  <a:pt x="10901" y="549"/>
                </a:moveTo>
                <a:cubicBezTo>
                  <a:pt x="12055" y="563"/>
                  <a:pt x="13219" y="790"/>
                  <a:pt x="14358" y="1199"/>
                </a:cubicBezTo>
                <a:cubicBezTo>
                  <a:pt x="15790" y="1713"/>
                  <a:pt x="16965" y="2478"/>
                  <a:pt x="18141" y="3677"/>
                </a:cubicBezTo>
                <a:cubicBezTo>
                  <a:pt x="19612" y="5176"/>
                  <a:pt x="20466" y="6789"/>
                  <a:pt x="20902" y="8898"/>
                </a:cubicBezTo>
                <a:cubicBezTo>
                  <a:pt x="21101" y="9858"/>
                  <a:pt x="21103" y="11685"/>
                  <a:pt x="20902" y="12657"/>
                </a:cubicBezTo>
                <a:cubicBezTo>
                  <a:pt x="20462" y="14793"/>
                  <a:pt x="19576" y="16415"/>
                  <a:pt x="18019" y="17959"/>
                </a:cubicBezTo>
                <a:cubicBezTo>
                  <a:pt x="16217" y="19746"/>
                  <a:pt x="14223" y="20687"/>
                  <a:pt x="11740" y="20925"/>
                </a:cubicBezTo>
                <a:cubicBezTo>
                  <a:pt x="9917" y="21100"/>
                  <a:pt x="8058" y="20778"/>
                  <a:pt x="6402" y="19990"/>
                </a:cubicBezTo>
                <a:cubicBezTo>
                  <a:pt x="5337" y="19484"/>
                  <a:pt x="4590" y="18959"/>
                  <a:pt x="3661" y="18060"/>
                </a:cubicBezTo>
                <a:cubicBezTo>
                  <a:pt x="1891" y="16348"/>
                  <a:pt x="887" y="14333"/>
                  <a:pt x="593" y="11925"/>
                </a:cubicBezTo>
                <a:cubicBezTo>
                  <a:pt x="491" y="11091"/>
                  <a:pt x="546" y="9561"/>
                  <a:pt x="716" y="8756"/>
                </a:cubicBezTo>
                <a:cubicBezTo>
                  <a:pt x="1525" y="4921"/>
                  <a:pt x="4441" y="1854"/>
                  <a:pt x="8222" y="874"/>
                </a:cubicBezTo>
                <a:cubicBezTo>
                  <a:pt x="9105" y="645"/>
                  <a:pt x="10004" y="537"/>
                  <a:pt x="10901" y="549"/>
                </a:cubicBezTo>
                <a:close/>
                <a:moveTo>
                  <a:pt x="11658" y="1422"/>
                </a:moveTo>
                <a:cubicBezTo>
                  <a:pt x="11616" y="1428"/>
                  <a:pt x="11555" y="1586"/>
                  <a:pt x="11474" y="1869"/>
                </a:cubicBezTo>
                <a:cubicBezTo>
                  <a:pt x="11250" y="2647"/>
                  <a:pt x="11129" y="3465"/>
                  <a:pt x="11126" y="4205"/>
                </a:cubicBezTo>
                <a:cubicBezTo>
                  <a:pt x="11123" y="5016"/>
                  <a:pt x="11194" y="5253"/>
                  <a:pt x="11760" y="6237"/>
                </a:cubicBezTo>
                <a:cubicBezTo>
                  <a:pt x="12304" y="7183"/>
                  <a:pt x="12407" y="7382"/>
                  <a:pt x="12660" y="8004"/>
                </a:cubicBezTo>
                <a:cubicBezTo>
                  <a:pt x="12933" y="8676"/>
                  <a:pt x="12933" y="8756"/>
                  <a:pt x="12680" y="9183"/>
                </a:cubicBezTo>
                <a:cubicBezTo>
                  <a:pt x="12487" y="9508"/>
                  <a:pt x="11868" y="10110"/>
                  <a:pt x="11781" y="10056"/>
                </a:cubicBezTo>
                <a:cubicBezTo>
                  <a:pt x="11743" y="10033"/>
                  <a:pt x="11699" y="9894"/>
                  <a:pt x="11699" y="9731"/>
                </a:cubicBezTo>
                <a:cubicBezTo>
                  <a:pt x="11699" y="9321"/>
                  <a:pt x="11582" y="8743"/>
                  <a:pt x="11474" y="8654"/>
                </a:cubicBezTo>
                <a:cubicBezTo>
                  <a:pt x="11303" y="8514"/>
                  <a:pt x="10988" y="8743"/>
                  <a:pt x="10799" y="9162"/>
                </a:cubicBezTo>
                <a:cubicBezTo>
                  <a:pt x="10646" y="9500"/>
                  <a:pt x="10637" y="9580"/>
                  <a:pt x="10676" y="9995"/>
                </a:cubicBezTo>
                <a:cubicBezTo>
                  <a:pt x="10719" y="10448"/>
                  <a:pt x="10784" y="10538"/>
                  <a:pt x="10942" y="10381"/>
                </a:cubicBezTo>
                <a:cubicBezTo>
                  <a:pt x="11032" y="10292"/>
                  <a:pt x="11147" y="10378"/>
                  <a:pt x="11147" y="10523"/>
                </a:cubicBezTo>
                <a:cubicBezTo>
                  <a:pt x="11147" y="10696"/>
                  <a:pt x="10682" y="11335"/>
                  <a:pt x="10472" y="11458"/>
                </a:cubicBezTo>
                <a:cubicBezTo>
                  <a:pt x="10226" y="11601"/>
                  <a:pt x="10067" y="11600"/>
                  <a:pt x="9858" y="11438"/>
                </a:cubicBezTo>
                <a:cubicBezTo>
                  <a:pt x="9645" y="11271"/>
                  <a:pt x="9357" y="10657"/>
                  <a:pt x="9306" y="10280"/>
                </a:cubicBezTo>
                <a:cubicBezTo>
                  <a:pt x="9252" y="9885"/>
                  <a:pt x="9219" y="9772"/>
                  <a:pt x="9142" y="9772"/>
                </a:cubicBezTo>
                <a:cubicBezTo>
                  <a:pt x="9097" y="9772"/>
                  <a:pt x="9080" y="9957"/>
                  <a:pt x="9101" y="10320"/>
                </a:cubicBezTo>
                <a:cubicBezTo>
                  <a:pt x="9127" y="10769"/>
                  <a:pt x="9168" y="10956"/>
                  <a:pt x="9367" y="11417"/>
                </a:cubicBezTo>
                <a:cubicBezTo>
                  <a:pt x="9684" y="12153"/>
                  <a:pt x="9803" y="12367"/>
                  <a:pt x="10001" y="12474"/>
                </a:cubicBezTo>
                <a:cubicBezTo>
                  <a:pt x="10092" y="12522"/>
                  <a:pt x="10274" y="12554"/>
                  <a:pt x="10390" y="12555"/>
                </a:cubicBezTo>
                <a:cubicBezTo>
                  <a:pt x="10636" y="12558"/>
                  <a:pt x="10954" y="12278"/>
                  <a:pt x="11228" y="11803"/>
                </a:cubicBezTo>
                <a:cubicBezTo>
                  <a:pt x="11337" y="11615"/>
                  <a:pt x="11481" y="11476"/>
                  <a:pt x="11637" y="11397"/>
                </a:cubicBezTo>
                <a:cubicBezTo>
                  <a:pt x="11944" y="11242"/>
                  <a:pt x="12565" y="10578"/>
                  <a:pt x="12783" y="10178"/>
                </a:cubicBezTo>
                <a:cubicBezTo>
                  <a:pt x="12908" y="9947"/>
                  <a:pt x="12955" y="9721"/>
                  <a:pt x="13008" y="9244"/>
                </a:cubicBezTo>
                <a:cubicBezTo>
                  <a:pt x="13145" y="8003"/>
                  <a:pt x="12918" y="7186"/>
                  <a:pt x="11924" y="5363"/>
                </a:cubicBezTo>
                <a:cubicBezTo>
                  <a:pt x="11213" y="4060"/>
                  <a:pt x="11189" y="3839"/>
                  <a:pt x="11576" y="2235"/>
                </a:cubicBezTo>
                <a:cubicBezTo>
                  <a:pt x="11643" y="1956"/>
                  <a:pt x="11699" y="1652"/>
                  <a:pt x="11699" y="1564"/>
                </a:cubicBezTo>
                <a:cubicBezTo>
                  <a:pt x="11699" y="1454"/>
                  <a:pt x="11683" y="1418"/>
                  <a:pt x="11658" y="1422"/>
                </a:cubicBezTo>
                <a:close/>
                <a:moveTo>
                  <a:pt x="13130" y="1463"/>
                </a:moveTo>
                <a:cubicBezTo>
                  <a:pt x="13121" y="1466"/>
                  <a:pt x="13122" y="1471"/>
                  <a:pt x="13110" y="1483"/>
                </a:cubicBezTo>
                <a:cubicBezTo>
                  <a:pt x="13090" y="1503"/>
                  <a:pt x="13016" y="1742"/>
                  <a:pt x="12946" y="1991"/>
                </a:cubicBezTo>
                <a:cubicBezTo>
                  <a:pt x="12767" y="2638"/>
                  <a:pt x="12706" y="4052"/>
                  <a:pt x="12844" y="4713"/>
                </a:cubicBezTo>
                <a:cubicBezTo>
                  <a:pt x="12952" y="5232"/>
                  <a:pt x="13347" y="6132"/>
                  <a:pt x="13846" y="6989"/>
                </a:cubicBezTo>
                <a:cubicBezTo>
                  <a:pt x="14616" y="8310"/>
                  <a:pt x="14743" y="8519"/>
                  <a:pt x="14808" y="8837"/>
                </a:cubicBezTo>
                <a:cubicBezTo>
                  <a:pt x="14901" y="9296"/>
                  <a:pt x="14808" y="9693"/>
                  <a:pt x="14501" y="10280"/>
                </a:cubicBezTo>
                <a:cubicBezTo>
                  <a:pt x="14152" y="10945"/>
                  <a:pt x="13648" y="11517"/>
                  <a:pt x="12987" y="11986"/>
                </a:cubicBezTo>
                <a:cubicBezTo>
                  <a:pt x="12678" y="12205"/>
                  <a:pt x="12407" y="12418"/>
                  <a:pt x="12394" y="12453"/>
                </a:cubicBezTo>
                <a:cubicBezTo>
                  <a:pt x="12363" y="12538"/>
                  <a:pt x="12617" y="12479"/>
                  <a:pt x="13212" y="12250"/>
                </a:cubicBezTo>
                <a:cubicBezTo>
                  <a:pt x="13583" y="12108"/>
                  <a:pt x="13765" y="11994"/>
                  <a:pt x="14092" y="11681"/>
                </a:cubicBezTo>
                <a:cubicBezTo>
                  <a:pt x="14780" y="11023"/>
                  <a:pt x="15011" y="10325"/>
                  <a:pt x="15012" y="9000"/>
                </a:cubicBezTo>
                <a:cubicBezTo>
                  <a:pt x="15013" y="7944"/>
                  <a:pt x="14909" y="7642"/>
                  <a:pt x="14214" y="6481"/>
                </a:cubicBezTo>
                <a:cubicBezTo>
                  <a:pt x="13571" y="5406"/>
                  <a:pt x="13169" y="4498"/>
                  <a:pt x="13049" y="3901"/>
                </a:cubicBezTo>
                <a:cubicBezTo>
                  <a:pt x="12938" y="3351"/>
                  <a:pt x="12927" y="3415"/>
                  <a:pt x="13151" y="2011"/>
                </a:cubicBezTo>
                <a:cubicBezTo>
                  <a:pt x="13211" y="1632"/>
                  <a:pt x="13199" y="1439"/>
                  <a:pt x="13130" y="1463"/>
                </a:cubicBezTo>
                <a:close/>
                <a:moveTo>
                  <a:pt x="8058" y="1564"/>
                </a:moveTo>
                <a:cubicBezTo>
                  <a:pt x="8038" y="1568"/>
                  <a:pt x="7982" y="1676"/>
                  <a:pt x="7895" y="1869"/>
                </a:cubicBezTo>
                <a:cubicBezTo>
                  <a:pt x="7701" y="2299"/>
                  <a:pt x="7676" y="3266"/>
                  <a:pt x="7854" y="3535"/>
                </a:cubicBezTo>
                <a:cubicBezTo>
                  <a:pt x="7981" y="3728"/>
                  <a:pt x="8067" y="3753"/>
                  <a:pt x="8263" y="3616"/>
                </a:cubicBezTo>
                <a:cubicBezTo>
                  <a:pt x="8487" y="3460"/>
                  <a:pt x="8748" y="2838"/>
                  <a:pt x="8590" y="2844"/>
                </a:cubicBezTo>
                <a:cubicBezTo>
                  <a:pt x="8564" y="2845"/>
                  <a:pt x="8493" y="2875"/>
                  <a:pt x="8426" y="2926"/>
                </a:cubicBezTo>
                <a:cubicBezTo>
                  <a:pt x="8269" y="3044"/>
                  <a:pt x="8158" y="3052"/>
                  <a:pt x="8017" y="2926"/>
                </a:cubicBezTo>
                <a:cubicBezTo>
                  <a:pt x="7872" y="2795"/>
                  <a:pt x="7861" y="2230"/>
                  <a:pt x="7997" y="1849"/>
                </a:cubicBezTo>
                <a:cubicBezTo>
                  <a:pt x="8064" y="1659"/>
                  <a:pt x="8078" y="1561"/>
                  <a:pt x="8058" y="1564"/>
                </a:cubicBezTo>
                <a:close/>
                <a:moveTo>
                  <a:pt x="14808" y="1747"/>
                </a:moveTo>
                <a:cubicBezTo>
                  <a:pt x="14708" y="1739"/>
                  <a:pt x="14643" y="1895"/>
                  <a:pt x="14644" y="2174"/>
                </a:cubicBezTo>
                <a:cubicBezTo>
                  <a:pt x="14645" y="2601"/>
                  <a:pt x="14761" y="2999"/>
                  <a:pt x="15135" y="3738"/>
                </a:cubicBezTo>
                <a:cubicBezTo>
                  <a:pt x="15521" y="4502"/>
                  <a:pt x="15621" y="4938"/>
                  <a:pt x="15503" y="5465"/>
                </a:cubicBezTo>
                <a:cubicBezTo>
                  <a:pt x="15447" y="5713"/>
                  <a:pt x="15380" y="5851"/>
                  <a:pt x="15319" y="5851"/>
                </a:cubicBezTo>
                <a:cubicBezTo>
                  <a:pt x="15256" y="5851"/>
                  <a:pt x="15203" y="5719"/>
                  <a:pt x="15155" y="5465"/>
                </a:cubicBezTo>
                <a:cubicBezTo>
                  <a:pt x="14987" y="4562"/>
                  <a:pt x="14793" y="4174"/>
                  <a:pt x="14521" y="4205"/>
                </a:cubicBezTo>
                <a:cubicBezTo>
                  <a:pt x="14364" y="4223"/>
                  <a:pt x="14358" y="4253"/>
                  <a:pt x="14358" y="4510"/>
                </a:cubicBezTo>
                <a:cubicBezTo>
                  <a:pt x="14358" y="4787"/>
                  <a:pt x="14365" y="4795"/>
                  <a:pt x="14583" y="4795"/>
                </a:cubicBezTo>
                <a:cubicBezTo>
                  <a:pt x="14792" y="4795"/>
                  <a:pt x="14800" y="4813"/>
                  <a:pt x="14910" y="5140"/>
                </a:cubicBezTo>
                <a:cubicBezTo>
                  <a:pt x="14973" y="5327"/>
                  <a:pt x="15036" y="5700"/>
                  <a:pt x="15053" y="5973"/>
                </a:cubicBezTo>
                <a:cubicBezTo>
                  <a:pt x="15070" y="6245"/>
                  <a:pt x="15096" y="6511"/>
                  <a:pt x="15114" y="6562"/>
                </a:cubicBezTo>
                <a:cubicBezTo>
                  <a:pt x="15156" y="6677"/>
                  <a:pt x="15423" y="6120"/>
                  <a:pt x="15544" y="5668"/>
                </a:cubicBezTo>
                <a:cubicBezTo>
                  <a:pt x="15728" y="4982"/>
                  <a:pt x="15632" y="4418"/>
                  <a:pt x="15114" y="3393"/>
                </a:cubicBezTo>
                <a:cubicBezTo>
                  <a:pt x="14839" y="2848"/>
                  <a:pt x="14652" y="2272"/>
                  <a:pt x="14726" y="2154"/>
                </a:cubicBezTo>
                <a:cubicBezTo>
                  <a:pt x="14749" y="2116"/>
                  <a:pt x="14825" y="2103"/>
                  <a:pt x="14889" y="2113"/>
                </a:cubicBezTo>
                <a:cubicBezTo>
                  <a:pt x="14953" y="2123"/>
                  <a:pt x="15011" y="2098"/>
                  <a:pt x="15012" y="2072"/>
                </a:cubicBezTo>
                <a:cubicBezTo>
                  <a:pt x="15020" y="1939"/>
                  <a:pt x="15002" y="1900"/>
                  <a:pt x="14910" y="1808"/>
                </a:cubicBezTo>
                <a:cubicBezTo>
                  <a:pt x="14869" y="1768"/>
                  <a:pt x="14841" y="1750"/>
                  <a:pt x="14808" y="1747"/>
                </a:cubicBezTo>
                <a:close/>
                <a:moveTo>
                  <a:pt x="5338" y="2458"/>
                </a:moveTo>
                <a:cubicBezTo>
                  <a:pt x="4951" y="2458"/>
                  <a:pt x="4202" y="3225"/>
                  <a:pt x="3784" y="4023"/>
                </a:cubicBezTo>
                <a:cubicBezTo>
                  <a:pt x="3522" y="4522"/>
                  <a:pt x="3517" y="4558"/>
                  <a:pt x="3477" y="5302"/>
                </a:cubicBezTo>
                <a:cubicBezTo>
                  <a:pt x="3454" y="5723"/>
                  <a:pt x="3396" y="5879"/>
                  <a:pt x="3354" y="5993"/>
                </a:cubicBezTo>
                <a:cubicBezTo>
                  <a:pt x="3419" y="5737"/>
                  <a:pt x="3579" y="5467"/>
                  <a:pt x="3579" y="5181"/>
                </a:cubicBezTo>
                <a:cubicBezTo>
                  <a:pt x="3579" y="4664"/>
                  <a:pt x="3604" y="4623"/>
                  <a:pt x="3845" y="4165"/>
                </a:cubicBezTo>
                <a:cubicBezTo>
                  <a:pt x="4152" y="3582"/>
                  <a:pt x="4264" y="3443"/>
                  <a:pt x="4520" y="3413"/>
                </a:cubicBezTo>
                <a:cubicBezTo>
                  <a:pt x="4778" y="3383"/>
                  <a:pt x="4929" y="3306"/>
                  <a:pt x="5256" y="3007"/>
                </a:cubicBezTo>
                <a:cubicBezTo>
                  <a:pt x="5589" y="2703"/>
                  <a:pt x="5618" y="2458"/>
                  <a:pt x="5338" y="2458"/>
                </a:cubicBezTo>
                <a:close/>
                <a:moveTo>
                  <a:pt x="3354" y="5993"/>
                </a:moveTo>
                <a:cubicBezTo>
                  <a:pt x="3343" y="6038"/>
                  <a:pt x="3327" y="6090"/>
                  <a:pt x="3313" y="6135"/>
                </a:cubicBezTo>
                <a:cubicBezTo>
                  <a:pt x="3328" y="6128"/>
                  <a:pt x="3342" y="6026"/>
                  <a:pt x="3354" y="5993"/>
                </a:cubicBezTo>
                <a:close/>
                <a:moveTo>
                  <a:pt x="3313" y="6135"/>
                </a:moveTo>
                <a:cubicBezTo>
                  <a:pt x="3255" y="6166"/>
                  <a:pt x="3199" y="6017"/>
                  <a:pt x="3088" y="5648"/>
                </a:cubicBezTo>
                <a:cubicBezTo>
                  <a:pt x="3045" y="5504"/>
                  <a:pt x="2943" y="5316"/>
                  <a:pt x="2863" y="5241"/>
                </a:cubicBezTo>
                <a:cubicBezTo>
                  <a:pt x="2729" y="5116"/>
                  <a:pt x="2717" y="5110"/>
                  <a:pt x="2577" y="5201"/>
                </a:cubicBezTo>
                <a:cubicBezTo>
                  <a:pt x="2433" y="5295"/>
                  <a:pt x="2332" y="5542"/>
                  <a:pt x="2332" y="5851"/>
                </a:cubicBezTo>
                <a:cubicBezTo>
                  <a:pt x="2332" y="6025"/>
                  <a:pt x="2348" y="6019"/>
                  <a:pt x="2597" y="5892"/>
                </a:cubicBezTo>
                <a:cubicBezTo>
                  <a:pt x="2769" y="5803"/>
                  <a:pt x="2799" y="5807"/>
                  <a:pt x="2884" y="5892"/>
                </a:cubicBezTo>
                <a:cubicBezTo>
                  <a:pt x="2992" y="5999"/>
                  <a:pt x="3016" y="6413"/>
                  <a:pt x="2945" y="6968"/>
                </a:cubicBezTo>
                <a:lnTo>
                  <a:pt x="2904" y="7334"/>
                </a:lnTo>
                <a:lnTo>
                  <a:pt x="3109" y="6928"/>
                </a:lnTo>
                <a:cubicBezTo>
                  <a:pt x="3266" y="6628"/>
                  <a:pt x="3238" y="6386"/>
                  <a:pt x="3313" y="6135"/>
                </a:cubicBezTo>
                <a:close/>
                <a:moveTo>
                  <a:pt x="16198" y="3169"/>
                </a:moveTo>
                <a:lnTo>
                  <a:pt x="16116" y="3332"/>
                </a:lnTo>
                <a:cubicBezTo>
                  <a:pt x="15912" y="3694"/>
                  <a:pt x="15947" y="4362"/>
                  <a:pt x="16178" y="4591"/>
                </a:cubicBezTo>
                <a:cubicBezTo>
                  <a:pt x="16326" y="4738"/>
                  <a:pt x="16491" y="4720"/>
                  <a:pt x="16669" y="4510"/>
                </a:cubicBezTo>
                <a:cubicBezTo>
                  <a:pt x="16890" y="4250"/>
                  <a:pt x="16874" y="4201"/>
                  <a:pt x="16587" y="4246"/>
                </a:cubicBezTo>
                <a:cubicBezTo>
                  <a:pt x="16371" y="4280"/>
                  <a:pt x="16335" y="4249"/>
                  <a:pt x="16239" y="4104"/>
                </a:cubicBezTo>
                <a:cubicBezTo>
                  <a:pt x="16128" y="3935"/>
                  <a:pt x="16083" y="3602"/>
                  <a:pt x="16157" y="3332"/>
                </a:cubicBezTo>
                <a:lnTo>
                  <a:pt x="16198" y="3169"/>
                </a:lnTo>
                <a:close/>
                <a:moveTo>
                  <a:pt x="10001" y="3271"/>
                </a:moveTo>
                <a:cubicBezTo>
                  <a:pt x="9962" y="3250"/>
                  <a:pt x="9867" y="3381"/>
                  <a:pt x="9715" y="3637"/>
                </a:cubicBezTo>
                <a:cubicBezTo>
                  <a:pt x="9400" y="4165"/>
                  <a:pt x="8986" y="4660"/>
                  <a:pt x="8406" y="5262"/>
                </a:cubicBezTo>
                <a:cubicBezTo>
                  <a:pt x="8121" y="5557"/>
                  <a:pt x="7895" y="5833"/>
                  <a:pt x="7895" y="5871"/>
                </a:cubicBezTo>
                <a:cubicBezTo>
                  <a:pt x="7895" y="6047"/>
                  <a:pt x="8490" y="5575"/>
                  <a:pt x="8938" y="5038"/>
                </a:cubicBezTo>
                <a:cubicBezTo>
                  <a:pt x="9230" y="4688"/>
                  <a:pt x="10022" y="3437"/>
                  <a:pt x="10022" y="3332"/>
                </a:cubicBezTo>
                <a:cubicBezTo>
                  <a:pt x="10022" y="3294"/>
                  <a:pt x="10014" y="3278"/>
                  <a:pt x="10001" y="3271"/>
                </a:cubicBezTo>
                <a:close/>
                <a:moveTo>
                  <a:pt x="7240" y="4226"/>
                </a:moveTo>
                <a:cubicBezTo>
                  <a:pt x="7129" y="4238"/>
                  <a:pt x="6959" y="4356"/>
                  <a:pt x="6708" y="4612"/>
                </a:cubicBezTo>
                <a:cubicBezTo>
                  <a:pt x="6441" y="4884"/>
                  <a:pt x="6348" y="5035"/>
                  <a:pt x="6320" y="5221"/>
                </a:cubicBezTo>
                <a:lnTo>
                  <a:pt x="6279" y="5465"/>
                </a:lnTo>
                <a:lnTo>
                  <a:pt x="6606" y="5140"/>
                </a:lnTo>
                <a:cubicBezTo>
                  <a:pt x="6830" y="4920"/>
                  <a:pt x="6990" y="4810"/>
                  <a:pt x="7056" y="4835"/>
                </a:cubicBezTo>
                <a:cubicBezTo>
                  <a:pt x="7201" y="4890"/>
                  <a:pt x="7169" y="4963"/>
                  <a:pt x="6892" y="5424"/>
                </a:cubicBezTo>
                <a:cubicBezTo>
                  <a:pt x="6755" y="5654"/>
                  <a:pt x="6647" y="5889"/>
                  <a:pt x="6647" y="5932"/>
                </a:cubicBezTo>
                <a:cubicBezTo>
                  <a:pt x="6647" y="6094"/>
                  <a:pt x="6801" y="5951"/>
                  <a:pt x="7036" y="5566"/>
                </a:cubicBezTo>
                <a:cubicBezTo>
                  <a:pt x="7294" y="5143"/>
                  <a:pt x="7405" y="4849"/>
                  <a:pt x="7404" y="4551"/>
                </a:cubicBezTo>
                <a:cubicBezTo>
                  <a:pt x="7403" y="4323"/>
                  <a:pt x="7351" y="4213"/>
                  <a:pt x="7240" y="4226"/>
                </a:cubicBezTo>
                <a:close/>
                <a:moveTo>
                  <a:pt x="17916" y="4266"/>
                </a:moveTo>
                <a:cubicBezTo>
                  <a:pt x="17874" y="4274"/>
                  <a:pt x="17791" y="4346"/>
                  <a:pt x="17732" y="4469"/>
                </a:cubicBezTo>
                <a:cubicBezTo>
                  <a:pt x="17678" y="4582"/>
                  <a:pt x="17443" y="4952"/>
                  <a:pt x="17200" y="5282"/>
                </a:cubicBezTo>
                <a:cubicBezTo>
                  <a:pt x="16855" y="5754"/>
                  <a:pt x="15815" y="7365"/>
                  <a:pt x="15646" y="7700"/>
                </a:cubicBezTo>
                <a:cubicBezTo>
                  <a:pt x="15515" y="7960"/>
                  <a:pt x="16019" y="7321"/>
                  <a:pt x="16751" y="6278"/>
                </a:cubicBezTo>
                <a:cubicBezTo>
                  <a:pt x="17559" y="5125"/>
                  <a:pt x="17957" y="4486"/>
                  <a:pt x="17957" y="4327"/>
                </a:cubicBezTo>
                <a:cubicBezTo>
                  <a:pt x="17957" y="4277"/>
                  <a:pt x="17941" y="4262"/>
                  <a:pt x="17916" y="4266"/>
                </a:cubicBezTo>
                <a:close/>
                <a:moveTo>
                  <a:pt x="5031" y="6704"/>
                </a:moveTo>
                <a:cubicBezTo>
                  <a:pt x="4623" y="6689"/>
                  <a:pt x="4138" y="7278"/>
                  <a:pt x="3825" y="8167"/>
                </a:cubicBezTo>
                <a:cubicBezTo>
                  <a:pt x="3658" y="8641"/>
                  <a:pt x="3624" y="8792"/>
                  <a:pt x="3600" y="9630"/>
                </a:cubicBezTo>
                <a:cubicBezTo>
                  <a:pt x="3569" y="10664"/>
                  <a:pt x="3655" y="11124"/>
                  <a:pt x="3927" y="11438"/>
                </a:cubicBezTo>
                <a:lnTo>
                  <a:pt x="4070" y="11600"/>
                </a:lnTo>
                <a:lnTo>
                  <a:pt x="4520" y="11478"/>
                </a:lnTo>
                <a:cubicBezTo>
                  <a:pt x="4957" y="11366"/>
                  <a:pt x="4962" y="11361"/>
                  <a:pt x="5093" y="11478"/>
                </a:cubicBezTo>
                <a:cubicBezTo>
                  <a:pt x="5266" y="11634"/>
                  <a:pt x="5232" y="12038"/>
                  <a:pt x="5011" y="12514"/>
                </a:cubicBezTo>
                <a:cubicBezTo>
                  <a:pt x="4482" y="13652"/>
                  <a:pt x="3456" y="14139"/>
                  <a:pt x="2659" y="13632"/>
                </a:cubicBezTo>
                <a:cubicBezTo>
                  <a:pt x="1978" y="13198"/>
                  <a:pt x="1630" y="12654"/>
                  <a:pt x="1391" y="11661"/>
                </a:cubicBezTo>
                <a:cubicBezTo>
                  <a:pt x="1132" y="10587"/>
                  <a:pt x="1351" y="9507"/>
                  <a:pt x="2086" y="8086"/>
                </a:cubicBezTo>
                <a:cubicBezTo>
                  <a:pt x="2397" y="7485"/>
                  <a:pt x="2477" y="7204"/>
                  <a:pt x="2332" y="7253"/>
                </a:cubicBezTo>
                <a:cubicBezTo>
                  <a:pt x="2292" y="7266"/>
                  <a:pt x="2229" y="7382"/>
                  <a:pt x="2188" y="7517"/>
                </a:cubicBezTo>
                <a:cubicBezTo>
                  <a:pt x="2148" y="7651"/>
                  <a:pt x="2011" y="7975"/>
                  <a:pt x="1882" y="8228"/>
                </a:cubicBezTo>
                <a:cubicBezTo>
                  <a:pt x="1542" y="8893"/>
                  <a:pt x="1209" y="9912"/>
                  <a:pt x="1166" y="10462"/>
                </a:cubicBezTo>
                <a:cubicBezTo>
                  <a:pt x="1097" y="11349"/>
                  <a:pt x="1364" y="12618"/>
                  <a:pt x="1779" y="13469"/>
                </a:cubicBezTo>
                <a:cubicBezTo>
                  <a:pt x="2145" y="14219"/>
                  <a:pt x="2547" y="14634"/>
                  <a:pt x="3088" y="14810"/>
                </a:cubicBezTo>
                <a:cubicBezTo>
                  <a:pt x="3361" y="14898"/>
                  <a:pt x="3922" y="14814"/>
                  <a:pt x="4254" y="14647"/>
                </a:cubicBezTo>
                <a:cubicBezTo>
                  <a:pt x="5028" y="14258"/>
                  <a:pt x="5459" y="13373"/>
                  <a:pt x="5461" y="12189"/>
                </a:cubicBezTo>
                <a:cubicBezTo>
                  <a:pt x="5462" y="11449"/>
                  <a:pt x="5370" y="10882"/>
                  <a:pt x="5195" y="10625"/>
                </a:cubicBezTo>
                <a:cubicBezTo>
                  <a:pt x="5073" y="10446"/>
                  <a:pt x="5013" y="10435"/>
                  <a:pt x="4765" y="10442"/>
                </a:cubicBezTo>
                <a:cubicBezTo>
                  <a:pt x="4613" y="10446"/>
                  <a:pt x="4375" y="10458"/>
                  <a:pt x="4234" y="10483"/>
                </a:cubicBezTo>
                <a:cubicBezTo>
                  <a:pt x="4007" y="10523"/>
                  <a:pt x="3976" y="10509"/>
                  <a:pt x="3886" y="10381"/>
                </a:cubicBezTo>
                <a:cubicBezTo>
                  <a:pt x="3556" y="9914"/>
                  <a:pt x="3970" y="8520"/>
                  <a:pt x="4622" y="7923"/>
                </a:cubicBezTo>
                <a:cubicBezTo>
                  <a:pt x="4907" y="7662"/>
                  <a:pt x="5117" y="7610"/>
                  <a:pt x="5318" y="7761"/>
                </a:cubicBezTo>
                <a:cubicBezTo>
                  <a:pt x="5509" y="7904"/>
                  <a:pt x="5522" y="7887"/>
                  <a:pt x="5522" y="7517"/>
                </a:cubicBezTo>
                <a:cubicBezTo>
                  <a:pt x="5522" y="7115"/>
                  <a:pt x="5344" y="6762"/>
                  <a:pt x="5113" y="6704"/>
                </a:cubicBezTo>
                <a:cubicBezTo>
                  <a:pt x="5087" y="6698"/>
                  <a:pt x="5059" y="6705"/>
                  <a:pt x="5031" y="6704"/>
                </a:cubicBezTo>
                <a:close/>
                <a:moveTo>
                  <a:pt x="10124" y="6785"/>
                </a:moveTo>
                <a:cubicBezTo>
                  <a:pt x="10056" y="6795"/>
                  <a:pt x="10028" y="6853"/>
                  <a:pt x="9981" y="6989"/>
                </a:cubicBezTo>
                <a:cubicBezTo>
                  <a:pt x="9939" y="7108"/>
                  <a:pt x="9901" y="7331"/>
                  <a:pt x="9899" y="7476"/>
                </a:cubicBezTo>
                <a:cubicBezTo>
                  <a:pt x="9896" y="7686"/>
                  <a:pt x="9914" y="7738"/>
                  <a:pt x="10001" y="7740"/>
                </a:cubicBezTo>
                <a:cubicBezTo>
                  <a:pt x="10061" y="7742"/>
                  <a:pt x="10208" y="7797"/>
                  <a:pt x="10328" y="7862"/>
                </a:cubicBezTo>
                <a:cubicBezTo>
                  <a:pt x="10449" y="7927"/>
                  <a:pt x="10571" y="7983"/>
                  <a:pt x="10594" y="7984"/>
                </a:cubicBezTo>
                <a:cubicBezTo>
                  <a:pt x="10651" y="7987"/>
                  <a:pt x="10737" y="7377"/>
                  <a:pt x="10717" y="7110"/>
                </a:cubicBezTo>
                <a:cubicBezTo>
                  <a:pt x="10709" y="6998"/>
                  <a:pt x="10426" y="6816"/>
                  <a:pt x="10206" y="6785"/>
                </a:cubicBezTo>
                <a:cubicBezTo>
                  <a:pt x="10173" y="6781"/>
                  <a:pt x="10147" y="6782"/>
                  <a:pt x="10124" y="6785"/>
                </a:cubicBezTo>
                <a:close/>
                <a:moveTo>
                  <a:pt x="19614" y="6948"/>
                </a:moveTo>
                <a:cubicBezTo>
                  <a:pt x="19564" y="6939"/>
                  <a:pt x="19453" y="7011"/>
                  <a:pt x="19307" y="7151"/>
                </a:cubicBezTo>
                <a:cubicBezTo>
                  <a:pt x="18921" y="7521"/>
                  <a:pt x="18576" y="7679"/>
                  <a:pt x="18019" y="7720"/>
                </a:cubicBezTo>
                <a:cubicBezTo>
                  <a:pt x="17454" y="7762"/>
                  <a:pt x="17299" y="7842"/>
                  <a:pt x="17160" y="8187"/>
                </a:cubicBezTo>
                <a:cubicBezTo>
                  <a:pt x="16987" y="8616"/>
                  <a:pt x="17174" y="9497"/>
                  <a:pt x="17671" y="10666"/>
                </a:cubicBezTo>
                <a:cubicBezTo>
                  <a:pt x="17851" y="11089"/>
                  <a:pt x="17896" y="11250"/>
                  <a:pt x="17896" y="11620"/>
                </a:cubicBezTo>
                <a:cubicBezTo>
                  <a:pt x="17896" y="12072"/>
                  <a:pt x="17729" y="13017"/>
                  <a:pt x="17548" y="13611"/>
                </a:cubicBezTo>
                <a:cubicBezTo>
                  <a:pt x="17423" y="14024"/>
                  <a:pt x="17100" y="14698"/>
                  <a:pt x="17016" y="14749"/>
                </a:cubicBezTo>
                <a:cubicBezTo>
                  <a:pt x="16928" y="14803"/>
                  <a:pt x="16905" y="14748"/>
                  <a:pt x="16771" y="14241"/>
                </a:cubicBezTo>
                <a:cubicBezTo>
                  <a:pt x="16707" y="13999"/>
                  <a:pt x="16628" y="13774"/>
                  <a:pt x="16607" y="13754"/>
                </a:cubicBezTo>
                <a:cubicBezTo>
                  <a:pt x="16527" y="13674"/>
                  <a:pt x="16515" y="13797"/>
                  <a:pt x="16566" y="14119"/>
                </a:cubicBezTo>
                <a:cubicBezTo>
                  <a:pt x="16607" y="14372"/>
                  <a:pt x="16599" y="14536"/>
                  <a:pt x="16526" y="14769"/>
                </a:cubicBezTo>
                <a:cubicBezTo>
                  <a:pt x="16378" y="15239"/>
                  <a:pt x="16327" y="15285"/>
                  <a:pt x="16157" y="15074"/>
                </a:cubicBezTo>
                <a:lnTo>
                  <a:pt x="16014" y="14891"/>
                </a:lnTo>
                <a:lnTo>
                  <a:pt x="16014" y="15216"/>
                </a:lnTo>
                <a:cubicBezTo>
                  <a:pt x="16014" y="15395"/>
                  <a:pt x="15959" y="15690"/>
                  <a:pt x="15892" y="15866"/>
                </a:cubicBezTo>
                <a:cubicBezTo>
                  <a:pt x="15768" y="16189"/>
                  <a:pt x="15493" y="16537"/>
                  <a:pt x="15360" y="16537"/>
                </a:cubicBezTo>
                <a:cubicBezTo>
                  <a:pt x="15227" y="16537"/>
                  <a:pt x="15076" y="16315"/>
                  <a:pt x="14930" y="15887"/>
                </a:cubicBezTo>
                <a:cubicBezTo>
                  <a:pt x="14851" y="15653"/>
                  <a:pt x="14762" y="15452"/>
                  <a:pt x="14726" y="15440"/>
                </a:cubicBezTo>
                <a:cubicBezTo>
                  <a:pt x="14601" y="15398"/>
                  <a:pt x="14252" y="15928"/>
                  <a:pt x="13989" y="16557"/>
                </a:cubicBezTo>
                <a:cubicBezTo>
                  <a:pt x="13488" y="17760"/>
                  <a:pt x="13169" y="18254"/>
                  <a:pt x="12517" y="18893"/>
                </a:cubicBezTo>
                <a:cubicBezTo>
                  <a:pt x="12035" y="19365"/>
                  <a:pt x="11450" y="19726"/>
                  <a:pt x="11290" y="19665"/>
                </a:cubicBezTo>
                <a:cubicBezTo>
                  <a:pt x="11216" y="19637"/>
                  <a:pt x="11227" y="19594"/>
                  <a:pt x="11331" y="19361"/>
                </a:cubicBezTo>
                <a:cubicBezTo>
                  <a:pt x="11428" y="19141"/>
                  <a:pt x="11447" y="18964"/>
                  <a:pt x="11433" y="18589"/>
                </a:cubicBezTo>
                <a:lnTo>
                  <a:pt x="11433" y="18101"/>
                </a:lnTo>
                <a:lnTo>
                  <a:pt x="11310" y="18345"/>
                </a:lnTo>
                <a:cubicBezTo>
                  <a:pt x="11176" y="18612"/>
                  <a:pt x="10665" y="19110"/>
                  <a:pt x="10431" y="19198"/>
                </a:cubicBezTo>
                <a:cubicBezTo>
                  <a:pt x="10186" y="19290"/>
                  <a:pt x="9949" y="19266"/>
                  <a:pt x="9735" y="19137"/>
                </a:cubicBezTo>
                <a:cubicBezTo>
                  <a:pt x="9385" y="18925"/>
                  <a:pt x="8785" y="17593"/>
                  <a:pt x="8754" y="16943"/>
                </a:cubicBezTo>
                <a:cubicBezTo>
                  <a:pt x="8747" y="16797"/>
                  <a:pt x="8767" y="16483"/>
                  <a:pt x="8795" y="16232"/>
                </a:cubicBezTo>
                <a:cubicBezTo>
                  <a:pt x="8836" y="15853"/>
                  <a:pt x="8846" y="15782"/>
                  <a:pt x="8774" y="15805"/>
                </a:cubicBezTo>
                <a:cubicBezTo>
                  <a:pt x="8593" y="15864"/>
                  <a:pt x="8507" y="16172"/>
                  <a:pt x="8508" y="16841"/>
                </a:cubicBezTo>
                <a:cubicBezTo>
                  <a:pt x="8510" y="17670"/>
                  <a:pt x="8632" y="18269"/>
                  <a:pt x="8958" y="19096"/>
                </a:cubicBezTo>
                <a:cubicBezTo>
                  <a:pt x="9266" y="19879"/>
                  <a:pt x="9495" y="20215"/>
                  <a:pt x="9776" y="20295"/>
                </a:cubicBezTo>
                <a:cubicBezTo>
                  <a:pt x="10059" y="20376"/>
                  <a:pt x="10088" y="20391"/>
                  <a:pt x="10410" y="20295"/>
                </a:cubicBezTo>
                <a:cubicBezTo>
                  <a:pt x="10567" y="20248"/>
                  <a:pt x="10774" y="20218"/>
                  <a:pt x="10860" y="20234"/>
                </a:cubicBezTo>
                <a:cubicBezTo>
                  <a:pt x="11008" y="20262"/>
                  <a:pt x="11573" y="20064"/>
                  <a:pt x="12292" y="19747"/>
                </a:cubicBezTo>
                <a:cubicBezTo>
                  <a:pt x="12765" y="19538"/>
                  <a:pt x="13496" y="18787"/>
                  <a:pt x="13805" y="18182"/>
                </a:cubicBezTo>
                <a:cubicBezTo>
                  <a:pt x="13945" y="17910"/>
                  <a:pt x="14091" y="17579"/>
                  <a:pt x="14133" y="17451"/>
                </a:cubicBezTo>
                <a:cubicBezTo>
                  <a:pt x="14221" y="17178"/>
                  <a:pt x="14676" y="16557"/>
                  <a:pt x="14787" y="16557"/>
                </a:cubicBezTo>
                <a:cubicBezTo>
                  <a:pt x="14829" y="16557"/>
                  <a:pt x="14953" y="16765"/>
                  <a:pt x="15073" y="17004"/>
                </a:cubicBezTo>
                <a:cubicBezTo>
                  <a:pt x="15523" y="17897"/>
                  <a:pt x="15991" y="17663"/>
                  <a:pt x="16669" y="16232"/>
                </a:cubicBezTo>
                <a:cubicBezTo>
                  <a:pt x="16754" y="16052"/>
                  <a:pt x="16832" y="15876"/>
                  <a:pt x="16832" y="15846"/>
                </a:cubicBezTo>
                <a:cubicBezTo>
                  <a:pt x="16832" y="15816"/>
                  <a:pt x="16994" y="15542"/>
                  <a:pt x="17200" y="15237"/>
                </a:cubicBezTo>
                <a:cubicBezTo>
                  <a:pt x="17407" y="14931"/>
                  <a:pt x="17641" y="14523"/>
                  <a:pt x="17712" y="14322"/>
                </a:cubicBezTo>
                <a:cubicBezTo>
                  <a:pt x="17884" y="13833"/>
                  <a:pt x="18047" y="12907"/>
                  <a:pt x="18100" y="12210"/>
                </a:cubicBezTo>
                <a:cubicBezTo>
                  <a:pt x="18156" y="11479"/>
                  <a:pt x="18247" y="11394"/>
                  <a:pt x="18550" y="11722"/>
                </a:cubicBezTo>
                <a:cubicBezTo>
                  <a:pt x="18671" y="11852"/>
                  <a:pt x="18755" y="12001"/>
                  <a:pt x="18755" y="12088"/>
                </a:cubicBezTo>
                <a:cubicBezTo>
                  <a:pt x="18755" y="12241"/>
                  <a:pt x="18867" y="12363"/>
                  <a:pt x="18939" y="12291"/>
                </a:cubicBezTo>
                <a:cubicBezTo>
                  <a:pt x="18995" y="12235"/>
                  <a:pt x="18670" y="11661"/>
                  <a:pt x="18407" y="11336"/>
                </a:cubicBezTo>
                <a:cubicBezTo>
                  <a:pt x="18190" y="11068"/>
                  <a:pt x="18184" y="11048"/>
                  <a:pt x="18223" y="10686"/>
                </a:cubicBezTo>
                <a:cubicBezTo>
                  <a:pt x="18303" y="9948"/>
                  <a:pt x="18711" y="9087"/>
                  <a:pt x="19164" y="8675"/>
                </a:cubicBezTo>
                <a:cubicBezTo>
                  <a:pt x="19255" y="8592"/>
                  <a:pt x="19328" y="8481"/>
                  <a:pt x="19328" y="8431"/>
                </a:cubicBezTo>
                <a:cubicBezTo>
                  <a:pt x="19328" y="8381"/>
                  <a:pt x="19440" y="8228"/>
                  <a:pt x="19573" y="8106"/>
                </a:cubicBezTo>
                <a:lnTo>
                  <a:pt x="19798" y="7882"/>
                </a:lnTo>
                <a:lnTo>
                  <a:pt x="19757" y="7456"/>
                </a:lnTo>
                <a:cubicBezTo>
                  <a:pt x="19725" y="7217"/>
                  <a:pt x="19667" y="7001"/>
                  <a:pt x="19634" y="6968"/>
                </a:cubicBezTo>
                <a:cubicBezTo>
                  <a:pt x="19630" y="6964"/>
                  <a:pt x="19621" y="6949"/>
                  <a:pt x="19614" y="6948"/>
                </a:cubicBezTo>
                <a:close/>
                <a:moveTo>
                  <a:pt x="8447" y="7618"/>
                </a:moveTo>
                <a:cubicBezTo>
                  <a:pt x="8302" y="7617"/>
                  <a:pt x="8133" y="7719"/>
                  <a:pt x="8017" y="7903"/>
                </a:cubicBezTo>
                <a:cubicBezTo>
                  <a:pt x="7884" y="8115"/>
                  <a:pt x="7875" y="8198"/>
                  <a:pt x="7874" y="8919"/>
                </a:cubicBezTo>
                <a:lnTo>
                  <a:pt x="7874" y="9711"/>
                </a:lnTo>
                <a:lnTo>
                  <a:pt x="7649" y="10016"/>
                </a:lnTo>
                <a:cubicBezTo>
                  <a:pt x="7529" y="10175"/>
                  <a:pt x="7386" y="10306"/>
                  <a:pt x="7342" y="10320"/>
                </a:cubicBezTo>
                <a:cubicBezTo>
                  <a:pt x="7261" y="10346"/>
                  <a:pt x="6892" y="9611"/>
                  <a:pt x="6892" y="9426"/>
                </a:cubicBezTo>
                <a:cubicBezTo>
                  <a:pt x="6892" y="9240"/>
                  <a:pt x="6699" y="9257"/>
                  <a:pt x="6545" y="9447"/>
                </a:cubicBezTo>
                <a:cubicBezTo>
                  <a:pt x="6258" y="9798"/>
                  <a:pt x="6188" y="10204"/>
                  <a:pt x="6218" y="11295"/>
                </a:cubicBezTo>
                <a:cubicBezTo>
                  <a:pt x="6281" y="13624"/>
                  <a:pt x="6197" y="14264"/>
                  <a:pt x="5788" y="15074"/>
                </a:cubicBezTo>
                <a:cubicBezTo>
                  <a:pt x="5318" y="16005"/>
                  <a:pt x="4647" y="16651"/>
                  <a:pt x="3681" y="17085"/>
                </a:cubicBezTo>
                <a:cubicBezTo>
                  <a:pt x="3461" y="17184"/>
                  <a:pt x="3272" y="17286"/>
                  <a:pt x="3272" y="17309"/>
                </a:cubicBezTo>
                <a:cubicBezTo>
                  <a:pt x="3272" y="17331"/>
                  <a:pt x="3446" y="17330"/>
                  <a:pt x="3661" y="17309"/>
                </a:cubicBezTo>
                <a:cubicBezTo>
                  <a:pt x="3950" y="17280"/>
                  <a:pt x="4219" y="17197"/>
                  <a:pt x="4704" y="16963"/>
                </a:cubicBezTo>
                <a:cubicBezTo>
                  <a:pt x="5301" y="16676"/>
                  <a:pt x="5395" y="16598"/>
                  <a:pt x="5706" y="16212"/>
                </a:cubicBezTo>
                <a:cubicBezTo>
                  <a:pt x="6317" y="15453"/>
                  <a:pt x="6417" y="14963"/>
                  <a:pt x="6422" y="12596"/>
                </a:cubicBezTo>
                <a:cubicBezTo>
                  <a:pt x="6426" y="10921"/>
                  <a:pt x="6439" y="10834"/>
                  <a:pt x="6565" y="10666"/>
                </a:cubicBezTo>
                <a:cubicBezTo>
                  <a:pt x="6794" y="10360"/>
                  <a:pt x="6886" y="10396"/>
                  <a:pt x="7138" y="10930"/>
                </a:cubicBezTo>
                <a:cubicBezTo>
                  <a:pt x="7264" y="11196"/>
                  <a:pt x="7354" y="11426"/>
                  <a:pt x="7363" y="11438"/>
                </a:cubicBezTo>
                <a:cubicBezTo>
                  <a:pt x="7420" y="11514"/>
                  <a:pt x="7749" y="11150"/>
                  <a:pt x="8017" y="10706"/>
                </a:cubicBezTo>
                <a:cubicBezTo>
                  <a:pt x="8497" y="9913"/>
                  <a:pt x="8714" y="9316"/>
                  <a:pt x="8754" y="8634"/>
                </a:cubicBezTo>
                <a:cubicBezTo>
                  <a:pt x="8789" y="8027"/>
                  <a:pt x="8726" y="7757"/>
                  <a:pt x="8570" y="7659"/>
                </a:cubicBezTo>
                <a:cubicBezTo>
                  <a:pt x="8529" y="7633"/>
                  <a:pt x="8495" y="7619"/>
                  <a:pt x="8447" y="7618"/>
                </a:cubicBezTo>
                <a:close/>
                <a:moveTo>
                  <a:pt x="19450" y="9812"/>
                </a:moveTo>
                <a:lnTo>
                  <a:pt x="19266" y="10016"/>
                </a:lnTo>
                <a:cubicBezTo>
                  <a:pt x="19103" y="10192"/>
                  <a:pt x="19081" y="10255"/>
                  <a:pt x="19082" y="10564"/>
                </a:cubicBezTo>
                <a:cubicBezTo>
                  <a:pt x="19083" y="10937"/>
                  <a:pt x="19136" y="11119"/>
                  <a:pt x="19246" y="11052"/>
                </a:cubicBezTo>
                <a:cubicBezTo>
                  <a:pt x="19364" y="10979"/>
                  <a:pt x="19407" y="11174"/>
                  <a:pt x="19389" y="11661"/>
                </a:cubicBezTo>
                <a:cubicBezTo>
                  <a:pt x="19368" y="12197"/>
                  <a:pt x="19400" y="12213"/>
                  <a:pt x="19737" y="12006"/>
                </a:cubicBezTo>
                <a:cubicBezTo>
                  <a:pt x="20048" y="11815"/>
                  <a:pt x="20210" y="11426"/>
                  <a:pt x="20187" y="10930"/>
                </a:cubicBezTo>
                <a:cubicBezTo>
                  <a:pt x="20161" y="10395"/>
                  <a:pt x="20064" y="10393"/>
                  <a:pt x="20064" y="10930"/>
                </a:cubicBezTo>
                <a:cubicBezTo>
                  <a:pt x="20063" y="11372"/>
                  <a:pt x="19983" y="11618"/>
                  <a:pt x="19716" y="11803"/>
                </a:cubicBezTo>
                <a:cubicBezTo>
                  <a:pt x="19595" y="11888"/>
                  <a:pt x="19570" y="11880"/>
                  <a:pt x="19532" y="11783"/>
                </a:cubicBezTo>
                <a:cubicBezTo>
                  <a:pt x="19509" y="11724"/>
                  <a:pt x="19528" y="11499"/>
                  <a:pt x="19573" y="11275"/>
                </a:cubicBezTo>
                <a:cubicBezTo>
                  <a:pt x="19618" y="11051"/>
                  <a:pt x="19660" y="10689"/>
                  <a:pt x="19675" y="10483"/>
                </a:cubicBezTo>
                <a:cubicBezTo>
                  <a:pt x="19698" y="10169"/>
                  <a:pt x="19681" y="10082"/>
                  <a:pt x="19573" y="9955"/>
                </a:cubicBezTo>
                <a:lnTo>
                  <a:pt x="19450" y="9812"/>
                </a:lnTo>
                <a:close/>
                <a:moveTo>
                  <a:pt x="15401" y="11478"/>
                </a:moveTo>
                <a:cubicBezTo>
                  <a:pt x="15352" y="11478"/>
                  <a:pt x="15103" y="11719"/>
                  <a:pt x="14869" y="12006"/>
                </a:cubicBezTo>
                <a:cubicBezTo>
                  <a:pt x="14538" y="12411"/>
                  <a:pt x="14460" y="12562"/>
                  <a:pt x="14460" y="12717"/>
                </a:cubicBezTo>
                <a:cubicBezTo>
                  <a:pt x="14460" y="13106"/>
                  <a:pt x="14522" y="13145"/>
                  <a:pt x="14726" y="12860"/>
                </a:cubicBezTo>
                <a:cubicBezTo>
                  <a:pt x="14993" y="12487"/>
                  <a:pt x="15216" y="12253"/>
                  <a:pt x="15278" y="12291"/>
                </a:cubicBezTo>
                <a:cubicBezTo>
                  <a:pt x="15386" y="12357"/>
                  <a:pt x="15329" y="12669"/>
                  <a:pt x="15155" y="12941"/>
                </a:cubicBezTo>
                <a:cubicBezTo>
                  <a:pt x="15057" y="13095"/>
                  <a:pt x="14763" y="13399"/>
                  <a:pt x="14501" y="13611"/>
                </a:cubicBezTo>
                <a:cubicBezTo>
                  <a:pt x="14239" y="13824"/>
                  <a:pt x="14010" y="14003"/>
                  <a:pt x="14010" y="14018"/>
                </a:cubicBezTo>
                <a:cubicBezTo>
                  <a:pt x="14010" y="14082"/>
                  <a:pt x="14144" y="14042"/>
                  <a:pt x="14603" y="13794"/>
                </a:cubicBezTo>
                <a:cubicBezTo>
                  <a:pt x="15069" y="13543"/>
                  <a:pt x="15097" y="13506"/>
                  <a:pt x="15278" y="13124"/>
                </a:cubicBezTo>
                <a:cubicBezTo>
                  <a:pt x="15449" y="12762"/>
                  <a:pt x="15480" y="12667"/>
                  <a:pt x="15482" y="12108"/>
                </a:cubicBezTo>
                <a:cubicBezTo>
                  <a:pt x="15485" y="11610"/>
                  <a:pt x="15472" y="11478"/>
                  <a:pt x="15401" y="11478"/>
                </a:cubicBezTo>
                <a:close/>
                <a:moveTo>
                  <a:pt x="12046" y="11945"/>
                </a:moveTo>
                <a:cubicBezTo>
                  <a:pt x="12017" y="11947"/>
                  <a:pt x="11799" y="12182"/>
                  <a:pt x="11576" y="12474"/>
                </a:cubicBezTo>
                <a:cubicBezTo>
                  <a:pt x="11070" y="13135"/>
                  <a:pt x="10327" y="13848"/>
                  <a:pt x="9674" y="14282"/>
                </a:cubicBezTo>
                <a:cubicBezTo>
                  <a:pt x="9119" y="14650"/>
                  <a:pt x="9196" y="14719"/>
                  <a:pt x="9797" y="14404"/>
                </a:cubicBezTo>
                <a:cubicBezTo>
                  <a:pt x="10292" y="14144"/>
                  <a:pt x="11180" y="13303"/>
                  <a:pt x="11658" y="12636"/>
                </a:cubicBezTo>
                <a:cubicBezTo>
                  <a:pt x="12049" y="12090"/>
                  <a:pt x="12134" y="11942"/>
                  <a:pt x="12046" y="11945"/>
                </a:cubicBezTo>
                <a:close/>
                <a:moveTo>
                  <a:pt x="8570" y="12271"/>
                </a:moveTo>
                <a:cubicBezTo>
                  <a:pt x="8470" y="12277"/>
                  <a:pt x="8406" y="12359"/>
                  <a:pt x="8406" y="12474"/>
                </a:cubicBezTo>
                <a:cubicBezTo>
                  <a:pt x="8406" y="12579"/>
                  <a:pt x="8334" y="12652"/>
                  <a:pt x="8140" y="12758"/>
                </a:cubicBezTo>
                <a:cubicBezTo>
                  <a:pt x="7898" y="12890"/>
                  <a:pt x="7872" y="12938"/>
                  <a:pt x="7854" y="13185"/>
                </a:cubicBezTo>
                <a:cubicBezTo>
                  <a:pt x="7839" y="13388"/>
                  <a:pt x="7888" y="13583"/>
                  <a:pt x="8058" y="13977"/>
                </a:cubicBezTo>
                <a:cubicBezTo>
                  <a:pt x="8183" y="14265"/>
                  <a:pt x="8304" y="14642"/>
                  <a:pt x="8345" y="14810"/>
                </a:cubicBezTo>
                <a:cubicBezTo>
                  <a:pt x="8385" y="14977"/>
                  <a:pt x="8441" y="15115"/>
                  <a:pt x="8467" y="15115"/>
                </a:cubicBezTo>
                <a:cubicBezTo>
                  <a:pt x="8572" y="15115"/>
                  <a:pt x="8508" y="14720"/>
                  <a:pt x="8324" y="14261"/>
                </a:cubicBezTo>
                <a:cubicBezTo>
                  <a:pt x="8218" y="13995"/>
                  <a:pt x="8084" y="13635"/>
                  <a:pt x="8017" y="13469"/>
                </a:cubicBezTo>
                <a:cubicBezTo>
                  <a:pt x="7903" y="13185"/>
                  <a:pt x="7897" y="13172"/>
                  <a:pt x="7997" y="13063"/>
                </a:cubicBezTo>
                <a:cubicBezTo>
                  <a:pt x="8055" y="12999"/>
                  <a:pt x="8142" y="12941"/>
                  <a:pt x="8201" y="12941"/>
                </a:cubicBezTo>
                <a:cubicBezTo>
                  <a:pt x="8384" y="12941"/>
                  <a:pt x="8752" y="12766"/>
                  <a:pt x="8795" y="12657"/>
                </a:cubicBezTo>
                <a:cubicBezTo>
                  <a:pt x="8848" y="12519"/>
                  <a:pt x="8786" y="12334"/>
                  <a:pt x="8672" y="12291"/>
                </a:cubicBezTo>
                <a:cubicBezTo>
                  <a:pt x="8634" y="12277"/>
                  <a:pt x="8603" y="12268"/>
                  <a:pt x="8570" y="12271"/>
                </a:cubicBezTo>
                <a:close/>
                <a:moveTo>
                  <a:pt x="12231" y="13957"/>
                </a:moveTo>
                <a:lnTo>
                  <a:pt x="12210" y="14546"/>
                </a:lnTo>
                <a:cubicBezTo>
                  <a:pt x="12202" y="15236"/>
                  <a:pt x="12293" y="15632"/>
                  <a:pt x="12476" y="15826"/>
                </a:cubicBezTo>
                <a:cubicBezTo>
                  <a:pt x="12549" y="15902"/>
                  <a:pt x="12660" y="15968"/>
                  <a:pt x="12721" y="15968"/>
                </a:cubicBezTo>
                <a:cubicBezTo>
                  <a:pt x="12854" y="15968"/>
                  <a:pt x="13111" y="15638"/>
                  <a:pt x="13171" y="15399"/>
                </a:cubicBezTo>
                <a:cubicBezTo>
                  <a:pt x="13225" y="15188"/>
                  <a:pt x="13174" y="15178"/>
                  <a:pt x="12987" y="15379"/>
                </a:cubicBezTo>
                <a:cubicBezTo>
                  <a:pt x="12837" y="15540"/>
                  <a:pt x="12700" y="15552"/>
                  <a:pt x="12496" y="15379"/>
                </a:cubicBezTo>
                <a:cubicBezTo>
                  <a:pt x="12372" y="15273"/>
                  <a:pt x="12333" y="15057"/>
                  <a:pt x="12271" y="14424"/>
                </a:cubicBezTo>
                <a:lnTo>
                  <a:pt x="12231" y="13957"/>
                </a:lnTo>
                <a:close/>
                <a:moveTo>
                  <a:pt x="18448" y="14952"/>
                </a:moveTo>
                <a:cubicBezTo>
                  <a:pt x="18427" y="14955"/>
                  <a:pt x="18415" y="15026"/>
                  <a:pt x="18428" y="15115"/>
                </a:cubicBezTo>
                <a:cubicBezTo>
                  <a:pt x="18458" y="15323"/>
                  <a:pt x="18356" y="15490"/>
                  <a:pt x="18223" y="15440"/>
                </a:cubicBezTo>
                <a:cubicBezTo>
                  <a:pt x="18161" y="15416"/>
                  <a:pt x="18141" y="15454"/>
                  <a:pt x="18141" y="15562"/>
                </a:cubicBezTo>
                <a:cubicBezTo>
                  <a:pt x="18141" y="15738"/>
                  <a:pt x="17988" y="15892"/>
                  <a:pt x="17834" y="15866"/>
                </a:cubicBezTo>
                <a:cubicBezTo>
                  <a:pt x="17727" y="15848"/>
                  <a:pt x="17571" y="16077"/>
                  <a:pt x="17569" y="16273"/>
                </a:cubicBezTo>
                <a:cubicBezTo>
                  <a:pt x="17566" y="16477"/>
                  <a:pt x="17339" y="16909"/>
                  <a:pt x="17057" y="17207"/>
                </a:cubicBezTo>
                <a:cubicBezTo>
                  <a:pt x="16901" y="17373"/>
                  <a:pt x="16771" y="17529"/>
                  <a:pt x="16771" y="17552"/>
                </a:cubicBezTo>
                <a:cubicBezTo>
                  <a:pt x="16771" y="17576"/>
                  <a:pt x="16847" y="17533"/>
                  <a:pt x="16955" y="17471"/>
                </a:cubicBezTo>
                <a:cubicBezTo>
                  <a:pt x="17231" y="17315"/>
                  <a:pt x="17535" y="16891"/>
                  <a:pt x="17650" y="16476"/>
                </a:cubicBezTo>
                <a:cubicBezTo>
                  <a:pt x="17737" y="16165"/>
                  <a:pt x="17762" y="16135"/>
                  <a:pt x="17937" y="16090"/>
                </a:cubicBezTo>
                <a:cubicBezTo>
                  <a:pt x="18059" y="16058"/>
                  <a:pt x="18167" y="15973"/>
                  <a:pt x="18223" y="15866"/>
                </a:cubicBezTo>
                <a:cubicBezTo>
                  <a:pt x="18273" y="15771"/>
                  <a:pt x="18353" y="15646"/>
                  <a:pt x="18407" y="15602"/>
                </a:cubicBezTo>
                <a:cubicBezTo>
                  <a:pt x="18511" y="15517"/>
                  <a:pt x="18562" y="15009"/>
                  <a:pt x="18469" y="14952"/>
                </a:cubicBezTo>
                <a:cubicBezTo>
                  <a:pt x="18465" y="14950"/>
                  <a:pt x="18451" y="14952"/>
                  <a:pt x="18448" y="14952"/>
                </a:cubicBezTo>
                <a:close/>
                <a:moveTo>
                  <a:pt x="4213" y="14972"/>
                </a:moveTo>
                <a:cubicBezTo>
                  <a:pt x="4147" y="14972"/>
                  <a:pt x="3798" y="15214"/>
                  <a:pt x="3497" y="15460"/>
                </a:cubicBezTo>
                <a:cubicBezTo>
                  <a:pt x="3304" y="15618"/>
                  <a:pt x="3263" y="15702"/>
                  <a:pt x="3231" y="15968"/>
                </a:cubicBezTo>
                <a:cubicBezTo>
                  <a:pt x="3211" y="16141"/>
                  <a:pt x="3209" y="16347"/>
                  <a:pt x="3231" y="16435"/>
                </a:cubicBezTo>
                <a:cubicBezTo>
                  <a:pt x="3283" y="16639"/>
                  <a:pt x="3347" y="16633"/>
                  <a:pt x="3600" y="16415"/>
                </a:cubicBezTo>
                <a:cubicBezTo>
                  <a:pt x="3712" y="16317"/>
                  <a:pt x="3898" y="16187"/>
                  <a:pt x="4009" y="16130"/>
                </a:cubicBezTo>
                <a:cubicBezTo>
                  <a:pt x="4214" y="16026"/>
                  <a:pt x="4230" y="15981"/>
                  <a:pt x="4295" y="15480"/>
                </a:cubicBezTo>
                <a:cubicBezTo>
                  <a:pt x="4333" y="15190"/>
                  <a:pt x="4308" y="14972"/>
                  <a:pt x="4213" y="14972"/>
                </a:cubicBezTo>
                <a:close/>
                <a:moveTo>
                  <a:pt x="10124" y="15501"/>
                </a:moveTo>
                <a:cubicBezTo>
                  <a:pt x="10104" y="15501"/>
                  <a:pt x="10072" y="15511"/>
                  <a:pt x="10063" y="15521"/>
                </a:cubicBezTo>
                <a:cubicBezTo>
                  <a:pt x="10029" y="15554"/>
                  <a:pt x="9962" y="15785"/>
                  <a:pt x="9899" y="16029"/>
                </a:cubicBezTo>
                <a:lnTo>
                  <a:pt x="9776" y="16476"/>
                </a:lnTo>
                <a:lnTo>
                  <a:pt x="10022" y="16598"/>
                </a:lnTo>
                <a:cubicBezTo>
                  <a:pt x="10150" y="16662"/>
                  <a:pt x="10282" y="16746"/>
                  <a:pt x="10328" y="16801"/>
                </a:cubicBezTo>
                <a:cubicBezTo>
                  <a:pt x="10490" y="16994"/>
                  <a:pt x="10615" y="16881"/>
                  <a:pt x="10738" y="16415"/>
                </a:cubicBezTo>
                <a:cubicBezTo>
                  <a:pt x="10873" y="15901"/>
                  <a:pt x="10853" y="15880"/>
                  <a:pt x="10410" y="15623"/>
                </a:cubicBezTo>
                <a:cubicBezTo>
                  <a:pt x="10274" y="15543"/>
                  <a:pt x="10183" y="15500"/>
                  <a:pt x="10124" y="15501"/>
                </a:cubicBezTo>
                <a:close/>
                <a:moveTo>
                  <a:pt x="7833" y="16171"/>
                </a:moveTo>
                <a:cubicBezTo>
                  <a:pt x="7687" y="16189"/>
                  <a:pt x="7227" y="16575"/>
                  <a:pt x="7036" y="16862"/>
                </a:cubicBezTo>
                <a:cubicBezTo>
                  <a:pt x="6836" y="17161"/>
                  <a:pt x="6614" y="17841"/>
                  <a:pt x="6667" y="17979"/>
                </a:cubicBezTo>
                <a:cubicBezTo>
                  <a:pt x="6687" y="18029"/>
                  <a:pt x="6802" y="18100"/>
                  <a:pt x="6933" y="18142"/>
                </a:cubicBezTo>
                <a:cubicBezTo>
                  <a:pt x="7291" y="18255"/>
                  <a:pt x="7328" y="18315"/>
                  <a:pt x="7117" y="18487"/>
                </a:cubicBezTo>
                <a:cubicBezTo>
                  <a:pt x="6867" y="18691"/>
                  <a:pt x="6386" y="18859"/>
                  <a:pt x="5931" y="18914"/>
                </a:cubicBezTo>
                <a:cubicBezTo>
                  <a:pt x="5505" y="18965"/>
                  <a:pt x="5445" y="18985"/>
                  <a:pt x="5502" y="19076"/>
                </a:cubicBezTo>
                <a:cubicBezTo>
                  <a:pt x="5573" y="19190"/>
                  <a:pt x="6523" y="19101"/>
                  <a:pt x="6811" y="18954"/>
                </a:cubicBezTo>
                <a:cubicBezTo>
                  <a:pt x="7360" y="18673"/>
                  <a:pt x="7791" y="18039"/>
                  <a:pt x="7588" y="17796"/>
                </a:cubicBezTo>
                <a:cubicBezTo>
                  <a:pt x="7540" y="17739"/>
                  <a:pt x="7390" y="17633"/>
                  <a:pt x="7261" y="17552"/>
                </a:cubicBezTo>
                <a:cubicBezTo>
                  <a:pt x="7114" y="17461"/>
                  <a:pt x="7015" y="17347"/>
                  <a:pt x="7015" y="17268"/>
                </a:cubicBezTo>
                <a:cubicBezTo>
                  <a:pt x="7015" y="17196"/>
                  <a:pt x="7209" y="16948"/>
                  <a:pt x="7465" y="16679"/>
                </a:cubicBezTo>
                <a:cubicBezTo>
                  <a:pt x="7717" y="16415"/>
                  <a:pt x="7896" y="16185"/>
                  <a:pt x="7854" y="16171"/>
                </a:cubicBezTo>
                <a:cubicBezTo>
                  <a:pt x="7847" y="16169"/>
                  <a:pt x="7843" y="16170"/>
                  <a:pt x="7833" y="16171"/>
                </a:cubicBezTo>
                <a:close/>
                <a:moveTo>
                  <a:pt x="14787" y="18223"/>
                </a:moveTo>
                <a:cubicBezTo>
                  <a:pt x="14780" y="18230"/>
                  <a:pt x="14769" y="18291"/>
                  <a:pt x="14767" y="18385"/>
                </a:cubicBezTo>
                <a:cubicBezTo>
                  <a:pt x="14763" y="18498"/>
                  <a:pt x="14792" y="18645"/>
                  <a:pt x="14828" y="18710"/>
                </a:cubicBezTo>
                <a:cubicBezTo>
                  <a:pt x="14912" y="18866"/>
                  <a:pt x="14997" y="18856"/>
                  <a:pt x="15176" y="18690"/>
                </a:cubicBezTo>
                <a:cubicBezTo>
                  <a:pt x="15376" y="18503"/>
                  <a:pt x="15361" y="18451"/>
                  <a:pt x="15094" y="18467"/>
                </a:cubicBezTo>
                <a:cubicBezTo>
                  <a:pt x="14897" y="18478"/>
                  <a:pt x="14867" y="18457"/>
                  <a:pt x="14828" y="18324"/>
                </a:cubicBezTo>
                <a:cubicBezTo>
                  <a:pt x="14807" y="18253"/>
                  <a:pt x="14794" y="18216"/>
                  <a:pt x="14787" y="1822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38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39" name="Google Shape;881;p13"/>
          <p:cNvSpPr/>
          <p:nvPr/>
        </p:nvSpPr>
        <p:spPr>
          <a:xfrm>
            <a:off x="8341543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grpSp>
        <p:nvGrpSpPr>
          <p:cNvPr id="1742" name="Google Shape;882;p13"/>
          <p:cNvGrpSpPr/>
          <p:nvPr/>
        </p:nvGrpSpPr>
        <p:grpSpPr>
          <a:xfrm>
            <a:off x="8341543" y="2282040"/>
            <a:ext cx="569677" cy="380581"/>
            <a:chOff x="0" y="32"/>
            <a:chExt cx="569675" cy="380579"/>
          </a:xfrm>
        </p:grpSpPr>
        <p:sp>
          <p:nvSpPr>
            <p:cNvPr id="1740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1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45" name="Google Shape;885;p13"/>
          <p:cNvGrpSpPr/>
          <p:nvPr/>
        </p:nvGrpSpPr>
        <p:grpSpPr>
          <a:xfrm>
            <a:off x="8341543" y="1721093"/>
            <a:ext cx="569677" cy="380581"/>
            <a:chOff x="0" y="0"/>
            <a:chExt cx="569675" cy="380579"/>
          </a:xfrm>
        </p:grpSpPr>
        <p:sp>
          <p:nvSpPr>
            <p:cNvPr id="1743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4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48" name="Google Shape;888;p13"/>
          <p:cNvGrpSpPr/>
          <p:nvPr/>
        </p:nvGrpSpPr>
        <p:grpSpPr>
          <a:xfrm>
            <a:off x="8278180" y="1090648"/>
            <a:ext cx="704672" cy="480926"/>
            <a:chOff x="0" y="0"/>
            <a:chExt cx="704670" cy="480924"/>
          </a:xfrm>
        </p:grpSpPr>
        <p:sp>
          <p:nvSpPr>
            <p:cNvPr id="1746" name="Google Shape;889;p13"/>
            <p:cNvSpPr/>
            <p:nvPr/>
          </p:nvSpPr>
          <p:spPr>
            <a:xfrm>
              <a:off x="-1" y="98885"/>
              <a:ext cx="704672" cy="38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7" name="Google Shape;890;p13"/>
            <p:cNvSpPr/>
            <p:nvPr/>
          </p:nvSpPr>
          <p:spPr>
            <a:xfrm>
              <a:off x="-1" y="-1"/>
              <a:ext cx="704672" cy="38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51" name="Google Shape;891;p13"/>
          <p:cNvGrpSpPr/>
          <p:nvPr/>
        </p:nvGrpSpPr>
        <p:grpSpPr>
          <a:xfrm>
            <a:off x="8341543" y="606634"/>
            <a:ext cx="569677" cy="387983"/>
            <a:chOff x="0" y="0"/>
            <a:chExt cx="569675" cy="387981"/>
          </a:xfrm>
        </p:grpSpPr>
        <p:sp>
          <p:nvSpPr>
            <p:cNvPr id="1749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50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54" name="Google Shape;894;p13"/>
          <p:cNvGrpSpPr/>
          <p:nvPr/>
        </p:nvGrpSpPr>
        <p:grpSpPr>
          <a:xfrm>
            <a:off x="8341543" y="2842965"/>
            <a:ext cx="569677" cy="380581"/>
            <a:chOff x="0" y="32"/>
            <a:chExt cx="569675" cy="380579"/>
          </a:xfrm>
        </p:grpSpPr>
        <p:sp>
          <p:nvSpPr>
            <p:cNvPr id="1752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53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57" name="Google Shape;897;p13"/>
          <p:cNvGrpSpPr/>
          <p:nvPr/>
        </p:nvGrpSpPr>
        <p:grpSpPr>
          <a:xfrm>
            <a:off x="8341543" y="3403890"/>
            <a:ext cx="569677" cy="380581"/>
            <a:chOff x="0" y="32"/>
            <a:chExt cx="569675" cy="380579"/>
          </a:xfrm>
        </p:grpSpPr>
        <p:sp>
          <p:nvSpPr>
            <p:cNvPr id="1755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56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758" name="Google Shape;900;p13"/>
          <p:cNvSpPr/>
          <p:nvPr/>
        </p:nvSpPr>
        <p:spPr>
          <a:xfrm>
            <a:off x="8341543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59" name="Google Shape;901;p13"/>
          <p:cNvSpPr/>
          <p:nvPr/>
        </p:nvSpPr>
        <p:spPr>
          <a:xfrm>
            <a:off x="395925" y="219551"/>
            <a:ext cx="8053407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0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1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2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3" name="Google Shape;906;p13"/>
          <p:cNvSpPr/>
          <p:nvPr/>
        </p:nvSpPr>
        <p:spPr>
          <a:xfrm>
            <a:off x="546316" y="1298239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4" name="Google Shape;907;p13"/>
          <p:cNvSpPr/>
          <p:nvPr/>
        </p:nvSpPr>
        <p:spPr>
          <a:xfrm>
            <a:off x="281024" y="1324129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5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6" name="Google Shape;910;p13"/>
          <p:cNvSpPr/>
          <p:nvPr/>
        </p:nvSpPr>
        <p:spPr>
          <a:xfrm>
            <a:off x="282215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7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8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9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0" name="Google Shape;915;p13"/>
          <p:cNvSpPr/>
          <p:nvPr/>
        </p:nvSpPr>
        <p:spPr>
          <a:xfrm>
            <a:off x="282215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1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2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3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4" name="Google Shape;919;p13"/>
          <p:cNvSpPr/>
          <p:nvPr/>
        </p:nvSpPr>
        <p:spPr>
          <a:xfrm>
            <a:off x="605551" y="2071650"/>
            <a:ext cx="1" cy="12701"/>
          </a:xfr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5" name="Google Shape;920;p13"/>
          <p:cNvSpPr/>
          <p:nvPr/>
        </p:nvSpPr>
        <p:spPr>
          <a:xfrm>
            <a:off x="282215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6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7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8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9" name="Google Shape;925;p13"/>
          <p:cNvSpPr/>
          <p:nvPr/>
        </p:nvSpPr>
        <p:spPr>
          <a:xfrm>
            <a:off x="282215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0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1" name="Google Shape;927;p13"/>
          <p:cNvSpPr/>
          <p:nvPr/>
        </p:nvSpPr>
        <p:spPr>
          <a:xfrm>
            <a:off x="281024" y="2751718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2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3" name="Google Shape;929;p13"/>
          <p:cNvSpPr/>
          <p:nvPr/>
        </p:nvSpPr>
        <p:spPr>
          <a:xfrm>
            <a:off x="605551" y="2785443"/>
            <a:ext cx="1" cy="12701"/>
          </a:xfr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4" name="Google Shape;930;p13"/>
          <p:cNvSpPr/>
          <p:nvPr/>
        </p:nvSpPr>
        <p:spPr>
          <a:xfrm>
            <a:off x="282215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5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6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7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8" name="Google Shape;935;p13"/>
          <p:cNvSpPr/>
          <p:nvPr/>
        </p:nvSpPr>
        <p:spPr>
          <a:xfrm>
            <a:off x="282215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9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0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1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2" name="Google Shape;940;p13"/>
          <p:cNvSpPr/>
          <p:nvPr/>
        </p:nvSpPr>
        <p:spPr>
          <a:xfrm>
            <a:off x="282215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3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4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5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6" name="Google Shape;945;p13"/>
          <p:cNvSpPr/>
          <p:nvPr/>
        </p:nvSpPr>
        <p:spPr>
          <a:xfrm>
            <a:off x="282215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7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8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9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00" name="Google Shape;950;p13"/>
          <p:cNvSpPr/>
          <p:nvPr/>
        </p:nvSpPr>
        <p:spPr>
          <a:xfrm>
            <a:off x="282215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01" name="Google Shape;952;p13"/>
          <p:cNvSpPr/>
          <p:nvPr/>
        </p:nvSpPr>
        <p:spPr>
          <a:xfrm>
            <a:off x="282215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02" name="نص العنوان"/>
          <p:cNvSpPr txBox="1"/>
          <p:nvPr>
            <p:ph type="title"/>
          </p:nvPr>
        </p:nvSpPr>
        <p:spPr>
          <a:xfrm>
            <a:off x="718749" y="438311"/>
            <a:ext cx="7706402" cy="572701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803" name="مستوى النص الأول…"/>
          <p:cNvSpPr txBox="1"/>
          <p:nvPr>
            <p:ph type="body" sz="quarter" idx="1"/>
          </p:nvPr>
        </p:nvSpPr>
        <p:spPr>
          <a:xfrm>
            <a:off x="1796843" y="1229699"/>
            <a:ext cx="2728801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1806" name="Google Shape;972;p13"/>
          <p:cNvGrpSpPr/>
          <p:nvPr/>
        </p:nvGrpSpPr>
        <p:grpSpPr>
          <a:xfrm>
            <a:off x="1118671" y="879023"/>
            <a:ext cx="297885" cy="313811"/>
            <a:chOff x="0" y="0"/>
            <a:chExt cx="297884" cy="313810"/>
          </a:xfrm>
        </p:grpSpPr>
        <p:sp>
          <p:nvSpPr>
            <p:cNvPr id="1804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5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17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807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8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9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0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1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2" name="Google Shape;981;p13"/>
            <p:cNvSpPr/>
            <p:nvPr/>
          </p:nvSpPr>
          <p:spPr>
            <a:xfrm>
              <a:off x="23199" y="85875"/>
              <a:ext cx="268176" cy="9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3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4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5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6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20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818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9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821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22" name="Google Shape;990;p13"/>
          <p:cNvSpPr/>
          <p:nvPr/>
        </p:nvSpPr>
        <p:spPr>
          <a:xfrm>
            <a:off x="8228955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23" name="Google Shape;632;p19"/>
          <p:cNvSpPr txBox="1"/>
          <p:nvPr/>
        </p:nvSpPr>
        <p:spPr>
          <a:xfrm rot="5400000">
            <a:off x="-248649" y="3630214"/>
            <a:ext cx="941522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12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824" name="Google Shape;1105;p42"/>
          <p:cNvSpPr/>
          <p:nvPr/>
        </p:nvSpPr>
        <p:spPr>
          <a:xfrm>
            <a:off x="81024" y="3189377"/>
            <a:ext cx="244075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406;p6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3" name="Google Shape;407;p6"/>
          <p:cNvSpPr/>
          <p:nvPr/>
        </p:nvSpPr>
        <p:spPr>
          <a:xfrm>
            <a:off x="661216" y="219550"/>
            <a:ext cx="8068790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4" name="Google Shape;408;p6"/>
          <p:cNvSpPr/>
          <p:nvPr/>
        </p:nvSpPr>
        <p:spPr>
          <a:xfrm>
            <a:off x="8341542" y="4447718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837" name="Google Shape;409;p6"/>
          <p:cNvGrpSpPr/>
          <p:nvPr/>
        </p:nvGrpSpPr>
        <p:grpSpPr>
          <a:xfrm>
            <a:off x="8341541" y="2282039"/>
            <a:ext cx="569679" cy="380584"/>
            <a:chOff x="0" y="0"/>
            <a:chExt cx="569678" cy="380582"/>
          </a:xfrm>
        </p:grpSpPr>
        <p:sp>
          <p:nvSpPr>
            <p:cNvPr id="1835" name="Google Shape;410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36" name="Google Shape;411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40" name="Google Shape;412;p6"/>
          <p:cNvGrpSpPr/>
          <p:nvPr/>
        </p:nvGrpSpPr>
        <p:grpSpPr>
          <a:xfrm>
            <a:off x="8341541" y="1721092"/>
            <a:ext cx="569679" cy="380583"/>
            <a:chOff x="0" y="0"/>
            <a:chExt cx="569678" cy="380582"/>
          </a:xfrm>
        </p:grpSpPr>
        <p:sp>
          <p:nvSpPr>
            <p:cNvPr id="1838" name="Google Shape;413;p6"/>
            <p:cNvSpPr/>
            <p:nvPr/>
          </p:nvSpPr>
          <p:spPr>
            <a:xfrm>
              <a:off x="-1" y="79774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39" name="Google Shape;414;p6"/>
            <p:cNvSpPr/>
            <p:nvPr/>
          </p:nvSpPr>
          <p:spPr>
            <a:xfrm>
              <a:off x="-1" y="-1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43" name="Google Shape;415;p6"/>
          <p:cNvGrpSpPr/>
          <p:nvPr/>
        </p:nvGrpSpPr>
        <p:grpSpPr>
          <a:xfrm>
            <a:off x="8346270" y="1183590"/>
            <a:ext cx="568490" cy="387986"/>
            <a:chOff x="0" y="-1"/>
            <a:chExt cx="568488" cy="387985"/>
          </a:xfrm>
        </p:grpSpPr>
        <p:sp>
          <p:nvSpPr>
            <p:cNvPr id="1841" name="Google Shape;416;p6"/>
            <p:cNvSpPr/>
            <p:nvPr/>
          </p:nvSpPr>
          <p:spPr>
            <a:xfrm>
              <a:off x="-1" y="79774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42" name="Google Shape;417;p6"/>
            <p:cNvSpPr/>
            <p:nvPr/>
          </p:nvSpPr>
          <p:spPr>
            <a:xfrm>
              <a:off x="-1" y="-2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46" name="Google Shape;418;p6"/>
          <p:cNvGrpSpPr/>
          <p:nvPr/>
        </p:nvGrpSpPr>
        <p:grpSpPr>
          <a:xfrm>
            <a:off x="8341541" y="606634"/>
            <a:ext cx="569679" cy="387985"/>
            <a:chOff x="0" y="0"/>
            <a:chExt cx="569678" cy="387984"/>
          </a:xfrm>
        </p:grpSpPr>
        <p:sp>
          <p:nvSpPr>
            <p:cNvPr id="1844" name="Google Shape;419;p6"/>
            <p:cNvSpPr/>
            <p:nvPr/>
          </p:nvSpPr>
          <p:spPr>
            <a:xfrm>
              <a:off x="-1" y="79774"/>
              <a:ext cx="569679" cy="30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45" name="Google Shape;420;p6"/>
            <p:cNvSpPr/>
            <p:nvPr/>
          </p:nvSpPr>
          <p:spPr>
            <a:xfrm>
              <a:off x="-1" y="-1"/>
              <a:ext cx="569679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49" name="Google Shape;421;p6"/>
          <p:cNvGrpSpPr/>
          <p:nvPr/>
        </p:nvGrpSpPr>
        <p:grpSpPr>
          <a:xfrm>
            <a:off x="8341541" y="2842965"/>
            <a:ext cx="569679" cy="380584"/>
            <a:chOff x="0" y="0"/>
            <a:chExt cx="569678" cy="380582"/>
          </a:xfrm>
        </p:grpSpPr>
        <p:sp>
          <p:nvSpPr>
            <p:cNvPr id="1847" name="Google Shape;422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48" name="Google Shape;423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52" name="Google Shape;424;p6"/>
          <p:cNvGrpSpPr/>
          <p:nvPr/>
        </p:nvGrpSpPr>
        <p:grpSpPr>
          <a:xfrm>
            <a:off x="8341541" y="3403889"/>
            <a:ext cx="569679" cy="380584"/>
            <a:chOff x="0" y="0"/>
            <a:chExt cx="569678" cy="380582"/>
          </a:xfrm>
        </p:grpSpPr>
        <p:sp>
          <p:nvSpPr>
            <p:cNvPr id="1850" name="Google Shape;425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1" name="Google Shape;426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53" name="Google Shape;427;p6"/>
          <p:cNvSpPr/>
          <p:nvPr/>
        </p:nvSpPr>
        <p:spPr>
          <a:xfrm>
            <a:off x="8341542" y="4367943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4" name="Google Shape;428;p6"/>
          <p:cNvSpPr/>
          <p:nvPr/>
        </p:nvSpPr>
        <p:spPr>
          <a:xfrm>
            <a:off x="395924" y="219550"/>
            <a:ext cx="8053409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5" name="Google Shape;429;p6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6" name="Google Shape;430;p6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7" name="Google Shape;433;p6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8" name="Google Shape;434;p6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9" name="Google Shape;437;p6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0" name="Google Shape;438;p6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1" name="Google Shape;439;p6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2" name="Google Shape;440;p6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3" name="Google Shape;442;p6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4" name="Google Shape;443;p6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5" name="Google Shape;444;p6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6" name="Google Shape;447;p6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7" name="Google Shape;448;p6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8" name="Google Shape;449;p6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9" name="Google Shape;452;p6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0" name="Google Shape;453;p6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1" name="Google Shape;454;p6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2" name="Google Shape;457;p6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3" name="Google Shape;458;p6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4" name="Google Shape;459;p6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5" name="Google Shape;462;p6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6" name="Google Shape;463;p6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7" name="Google Shape;464;p6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8" name="Google Shape;467;p6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9" name="Google Shape;468;p6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0" name="Google Shape;469;p6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1" name="Google Shape;472;p6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2" name="Google Shape;473;p6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3" name="Google Shape;474;p6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4" name="Google Shape;477;p6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5" name="Google Shape;479;p6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6" name="نص العنوان"/>
          <p:cNvSpPr txBox="1"/>
          <p:nvPr>
            <p:ph type="title"/>
          </p:nvPr>
        </p:nvSpPr>
        <p:spPr>
          <a:xfrm>
            <a:off x="1091335" y="514275"/>
            <a:ext cx="7691402" cy="572701"/>
          </a:xfrm>
          <a:prstGeom prst="rect">
            <a:avLst/>
          </a:prstGeom>
        </p:spPr>
        <p:txBody>
          <a:bodyPr lIns="91423" tIns="91423" rIns="91423" bIns="91423"/>
          <a:lstStyle>
            <a:lvl1pPr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grpSp>
        <p:nvGrpSpPr>
          <p:cNvPr id="1897" name="Google Shape;481;p6"/>
          <p:cNvGrpSpPr/>
          <p:nvPr/>
        </p:nvGrpSpPr>
        <p:grpSpPr>
          <a:xfrm>
            <a:off x="726237" y="4500448"/>
            <a:ext cx="291353" cy="281329"/>
            <a:chOff x="0" y="0"/>
            <a:chExt cx="291352" cy="281327"/>
          </a:xfrm>
        </p:grpSpPr>
        <p:sp>
          <p:nvSpPr>
            <p:cNvPr id="1887" name="Google Shape;482;p6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8" name="Google Shape;483;p6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9" name="Google Shape;484;p6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485;p6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1" name="Google Shape;486;p6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2" name="Google Shape;487;p6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3" name="Google Shape;488;p6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4" name="Google Shape;489;p6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5" name="Google Shape;490;p6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491;p6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98" name="Google Shape;492;p6"/>
          <p:cNvSpPr/>
          <p:nvPr/>
        </p:nvSpPr>
        <p:spPr>
          <a:xfrm>
            <a:off x="7346054" y="50809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01" name="Google Shape;493;p6"/>
          <p:cNvGrpSpPr/>
          <p:nvPr/>
        </p:nvGrpSpPr>
        <p:grpSpPr>
          <a:xfrm>
            <a:off x="1539948" y="476518"/>
            <a:ext cx="122300" cy="132661"/>
            <a:chOff x="-1" y="2"/>
            <a:chExt cx="122299" cy="132660"/>
          </a:xfrm>
        </p:grpSpPr>
        <p:sp>
          <p:nvSpPr>
            <p:cNvPr id="1899" name="Google Shape;494;p6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0" name="Google Shape;495;p6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02" name="Google Shape;496;p6"/>
          <p:cNvSpPr/>
          <p:nvPr/>
        </p:nvSpPr>
        <p:spPr>
          <a:xfrm>
            <a:off x="1438404" y="4781813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03" name="Google Shape;632;p19"/>
          <p:cNvSpPr txBox="1"/>
          <p:nvPr/>
        </p:nvSpPr>
        <p:spPr>
          <a:xfrm rot="5400000">
            <a:off x="-267698" y="3611165"/>
            <a:ext cx="941523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904" name="Google Shape;1105;p42"/>
          <p:cNvSpPr/>
          <p:nvPr/>
        </p:nvSpPr>
        <p:spPr>
          <a:xfrm>
            <a:off x="81024" y="3189377"/>
            <a:ext cx="244076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90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33837"/>
            <a:ext cx="5122927" cy="5143503"/>
          </a:xfrm>
          <a:prstGeom prst="rect">
            <a:avLst/>
          </a:prstGeom>
          <a:ln w="12700">
            <a:miter lim="400000"/>
          </a:ln>
        </p:spPr>
      </p:pic>
      <p:sp>
        <p:nvSpPr>
          <p:cNvPr id="1907" name="رقم الشريحة"/>
          <p:cNvSpPr txBox="1"/>
          <p:nvPr>
            <p:ph type="sldNum" sz="quarter" idx="2"/>
          </p:nvPr>
        </p:nvSpPr>
        <p:spPr>
          <a:xfrm>
            <a:off x="6288774" y="4635136"/>
            <a:ext cx="264426" cy="264253"/>
          </a:xfrm>
          <a:prstGeom prst="rect">
            <a:avLst/>
          </a:prstGeom>
        </p:spPr>
        <p:txBody>
          <a:bodyPr lIns="45718" tIns="45718" rIns="45718" bIns="45718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914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917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915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16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18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921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919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0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24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922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3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27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925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6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30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928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9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33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931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2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34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5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3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940" name="Google Shape;1016;p14"/>
          <p:cNvGrpSpPr/>
          <p:nvPr/>
        </p:nvGrpSpPr>
        <p:grpSpPr>
          <a:xfrm>
            <a:off x="830471" y="4584498"/>
            <a:ext cx="297886" cy="313811"/>
            <a:chOff x="0" y="0"/>
            <a:chExt cx="297884" cy="313810"/>
          </a:xfrm>
        </p:grpSpPr>
        <p:sp>
          <p:nvSpPr>
            <p:cNvPr id="1938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9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51" name="Google Shape;1019;p14"/>
          <p:cNvGrpSpPr/>
          <p:nvPr/>
        </p:nvGrpSpPr>
        <p:grpSpPr>
          <a:xfrm>
            <a:off x="7240775" y="398375"/>
            <a:ext cx="291351" cy="281326"/>
            <a:chOff x="24" y="24"/>
            <a:chExt cx="291350" cy="281325"/>
          </a:xfrm>
        </p:grpSpPr>
        <p:sp>
          <p:nvSpPr>
            <p:cNvPr id="1941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2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3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4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5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6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7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8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9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0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54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1952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3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55" name="Google Shape;1033;p14"/>
          <p:cNvSpPr/>
          <p:nvPr/>
        </p:nvSpPr>
        <p:spPr>
          <a:xfrm>
            <a:off x="1563741" y="477375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56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59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1957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8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60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1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2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3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4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5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6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7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8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9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0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1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2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3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4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5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6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7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8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9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0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1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2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3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4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5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6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7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8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9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0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1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2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3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4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5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6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7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8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9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0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1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002" name="IMG_5931.jpeg" descr="IMG_5931.jpeg"/>
          <p:cNvPicPr>
            <a:picLocks noChangeAspect="1"/>
          </p:cNvPicPr>
          <p:nvPr/>
        </p:nvPicPr>
        <p:blipFill>
          <a:blip r:embed="rId2">
            <a:extLst/>
          </a:blip>
          <a:srcRect l="5452" t="6972" r="6981" b="12749"/>
          <a:stretch>
            <a:fillRect/>
          </a:stretch>
        </p:blipFill>
        <p:spPr>
          <a:xfrm>
            <a:off x="443288" y="4510958"/>
            <a:ext cx="419105" cy="4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37" fill="norm" stroke="1" extrusionOk="0">
                <a:moveTo>
                  <a:pt x="10778" y="0"/>
                </a:moveTo>
                <a:cubicBezTo>
                  <a:pt x="8998" y="-12"/>
                  <a:pt x="7536" y="328"/>
                  <a:pt x="5931" y="1117"/>
                </a:cubicBezTo>
                <a:cubicBezTo>
                  <a:pt x="2951" y="2583"/>
                  <a:pt x="876" y="5259"/>
                  <a:pt x="143" y="8593"/>
                </a:cubicBezTo>
                <a:cubicBezTo>
                  <a:pt x="16" y="9172"/>
                  <a:pt x="0" y="9416"/>
                  <a:pt x="0" y="10767"/>
                </a:cubicBezTo>
                <a:cubicBezTo>
                  <a:pt x="0" y="12103"/>
                  <a:pt x="22" y="12355"/>
                  <a:pt x="143" y="12900"/>
                </a:cubicBezTo>
                <a:cubicBezTo>
                  <a:pt x="789" y="15810"/>
                  <a:pt x="2350" y="18136"/>
                  <a:pt x="4745" y="19726"/>
                </a:cubicBezTo>
                <a:cubicBezTo>
                  <a:pt x="6184" y="20682"/>
                  <a:pt x="7779" y="21280"/>
                  <a:pt x="9510" y="21494"/>
                </a:cubicBezTo>
                <a:cubicBezTo>
                  <a:pt x="10277" y="21588"/>
                  <a:pt x="12023" y="21520"/>
                  <a:pt x="12783" y="21372"/>
                </a:cubicBezTo>
                <a:cubicBezTo>
                  <a:pt x="17334" y="20481"/>
                  <a:pt x="20655" y="17134"/>
                  <a:pt x="21495" y="12596"/>
                </a:cubicBezTo>
                <a:cubicBezTo>
                  <a:pt x="21584" y="12119"/>
                  <a:pt x="21600" y="11683"/>
                  <a:pt x="21598" y="10706"/>
                </a:cubicBezTo>
                <a:cubicBezTo>
                  <a:pt x="21595" y="9577"/>
                  <a:pt x="21581" y="9346"/>
                  <a:pt x="21434" y="8654"/>
                </a:cubicBezTo>
                <a:cubicBezTo>
                  <a:pt x="20722" y="5301"/>
                  <a:pt x="18643" y="2603"/>
                  <a:pt x="15667" y="1138"/>
                </a:cubicBezTo>
                <a:cubicBezTo>
                  <a:pt x="14087" y="360"/>
                  <a:pt x="12905" y="57"/>
                  <a:pt x="11147" y="0"/>
                </a:cubicBezTo>
                <a:lnTo>
                  <a:pt x="10778" y="0"/>
                </a:lnTo>
                <a:close/>
                <a:moveTo>
                  <a:pt x="10901" y="549"/>
                </a:moveTo>
                <a:cubicBezTo>
                  <a:pt x="12055" y="563"/>
                  <a:pt x="13219" y="790"/>
                  <a:pt x="14358" y="1199"/>
                </a:cubicBezTo>
                <a:cubicBezTo>
                  <a:pt x="15790" y="1713"/>
                  <a:pt x="16965" y="2478"/>
                  <a:pt x="18141" y="3677"/>
                </a:cubicBezTo>
                <a:cubicBezTo>
                  <a:pt x="19612" y="5176"/>
                  <a:pt x="20466" y="6789"/>
                  <a:pt x="20902" y="8898"/>
                </a:cubicBezTo>
                <a:cubicBezTo>
                  <a:pt x="21101" y="9858"/>
                  <a:pt x="21103" y="11685"/>
                  <a:pt x="20902" y="12657"/>
                </a:cubicBezTo>
                <a:cubicBezTo>
                  <a:pt x="20462" y="14793"/>
                  <a:pt x="19576" y="16415"/>
                  <a:pt x="18019" y="17959"/>
                </a:cubicBezTo>
                <a:cubicBezTo>
                  <a:pt x="16217" y="19746"/>
                  <a:pt x="14223" y="20687"/>
                  <a:pt x="11740" y="20925"/>
                </a:cubicBezTo>
                <a:cubicBezTo>
                  <a:pt x="9917" y="21100"/>
                  <a:pt x="8058" y="20778"/>
                  <a:pt x="6402" y="19990"/>
                </a:cubicBezTo>
                <a:cubicBezTo>
                  <a:pt x="5337" y="19484"/>
                  <a:pt x="4590" y="18959"/>
                  <a:pt x="3661" y="18060"/>
                </a:cubicBezTo>
                <a:cubicBezTo>
                  <a:pt x="1891" y="16348"/>
                  <a:pt x="887" y="14333"/>
                  <a:pt x="593" y="11925"/>
                </a:cubicBezTo>
                <a:cubicBezTo>
                  <a:pt x="491" y="11091"/>
                  <a:pt x="546" y="9561"/>
                  <a:pt x="716" y="8756"/>
                </a:cubicBezTo>
                <a:cubicBezTo>
                  <a:pt x="1525" y="4921"/>
                  <a:pt x="4441" y="1854"/>
                  <a:pt x="8222" y="874"/>
                </a:cubicBezTo>
                <a:cubicBezTo>
                  <a:pt x="9105" y="645"/>
                  <a:pt x="10004" y="537"/>
                  <a:pt x="10901" y="549"/>
                </a:cubicBezTo>
                <a:close/>
                <a:moveTo>
                  <a:pt x="11658" y="1422"/>
                </a:moveTo>
                <a:cubicBezTo>
                  <a:pt x="11616" y="1428"/>
                  <a:pt x="11555" y="1586"/>
                  <a:pt x="11474" y="1869"/>
                </a:cubicBezTo>
                <a:cubicBezTo>
                  <a:pt x="11250" y="2647"/>
                  <a:pt x="11129" y="3465"/>
                  <a:pt x="11126" y="4205"/>
                </a:cubicBezTo>
                <a:cubicBezTo>
                  <a:pt x="11123" y="5016"/>
                  <a:pt x="11194" y="5253"/>
                  <a:pt x="11760" y="6237"/>
                </a:cubicBezTo>
                <a:cubicBezTo>
                  <a:pt x="12304" y="7183"/>
                  <a:pt x="12407" y="7382"/>
                  <a:pt x="12660" y="8004"/>
                </a:cubicBezTo>
                <a:cubicBezTo>
                  <a:pt x="12933" y="8676"/>
                  <a:pt x="12933" y="8756"/>
                  <a:pt x="12680" y="9183"/>
                </a:cubicBezTo>
                <a:cubicBezTo>
                  <a:pt x="12487" y="9508"/>
                  <a:pt x="11868" y="10110"/>
                  <a:pt x="11781" y="10056"/>
                </a:cubicBezTo>
                <a:cubicBezTo>
                  <a:pt x="11743" y="10033"/>
                  <a:pt x="11699" y="9894"/>
                  <a:pt x="11699" y="9731"/>
                </a:cubicBezTo>
                <a:cubicBezTo>
                  <a:pt x="11699" y="9321"/>
                  <a:pt x="11582" y="8743"/>
                  <a:pt x="11474" y="8654"/>
                </a:cubicBezTo>
                <a:cubicBezTo>
                  <a:pt x="11303" y="8514"/>
                  <a:pt x="10988" y="8743"/>
                  <a:pt x="10799" y="9162"/>
                </a:cubicBezTo>
                <a:cubicBezTo>
                  <a:pt x="10646" y="9500"/>
                  <a:pt x="10637" y="9580"/>
                  <a:pt x="10676" y="9995"/>
                </a:cubicBezTo>
                <a:cubicBezTo>
                  <a:pt x="10719" y="10448"/>
                  <a:pt x="10784" y="10538"/>
                  <a:pt x="10942" y="10381"/>
                </a:cubicBezTo>
                <a:cubicBezTo>
                  <a:pt x="11032" y="10292"/>
                  <a:pt x="11147" y="10378"/>
                  <a:pt x="11147" y="10523"/>
                </a:cubicBezTo>
                <a:cubicBezTo>
                  <a:pt x="11147" y="10696"/>
                  <a:pt x="10682" y="11335"/>
                  <a:pt x="10472" y="11458"/>
                </a:cubicBezTo>
                <a:cubicBezTo>
                  <a:pt x="10226" y="11601"/>
                  <a:pt x="10067" y="11600"/>
                  <a:pt x="9858" y="11438"/>
                </a:cubicBezTo>
                <a:cubicBezTo>
                  <a:pt x="9645" y="11271"/>
                  <a:pt x="9357" y="10657"/>
                  <a:pt x="9306" y="10280"/>
                </a:cubicBezTo>
                <a:cubicBezTo>
                  <a:pt x="9252" y="9885"/>
                  <a:pt x="9219" y="9772"/>
                  <a:pt x="9142" y="9772"/>
                </a:cubicBezTo>
                <a:cubicBezTo>
                  <a:pt x="9097" y="9772"/>
                  <a:pt x="9080" y="9957"/>
                  <a:pt x="9101" y="10320"/>
                </a:cubicBezTo>
                <a:cubicBezTo>
                  <a:pt x="9127" y="10769"/>
                  <a:pt x="9168" y="10956"/>
                  <a:pt x="9367" y="11417"/>
                </a:cubicBezTo>
                <a:cubicBezTo>
                  <a:pt x="9684" y="12153"/>
                  <a:pt x="9803" y="12367"/>
                  <a:pt x="10001" y="12474"/>
                </a:cubicBezTo>
                <a:cubicBezTo>
                  <a:pt x="10092" y="12522"/>
                  <a:pt x="10274" y="12554"/>
                  <a:pt x="10390" y="12555"/>
                </a:cubicBezTo>
                <a:cubicBezTo>
                  <a:pt x="10636" y="12558"/>
                  <a:pt x="10954" y="12278"/>
                  <a:pt x="11228" y="11803"/>
                </a:cubicBezTo>
                <a:cubicBezTo>
                  <a:pt x="11337" y="11615"/>
                  <a:pt x="11481" y="11476"/>
                  <a:pt x="11637" y="11397"/>
                </a:cubicBezTo>
                <a:cubicBezTo>
                  <a:pt x="11944" y="11242"/>
                  <a:pt x="12565" y="10578"/>
                  <a:pt x="12783" y="10178"/>
                </a:cubicBezTo>
                <a:cubicBezTo>
                  <a:pt x="12908" y="9947"/>
                  <a:pt x="12955" y="9721"/>
                  <a:pt x="13008" y="9244"/>
                </a:cubicBezTo>
                <a:cubicBezTo>
                  <a:pt x="13145" y="8003"/>
                  <a:pt x="12918" y="7186"/>
                  <a:pt x="11924" y="5363"/>
                </a:cubicBezTo>
                <a:cubicBezTo>
                  <a:pt x="11213" y="4060"/>
                  <a:pt x="11189" y="3839"/>
                  <a:pt x="11576" y="2235"/>
                </a:cubicBezTo>
                <a:cubicBezTo>
                  <a:pt x="11643" y="1956"/>
                  <a:pt x="11699" y="1652"/>
                  <a:pt x="11699" y="1564"/>
                </a:cubicBezTo>
                <a:cubicBezTo>
                  <a:pt x="11699" y="1454"/>
                  <a:pt x="11683" y="1418"/>
                  <a:pt x="11658" y="1422"/>
                </a:cubicBezTo>
                <a:close/>
                <a:moveTo>
                  <a:pt x="13130" y="1463"/>
                </a:moveTo>
                <a:cubicBezTo>
                  <a:pt x="13121" y="1466"/>
                  <a:pt x="13122" y="1471"/>
                  <a:pt x="13110" y="1483"/>
                </a:cubicBezTo>
                <a:cubicBezTo>
                  <a:pt x="13090" y="1503"/>
                  <a:pt x="13016" y="1742"/>
                  <a:pt x="12946" y="1991"/>
                </a:cubicBezTo>
                <a:cubicBezTo>
                  <a:pt x="12767" y="2638"/>
                  <a:pt x="12706" y="4052"/>
                  <a:pt x="12844" y="4713"/>
                </a:cubicBezTo>
                <a:cubicBezTo>
                  <a:pt x="12952" y="5232"/>
                  <a:pt x="13347" y="6132"/>
                  <a:pt x="13846" y="6989"/>
                </a:cubicBezTo>
                <a:cubicBezTo>
                  <a:pt x="14616" y="8310"/>
                  <a:pt x="14743" y="8519"/>
                  <a:pt x="14808" y="8837"/>
                </a:cubicBezTo>
                <a:cubicBezTo>
                  <a:pt x="14901" y="9296"/>
                  <a:pt x="14808" y="9693"/>
                  <a:pt x="14501" y="10280"/>
                </a:cubicBezTo>
                <a:cubicBezTo>
                  <a:pt x="14152" y="10945"/>
                  <a:pt x="13648" y="11517"/>
                  <a:pt x="12987" y="11986"/>
                </a:cubicBezTo>
                <a:cubicBezTo>
                  <a:pt x="12678" y="12205"/>
                  <a:pt x="12407" y="12418"/>
                  <a:pt x="12394" y="12453"/>
                </a:cubicBezTo>
                <a:cubicBezTo>
                  <a:pt x="12363" y="12538"/>
                  <a:pt x="12617" y="12479"/>
                  <a:pt x="13212" y="12250"/>
                </a:cubicBezTo>
                <a:cubicBezTo>
                  <a:pt x="13583" y="12108"/>
                  <a:pt x="13765" y="11994"/>
                  <a:pt x="14092" y="11681"/>
                </a:cubicBezTo>
                <a:cubicBezTo>
                  <a:pt x="14780" y="11023"/>
                  <a:pt x="15011" y="10325"/>
                  <a:pt x="15012" y="9000"/>
                </a:cubicBezTo>
                <a:cubicBezTo>
                  <a:pt x="15013" y="7944"/>
                  <a:pt x="14909" y="7642"/>
                  <a:pt x="14214" y="6481"/>
                </a:cubicBezTo>
                <a:cubicBezTo>
                  <a:pt x="13571" y="5406"/>
                  <a:pt x="13169" y="4498"/>
                  <a:pt x="13049" y="3901"/>
                </a:cubicBezTo>
                <a:cubicBezTo>
                  <a:pt x="12938" y="3351"/>
                  <a:pt x="12927" y="3415"/>
                  <a:pt x="13151" y="2011"/>
                </a:cubicBezTo>
                <a:cubicBezTo>
                  <a:pt x="13211" y="1632"/>
                  <a:pt x="13199" y="1439"/>
                  <a:pt x="13130" y="1463"/>
                </a:cubicBezTo>
                <a:close/>
                <a:moveTo>
                  <a:pt x="8058" y="1564"/>
                </a:moveTo>
                <a:cubicBezTo>
                  <a:pt x="8038" y="1568"/>
                  <a:pt x="7982" y="1676"/>
                  <a:pt x="7895" y="1869"/>
                </a:cubicBezTo>
                <a:cubicBezTo>
                  <a:pt x="7701" y="2299"/>
                  <a:pt x="7676" y="3266"/>
                  <a:pt x="7854" y="3535"/>
                </a:cubicBezTo>
                <a:cubicBezTo>
                  <a:pt x="7981" y="3728"/>
                  <a:pt x="8067" y="3753"/>
                  <a:pt x="8263" y="3616"/>
                </a:cubicBezTo>
                <a:cubicBezTo>
                  <a:pt x="8487" y="3460"/>
                  <a:pt x="8748" y="2838"/>
                  <a:pt x="8590" y="2844"/>
                </a:cubicBezTo>
                <a:cubicBezTo>
                  <a:pt x="8564" y="2845"/>
                  <a:pt x="8493" y="2875"/>
                  <a:pt x="8426" y="2926"/>
                </a:cubicBezTo>
                <a:cubicBezTo>
                  <a:pt x="8269" y="3044"/>
                  <a:pt x="8158" y="3052"/>
                  <a:pt x="8017" y="2926"/>
                </a:cubicBezTo>
                <a:cubicBezTo>
                  <a:pt x="7872" y="2795"/>
                  <a:pt x="7861" y="2230"/>
                  <a:pt x="7997" y="1849"/>
                </a:cubicBezTo>
                <a:cubicBezTo>
                  <a:pt x="8064" y="1659"/>
                  <a:pt x="8078" y="1561"/>
                  <a:pt x="8058" y="1564"/>
                </a:cubicBezTo>
                <a:close/>
                <a:moveTo>
                  <a:pt x="14808" y="1747"/>
                </a:moveTo>
                <a:cubicBezTo>
                  <a:pt x="14708" y="1739"/>
                  <a:pt x="14643" y="1895"/>
                  <a:pt x="14644" y="2174"/>
                </a:cubicBezTo>
                <a:cubicBezTo>
                  <a:pt x="14645" y="2601"/>
                  <a:pt x="14761" y="2999"/>
                  <a:pt x="15135" y="3738"/>
                </a:cubicBezTo>
                <a:cubicBezTo>
                  <a:pt x="15521" y="4502"/>
                  <a:pt x="15621" y="4938"/>
                  <a:pt x="15503" y="5465"/>
                </a:cubicBezTo>
                <a:cubicBezTo>
                  <a:pt x="15447" y="5713"/>
                  <a:pt x="15380" y="5851"/>
                  <a:pt x="15319" y="5851"/>
                </a:cubicBezTo>
                <a:cubicBezTo>
                  <a:pt x="15256" y="5851"/>
                  <a:pt x="15203" y="5719"/>
                  <a:pt x="15155" y="5465"/>
                </a:cubicBezTo>
                <a:cubicBezTo>
                  <a:pt x="14987" y="4562"/>
                  <a:pt x="14793" y="4174"/>
                  <a:pt x="14521" y="4205"/>
                </a:cubicBezTo>
                <a:cubicBezTo>
                  <a:pt x="14364" y="4223"/>
                  <a:pt x="14358" y="4253"/>
                  <a:pt x="14358" y="4510"/>
                </a:cubicBezTo>
                <a:cubicBezTo>
                  <a:pt x="14358" y="4787"/>
                  <a:pt x="14365" y="4795"/>
                  <a:pt x="14583" y="4795"/>
                </a:cubicBezTo>
                <a:cubicBezTo>
                  <a:pt x="14792" y="4795"/>
                  <a:pt x="14800" y="4813"/>
                  <a:pt x="14910" y="5140"/>
                </a:cubicBezTo>
                <a:cubicBezTo>
                  <a:pt x="14973" y="5327"/>
                  <a:pt x="15036" y="5700"/>
                  <a:pt x="15053" y="5973"/>
                </a:cubicBezTo>
                <a:cubicBezTo>
                  <a:pt x="15070" y="6245"/>
                  <a:pt x="15096" y="6511"/>
                  <a:pt x="15114" y="6562"/>
                </a:cubicBezTo>
                <a:cubicBezTo>
                  <a:pt x="15156" y="6677"/>
                  <a:pt x="15423" y="6120"/>
                  <a:pt x="15544" y="5668"/>
                </a:cubicBezTo>
                <a:cubicBezTo>
                  <a:pt x="15728" y="4982"/>
                  <a:pt x="15632" y="4418"/>
                  <a:pt x="15114" y="3393"/>
                </a:cubicBezTo>
                <a:cubicBezTo>
                  <a:pt x="14839" y="2848"/>
                  <a:pt x="14652" y="2272"/>
                  <a:pt x="14726" y="2154"/>
                </a:cubicBezTo>
                <a:cubicBezTo>
                  <a:pt x="14749" y="2116"/>
                  <a:pt x="14825" y="2103"/>
                  <a:pt x="14889" y="2113"/>
                </a:cubicBezTo>
                <a:cubicBezTo>
                  <a:pt x="14953" y="2123"/>
                  <a:pt x="15011" y="2098"/>
                  <a:pt x="15012" y="2072"/>
                </a:cubicBezTo>
                <a:cubicBezTo>
                  <a:pt x="15020" y="1939"/>
                  <a:pt x="15002" y="1900"/>
                  <a:pt x="14910" y="1808"/>
                </a:cubicBezTo>
                <a:cubicBezTo>
                  <a:pt x="14869" y="1768"/>
                  <a:pt x="14841" y="1750"/>
                  <a:pt x="14808" y="1747"/>
                </a:cubicBezTo>
                <a:close/>
                <a:moveTo>
                  <a:pt x="5338" y="2458"/>
                </a:moveTo>
                <a:cubicBezTo>
                  <a:pt x="4951" y="2458"/>
                  <a:pt x="4202" y="3225"/>
                  <a:pt x="3784" y="4023"/>
                </a:cubicBezTo>
                <a:cubicBezTo>
                  <a:pt x="3522" y="4522"/>
                  <a:pt x="3517" y="4558"/>
                  <a:pt x="3477" y="5302"/>
                </a:cubicBezTo>
                <a:cubicBezTo>
                  <a:pt x="3454" y="5723"/>
                  <a:pt x="3396" y="5879"/>
                  <a:pt x="3354" y="5993"/>
                </a:cubicBezTo>
                <a:cubicBezTo>
                  <a:pt x="3419" y="5737"/>
                  <a:pt x="3579" y="5467"/>
                  <a:pt x="3579" y="5181"/>
                </a:cubicBezTo>
                <a:cubicBezTo>
                  <a:pt x="3579" y="4664"/>
                  <a:pt x="3604" y="4623"/>
                  <a:pt x="3845" y="4165"/>
                </a:cubicBezTo>
                <a:cubicBezTo>
                  <a:pt x="4152" y="3582"/>
                  <a:pt x="4264" y="3443"/>
                  <a:pt x="4520" y="3413"/>
                </a:cubicBezTo>
                <a:cubicBezTo>
                  <a:pt x="4778" y="3383"/>
                  <a:pt x="4929" y="3306"/>
                  <a:pt x="5256" y="3007"/>
                </a:cubicBezTo>
                <a:cubicBezTo>
                  <a:pt x="5589" y="2703"/>
                  <a:pt x="5618" y="2458"/>
                  <a:pt x="5338" y="2458"/>
                </a:cubicBezTo>
                <a:close/>
                <a:moveTo>
                  <a:pt x="3354" y="5993"/>
                </a:moveTo>
                <a:cubicBezTo>
                  <a:pt x="3343" y="6038"/>
                  <a:pt x="3327" y="6090"/>
                  <a:pt x="3313" y="6135"/>
                </a:cubicBezTo>
                <a:cubicBezTo>
                  <a:pt x="3328" y="6128"/>
                  <a:pt x="3342" y="6026"/>
                  <a:pt x="3354" y="5993"/>
                </a:cubicBezTo>
                <a:close/>
                <a:moveTo>
                  <a:pt x="3313" y="6135"/>
                </a:moveTo>
                <a:cubicBezTo>
                  <a:pt x="3255" y="6166"/>
                  <a:pt x="3199" y="6017"/>
                  <a:pt x="3088" y="5648"/>
                </a:cubicBezTo>
                <a:cubicBezTo>
                  <a:pt x="3045" y="5504"/>
                  <a:pt x="2943" y="5316"/>
                  <a:pt x="2863" y="5241"/>
                </a:cubicBezTo>
                <a:cubicBezTo>
                  <a:pt x="2729" y="5116"/>
                  <a:pt x="2717" y="5110"/>
                  <a:pt x="2577" y="5201"/>
                </a:cubicBezTo>
                <a:cubicBezTo>
                  <a:pt x="2433" y="5295"/>
                  <a:pt x="2332" y="5542"/>
                  <a:pt x="2332" y="5851"/>
                </a:cubicBezTo>
                <a:cubicBezTo>
                  <a:pt x="2332" y="6025"/>
                  <a:pt x="2348" y="6019"/>
                  <a:pt x="2597" y="5892"/>
                </a:cubicBezTo>
                <a:cubicBezTo>
                  <a:pt x="2769" y="5803"/>
                  <a:pt x="2799" y="5807"/>
                  <a:pt x="2884" y="5892"/>
                </a:cubicBezTo>
                <a:cubicBezTo>
                  <a:pt x="2992" y="5999"/>
                  <a:pt x="3016" y="6413"/>
                  <a:pt x="2945" y="6968"/>
                </a:cubicBezTo>
                <a:lnTo>
                  <a:pt x="2904" y="7334"/>
                </a:lnTo>
                <a:lnTo>
                  <a:pt x="3109" y="6928"/>
                </a:lnTo>
                <a:cubicBezTo>
                  <a:pt x="3266" y="6628"/>
                  <a:pt x="3238" y="6386"/>
                  <a:pt x="3313" y="6135"/>
                </a:cubicBezTo>
                <a:close/>
                <a:moveTo>
                  <a:pt x="16198" y="3169"/>
                </a:moveTo>
                <a:lnTo>
                  <a:pt x="16116" y="3332"/>
                </a:lnTo>
                <a:cubicBezTo>
                  <a:pt x="15912" y="3694"/>
                  <a:pt x="15947" y="4362"/>
                  <a:pt x="16178" y="4591"/>
                </a:cubicBezTo>
                <a:cubicBezTo>
                  <a:pt x="16326" y="4738"/>
                  <a:pt x="16491" y="4720"/>
                  <a:pt x="16669" y="4510"/>
                </a:cubicBezTo>
                <a:cubicBezTo>
                  <a:pt x="16890" y="4250"/>
                  <a:pt x="16874" y="4201"/>
                  <a:pt x="16587" y="4246"/>
                </a:cubicBezTo>
                <a:cubicBezTo>
                  <a:pt x="16371" y="4280"/>
                  <a:pt x="16335" y="4249"/>
                  <a:pt x="16239" y="4104"/>
                </a:cubicBezTo>
                <a:cubicBezTo>
                  <a:pt x="16128" y="3935"/>
                  <a:pt x="16083" y="3602"/>
                  <a:pt x="16157" y="3332"/>
                </a:cubicBezTo>
                <a:lnTo>
                  <a:pt x="16198" y="3169"/>
                </a:lnTo>
                <a:close/>
                <a:moveTo>
                  <a:pt x="10001" y="3271"/>
                </a:moveTo>
                <a:cubicBezTo>
                  <a:pt x="9962" y="3250"/>
                  <a:pt x="9867" y="3381"/>
                  <a:pt x="9715" y="3637"/>
                </a:cubicBezTo>
                <a:cubicBezTo>
                  <a:pt x="9400" y="4165"/>
                  <a:pt x="8986" y="4660"/>
                  <a:pt x="8406" y="5262"/>
                </a:cubicBezTo>
                <a:cubicBezTo>
                  <a:pt x="8121" y="5557"/>
                  <a:pt x="7895" y="5833"/>
                  <a:pt x="7895" y="5871"/>
                </a:cubicBezTo>
                <a:cubicBezTo>
                  <a:pt x="7895" y="6047"/>
                  <a:pt x="8490" y="5575"/>
                  <a:pt x="8938" y="5038"/>
                </a:cubicBezTo>
                <a:cubicBezTo>
                  <a:pt x="9230" y="4688"/>
                  <a:pt x="10022" y="3437"/>
                  <a:pt x="10022" y="3332"/>
                </a:cubicBezTo>
                <a:cubicBezTo>
                  <a:pt x="10022" y="3294"/>
                  <a:pt x="10014" y="3278"/>
                  <a:pt x="10001" y="3271"/>
                </a:cubicBezTo>
                <a:close/>
                <a:moveTo>
                  <a:pt x="7240" y="4226"/>
                </a:moveTo>
                <a:cubicBezTo>
                  <a:pt x="7129" y="4238"/>
                  <a:pt x="6959" y="4356"/>
                  <a:pt x="6708" y="4612"/>
                </a:cubicBezTo>
                <a:cubicBezTo>
                  <a:pt x="6441" y="4884"/>
                  <a:pt x="6348" y="5035"/>
                  <a:pt x="6320" y="5221"/>
                </a:cubicBezTo>
                <a:lnTo>
                  <a:pt x="6279" y="5465"/>
                </a:lnTo>
                <a:lnTo>
                  <a:pt x="6606" y="5140"/>
                </a:lnTo>
                <a:cubicBezTo>
                  <a:pt x="6830" y="4920"/>
                  <a:pt x="6990" y="4810"/>
                  <a:pt x="7056" y="4835"/>
                </a:cubicBezTo>
                <a:cubicBezTo>
                  <a:pt x="7201" y="4890"/>
                  <a:pt x="7169" y="4963"/>
                  <a:pt x="6892" y="5424"/>
                </a:cubicBezTo>
                <a:cubicBezTo>
                  <a:pt x="6755" y="5654"/>
                  <a:pt x="6647" y="5889"/>
                  <a:pt x="6647" y="5932"/>
                </a:cubicBezTo>
                <a:cubicBezTo>
                  <a:pt x="6647" y="6094"/>
                  <a:pt x="6801" y="5951"/>
                  <a:pt x="7036" y="5566"/>
                </a:cubicBezTo>
                <a:cubicBezTo>
                  <a:pt x="7294" y="5143"/>
                  <a:pt x="7405" y="4849"/>
                  <a:pt x="7404" y="4551"/>
                </a:cubicBezTo>
                <a:cubicBezTo>
                  <a:pt x="7403" y="4323"/>
                  <a:pt x="7351" y="4213"/>
                  <a:pt x="7240" y="4226"/>
                </a:cubicBezTo>
                <a:close/>
                <a:moveTo>
                  <a:pt x="17916" y="4266"/>
                </a:moveTo>
                <a:cubicBezTo>
                  <a:pt x="17874" y="4274"/>
                  <a:pt x="17791" y="4346"/>
                  <a:pt x="17732" y="4469"/>
                </a:cubicBezTo>
                <a:cubicBezTo>
                  <a:pt x="17678" y="4582"/>
                  <a:pt x="17443" y="4952"/>
                  <a:pt x="17200" y="5282"/>
                </a:cubicBezTo>
                <a:cubicBezTo>
                  <a:pt x="16855" y="5754"/>
                  <a:pt x="15815" y="7365"/>
                  <a:pt x="15646" y="7700"/>
                </a:cubicBezTo>
                <a:cubicBezTo>
                  <a:pt x="15515" y="7960"/>
                  <a:pt x="16019" y="7321"/>
                  <a:pt x="16751" y="6278"/>
                </a:cubicBezTo>
                <a:cubicBezTo>
                  <a:pt x="17559" y="5125"/>
                  <a:pt x="17957" y="4486"/>
                  <a:pt x="17957" y="4327"/>
                </a:cubicBezTo>
                <a:cubicBezTo>
                  <a:pt x="17957" y="4277"/>
                  <a:pt x="17941" y="4262"/>
                  <a:pt x="17916" y="4266"/>
                </a:cubicBezTo>
                <a:close/>
                <a:moveTo>
                  <a:pt x="5031" y="6704"/>
                </a:moveTo>
                <a:cubicBezTo>
                  <a:pt x="4623" y="6689"/>
                  <a:pt x="4138" y="7278"/>
                  <a:pt x="3825" y="8167"/>
                </a:cubicBezTo>
                <a:cubicBezTo>
                  <a:pt x="3658" y="8641"/>
                  <a:pt x="3624" y="8792"/>
                  <a:pt x="3600" y="9630"/>
                </a:cubicBezTo>
                <a:cubicBezTo>
                  <a:pt x="3569" y="10664"/>
                  <a:pt x="3655" y="11124"/>
                  <a:pt x="3927" y="11438"/>
                </a:cubicBezTo>
                <a:lnTo>
                  <a:pt x="4070" y="11600"/>
                </a:lnTo>
                <a:lnTo>
                  <a:pt x="4520" y="11478"/>
                </a:lnTo>
                <a:cubicBezTo>
                  <a:pt x="4957" y="11366"/>
                  <a:pt x="4962" y="11361"/>
                  <a:pt x="5093" y="11478"/>
                </a:cubicBezTo>
                <a:cubicBezTo>
                  <a:pt x="5266" y="11634"/>
                  <a:pt x="5232" y="12038"/>
                  <a:pt x="5011" y="12514"/>
                </a:cubicBezTo>
                <a:cubicBezTo>
                  <a:pt x="4482" y="13652"/>
                  <a:pt x="3456" y="14139"/>
                  <a:pt x="2659" y="13632"/>
                </a:cubicBezTo>
                <a:cubicBezTo>
                  <a:pt x="1978" y="13198"/>
                  <a:pt x="1630" y="12654"/>
                  <a:pt x="1391" y="11661"/>
                </a:cubicBezTo>
                <a:cubicBezTo>
                  <a:pt x="1132" y="10587"/>
                  <a:pt x="1351" y="9507"/>
                  <a:pt x="2086" y="8086"/>
                </a:cubicBezTo>
                <a:cubicBezTo>
                  <a:pt x="2397" y="7485"/>
                  <a:pt x="2477" y="7204"/>
                  <a:pt x="2332" y="7253"/>
                </a:cubicBezTo>
                <a:cubicBezTo>
                  <a:pt x="2292" y="7266"/>
                  <a:pt x="2229" y="7382"/>
                  <a:pt x="2188" y="7517"/>
                </a:cubicBezTo>
                <a:cubicBezTo>
                  <a:pt x="2148" y="7651"/>
                  <a:pt x="2011" y="7975"/>
                  <a:pt x="1882" y="8228"/>
                </a:cubicBezTo>
                <a:cubicBezTo>
                  <a:pt x="1542" y="8893"/>
                  <a:pt x="1209" y="9912"/>
                  <a:pt x="1166" y="10462"/>
                </a:cubicBezTo>
                <a:cubicBezTo>
                  <a:pt x="1097" y="11349"/>
                  <a:pt x="1364" y="12618"/>
                  <a:pt x="1779" y="13469"/>
                </a:cubicBezTo>
                <a:cubicBezTo>
                  <a:pt x="2145" y="14219"/>
                  <a:pt x="2547" y="14634"/>
                  <a:pt x="3088" y="14810"/>
                </a:cubicBezTo>
                <a:cubicBezTo>
                  <a:pt x="3361" y="14898"/>
                  <a:pt x="3922" y="14814"/>
                  <a:pt x="4254" y="14647"/>
                </a:cubicBezTo>
                <a:cubicBezTo>
                  <a:pt x="5028" y="14258"/>
                  <a:pt x="5459" y="13373"/>
                  <a:pt x="5461" y="12189"/>
                </a:cubicBezTo>
                <a:cubicBezTo>
                  <a:pt x="5462" y="11449"/>
                  <a:pt x="5370" y="10882"/>
                  <a:pt x="5195" y="10625"/>
                </a:cubicBezTo>
                <a:cubicBezTo>
                  <a:pt x="5073" y="10446"/>
                  <a:pt x="5013" y="10435"/>
                  <a:pt x="4765" y="10442"/>
                </a:cubicBezTo>
                <a:cubicBezTo>
                  <a:pt x="4613" y="10446"/>
                  <a:pt x="4375" y="10458"/>
                  <a:pt x="4234" y="10483"/>
                </a:cubicBezTo>
                <a:cubicBezTo>
                  <a:pt x="4007" y="10523"/>
                  <a:pt x="3976" y="10509"/>
                  <a:pt x="3886" y="10381"/>
                </a:cubicBezTo>
                <a:cubicBezTo>
                  <a:pt x="3556" y="9914"/>
                  <a:pt x="3970" y="8520"/>
                  <a:pt x="4622" y="7923"/>
                </a:cubicBezTo>
                <a:cubicBezTo>
                  <a:pt x="4907" y="7662"/>
                  <a:pt x="5117" y="7610"/>
                  <a:pt x="5318" y="7761"/>
                </a:cubicBezTo>
                <a:cubicBezTo>
                  <a:pt x="5509" y="7904"/>
                  <a:pt x="5522" y="7887"/>
                  <a:pt x="5522" y="7517"/>
                </a:cubicBezTo>
                <a:cubicBezTo>
                  <a:pt x="5522" y="7115"/>
                  <a:pt x="5344" y="6762"/>
                  <a:pt x="5113" y="6704"/>
                </a:cubicBezTo>
                <a:cubicBezTo>
                  <a:pt x="5087" y="6698"/>
                  <a:pt x="5059" y="6705"/>
                  <a:pt x="5031" y="6704"/>
                </a:cubicBezTo>
                <a:close/>
                <a:moveTo>
                  <a:pt x="10124" y="6785"/>
                </a:moveTo>
                <a:cubicBezTo>
                  <a:pt x="10056" y="6795"/>
                  <a:pt x="10028" y="6853"/>
                  <a:pt x="9981" y="6989"/>
                </a:cubicBezTo>
                <a:cubicBezTo>
                  <a:pt x="9939" y="7108"/>
                  <a:pt x="9901" y="7331"/>
                  <a:pt x="9899" y="7476"/>
                </a:cubicBezTo>
                <a:cubicBezTo>
                  <a:pt x="9896" y="7686"/>
                  <a:pt x="9914" y="7738"/>
                  <a:pt x="10001" y="7740"/>
                </a:cubicBezTo>
                <a:cubicBezTo>
                  <a:pt x="10061" y="7742"/>
                  <a:pt x="10208" y="7797"/>
                  <a:pt x="10328" y="7862"/>
                </a:cubicBezTo>
                <a:cubicBezTo>
                  <a:pt x="10449" y="7927"/>
                  <a:pt x="10571" y="7983"/>
                  <a:pt x="10594" y="7984"/>
                </a:cubicBezTo>
                <a:cubicBezTo>
                  <a:pt x="10651" y="7987"/>
                  <a:pt x="10737" y="7377"/>
                  <a:pt x="10717" y="7110"/>
                </a:cubicBezTo>
                <a:cubicBezTo>
                  <a:pt x="10709" y="6998"/>
                  <a:pt x="10426" y="6816"/>
                  <a:pt x="10206" y="6785"/>
                </a:cubicBezTo>
                <a:cubicBezTo>
                  <a:pt x="10173" y="6781"/>
                  <a:pt x="10147" y="6782"/>
                  <a:pt x="10124" y="6785"/>
                </a:cubicBezTo>
                <a:close/>
                <a:moveTo>
                  <a:pt x="19614" y="6948"/>
                </a:moveTo>
                <a:cubicBezTo>
                  <a:pt x="19564" y="6939"/>
                  <a:pt x="19453" y="7011"/>
                  <a:pt x="19307" y="7151"/>
                </a:cubicBezTo>
                <a:cubicBezTo>
                  <a:pt x="18921" y="7521"/>
                  <a:pt x="18576" y="7679"/>
                  <a:pt x="18019" y="7720"/>
                </a:cubicBezTo>
                <a:cubicBezTo>
                  <a:pt x="17454" y="7762"/>
                  <a:pt x="17299" y="7842"/>
                  <a:pt x="17160" y="8187"/>
                </a:cubicBezTo>
                <a:cubicBezTo>
                  <a:pt x="16987" y="8616"/>
                  <a:pt x="17174" y="9497"/>
                  <a:pt x="17671" y="10666"/>
                </a:cubicBezTo>
                <a:cubicBezTo>
                  <a:pt x="17851" y="11089"/>
                  <a:pt x="17896" y="11250"/>
                  <a:pt x="17896" y="11620"/>
                </a:cubicBezTo>
                <a:cubicBezTo>
                  <a:pt x="17896" y="12072"/>
                  <a:pt x="17729" y="13017"/>
                  <a:pt x="17548" y="13611"/>
                </a:cubicBezTo>
                <a:cubicBezTo>
                  <a:pt x="17423" y="14024"/>
                  <a:pt x="17100" y="14698"/>
                  <a:pt x="17016" y="14749"/>
                </a:cubicBezTo>
                <a:cubicBezTo>
                  <a:pt x="16928" y="14803"/>
                  <a:pt x="16905" y="14748"/>
                  <a:pt x="16771" y="14241"/>
                </a:cubicBezTo>
                <a:cubicBezTo>
                  <a:pt x="16707" y="13999"/>
                  <a:pt x="16628" y="13774"/>
                  <a:pt x="16607" y="13754"/>
                </a:cubicBezTo>
                <a:cubicBezTo>
                  <a:pt x="16527" y="13674"/>
                  <a:pt x="16515" y="13797"/>
                  <a:pt x="16566" y="14119"/>
                </a:cubicBezTo>
                <a:cubicBezTo>
                  <a:pt x="16607" y="14372"/>
                  <a:pt x="16599" y="14536"/>
                  <a:pt x="16526" y="14769"/>
                </a:cubicBezTo>
                <a:cubicBezTo>
                  <a:pt x="16378" y="15239"/>
                  <a:pt x="16327" y="15285"/>
                  <a:pt x="16157" y="15074"/>
                </a:cubicBezTo>
                <a:lnTo>
                  <a:pt x="16014" y="14891"/>
                </a:lnTo>
                <a:lnTo>
                  <a:pt x="16014" y="15216"/>
                </a:lnTo>
                <a:cubicBezTo>
                  <a:pt x="16014" y="15395"/>
                  <a:pt x="15959" y="15690"/>
                  <a:pt x="15892" y="15866"/>
                </a:cubicBezTo>
                <a:cubicBezTo>
                  <a:pt x="15768" y="16189"/>
                  <a:pt x="15493" y="16537"/>
                  <a:pt x="15360" y="16537"/>
                </a:cubicBezTo>
                <a:cubicBezTo>
                  <a:pt x="15227" y="16537"/>
                  <a:pt x="15076" y="16315"/>
                  <a:pt x="14930" y="15887"/>
                </a:cubicBezTo>
                <a:cubicBezTo>
                  <a:pt x="14851" y="15653"/>
                  <a:pt x="14762" y="15452"/>
                  <a:pt x="14726" y="15440"/>
                </a:cubicBezTo>
                <a:cubicBezTo>
                  <a:pt x="14601" y="15398"/>
                  <a:pt x="14252" y="15928"/>
                  <a:pt x="13989" y="16557"/>
                </a:cubicBezTo>
                <a:cubicBezTo>
                  <a:pt x="13488" y="17760"/>
                  <a:pt x="13169" y="18254"/>
                  <a:pt x="12517" y="18893"/>
                </a:cubicBezTo>
                <a:cubicBezTo>
                  <a:pt x="12035" y="19365"/>
                  <a:pt x="11450" y="19726"/>
                  <a:pt x="11290" y="19665"/>
                </a:cubicBezTo>
                <a:cubicBezTo>
                  <a:pt x="11216" y="19637"/>
                  <a:pt x="11227" y="19594"/>
                  <a:pt x="11331" y="19361"/>
                </a:cubicBezTo>
                <a:cubicBezTo>
                  <a:pt x="11428" y="19141"/>
                  <a:pt x="11447" y="18964"/>
                  <a:pt x="11433" y="18589"/>
                </a:cubicBezTo>
                <a:lnTo>
                  <a:pt x="11433" y="18101"/>
                </a:lnTo>
                <a:lnTo>
                  <a:pt x="11310" y="18345"/>
                </a:lnTo>
                <a:cubicBezTo>
                  <a:pt x="11176" y="18612"/>
                  <a:pt x="10665" y="19110"/>
                  <a:pt x="10431" y="19198"/>
                </a:cubicBezTo>
                <a:cubicBezTo>
                  <a:pt x="10186" y="19290"/>
                  <a:pt x="9949" y="19266"/>
                  <a:pt x="9735" y="19137"/>
                </a:cubicBezTo>
                <a:cubicBezTo>
                  <a:pt x="9385" y="18925"/>
                  <a:pt x="8785" y="17593"/>
                  <a:pt x="8754" y="16943"/>
                </a:cubicBezTo>
                <a:cubicBezTo>
                  <a:pt x="8747" y="16797"/>
                  <a:pt x="8767" y="16483"/>
                  <a:pt x="8795" y="16232"/>
                </a:cubicBezTo>
                <a:cubicBezTo>
                  <a:pt x="8836" y="15853"/>
                  <a:pt x="8846" y="15782"/>
                  <a:pt x="8774" y="15805"/>
                </a:cubicBezTo>
                <a:cubicBezTo>
                  <a:pt x="8593" y="15864"/>
                  <a:pt x="8507" y="16172"/>
                  <a:pt x="8508" y="16841"/>
                </a:cubicBezTo>
                <a:cubicBezTo>
                  <a:pt x="8510" y="17670"/>
                  <a:pt x="8632" y="18269"/>
                  <a:pt x="8958" y="19096"/>
                </a:cubicBezTo>
                <a:cubicBezTo>
                  <a:pt x="9266" y="19879"/>
                  <a:pt x="9495" y="20215"/>
                  <a:pt x="9776" y="20295"/>
                </a:cubicBezTo>
                <a:cubicBezTo>
                  <a:pt x="10059" y="20376"/>
                  <a:pt x="10088" y="20391"/>
                  <a:pt x="10410" y="20295"/>
                </a:cubicBezTo>
                <a:cubicBezTo>
                  <a:pt x="10567" y="20248"/>
                  <a:pt x="10774" y="20218"/>
                  <a:pt x="10860" y="20234"/>
                </a:cubicBezTo>
                <a:cubicBezTo>
                  <a:pt x="11008" y="20262"/>
                  <a:pt x="11573" y="20064"/>
                  <a:pt x="12292" y="19747"/>
                </a:cubicBezTo>
                <a:cubicBezTo>
                  <a:pt x="12765" y="19538"/>
                  <a:pt x="13496" y="18787"/>
                  <a:pt x="13805" y="18182"/>
                </a:cubicBezTo>
                <a:cubicBezTo>
                  <a:pt x="13945" y="17910"/>
                  <a:pt x="14091" y="17579"/>
                  <a:pt x="14133" y="17451"/>
                </a:cubicBezTo>
                <a:cubicBezTo>
                  <a:pt x="14221" y="17178"/>
                  <a:pt x="14676" y="16557"/>
                  <a:pt x="14787" y="16557"/>
                </a:cubicBezTo>
                <a:cubicBezTo>
                  <a:pt x="14829" y="16557"/>
                  <a:pt x="14953" y="16765"/>
                  <a:pt x="15073" y="17004"/>
                </a:cubicBezTo>
                <a:cubicBezTo>
                  <a:pt x="15523" y="17897"/>
                  <a:pt x="15991" y="17663"/>
                  <a:pt x="16669" y="16232"/>
                </a:cubicBezTo>
                <a:cubicBezTo>
                  <a:pt x="16754" y="16052"/>
                  <a:pt x="16832" y="15876"/>
                  <a:pt x="16832" y="15846"/>
                </a:cubicBezTo>
                <a:cubicBezTo>
                  <a:pt x="16832" y="15816"/>
                  <a:pt x="16994" y="15542"/>
                  <a:pt x="17200" y="15237"/>
                </a:cubicBezTo>
                <a:cubicBezTo>
                  <a:pt x="17407" y="14931"/>
                  <a:pt x="17641" y="14523"/>
                  <a:pt x="17712" y="14322"/>
                </a:cubicBezTo>
                <a:cubicBezTo>
                  <a:pt x="17884" y="13833"/>
                  <a:pt x="18047" y="12907"/>
                  <a:pt x="18100" y="12210"/>
                </a:cubicBezTo>
                <a:cubicBezTo>
                  <a:pt x="18156" y="11479"/>
                  <a:pt x="18247" y="11394"/>
                  <a:pt x="18550" y="11722"/>
                </a:cubicBezTo>
                <a:cubicBezTo>
                  <a:pt x="18671" y="11852"/>
                  <a:pt x="18755" y="12001"/>
                  <a:pt x="18755" y="12088"/>
                </a:cubicBezTo>
                <a:cubicBezTo>
                  <a:pt x="18755" y="12241"/>
                  <a:pt x="18867" y="12363"/>
                  <a:pt x="18939" y="12291"/>
                </a:cubicBezTo>
                <a:cubicBezTo>
                  <a:pt x="18995" y="12235"/>
                  <a:pt x="18670" y="11661"/>
                  <a:pt x="18407" y="11336"/>
                </a:cubicBezTo>
                <a:cubicBezTo>
                  <a:pt x="18190" y="11068"/>
                  <a:pt x="18184" y="11048"/>
                  <a:pt x="18223" y="10686"/>
                </a:cubicBezTo>
                <a:cubicBezTo>
                  <a:pt x="18303" y="9948"/>
                  <a:pt x="18711" y="9087"/>
                  <a:pt x="19164" y="8675"/>
                </a:cubicBezTo>
                <a:cubicBezTo>
                  <a:pt x="19255" y="8592"/>
                  <a:pt x="19328" y="8481"/>
                  <a:pt x="19328" y="8431"/>
                </a:cubicBezTo>
                <a:cubicBezTo>
                  <a:pt x="19328" y="8381"/>
                  <a:pt x="19440" y="8228"/>
                  <a:pt x="19573" y="8106"/>
                </a:cubicBezTo>
                <a:lnTo>
                  <a:pt x="19798" y="7882"/>
                </a:lnTo>
                <a:lnTo>
                  <a:pt x="19757" y="7456"/>
                </a:lnTo>
                <a:cubicBezTo>
                  <a:pt x="19725" y="7217"/>
                  <a:pt x="19667" y="7001"/>
                  <a:pt x="19634" y="6968"/>
                </a:cubicBezTo>
                <a:cubicBezTo>
                  <a:pt x="19630" y="6964"/>
                  <a:pt x="19621" y="6949"/>
                  <a:pt x="19614" y="6948"/>
                </a:cubicBezTo>
                <a:close/>
                <a:moveTo>
                  <a:pt x="8447" y="7618"/>
                </a:moveTo>
                <a:cubicBezTo>
                  <a:pt x="8302" y="7617"/>
                  <a:pt x="8133" y="7719"/>
                  <a:pt x="8017" y="7903"/>
                </a:cubicBezTo>
                <a:cubicBezTo>
                  <a:pt x="7884" y="8115"/>
                  <a:pt x="7875" y="8198"/>
                  <a:pt x="7874" y="8919"/>
                </a:cubicBezTo>
                <a:lnTo>
                  <a:pt x="7874" y="9711"/>
                </a:lnTo>
                <a:lnTo>
                  <a:pt x="7649" y="10016"/>
                </a:lnTo>
                <a:cubicBezTo>
                  <a:pt x="7529" y="10175"/>
                  <a:pt x="7386" y="10306"/>
                  <a:pt x="7342" y="10320"/>
                </a:cubicBezTo>
                <a:cubicBezTo>
                  <a:pt x="7261" y="10346"/>
                  <a:pt x="6892" y="9611"/>
                  <a:pt x="6892" y="9426"/>
                </a:cubicBezTo>
                <a:cubicBezTo>
                  <a:pt x="6892" y="9240"/>
                  <a:pt x="6699" y="9257"/>
                  <a:pt x="6545" y="9447"/>
                </a:cubicBezTo>
                <a:cubicBezTo>
                  <a:pt x="6258" y="9798"/>
                  <a:pt x="6188" y="10204"/>
                  <a:pt x="6218" y="11295"/>
                </a:cubicBezTo>
                <a:cubicBezTo>
                  <a:pt x="6281" y="13624"/>
                  <a:pt x="6197" y="14264"/>
                  <a:pt x="5788" y="15074"/>
                </a:cubicBezTo>
                <a:cubicBezTo>
                  <a:pt x="5318" y="16005"/>
                  <a:pt x="4647" y="16651"/>
                  <a:pt x="3681" y="17085"/>
                </a:cubicBezTo>
                <a:cubicBezTo>
                  <a:pt x="3461" y="17184"/>
                  <a:pt x="3272" y="17286"/>
                  <a:pt x="3272" y="17309"/>
                </a:cubicBezTo>
                <a:cubicBezTo>
                  <a:pt x="3272" y="17331"/>
                  <a:pt x="3446" y="17330"/>
                  <a:pt x="3661" y="17309"/>
                </a:cubicBezTo>
                <a:cubicBezTo>
                  <a:pt x="3950" y="17280"/>
                  <a:pt x="4219" y="17197"/>
                  <a:pt x="4704" y="16963"/>
                </a:cubicBezTo>
                <a:cubicBezTo>
                  <a:pt x="5301" y="16676"/>
                  <a:pt x="5395" y="16598"/>
                  <a:pt x="5706" y="16212"/>
                </a:cubicBezTo>
                <a:cubicBezTo>
                  <a:pt x="6317" y="15453"/>
                  <a:pt x="6417" y="14963"/>
                  <a:pt x="6422" y="12596"/>
                </a:cubicBezTo>
                <a:cubicBezTo>
                  <a:pt x="6426" y="10921"/>
                  <a:pt x="6439" y="10834"/>
                  <a:pt x="6565" y="10666"/>
                </a:cubicBezTo>
                <a:cubicBezTo>
                  <a:pt x="6794" y="10360"/>
                  <a:pt x="6886" y="10396"/>
                  <a:pt x="7138" y="10930"/>
                </a:cubicBezTo>
                <a:cubicBezTo>
                  <a:pt x="7264" y="11196"/>
                  <a:pt x="7354" y="11426"/>
                  <a:pt x="7363" y="11438"/>
                </a:cubicBezTo>
                <a:cubicBezTo>
                  <a:pt x="7420" y="11514"/>
                  <a:pt x="7749" y="11150"/>
                  <a:pt x="8017" y="10706"/>
                </a:cubicBezTo>
                <a:cubicBezTo>
                  <a:pt x="8497" y="9913"/>
                  <a:pt x="8714" y="9316"/>
                  <a:pt x="8754" y="8634"/>
                </a:cubicBezTo>
                <a:cubicBezTo>
                  <a:pt x="8789" y="8027"/>
                  <a:pt x="8726" y="7757"/>
                  <a:pt x="8570" y="7659"/>
                </a:cubicBezTo>
                <a:cubicBezTo>
                  <a:pt x="8529" y="7633"/>
                  <a:pt x="8495" y="7619"/>
                  <a:pt x="8447" y="7618"/>
                </a:cubicBezTo>
                <a:close/>
                <a:moveTo>
                  <a:pt x="19450" y="9812"/>
                </a:moveTo>
                <a:lnTo>
                  <a:pt x="19266" y="10016"/>
                </a:lnTo>
                <a:cubicBezTo>
                  <a:pt x="19103" y="10192"/>
                  <a:pt x="19081" y="10255"/>
                  <a:pt x="19082" y="10564"/>
                </a:cubicBezTo>
                <a:cubicBezTo>
                  <a:pt x="19083" y="10937"/>
                  <a:pt x="19136" y="11119"/>
                  <a:pt x="19246" y="11052"/>
                </a:cubicBezTo>
                <a:cubicBezTo>
                  <a:pt x="19364" y="10979"/>
                  <a:pt x="19407" y="11174"/>
                  <a:pt x="19389" y="11661"/>
                </a:cubicBezTo>
                <a:cubicBezTo>
                  <a:pt x="19368" y="12197"/>
                  <a:pt x="19400" y="12213"/>
                  <a:pt x="19737" y="12006"/>
                </a:cubicBezTo>
                <a:cubicBezTo>
                  <a:pt x="20048" y="11815"/>
                  <a:pt x="20210" y="11426"/>
                  <a:pt x="20187" y="10930"/>
                </a:cubicBezTo>
                <a:cubicBezTo>
                  <a:pt x="20161" y="10395"/>
                  <a:pt x="20064" y="10393"/>
                  <a:pt x="20064" y="10930"/>
                </a:cubicBezTo>
                <a:cubicBezTo>
                  <a:pt x="20063" y="11372"/>
                  <a:pt x="19983" y="11618"/>
                  <a:pt x="19716" y="11803"/>
                </a:cubicBezTo>
                <a:cubicBezTo>
                  <a:pt x="19595" y="11888"/>
                  <a:pt x="19570" y="11880"/>
                  <a:pt x="19532" y="11783"/>
                </a:cubicBezTo>
                <a:cubicBezTo>
                  <a:pt x="19509" y="11724"/>
                  <a:pt x="19528" y="11499"/>
                  <a:pt x="19573" y="11275"/>
                </a:cubicBezTo>
                <a:cubicBezTo>
                  <a:pt x="19618" y="11051"/>
                  <a:pt x="19660" y="10689"/>
                  <a:pt x="19675" y="10483"/>
                </a:cubicBezTo>
                <a:cubicBezTo>
                  <a:pt x="19698" y="10169"/>
                  <a:pt x="19681" y="10082"/>
                  <a:pt x="19573" y="9955"/>
                </a:cubicBezTo>
                <a:lnTo>
                  <a:pt x="19450" y="9812"/>
                </a:lnTo>
                <a:close/>
                <a:moveTo>
                  <a:pt x="15401" y="11478"/>
                </a:moveTo>
                <a:cubicBezTo>
                  <a:pt x="15352" y="11478"/>
                  <a:pt x="15103" y="11719"/>
                  <a:pt x="14869" y="12006"/>
                </a:cubicBezTo>
                <a:cubicBezTo>
                  <a:pt x="14538" y="12411"/>
                  <a:pt x="14460" y="12562"/>
                  <a:pt x="14460" y="12717"/>
                </a:cubicBezTo>
                <a:cubicBezTo>
                  <a:pt x="14460" y="13106"/>
                  <a:pt x="14522" y="13145"/>
                  <a:pt x="14726" y="12860"/>
                </a:cubicBezTo>
                <a:cubicBezTo>
                  <a:pt x="14993" y="12487"/>
                  <a:pt x="15216" y="12253"/>
                  <a:pt x="15278" y="12291"/>
                </a:cubicBezTo>
                <a:cubicBezTo>
                  <a:pt x="15386" y="12357"/>
                  <a:pt x="15329" y="12669"/>
                  <a:pt x="15155" y="12941"/>
                </a:cubicBezTo>
                <a:cubicBezTo>
                  <a:pt x="15057" y="13095"/>
                  <a:pt x="14763" y="13399"/>
                  <a:pt x="14501" y="13611"/>
                </a:cubicBezTo>
                <a:cubicBezTo>
                  <a:pt x="14239" y="13824"/>
                  <a:pt x="14010" y="14003"/>
                  <a:pt x="14010" y="14018"/>
                </a:cubicBezTo>
                <a:cubicBezTo>
                  <a:pt x="14010" y="14082"/>
                  <a:pt x="14144" y="14042"/>
                  <a:pt x="14603" y="13794"/>
                </a:cubicBezTo>
                <a:cubicBezTo>
                  <a:pt x="15069" y="13543"/>
                  <a:pt x="15097" y="13506"/>
                  <a:pt x="15278" y="13124"/>
                </a:cubicBezTo>
                <a:cubicBezTo>
                  <a:pt x="15449" y="12762"/>
                  <a:pt x="15480" y="12667"/>
                  <a:pt x="15482" y="12108"/>
                </a:cubicBezTo>
                <a:cubicBezTo>
                  <a:pt x="15485" y="11610"/>
                  <a:pt x="15472" y="11478"/>
                  <a:pt x="15401" y="11478"/>
                </a:cubicBezTo>
                <a:close/>
                <a:moveTo>
                  <a:pt x="12046" y="11945"/>
                </a:moveTo>
                <a:cubicBezTo>
                  <a:pt x="12017" y="11947"/>
                  <a:pt x="11799" y="12182"/>
                  <a:pt x="11576" y="12474"/>
                </a:cubicBezTo>
                <a:cubicBezTo>
                  <a:pt x="11070" y="13135"/>
                  <a:pt x="10327" y="13848"/>
                  <a:pt x="9674" y="14282"/>
                </a:cubicBezTo>
                <a:cubicBezTo>
                  <a:pt x="9119" y="14650"/>
                  <a:pt x="9196" y="14719"/>
                  <a:pt x="9797" y="14404"/>
                </a:cubicBezTo>
                <a:cubicBezTo>
                  <a:pt x="10292" y="14144"/>
                  <a:pt x="11180" y="13303"/>
                  <a:pt x="11658" y="12636"/>
                </a:cubicBezTo>
                <a:cubicBezTo>
                  <a:pt x="12049" y="12090"/>
                  <a:pt x="12134" y="11942"/>
                  <a:pt x="12046" y="11945"/>
                </a:cubicBezTo>
                <a:close/>
                <a:moveTo>
                  <a:pt x="8570" y="12271"/>
                </a:moveTo>
                <a:cubicBezTo>
                  <a:pt x="8470" y="12277"/>
                  <a:pt x="8406" y="12359"/>
                  <a:pt x="8406" y="12474"/>
                </a:cubicBezTo>
                <a:cubicBezTo>
                  <a:pt x="8406" y="12579"/>
                  <a:pt x="8334" y="12652"/>
                  <a:pt x="8140" y="12758"/>
                </a:cubicBezTo>
                <a:cubicBezTo>
                  <a:pt x="7898" y="12890"/>
                  <a:pt x="7872" y="12938"/>
                  <a:pt x="7854" y="13185"/>
                </a:cubicBezTo>
                <a:cubicBezTo>
                  <a:pt x="7839" y="13388"/>
                  <a:pt x="7888" y="13583"/>
                  <a:pt x="8058" y="13977"/>
                </a:cubicBezTo>
                <a:cubicBezTo>
                  <a:pt x="8183" y="14265"/>
                  <a:pt x="8304" y="14642"/>
                  <a:pt x="8345" y="14810"/>
                </a:cubicBezTo>
                <a:cubicBezTo>
                  <a:pt x="8385" y="14977"/>
                  <a:pt x="8441" y="15115"/>
                  <a:pt x="8467" y="15115"/>
                </a:cubicBezTo>
                <a:cubicBezTo>
                  <a:pt x="8572" y="15115"/>
                  <a:pt x="8508" y="14720"/>
                  <a:pt x="8324" y="14261"/>
                </a:cubicBezTo>
                <a:cubicBezTo>
                  <a:pt x="8218" y="13995"/>
                  <a:pt x="8084" y="13635"/>
                  <a:pt x="8017" y="13469"/>
                </a:cubicBezTo>
                <a:cubicBezTo>
                  <a:pt x="7903" y="13185"/>
                  <a:pt x="7897" y="13172"/>
                  <a:pt x="7997" y="13063"/>
                </a:cubicBezTo>
                <a:cubicBezTo>
                  <a:pt x="8055" y="12999"/>
                  <a:pt x="8142" y="12941"/>
                  <a:pt x="8201" y="12941"/>
                </a:cubicBezTo>
                <a:cubicBezTo>
                  <a:pt x="8384" y="12941"/>
                  <a:pt x="8752" y="12766"/>
                  <a:pt x="8795" y="12657"/>
                </a:cubicBezTo>
                <a:cubicBezTo>
                  <a:pt x="8848" y="12519"/>
                  <a:pt x="8786" y="12334"/>
                  <a:pt x="8672" y="12291"/>
                </a:cubicBezTo>
                <a:cubicBezTo>
                  <a:pt x="8634" y="12277"/>
                  <a:pt x="8603" y="12268"/>
                  <a:pt x="8570" y="12271"/>
                </a:cubicBezTo>
                <a:close/>
                <a:moveTo>
                  <a:pt x="12231" y="13957"/>
                </a:moveTo>
                <a:lnTo>
                  <a:pt x="12210" y="14546"/>
                </a:lnTo>
                <a:cubicBezTo>
                  <a:pt x="12202" y="15236"/>
                  <a:pt x="12293" y="15632"/>
                  <a:pt x="12476" y="15826"/>
                </a:cubicBezTo>
                <a:cubicBezTo>
                  <a:pt x="12549" y="15902"/>
                  <a:pt x="12660" y="15968"/>
                  <a:pt x="12721" y="15968"/>
                </a:cubicBezTo>
                <a:cubicBezTo>
                  <a:pt x="12854" y="15968"/>
                  <a:pt x="13111" y="15638"/>
                  <a:pt x="13171" y="15399"/>
                </a:cubicBezTo>
                <a:cubicBezTo>
                  <a:pt x="13225" y="15188"/>
                  <a:pt x="13174" y="15178"/>
                  <a:pt x="12987" y="15379"/>
                </a:cubicBezTo>
                <a:cubicBezTo>
                  <a:pt x="12837" y="15540"/>
                  <a:pt x="12700" y="15552"/>
                  <a:pt x="12496" y="15379"/>
                </a:cubicBezTo>
                <a:cubicBezTo>
                  <a:pt x="12372" y="15273"/>
                  <a:pt x="12333" y="15057"/>
                  <a:pt x="12271" y="14424"/>
                </a:cubicBezTo>
                <a:lnTo>
                  <a:pt x="12231" y="13957"/>
                </a:lnTo>
                <a:close/>
                <a:moveTo>
                  <a:pt x="18448" y="14952"/>
                </a:moveTo>
                <a:cubicBezTo>
                  <a:pt x="18427" y="14955"/>
                  <a:pt x="18415" y="15026"/>
                  <a:pt x="18428" y="15115"/>
                </a:cubicBezTo>
                <a:cubicBezTo>
                  <a:pt x="18458" y="15323"/>
                  <a:pt x="18356" y="15490"/>
                  <a:pt x="18223" y="15440"/>
                </a:cubicBezTo>
                <a:cubicBezTo>
                  <a:pt x="18161" y="15416"/>
                  <a:pt x="18141" y="15454"/>
                  <a:pt x="18141" y="15562"/>
                </a:cubicBezTo>
                <a:cubicBezTo>
                  <a:pt x="18141" y="15738"/>
                  <a:pt x="17988" y="15892"/>
                  <a:pt x="17834" y="15866"/>
                </a:cubicBezTo>
                <a:cubicBezTo>
                  <a:pt x="17727" y="15848"/>
                  <a:pt x="17571" y="16077"/>
                  <a:pt x="17569" y="16273"/>
                </a:cubicBezTo>
                <a:cubicBezTo>
                  <a:pt x="17566" y="16477"/>
                  <a:pt x="17339" y="16909"/>
                  <a:pt x="17057" y="17207"/>
                </a:cubicBezTo>
                <a:cubicBezTo>
                  <a:pt x="16901" y="17373"/>
                  <a:pt x="16771" y="17529"/>
                  <a:pt x="16771" y="17552"/>
                </a:cubicBezTo>
                <a:cubicBezTo>
                  <a:pt x="16771" y="17576"/>
                  <a:pt x="16847" y="17533"/>
                  <a:pt x="16955" y="17471"/>
                </a:cubicBezTo>
                <a:cubicBezTo>
                  <a:pt x="17231" y="17315"/>
                  <a:pt x="17535" y="16891"/>
                  <a:pt x="17650" y="16476"/>
                </a:cubicBezTo>
                <a:cubicBezTo>
                  <a:pt x="17737" y="16165"/>
                  <a:pt x="17762" y="16135"/>
                  <a:pt x="17937" y="16090"/>
                </a:cubicBezTo>
                <a:cubicBezTo>
                  <a:pt x="18059" y="16058"/>
                  <a:pt x="18167" y="15973"/>
                  <a:pt x="18223" y="15866"/>
                </a:cubicBezTo>
                <a:cubicBezTo>
                  <a:pt x="18273" y="15771"/>
                  <a:pt x="18353" y="15646"/>
                  <a:pt x="18407" y="15602"/>
                </a:cubicBezTo>
                <a:cubicBezTo>
                  <a:pt x="18511" y="15517"/>
                  <a:pt x="18562" y="15009"/>
                  <a:pt x="18469" y="14952"/>
                </a:cubicBezTo>
                <a:cubicBezTo>
                  <a:pt x="18465" y="14950"/>
                  <a:pt x="18451" y="14952"/>
                  <a:pt x="18448" y="14952"/>
                </a:cubicBezTo>
                <a:close/>
                <a:moveTo>
                  <a:pt x="4213" y="14972"/>
                </a:moveTo>
                <a:cubicBezTo>
                  <a:pt x="4147" y="14972"/>
                  <a:pt x="3798" y="15214"/>
                  <a:pt x="3497" y="15460"/>
                </a:cubicBezTo>
                <a:cubicBezTo>
                  <a:pt x="3304" y="15618"/>
                  <a:pt x="3263" y="15702"/>
                  <a:pt x="3231" y="15968"/>
                </a:cubicBezTo>
                <a:cubicBezTo>
                  <a:pt x="3211" y="16141"/>
                  <a:pt x="3209" y="16347"/>
                  <a:pt x="3231" y="16435"/>
                </a:cubicBezTo>
                <a:cubicBezTo>
                  <a:pt x="3283" y="16639"/>
                  <a:pt x="3347" y="16633"/>
                  <a:pt x="3600" y="16415"/>
                </a:cubicBezTo>
                <a:cubicBezTo>
                  <a:pt x="3712" y="16317"/>
                  <a:pt x="3898" y="16187"/>
                  <a:pt x="4009" y="16130"/>
                </a:cubicBezTo>
                <a:cubicBezTo>
                  <a:pt x="4214" y="16026"/>
                  <a:pt x="4230" y="15981"/>
                  <a:pt x="4295" y="15480"/>
                </a:cubicBezTo>
                <a:cubicBezTo>
                  <a:pt x="4333" y="15190"/>
                  <a:pt x="4308" y="14972"/>
                  <a:pt x="4213" y="14972"/>
                </a:cubicBezTo>
                <a:close/>
                <a:moveTo>
                  <a:pt x="10124" y="15501"/>
                </a:moveTo>
                <a:cubicBezTo>
                  <a:pt x="10104" y="15501"/>
                  <a:pt x="10072" y="15511"/>
                  <a:pt x="10063" y="15521"/>
                </a:cubicBezTo>
                <a:cubicBezTo>
                  <a:pt x="10029" y="15554"/>
                  <a:pt x="9962" y="15785"/>
                  <a:pt x="9899" y="16029"/>
                </a:cubicBezTo>
                <a:lnTo>
                  <a:pt x="9776" y="16476"/>
                </a:lnTo>
                <a:lnTo>
                  <a:pt x="10022" y="16598"/>
                </a:lnTo>
                <a:cubicBezTo>
                  <a:pt x="10150" y="16662"/>
                  <a:pt x="10282" y="16746"/>
                  <a:pt x="10328" y="16801"/>
                </a:cubicBezTo>
                <a:cubicBezTo>
                  <a:pt x="10490" y="16994"/>
                  <a:pt x="10615" y="16881"/>
                  <a:pt x="10738" y="16415"/>
                </a:cubicBezTo>
                <a:cubicBezTo>
                  <a:pt x="10873" y="15901"/>
                  <a:pt x="10853" y="15880"/>
                  <a:pt x="10410" y="15623"/>
                </a:cubicBezTo>
                <a:cubicBezTo>
                  <a:pt x="10274" y="15543"/>
                  <a:pt x="10183" y="15500"/>
                  <a:pt x="10124" y="15501"/>
                </a:cubicBezTo>
                <a:close/>
                <a:moveTo>
                  <a:pt x="7833" y="16171"/>
                </a:moveTo>
                <a:cubicBezTo>
                  <a:pt x="7687" y="16189"/>
                  <a:pt x="7227" y="16575"/>
                  <a:pt x="7036" y="16862"/>
                </a:cubicBezTo>
                <a:cubicBezTo>
                  <a:pt x="6836" y="17161"/>
                  <a:pt x="6614" y="17841"/>
                  <a:pt x="6667" y="17979"/>
                </a:cubicBezTo>
                <a:cubicBezTo>
                  <a:pt x="6687" y="18029"/>
                  <a:pt x="6802" y="18100"/>
                  <a:pt x="6933" y="18142"/>
                </a:cubicBezTo>
                <a:cubicBezTo>
                  <a:pt x="7291" y="18255"/>
                  <a:pt x="7328" y="18315"/>
                  <a:pt x="7117" y="18487"/>
                </a:cubicBezTo>
                <a:cubicBezTo>
                  <a:pt x="6867" y="18691"/>
                  <a:pt x="6386" y="18859"/>
                  <a:pt x="5931" y="18914"/>
                </a:cubicBezTo>
                <a:cubicBezTo>
                  <a:pt x="5505" y="18965"/>
                  <a:pt x="5445" y="18985"/>
                  <a:pt x="5502" y="19076"/>
                </a:cubicBezTo>
                <a:cubicBezTo>
                  <a:pt x="5573" y="19190"/>
                  <a:pt x="6523" y="19101"/>
                  <a:pt x="6811" y="18954"/>
                </a:cubicBezTo>
                <a:cubicBezTo>
                  <a:pt x="7360" y="18673"/>
                  <a:pt x="7791" y="18039"/>
                  <a:pt x="7588" y="17796"/>
                </a:cubicBezTo>
                <a:cubicBezTo>
                  <a:pt x="7540" y="17739"/>
                  <a:pt x="7390" y="17633"/>
                  <a:pt x="7261" y="17552"/>
                </a:cubicBezTo>
                <a:cubicBezTo>
                  <a:pt x="7114" y="17461"/>
                  <a:pt x="7015" y="17347"/>
                  <a:pt x="7015" y="17268"/>
                </a:cubicBezTo>
                <a:cubicBezTo>
                  <a:pt x="7015" y="17196"/>
                  <a:pt x="7209" y="16948"/>
                  <a:pt x="7465" y="16679"/>
                </a:cubicBezTo>
                <a:cubicBezTo>
                  <a:pt x="7717" y="16415"/>
                  <a:pt x="7896" y="16185"/>
                  <a:pt x="7854" y="16171"/>
                </a:cubicBezTo>
                <a:cubicBezTo>
                  <a:pt x="7847" y="16169"/>
                  <a:pt x="7843" y="16170"/>
                  <a:pt x="7833" y="16171"/>
                </a:cubicBezTo>
                <a:close/>
                <a:moveTo>
                  <a:pt x="14787" y="18223"/>
                </a:moveTo>
                <a:cubicBezTo>
                  <a:pt x="14780" y="18230"/>
                  <a:pt x="14769" y="18291"/>
                  <a:pt x="14767" y="18385"/>
                </a:cubicBezTo>
                <a:cubicBezTo>
                  <a:pt x="14763" y="18498"/>
                  <a:pt x="14792" y="18645"/>
                  <a:pt x="14828" y="18710"/>
                </a:cubicBezTo>
                <a:cubicBezTo>
                  <a:pt x="14912" y="18866"/>
                  <a:pt x="14997" y="18856"/>
                  <a:pt x="15176" y="18690"/>
                </a:cubicBezTo>
                <a:cubicBezTo>
                  <a:pt x="15376" y="18503"/>
                  <a:pt x="15361" y="18451"/>
                  <a:pt x="15094" y="18467"/>
                </a:cubicBezTo>
                <a:cubicBezTo>
                  <a:pt x="14897" y="18478"/>
                  <a:pt x="14867" y="18457"/>
                  <a:pt x="14828" y="18324"/>
                </a:cubicBezTo>
                <a:cubicBezTo>
                  <a:pt x="14807" y="18253"/>
                  <a:pt x="14794" y="18216"/>
                  <a:pt x="14787" y="1822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0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27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27;p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335" name="Google Shape;328;p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38" name="Google Shape;329;p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336" name="Google Shape;330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7" name="Google Shape;331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9" name="Google Shape;332;p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42" name="Google Shape;333;p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340" name="Google Shape;334;p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1" name="Google Shape;335;p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5" name="Google Shape;336;p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343" name="Google Shape;337;p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4" name="Google Shape;338;p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8" name="Google Shape;339;p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346" name="Google Shape;340;p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7" name="Google Shape;341;p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1" name="Google Shape;342;p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349" name="Google Shape;343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0" name="Google Shape;344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4" name="Google Shape;345;p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352" name="Google Shape;346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" name="Google Shape;347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5" name="Google Shape;348;p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6" name="Google Shape;349;p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59" name="مستوى النص الأول…"/>
          <p:cNvSpPr txBox="1"/>
          <p:nvPr>
            <p:ph type="body" sz="quarter" idx="1"/>
          </p:nvPr>
        </p:nvSpPr>
        <p:spPr>
          <a:xfrm>
            <a:off x="1979838" y="2245524"/>
            <a:ext cx="2342701" cy="396901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60" name="Google Shape;355;p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" name="Google Shape;356;p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2" name="Google Shape;357;p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3" name="Google Shape;359;p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4" name="Google Shape;360;p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5" name="Google Shape;361;p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6" name="Google Shape;363;p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7" name="Google Shape;364;p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8" name="Google Shape;365;p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9" name="Google Shape;366;p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0" name="Google Shape;368;p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1" name="Google Shape;369;p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2" name="Google Shape;370;p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3" name="Google Shape;371;p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4" name="Google Shape;372;p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5" name="Google Shape;373;p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6" name="Google Shape;374;p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7" name="Google Shape;375;p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8" name="Google Shape;376;p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9" name="Google Shape;378;p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0" name="Google Shape;379;p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1" name="Google Shape;380;p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2" name="Google Shape;381;p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3" name="Google Shape;382;p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4" name="Google Shape;383;p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5" name="Google Shape;384;p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6" name="Google Shape;385;p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7" name="Google Shape;386;p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8" name="Google Shape;388;p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9" name="Google Shape;389;p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0" name="Google Shape;390;p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1" name="Google Shape;391;p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2" name="Google Shape;393;p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3" name="Google Shape;394;p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4" name="Google Shape;395;p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5" name="Google Shape;396;p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6" name="Google Shape;398;p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7" name="Google Shape;399;p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8" name="Google Shape;400;p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9" name="Google Shape;401;p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0" name="Google Shape;403;p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1" name="Google Shape;404;p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2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03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0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06;p6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3" name="Google Shape;407;p6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4" name="Google Shape;408;p6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17" name="Google Shape;409;p6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415" name="Google Shape;410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411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0" name="Google Shape;412;p6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418" name="Google Shape;413;p6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414;p6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3" name="Google Shape;415;p6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421" name="Google Shape;416;p6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417;p6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6" name="Google Shape;418;p6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424" name="Google Shape;419;p6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420;p6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9" name="Google Shape;421;p6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427" name="Google Shape;422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8" name="Google Shape;423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32" name="Google Shape;424;p6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430" name="Google Shape;425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31" name="Google Shape;426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33" name="Google Shape;427;p6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4" name="Google Shape;428;p6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5" name="Google Shape;429;p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6" name="Google Shape;430;p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7" name="Google Shape;431;p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8" name="Google Shape;433;p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9" name="Google Shape;434;p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0" name="Google Shape;435;p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1" name="Google Shape;437;p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2" name="Google Shape;438;p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3" name="Google Shape;439;p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4" name="Google Shape;440;p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5" name="Google Shape;442;p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6" name="Google Shape;443;p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7" name="Google Shape;444;p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8" name="Google Shape;445;p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9" name="Google Shape;446;p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0" name="Google Shape;447;p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1" name="Google Shape;448;p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2" name="Google Shape;449;p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3" name="Google Shape;450;p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4" name="Google Shape;452;p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5" name="Google Shape;453;p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6" name="Google Shape;454;p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7" name="Google Shape;455;p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8" name="Google Shape;456;p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9" name="Google Shape;457;p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0" name="Google Shape;458;p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1" name="Google Shape;459;p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2" name="Google Shape;460;p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3" name="Google Shape;462;p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4" name="Google Shape;463;p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5" name="Google Shape;464;p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6" name="Google Shape;465;p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8" name="Google Shape;468;p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9" name="Google Shape;469;p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0" name="Google Shape;470;p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1" name="Google Shape;472;p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2" name="Google Shape;473;p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3" name="Google Shape;474;p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4" name="Google Shape;475;p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5" name="Google Shape;477;p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6" name="Google Shape;479;p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7" name="نص العنوان"/>
          <p:cNvSpPr txBox="1"/>
          <p:nvPr>
            <p:ph type="title"/>
          </p:nvPr>
        </p:nvSpPr>
        <p:spPr>
          <a:xfrm>
            <a:off x="1091335" y="514275"/>
            <a:ext cx="7691402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488" name="Google Shape;481;p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478" name="Google Shape;482;p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483;p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484;p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485;p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486;p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487;p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488;p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489;p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6" name="Google Shape;490;p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7" name="Google Shape;491;p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89" name="Google Shape;492;p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92" name="Google Shape;493;p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490" name="Google Shape;494;p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495;p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93" name="Google Shape;496;p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4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95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9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33838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498;p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05" name="Google Shape;499;p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08" name="Google Shape;500;p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06" name="Google Shape;501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502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09" name="Google Shape;503;p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12" name="Google Shape;504;p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10" name="Google Shape;505;p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506;p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5" name="Google Shape;507;p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13" name="Google Shape;508;p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509;p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8" name="Google Shape;510;p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16" name="Google Shape;511;p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512;p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21" name="Google Shape;513;p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19" name="Google Shape;514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515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24" name="Google Shape;516;p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22" name="Google Shape;517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518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25" name="Google Shape;519;p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26" name="Google Shape;520;p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2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29" name="مستوى النص الأول…"/>
          <p:cNvSpPr txBox="1"/>
          <p:nvPr>
            <p:ph type="body" sz="quarter" idx="1"/>
          </p:nvPr>
        </p:nvSpPr>
        <p:spPr>
          <a:xfrm>
            <a:off x="5558685" y="2109349"/>
            <a:ext cx="2417401" cy="396901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30" name="Google Shape;524;p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1" name="Google Shape;525;p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2" name="Google Shape;526;p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3" name="Google Shape;528;p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4" name="Google Shape;529;p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5" name="Google Shape;530;p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6" name="Google Shape;532;p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7" name="Google Shape;533;p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8" name="Google Shape;534;p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9" name="Google Shape;535;p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0" name="Google Shape;537;p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1" name="Google Shape;538;p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2" name="Google Shape;539;p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3" name="Google Shape;540;p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4" name="Google Shape;541;p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5" name="Google Shape;542;p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6" name="Google Shape;543;p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7" name="Google Shape;544;p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8" name="Google Shape;545;p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9" name="Google Shape;547;p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0" name="Google Shape;548;p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1" name="Google Shape;549;p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2" name="Google Shape;550;p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3" name="Google Shape;551;p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4" name="Google Shape;552;p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5" name="Google Shape;553;p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6" name="Google Shape;554;p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7" name="Google Shape;555;p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8" name="Google Shape;557;p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9" name="Google Shape;558;p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0" name="Google Shape;559;p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1" name="Google Shape;560;p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2" name="Google Shape;562;p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3" name="Google Shape;563;p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4" name="Google Shape;564;p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5" name="Google Shape;565;p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6" name="Google Shape;567;p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7" name="Google Shape;568;p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8" name="Google Shape;569;p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9" name="Google Shape;570;p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0" name="Google Shape;572;p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1" name="Google Shape;573;p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2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73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7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5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575;p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82" name="Google Shape;576;p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5" name="Google Shape;577;p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83" name="Google Shape;578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4" name="Google Shape;579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86" name="Google Shape;580;p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9" name="Google Shape;581;p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87" name="Google Shape;582;p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8" name="Google Shape;583;p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2" name="Google Shape;584;p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90" name="Google Shape;585;p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1" name="Google Shape;586;p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5" name="Google Shape;587;p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93" name="Google Shape;588;p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4" name="Google Shape;589;p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8" name="Google Shape;590;p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96" name="Google Shape;591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7" name="Google Shape;592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01" name="Google Shape;593;p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99" name="Google Shape;594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0" name="Google Shape;595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02" name="Google Shape;596;p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597;p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05" name="نص العنوان"/>
          <p:cNvSpPr txBox="1"/>
          <p:nvPr>
            <p:ph type="title"/>
          </p:nvPr>
        </p:nvSpPr>
        <p:spPr>
          <a:xfrm>
            <a:off x="1529549" y="1682550"/>
            <a:ext cx="6084901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06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1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07" name="Google Shape;600;p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8" name="Google Shape;601;p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9" name="Google Shape;602;p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0" name="Google Shape;604;p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1" name="Google Shape;605;p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2" name="Google Shape;606;p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3" name="Google Shape;608;p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4" name="Google Shape;609;p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5" name="Google Shape;610;p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6" name="Google Shape;611;p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7" name="Google Shape;613;p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8" name="Google Shape;614;p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9" name="Google Shape;615;p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0" name="Google Shape;616;p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1" name="Google Shape;617;p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2" name="Google Shape;618;p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3" name="Google Shape;619;p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4" name="Google Shape;620;p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5" name="Google Shape;621;p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6" name="Google Shape;623;p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7" name="Google Shape;624;p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8" name="Google Shape;625;p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9" name="Google Shape;626;p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0" name="Google Shape;627;p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1" name="Google Shape;628;p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2" name="Google Shape;629;p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3" name="Google Shape;630;p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4" name="Google Shape;631;p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5" name="Google Shape;633;p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6" name="Google Shape;634;p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7" name="Google Shape;635;p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8" name="Google Shape;636;p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9" name="Google Shape;638;p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0" name="Google Shape;639;p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1" name="Google Shape;640;p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2" name="Google Shape;641;p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643;p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4" name="Google Shape;644;p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5" name="Google Shape;645;p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6" name="Google Shape;646;p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7" name="Google Shape;648;p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8" name="Google Shape;649;p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9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50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65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6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1" name="Google Shape;651;p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59" name="Google Shape;652;p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62" name="Google Shape;653;p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660" name="Google Shape;654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1" name="Google Shape;655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63" name="Google Shape;656;p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66" name="Google Shape;657;p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664" name="Google Shape;658;p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5" name="Google Shape;659;p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69" name="Google Shape;660;p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667" name="Google Shape;661;p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8" name="Google Shape;662;p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2" name="Google Shape;663;p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670" name="Google Shape;664;p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1" name="Google Shape;665;p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5" name="Google Shape;666;p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673" name="Google Shape;667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4" name="Google Shape;668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8" name="Google Shape;669;p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676" name="Google Shape;670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7" name="Google Shape;671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79" name="Google Shape;672;p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0" name="Google Shape;673;p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82" name="نص العنوان"/>
          <p:cNvSpPr txBox="1"/>
          <p:nvPr>
            <p:ph type="title"/>
          </p:nvPr>
        </p:nvSpPr>
        <p:spPr>
          <a:xfrm>
            <a:off x="2014800" y="1482700"/>
            <a:ext cx="5114400" cy="1389901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83" name="مستوى النص الأول…"/>
          <p:cNvSpPr txBox="1"/>
          <p:nvPr>
            <p:ph type="body" sz="quarter" idx="1"/>
          </p:nvPr>
        </p:nvSpPr>
        <p:spPr>
          <a:xfrm>
            <a:off x="2594249" y="2750799"/>
            <a:ext cx="3955502" cy="9942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4" name="Google Shape;676;p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5" name="Google Shape;677;p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6" name="Google Shape;678;p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7" name="Google Shape;680;p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8" name="Google Shape;681;p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9" name="Google Shape;682;p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0" name="Google Shape;684;p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1" name="Google Shape;685;p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2" name="Google Shape;686;p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3" name="Google Shape;687;p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4" name="Google Shape;689;p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5" name="Google Shape;690;p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6" name="Google Shape;691;p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7" name="Google Shape;692;p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8" name="Google Shape;693;p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9" name="Google Shape;694;p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0" name="Google Shape;695;p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1" name="Google Shape;696;p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2" name="Google Shape;697;p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3" name="Google Shape;699;p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4" name="Google Shape;700;p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5" name="Google Shape;701;p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6" name="Google Shape;702;p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7" name="Google Shape;703;p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8" name="Google Shape;704;p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9" name="Google Shape;705;p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0" name="Google Shape;706;p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1" name="Google Shape;707;p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2" name="Google Shape;709;p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3" name="Google Shape;710;p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4" name="Google Shape;711;p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5" name="Google Shape;712;p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6" name="Google Shape;714;p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7" name="Google Shape;715;p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8" name="Google Shape;716;p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9" name="Google Shape;717;p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0" name="Google Shape;719;p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1" name="Google Shape;720;p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2" name="Google Shape;721;p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3" name="Google Shape;722;p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4" name="Google Shape;724;p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5" name="Google Shape;725;p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6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27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2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7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8" name="Google Shape;727;p1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736" name="Google Shape;728;p1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39" name="Google Shape;729;p1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37" name="Google Shape;730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8" name="Google Shape;731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40" name="Google Shape;732;p1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43" name="Google Shape;733;p1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741" name="Google Shape;734;p1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2" name="Google Shape;735;p1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6" name="Google Shape;736;p1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744" name="Google Shape;737;p1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5" name="Google Shape;738;p1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9" name="Google Shape;739;p1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747" name="Google Shape;740;p1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8" name="Google Shape;741;p1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2" name="Google Shape;742;p1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750" name="Google Shape;743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1" name="Google Shape;744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5" name="Google Shape;745;p1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753" name="Google Shape;746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4" name="Google Shape;747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56" name="Google Shape;748;p1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7" name="Google Shape;749;p1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59" name="نص العنوان"/>
          <p:cNvSpPr txBox="1"/>
          <p:nvPr>
            <p:ph type="title"/>
          </p:nvPr>
        </p:nvSpPr>
        <p:spPr>
          <a:xfrm>
            <a:off x="3438550" y="2009550"/>
            <a:ext cx="4979401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60" name="Google Shape;751;p1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1" name="Google Shape;752;p1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2" name="Google Shape;753;p1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3" name="Google Shape;755;p1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4" name="Google Shape;756;p1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5" name="Google Shape;757;p1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6" name="Google Shape;759;p1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7" name="Google Shape;760;p1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8" name="Google Shape;761;p1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9" name="Google Shape;762;p1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0" name="Google Shape;764;p1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1" name="Google Shape;765;p1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2" name="Google Shape;766;p1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3" name="Google Shape;767;p1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4" name="Google Shape;768;p1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5" name="Google Shape;769;p1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6" name="Google Shape;770;p1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7" name="Google Shape;771;p1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8" name="Google Shape;772;p1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9" name="Google Shape;774;p1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0" name="Google Shape;775;p1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1" name="Google Shape;776;p1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2" name="Google Shape;777;p1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3" name="Google Shape;778;p1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4" name="Google Shape;779;p1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5" name="Google Shape;780;p1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6" name="Google Shape;781;p1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7" name="Google Shape;782;p1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8" name="Google Shape;784;p1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9" name="Google Shape;785;p1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0" name="Google Shape;786;p1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1" name="Google Shape;787;p1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2" name="Google Shape;789;p1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3" name="Google Shape;790;p1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4" name="Google Shape;791;p1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5" name="Google Shape;792;p1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6" name="Google Shape;794;p1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7" name="Google Shape;795;p1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8" name="Google Shape;796;p1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9" name="Google Shape;797;p1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0" name="Google Shape;799;p1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1" name="Google Shape;800;p1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2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03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0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" name="Google Shape;259;p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" name="Google Shape;261;p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" name="Google Shape;262;p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" name="Google Shape;263;p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" name="Google Shape;265;p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" name="Google Shape;266;p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" name="Google Shape;267;p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" name="Google Shape;268;p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" name="Google Shape;270;p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" name="Google Shape;271;p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" name="Google Shape;272;p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" name="Google Shape;273;p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" name="Google Shape;274;p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" name="Google Shape;275;p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" name="Google Shape;276;p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" name="Google Shape;277;p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" name="Google Shape;278;p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" name="Google Shape;280;p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" name="Google Shape;281;p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" name="Google Shape;282;p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" name="Google Shape;283;p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" name="Google Shape;284;p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" name="Google Shape;285;p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" name="Google Shape;286;p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" name="Google Shape;287;p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" name="Google Shape;288;p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" name="Google Shape;290;p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" name="Google Shape;291;p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" name="Google Shape;292;p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" name="Google Shape;293;p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" name="Google Shape;295;p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" name="Google Shape;296;p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" name="Google Shape;297;p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" name="Google Shape;298;p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" name="Google Shape;300;p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" name="Google Shape;301;p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302;p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" name="Google Shape;303;p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" name="Google Shape;305;p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" name="Google Shape;307;p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" name="نص العنوان"/>
          <p:cNvSpPr txBox="1"/>
          <p:nvPr>
            <p:ph type="title"/>
          </p:nvPr>
        </p:nvSpPr>
        <p:spPr>
          <a:xfrm>
            <a:off x="726225" y="441349"/>
            <a:ext cx="7691401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68" name="مستوى النص الأول…"/>
          <p:cNvSpPr txBox="1"/>
          <p:nvPr>
            <p:ph type="body" idx="1"/>
          </p:nvPr>
        </p:nvSpPr>
        <p:spPr>
          <a:xfrm>
            <a:off x="821324" y="1232149"/>
            <a:ext cx="7501202" cy="332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9" name="Google Shape;310;p4"/>
          <p:cNvSpPr/>
          <p:nvPr/>
        </p:nvSpPr>
        <p:spPr>
          <a:xfrm rot="4238893">
            <a:off x="254375" y="4499077"/>
            <a:ext cx="780170" cy="478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" name="Google Shape;311;p4"/>
          <p:cNvSpPr/>
          <p:nvPr/>
        </p:nvSpPr>
        <p:spPr>
          <a:xfrm>
            <a:off x="7125316" y="7326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" name="Google Shape;312;p4"/>
          <p:cNvSpPr/>
          <p:nvPr/>
        </p:nvSpPr>
        <p:spPr>
          <a:xfrm>
            <a:off x="1334854" y="551088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2" name="Google Shape;313;p4"/>
          <p:cNvGrpSpPr/>
          <p:nvPr/>
        </p:nvGrpSpPr>
        <p:grpSpPr>
          <a:xfrm>
            <a:off x="7636924" y="441374"/>
            <a:ext cx="291351" cy="281327"/>
            <a:chOff x="24" y="24"/>
            <a:chExt cx="291350" cy="281325"/>
          </a:xfrm>
        </p:grpSpPr>
        <p:sp>
          <p:nvSpPr>
            <p:cNvPr id="72" name="Google Shape;314;p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315;p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4" name="Google Shape;316;p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" name="Google Shape;317;p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318;p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319;p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320;p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321;p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322;p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" name="Google Shape;323;p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" name="Google Shape;324;p4"/>
          <p:cNvSpPr/>
          <p:nvPr/>
        </p:nvSpPr>
        <p:spPr>
          <a:xfrm>
            <a:off x="8098829" y="123216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" name="Google Shape;325;p4"/>
          <p:cNvSpPr/>
          <p:nvPr/>
        </p:nvSpPr>
        <p:spPr>
          <a:xfrm>
            <a:off x="1038566" y="1014075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6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726224" y="219551"/>
            <a:ext cx="642807" cy="829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452" t="6972" r="6981" b="12749"/>
          <a:stretch>
            <a:fillRect/>
          </a:stretch>
        </p:blipFill>
        <p:spPr>
          <a:xfrm>
            <a:off x="443288" y="4510958"/>
            <a:ext cx="419105" cy="42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37" fill="norm" stroke="1" extrusionOk="0">
                <a:moveTo>
                  <a:pt x="10778" y="0"/>
                </a:moveTo>
                <a:cubicBezTo>
                  <a:pt x="8998" y="-12"/>
                  <a:pt x="7536" y="328"/>
                  <a:pt x="5931" y="1117"/>
                </a:cubicBezTo>
                <a:cubicBezTo>
                  <a:pt x="2951" y="2583"/>
                  <a:pt x="876" y="5259"/>
                  <a:pt x="143" y="8593"/>
                </a:cubicBezTo>
                <a:cubicBezTo>
                  <a:pt x="16" y="9172"/>
                  <a:pt x="0" y="9416"/>
                  <a:pt x="0" y="10767"/>
                </a:cubicBezTo>
                <a:cubicBezTo>
                  <a:pt x="0" y="12103"/>
                  <a:pt x="22" y="12355"/>
                  <a:pt x="143" y="12900"/>
                </a:cubicBezTo>
                <a:cubicBezTo>
                  <a:pt x="789" y="15810"/>
                  <a:pt x="2350" y="18136"/>
                  <a:pt x="4745" y="19726"/>
                </a:cubicBezTo>
                <a:cubicBezTo>
                  <a:pt x="6184" y="20682"/>
                  <a:pt x="7779" y="21280"/>
                  <a:pt x="9510" y="21494"/>
                </a:cubicBezTo>
                <a:cubicBezTo>
                  <a:pt x="10277" y="21588"/>
                  <a:pt x="12023" y="21520"/>
                  <a:pt x="12783" y="21372"/>
                </a:cubicBezTo>
                <a:cubicBezTo>
                  <a:pt x="17334" y="20481"/>
                  <a:pt x="20655" y="17134"/>
                  <a:pt x="21495" y="12596"/>
                </a:cubicBezTo>
                <a:cubicBezTo>
                  <a:pt x="21584" y="12119"/>
                  <a:pt x="21600" y="11683"/>
                  <a:pt x="21598" y="10706"/>
                </a:cubicBezTo>
                <a:cubicBezTo>
                  <a:pt x="21595" y="9577"/>
                  <a:pt x="21581" y="9346"/>
                  <a:pt x="21434" y="8654"/>
                </a:cubicBezTo>
                <a:cubicBezTo>
                  <a:pt x="20722" y="5301"/>
                  <a:pt x="18643" y="2603"/>
                  <a:pt x="15667" y="1138"/>
                </a:cubicBezTo>
                <a:cubicBezTo>
                  <a:pt x="14087" y="360"/>
                  <a:pt x="12905" y="57"/>
                  <a:pt x="11147" y="0"/>
                </a:cubicBezTo>
                <a:lnTo>
                  <a:pt x="10778" y="0"/>
                </a:lnTo>
                <a:close/>
                <a:moveTo>
                  <a:pt x="10901" y="549"/>
                </a:moveTo>
                <a:cubicBezTo>
                  <a:pt x="12055" y="563"/>
                  <a:pt x="13219" y="790"/>
                  <a:pt x="14358" y="1199"/>
                </a:cubicBezTo>
                <a:cubicBezTo>
                  <a:pt x="15790" y="1713"/>
                  <a:pt x="16965" y="2478"/>
                  <a:pt x="18141" y="3677"/>
                </a:cubicBezTo>
                <a:cubicBezTo>
                  <a:pt x="19612" y="5176"/>
                  <a:pt x="20466" y="6789"/>
                  <a:pt x="20902" y="8898"/>
                </a:cubicBezTo>
                <a:cubicBezTo>
                  <a:pt x="21101" y="9858"/>
                  <a:pt x="21103" y="11685"/>
                  <a:pt x="20902" y="12657"/>
                </a:cubicBezTo>
                <a:cubicBezTo>
                  <a:pt x="20462" y="14793"/>
                  <a:pt x="19576" y="16415"/>
                  <a:pt x="18019" y="17959"/>
                </a:cubicBezTo>
                <a:cubicBezTo>
                  <a:pt x="16217" y="19746"/>
                  <a:pt x="14223" y="20687"/>
                  <a:pt x="11740" y="20925"/>
                </a:cubicBezTo>
                <a:cubicBezTo>
                  <a:pt x="9917" y="21100"/>
                  <a:pt x="8058" y="20778"/>
                  <a:pt x="6402" y="19990"/>
                </a:cubicBezTo>
                <a:cubicBezTo>
                  <a:pt x="5337" y="19484"/>
                  <a:pt x="4590" y="18959"/>
                  <a:pt x="3661" y="18060"/>
                </a:cubicBezTo>
                <a:cubicBezTo>
                  <a:pt x="1891" y="16348"/>
                  <a:pt x="887" y="14333"/>
                  <a:pt x="593" y="11925"/>
                </a:cubicBezTo>
                <a:cubicBezTo>
                  <a:pt x="491" y="11091"/>
                  <a:pt x="546" y="9561"/>
                  <a:pt x="716" y="8756"/>
                </a:cubicBezTo>
                <a:cubicBezTo>
                  <a:pt x="1525" y="4921"/>
                  <a:pt x="4441" y="1854"/>
                  <a:pt x="8222" y="874"/>
                </a:cubicBezTo>
                <a:cubicBezTo>
                  <a:pt x="9105" y="645"/>
                  <a:pt x="10004" y="537"/>
                  <a:pt x="10901" y="549"/>
                </a:cubicBezTo>
                <a:close/>
                <a:moveTo>
                  <a:pt x="11658" y="1422"/>
                </a:moveTo>
                <a:cubicBezTo>
                  <a:pt x="11616" y="1428"/>
                  <a:pt x="11555" y="1586"/>
                  <a:pt x="11474" y="1869"/>
                </a:cubicBezTo>
                <a:cubicBezTo>
                  <a:pt x="11250" y="2647"/>
                  <a:pt x="11129" y="3465"/>
                  <a:pt x="11126" y="4205"/>
                </a:cubicBezTo>
                <a:cubicBezTo>
                  <a:pt x="11123" y="5016"/>
                  <a:pt x="11194" y="5253"/>
                  <a:pt x="11760" y="6237"/>
                </a:cubicBezTo>
                <a:cubicBezTo>
                  <a:pt x="12304" y="7183"/>
                  <a:pt x="12407" y="7382"/>
                  <a:pt x="12660" y="8004"/>
                </a:cubicBezTo>
                <a:cubicBezTo>
                  <a:pt x="12933" y="8676"/>
                  <a:pt x="12933" y="8756"/>
                  <a:pt x="12680" y="9183"/>
                </a:cubicBezTo>
                <a:cubicBezTo>
                  <a:pt x="12487" y="9508"/>
                  <a:pt x="11868" y="10110"/>
                  <a:pt x="11781" y="10056"/>
                </a:cubicBezTo>
                <a:cubicBezTo>
                  <a:pt x="11743" y="10033"/>
                  <a:pt x="11699" y="9894"/>
                  <a:pt x="11699" y="9731"/>
                </a:cubicBezTo>
                <a:cubicBezTo>
                  <a:pt x="11699" y="9321"/>
                  <a:pt x="11582" y="8743"/>
                  <a:pt x="11474" y="8654"/>
                </a:cubicBezTo>
                <a:cubicBezTo>
                  <a:pt x="11303" y="8514"/>
                  <a:pt x="10988" y="8743"/>
                  <a:pt x="10799" y="9162"/>
                </a:cubicBezTo>
                <a:cubicBezTo>
                  <a:pt x="10646" y="9500"/>
                  <a:pt x="10637" y="9580"/>
                  <a:pt x="10676" y="9995"/>
                </a:cubicBezTo>
                <a:cubicBezTo>
                  <a:pt x="10719" y="10448"/>
                  <a:pt x="10784" y="10538"/>
                  <a:pt x="10942" y="10381"/>
                </a:cubicBezTo>
                <a:cubicBezTo>
                  <a:pt x="11032" y="10292"/>
                  <a:pt x="11147" y="10378"/>
                  <a:pt x="11147" y="10523"/>
                </a:cubicBezTo>
                <a:cubicBezTo>
                  <a:pt x="11147" y="10696"/>
                  <a:pt x="10682" y="11335"/>
                  <a:pt x="10472" y="11458"/>
                </a:cubicBezTo>
                <a:cubicBezTo>
                  <a:pt x="10226" y="11601"/>
                  <a:pt x="10067" y="11600"/>
                  <a:pt x="9858" y="11438"/>
                </a:cubicBezTo>
                <a:cubicBezTo>
                  <a:pt x="9645" y="11271"/>
                  <a:pt x="9357" y="10657"/>
                  <a:pt x="9306" y="10280"/>
                </a:cubicBezTo>
                <a:cubicBezTo>
                  <a:pt x="9252" y="9885"/>
                  <a:pt x="9219" y="9772"/>
                  <a:pt x="9142" y="9772"/>
                </a:cubicBezTo>
                <a:cubicBezTo>
                  <a:pt x="9097" y="9772"/>
                  <a:pt x="9080" y="9957"/>
                  <a:pt x="9101" y="10320"/>
                </a:cubicBezTo>
                <a:cubicBezTo>
                  <a:pt x="9127" y="10769"/>
                  <a:pt x="9168" y="10956"/>
                  <a:pt x="9367" y="11417"/>
                </a:cubicBezTo>
                <a:cubicBezTo>
                  <a:pt x="9684" y="12153"/>
                  <a:pt x="9803" y="12367"/>
                  <a:pt x="10001" y="12474"/>
                </a:cubicBezTo>
                <a:cubicBezTo>
                  <a:pt x="10092" y="12522"/>
                  <a:pt x="10274" y="12554"/>
                  <a:pt x="10390" y="12555"/>
                </a:cubicBezTo>
                <a:cubicBezTo>
                  <a:pt x="10636" y="12558"/>
                  <a:pt x="10954" y="12278"/>
                  <a:pt x="11228" y="11803"/>
                </a:cubicBezTo>
                <a:cubicBezTo>
                  <a:pt x="11337" y="11615"/>
                  <a:pt x="11481" y="11476"/>
                  <a:pt x="11637" y="11397"/>
                </a:cubicBezTo>
                <a:cubicBezTo>
                  <a:pt x="11944" y="11242"/>
                  <a:pt x="12565" y="10578"/>
                  <a:pt x="12783" y="10178"/>
                </a:cubicBezTo>
                <a:cubicBezTo>
                  <a:pt x="12908" y="9947"/>
                  <a:pt x="12955" y="9721"/>
                  <a:pt x="13008" y="9244"/>
                </a:cubicBezTo>
                <a:cubicBezTo>
                  <a:pt x="13145" y="8003"/>
                  <a:pt x="12918" y="7186"/>
                  <a:pt x="11924" y="5363"/>
                </a:cubicBezTo>
                <a:cubicBezTo>
                  <a:pt x="11213" y="4060"/>
                  <a:pt x="11189" y="3839"/>
                  <a:pt x="11576" y="2235"/>
                </a:cubicBezTo>
                <a:cubicBezTo>
                  <a:pt x="11643" y="1956"/>
                  <a:pt x="11699" y="1652"/>
                  <a:pt x="11699" y="1564"/>
                </a:cubicBezTo>
                <a:cubicBezTo>
                  <a:pt x="11699" y="1454"/>
                  <a:pt x="11683" y="1418"/>
                  <a:pt x="11658" y="1422"/>
                </a:cubicBezTo>
                <a:close/>
                <a:moveTo>
                  <a:pt x="13130" y="1463"/>
                </a:moveTo>
                <a:cubicBezTo>
                  <a:pt x="13121" y="1466"/>
                  <a:pt x="13122" y="1471"/>
                  <a:pt x="13110" y="1483"/>
                </a:cubicBezTo>
                <a:cubicBezTo>
                  <a:pt x="13090" y="1503"/>
                  <a:pt x="13016" y="1742"/>
                  <a:pt x="12946" y="1991"/>
                </a:cubicBezTo>
                <a:cubicBezTo>
                  <a:pt x="12767" y="2638"/>
                  <a:pt x="12706" y="4052"/>
                  <a:pt x="12844" y="4713"/>
                </a:cubicBezTo>
                <a:cubicBezTo>
                  <a:pt x="12952" y="5232"/>
                  <a:pt x="13347" y="6132"/>
                  <a:pt x="13846" y="6989"/>
                </a:cubicBezTo>
                <a:cubicBezTo>
                  <a:pt x="14616" y="8310"/>
                  <a:pt x="14743" y="8519"/>
                  <a:pt x="14808" y="8837"/>
                </a:cubicBezTo>
                <a:cubicBezTo>
                  <a:pt x="14901" y="9296"/>
                  <a:pt x="14808" y="9693"/>
                  <a:pt x="14501" y="10280"/>
                </a:cubicBezTo>
                <a:cubicBezTo>
                  <a:pt x="14152" y="10945"/>
                  <a:pt x="13648" y="11517"/>
                  <a:pt x="12987" y="11986"/>
                </a:cubicBezTo>
                <a:cubicBezTo>
                  <a:pt x="12678" y="12205"/>
                  <a:pt x="12407" y="12418"/>
                  <a:pt x="12394" y="12453"/>
                </a:cubicBezTo>
                <a:cubicBezTo>
                  <a:pt x="12363" y="12538"/>
                  <a:pt x="12617" y="12479"/>
                  <a:pt x="13212" y="12250"/>
                </a:cubicBezTo>
                <a:cubicBezTo>
                  <a:pt x="13583" y="12108"/>
                  <a:pt x="13765" y="11994"/>
                  <a:pt x="14092" y="11681"/>
                </a:cubicBezTo>
                <a:cubicBezTo>
                  <a:pt x="14780" y="11023"/>
                  <a:pt x="15011" y="10325"/>
                  <a:pt x="15012" y="9000"/>
                </a:cubicBezTo>
                <a:cubicBezTo>
                  <a:pt x="15013" y="7944"/>
                  <a:pt x="14909" y="7642"/>
                  <a:pt x="14214" y="6481"/>
                </a:cubicBezTo>
                <a:cubicBezTo>
                  <a:pt x="13571" y="5406"/>
                  <a:pt x="13169" y="4498"/>
                  <a:pt x="13049" y="3901"/>
                </a:cubicBezTo>
                <a:cubicBezTo>
                  <a:pt x="12938" y="3351"/>
                  <a:pt x="12927" y="3415"/>
                  <a:pt x="13151" y="2011"/>
                </a:cubicBezTo>
                <a:cubicBezTo>
                  <a:pt x="13211" y="1632"/>
                  <a:pt x="13199" y="1439"/>
                  <a:pt x="13130" y="1463"/>
                </a:cubicBezTo>
                <a:close/>
                <a:moveTo>
                  <a:pt x="8058" y="1564"/>
                </a:moveTo>
                <a:cubicBezTo>
                  <a:pt x="8038" y="1568"/>
                  <a:pt x="7982" y="1676"/>
                  <a:pt x="7895" y="1869"/>
                </a:cubicBezTo>
                <a:cubicBezTo>
                  <a:pt x="7701" y="2299"/>
                  <a:pt x="7676" y="3266"/>
                  <a:pt x="7854" y="3535"/>
                </a:cubicBezTo>
                <a:cubicBezTo>
                  <a:pt x="7981" y="3728"/>
                  <a:pt x="8067" y="3753"/>
                  <a:pt x="8263" y="3616"/>
                </a:cubicBezTo>
                <a:cubicBezTo>
                  <a:pt x="8487" y="3460"/>
                  <a:pt x="8748" y="2838"/>
                  <a:pt x="8590" y="2844"/>
                </a:cubicBezTo>
                <a:cubicBezTo>
                  <a:pt x="8564" y="2845"/>
                  <a:pt x="8493" y="2875"/>
                  <a:pt x="8426" y="2926"/>
                </a:cubicBezTo>
                <a:cubicBezTo>
                  <a:pt x="8269" y="3044"/>
                  <a:pt x="8158" y="3052"/>
                  <a:pt x="8017" y="2926"/>
                </a:cubicBezTo>
                <a:cubicBezTo>
                  <a:pt x="7872" y="2795"/>
                  <a:pt x="7861" y="2230"/>
                  <a:pt x="7997" y="1849"/>
                </a:cubicBezTo>
                <a:cubicBezTo>
                  <a:pt x="8064" y="1659"/>
                  <a:pt x="8078" y="1561"/>
                  <a:pt x="8058" y="1564"/>
                </a:cubicBezTo>
                <a:close/>
                <a:moveTo>
                  <a:pt x="14808" y="1747"/>
                </a:moveTo>
                <a:cubicBezTo>
                  <a:pt x="14708" y="1739"/>
                  <a:pt x="14643" y="1895"/>
                  <a:pt x="14644" y="2174"/>
                </a:cubicBezTo>
                <a:cubicBezTo>
                  <a:pt x="14645" y="2601"/>
                  <a:pt x="14761" y="2999"/>
                  <a:pt x="15135" y="3738"/>
                </a:cubicBezTo>
                <a:cubicBezTo>
                  <a:pt x="15521" y="4502"/>
                  <a:pt x="15621" y="4938"/>
                  <a:pt x="15503" y="5465"/>
                </a:cubicBezTo>
                <a:cubicBezTo>
                  <a:pt x="15447" y="5713"/>
                  <a:pt x="15380" y="5851"/>
                  <a:pt x="15319" y="5851"/>
                </a:cubicBezTo>
                <a:cubicBezTo>
                  <a:pt x="15256" y="5851"/>
                  <a:pt x="15203" y="5719"/>
                  <a:pt x="15155" y="5465"/>
                </a:cubicBezTo>
                <a:cubicBezTo>
                  <a:pt x="14987" y="4562"/>
                  <a:pt x="14793" y="4174"/>
                  <a:pt x="14521" y="4205"/>
                </a:cubicBezTo>
                <a:cubicBezTo>
                  <a:pt x="14364" y="4223"/>
                  <a:pt x="14358" y="4253"/>
                  <a:pt x="14358" y="4510"/>
                </a:cubicBezTo>
                <a:cubicBezTo>
                  <a:pt x="14358" y="4787"/>
                  <a:pt x="14365" y="4795"/>
                  <a:pt x="14583" y="4795"/>
                </a:cubicBezTo>
                <a:cubicBezTo>
                  <a:pt x="14792" y="4795"/>
                  <a:pt x="14800" y="4813"/>
                  <a:pt x="14910" y="5140"/>
                </a:cubicBezTo>
                <a:cubicBezTo>
                  <a:pt x="14973" y="5327"/>
                  <a:pt x="15036" y="5700"/>
                  <a:pt x="15053" y="5973"/>
                </a:cubicBezTo>
                <a:cubicBezTo>
                  <a:pt x="15070" y="6245"/>
                  <a:pt x="15096" y="6511"/>
                  <a:pt x="15114" y="6562"/>
                </a:cubicBezTo>
                <a:cubicBezTo>
                  <a:pt x="15156" y="6677"/>
                  <a:pt x="15423" y="6120"/>
                  <a:pt x="15544" y="5668"/>
                </a:cubicBezTo>
                <a:cubicBezTo>
                  <a:pt x="15728" y="4982"/>
                  <a:pt x="15632" y="4418"/>
                  <a:pt x="15114" y="3393"/>
                </a:cubicBezTo>
                <a:cubicBezTo>
                  <a:pt x="14839" y="2848"/>
                  <a:pt x="14652" y="2272"/>
                  <a:pt x="14726" y="2154"/>
                </a:cubicBezTo>
                <a:cubicBezTo>
                  <a:pt x="14749" y="2116"/>
                  <a:pt x="14825" y="2103"/>
                  <a:pt x="14889" y="2113"/>
                </a:cubicBezTo>
                <a:cubicBezTo>
                  <a:pt x="14953" y="2123"/>
                  <a:pt x="15011" y="2098"/>
                  <a:pt x="15012" y="2072"/>
                </a:cubicBezTo>
                <a:cubicBezTo>
                  <a:pt x="15020" y="1939"/>
                  <a:pt x="15002" y="1900"/>
                  <a:pt x="14910" y="1808"/>
                </a:cubicBezTo>
                <a:cubicBezTo>
                  <a:pt x="14869" y="1768"/>
                  <a:pt x="14841" y="1750"/>
                  <a:pt x="14808" y="1747"/>
                </a:cubicBezTo>
                <a:close/>
                <a:moveTo>
                  <a:pt x="5338" y="2458"/>
                </a:moveTo>
                <a:cubicBezTo>
                  <a:pt x="4951" y="2458"/>
                  <a:pt x="4202" y="3225"/>
                  <a:pt x="3784" y="4023"/>
                </a:cubicBezTo>
                <a:cubicBezTo>
                  <a:pt x="3522" y="4522"/>
                  <a:pt x="3517" y="4558"/>
                  <a:pt x="3477" y="5302"/>
                </a:cubicBezTo>
                <a:cubicBezTo>
                  <a:pt x="3454" y="5723"/>
                  <a:pt x="3396" y="5879"/>
                  <a:pt x="3354" y="5993"/>
                </a:cubicBezTo>
                <a:cubicBezTo>
                  <a:pt x="3419" y="5737"/>
                  <a:pt x="3579" y="5467"/>
                  <a:pt x="3579" y="5181"/>
                </a:cubicBezTo>
                <a:cubicBezTo>
                  <a:pt x="3579" y="4664"/>
                  <a:pt x="3604" y="4623"/>
                  <a:pt x="3845" y="4165"/>
                </a:cubicBezTo>
                <a:cubicBezTo>
                  <a:pt x="4152" y="3582"/>
                  <a:pt x="4264" y="3443"/>
                  <a:pt x="4520" y="3413"/>
                </a:cubicBezTo>
                <a:cubicBezTo>
                  <a:pt x="4778" y="3383"/>
                  <a:pt x="4929" y="3306"/>
                  <a:pt x="5256" y="3007"/>
                </a:cubicBezTo>
                <a:cubicBezTo>
                  <a:pt x="5589" y="2703"/>
                  <a:pt x="5618" y="2458"/>
                  <a:pt x="5338" y="2458"/>
                </a:cubicBezTo>
                <a:close/>
                <a:moveTo>
                  <a:pt x="3354" y="5993"/>
                </a:moveTo>
                <a:cubicBezTo>
                  <a:pt x="3343" y="6038"/>
                  <a:pt x="3327" y="6090"/>
                  <a:pt x="3313" y="6135"/>
                </a:cubicBezTo>
                <a:cubicBezTo>
                  <a:pt x="3328" y="6128"/>
                  <a:pt x="3342" y="6026"/>
                  <a:pt x="3354" y="5993"/>
                </a:cubicBezTo>
                <a:close/>
                <a:moveTo>
                  <a:pt x="3313" y="6135"/>
                </a:moveTo>
                <a:cubicBezTo>
                  <a:pt x="3255" y="6166"/>
                  <a:pt x="3199" y="6017"/>
                  <a:pt x="3088" y="5648"/>
                </a:cubicBezTo>
                <a:cubicBezTo>
                  <a:pt x="3045" y="5504"/>
                  <a:pt x="2943" y="5316"/>
                  <a:pt x="2863" y="5241"/>
                </a:cubicBezTo>
                <a:cubicBezTo>
                  <a:pt x="2729" y="5116"/>
                  <a:pt x="2717" y="5110"/>
                  <a:pt x="2577" y="5201"/>
                </a:cubicBezTo>
                <a:cubicBezTo>
                  <a:pt x="2433" y="5295"/>
                  <a:pt x="2332" y="5542"/>
                  <a:pt x="2332" y="5851"/>
                </a:cubicBezTo>
                <a:cubicBezTo>
                  <a:pt x="2332" y="6025"/>
                  <a:pt x="2348" y="6019"/>
                  <a:pt x="2597" y="5892"/>
                </a:cubicBezTo>
                <a:cubicBezTo>
                  <a:pt x="2769" y="5803"/>
                  <a:pt x="2799" y="5807"/>
                  <a:pt x="2884" y="5892"/>
                </a:cubicBezTo>
                <a:cubicBezTo>
                  <a:pt x="2992" y="5999"/>
                  <a:pt x="3016" y="6413"/>
                  <a:pt x="2945" y="6968"/>
                </a:cubicBezTo>
                <a:lnTo>
                  <a:pt x="2904" y="7334"/>
                </a:lnTo>
                <a:lnTo>
                  <a:pt x="3109" y="6928"/>
                </a:lnTo>
                <a:cubicBezTo>
                  <a:pt x="3266" y="6628"/>
                  <a:pt x="3238" y="6386"/>
                  <a:pt x="3313" y="6135"/>
                </a:cubicBezTo>
                <a:close/>
                <a:moveTo>
                  <a:pt x="16198" y="3169"/>
                </a:moveTo>
                <a:lnTo>
                  <a:pt x="16116" y="3332"/>
                </a:lnTo>
                <a:cubicBezTo>
                  <a:pt x="15912" y="3694"/>
                  <a:pt x="15947" y="4362"/>
                  <a:pt x="16178" y="4591"/>
                </a:cubicBezTo>
                <a:cubicBezTo>
                  <a:pt x="16326" y="4738"/>
                  <a:pt x="16491" y="4720"/>
                  <a:pt x="16669" y="4510"/>
                </a:cubicBezTo>
                <a:cubicBezTo>
                  <a:pt x="16890" y="4250"/>
                  <a:pt x="16874" y="4201"/>
                  <a:pt x="16587" y="4246"/>
                </a:cubicBezTo>
                <a:cubicBezTo>
                  <a:pt x="16371" y="4280"/>
                  <a:pt x="16335" y="4249"/>
                  <a:pt x="16239" y="4104"/>
                </a:cubicBezTo>
                <a:cubicBezTo>
                  <a:pt x="16128" y="3935"/>
                  <a:pt x="16083" y="3602"/>
                  <a:pt x="16157" y="3332"/>
                </a:cubicBezTo>
                <a:lnTo>
                  <a:pt x="16198" y="3169"/>
                </a:lnTo>
                <a:close/>
                <a:moveTo>
                  <a:pt x="10001" y="3271"/>
                </a:moveTo>
                <a:cubicBezTo>
                  <a:pt x="9962" y="3250"/>
                  <a:pt x="9867" y="3381"/>
                  <a:pt x="9715" y="3637"/>
                </a:cubicBezTo>
                <a:cubicBezTo>
                  <a:pt x="9400" y="4165"/>
                  <a:pt x="8986" y="4660"/>
                  <a:pt x="8406" y="5262"/>
                </a:cubicBezTo>
                <a:cubicBezTo>
                  <a:pt x="8121" y="5557"/>
                  <a:pt x="7895" y="5833"/>
                  <a:pt x="7895" y="5871"/>
                </a:cubicBezTo>
                <a:cubicBezTo>
                  <a:pt x="7895" y="6047"/>
                  <a:pt x="8490" y="5575"/>
                  <a:pt x="8938" y="5038"/>
                </a:cubicBezTo>
                <a:cubicBezTo>
                  <a:pt x="9230" y="4688"/>
                  <a:pt x="10022" y="3437"/>
                  <a:pt x="10022" y="3332"/>
                </a:cubicBezTo>
                <a:cubicBezTo>
                  <a:pt x="10022" y="3294"/>
                  <a:pt x="10014" y="3278"/>
                  <a:pt x="10001" y="3271"/>
                </a:cubicBezTo>
                <a:close/>
                <a:moveTo>
                  <a:pt x="7240" y="4226"/>
                </a:moveTo>
                <a:cubicBezTo>
                  <a:pt x="7129" y="4238"/>
                  <a:pt x="6959" y="4356"/>
                  <a:pt x="6708" y="4612"/>
                </a:cubicBezTo>
                <a:cubicBezTo>
                  <a:pt x="6441" y="4884"/>
                  <a:pt x="6348" y="5035"/>
                  <a:pt x="6320" y="5221"/>
                </a:cubicBezTo>
                <a:lnTo>
                  <a:pt x="6279" y="5465"/>
                </a:lnTo>
                <a:lnTo>
                  <a:pt x="6606" y="5140"/>
                </a:lnTo>
                <a:cubicBezTo>
                  <a:pt x="6830" y="4920"/>
                  <a:pt x="6990" y="4810"/>
                  <a:pt x="7056" y="4835"/>
                </a:cubicBezTo>
                <a:cubicBezTo>
                  <a:pt x="7201" y="4890"/>
                  <a:pt x="7169" y="4963"/>
                  <a:pt x="6892" y="5424"/>
                </a:cubicBezTo>
                <a:cubicBezTo>
                  <a:pt x="6755" y="5654"/>
                  <a:pt x="6647" y="5889"/>
                  <a:pt x="6647" y="5932"/>
                </a:cubicBezTo>
                <a:cubicBezTo>
                  <a:pt x="6647" y="6094"/>
                  <a:pt x="6801" y="5951"/>
                  <a:pt x="7036" y="5566"/>
                </a:cubicBezTo>
                <a:cubicBezTo>
                  <a:pt x="7294" y="5143"/>
                  <a:pt x="7405" y="4849"/>
                  <a:pt x="7404" y="4551"/>
                </a:cubicBezTo>
                <a:cubicBezTo>
                  <a:pt x="7403" y="4323"/>
                  <a:pt x="7351" y="4213"/>
                  <a:pt x="7240" y="4226"/>
                </a:cubicBezTo>
                <a:close/>
                <a:moveTo>
                  <a:pt x="17916" y="4266"/>
                </a:moveTo>
                <a:cubicBezTo>
                  <a:pt x="17874" y="4274"/>
                  <a:pt x="17791" y="4346"/>
                  <a:pt x="17732" y="4469"/>
                </a:cubicBezTo>
                <a:cubicBezTo>
                  <a:pt x="17678" y="4582"/>
                  <a:pt x="17443" y="4952"/>
                  <a:pt x="17200" y="5282"/>
                </a:cubicBezTo>
                <a:cubicBezTo>
                  <a:pt x="16855" y="5754"/>
                  <a:pt x="15815" y="7365"/>
                  <a:pt x="15646" y="7700"/>
                </a:cubicBezTo>
                <a:cubicBezTo>
                  <a:pt x="15515" y="7960"/>
                  <a:pt x="16019" y="7321"/>
                  <a:pt x="16751" y="6278"/>
                </a:cubicBezTo>
                <a:cubicBezTo>
                  <a:pt x="17559" y="5125"/>
                  <a:pt x="17957" y="4486"/>
                  <a:pt x="17957" y="4327"/>
                </a:cubicBezTo>
                <a:cubicBezTo>
                  <a:pt x="17957" y="4277"/>
                  <a:pt x="17941" y="4262"/>
                  <a:pt x="17916" y="4266"/>
                </a:cubicBezTo>
                <a:close/>
                <a:moveTo>
                  <a:pt x="5031" y="6704"/>
                </a:moveTo>
                <a:cubicBezTo>
                  <a:pt x="4623" y="6689"/>
                  <a:pt x="4138" y="7278"/>
                  <a:pt x="3825" y="8167"/>
                </a:cubicBezTo>
                <a:cubicBezTo>
                  <a:pt x="3658" y="8641"/>
                  <a:pt x="3624" y="8792"/>
                  <a:pt x="3600" y="9630"/>
                </a:cubicBezTo>
                <a:cubicBezTo>
                  <a:pt x="3569" y="10664"/>
                  <a:pt x="3655" y="11124"/>
                  <a:pt x="3927" y="11438"/>
                </a:cubicBezTo>
                <a:lnTo>
                  <a:pt x="4070" y="11600"/>
                </a:lnTo>
                <a:lnTo>
                  <a:pt x="4520" y="11478"/>
                </a:lnTo>
                <a:cubicBezTo>
                  <a:pt x="4957" y="11366"/>
                  <a:pt x="4962" y="11361"/>
                  <a:pt x="5093" y="11478"/>
                </a:cubicBezTo>
                <a:cubicBezTo>
                  <a:pt x="5266" y="11634"/>
                  <a:pt x="5232" y="12038"/>
                  <a:pt x="5011" y="12514"/>
                </a:cubicBezTo>
                <a:cubicBezTo>
                  <a:pt x="4482" y="13652"/>
                  <a:pt x="3456" y="14139"/>
                  <a:pt x="2659" y="13632"/>
                </a:cubicBezTo>
                <a:cubicBezTo>
                  <a:pt x="1978" y="13198"/>
                  <a:pt x="1630" y="12654"/>
                  <a:pt x="1391" y="11661"/>
                </a:cubicBezTo>
                <a:cubicBezTo>
                  <a:pt x="1132" y="10587"/>
                  <a:pt x="1351" y="9507"/>
                  <a:pt x="2086" y="8086"/>
                </a:cubicBezTo>
                <a:cubicBezTo>
                  <a:pt x="2397" y="7485"/>
                  <a:pt x="2477" y="7204"/>
                  <a:pt x="2332" y="7253"/>
                </a:cubicBezTo>
                <a:cubicBezTo>
                  <a:pt x="2292" y="7266"/>
                  <a:pt x="2229" y="7382"/>
                  <a:pt x="2188" y="7517"/>
                </a:cubicBezTo>
                <a:cubicBezTo>
                  <a:pt x="2148" y="7651"/>
                  <a:pt x="2011" y="7975"/>
                  <a:pt x="1882" y="8228"/>
                </a:cubicBezTo>
                <a:cubicBezTo>
                  <a:pt x="1542" y="8893"/>
                  <a:pt x="1209" y="9912"/>
                  <a:pt x="1166" y="10462"/>
                </a:cubicBezTo>
                <a:cubicBezTo>
                  <a:pt x="1097" y="11349"/>
                  <a:pt x="1364" y="12618"/>
                  <a:pt x="1779" y="13469"/>
                </a:cubicBezTo>
                <a:cubicBezTo>
                  <a:pt x="2145" y="14219"/>
                  <a:pt x="2547" y="14634"/>
                  <a:pt x="3088" y="14810"/>
                </a:cubicBezTo>
                <a:cubicBezTo>
                  <a:pt x="3361" y="14898"/>
                  <a:pt x="3922" y="14814"/>
                  <a:pt x="4254" y="14647"/>
                </a:cubicBezTo>
                <a:cubicBezTo>
                  <a:pt x="5028" y="14258"/>
                  <a:pt x="5459" y="13373"/>
                  <a:pt x="5461" y="12189"/>
                </a:cubicBezTo>
                <a:cubicBezTo>
                  <a:pt x="5462" y="11449"/>
                  <a:pt x="5370" y="10882"/>
                  <a:pt x="5195" y="10625"/>
                </a:cubicBezTo>
                <a:cubicBezTo>
                  <a:pt x="5073" y="10446"/>
                  <a:pt x="5013" y="10435"/>
                  <a:pt x="4765" y="10442"/>
                </a:cubicBezTo>
                <a:cubicBezTo>
                  <a:pt x="4613" y="10446"/>
                  <a:pt x="4375" y="10458"/>
                  <a:pt x="4234" y="10483"/>
                </a:cubicBezTo>
                <a:cubicBezTo>
                  <a:pt x="4007" y="10523"/>
                  <a:pt x="3976" y="10509"/>
                  <a:pt x="3886" y="10381"/>
                </a:cubicBezTo>
                <a:cubicBezTo>
                  <a:pt x="3556" y="9914"/>
                  <a:pt x="3970" y="8520"/>
                  <a:pt x="4622" y="7923"/>
                </a:cubicBezTo>
                <a:cubicBezTo>
                  <a:pt x="4907" y="7662"/>
                  <a:pt x="5117" y="7610"/>
                  <a:pt x="5318" y="7761"/>
                </a:cubicBezTo>
                <a:cubicBezTo>
                  <a:pt x="5509" y="7904"/>
                  <a:pt x="5522" y="7887"/>
                  <a:pt x="5522" y="7517"/>
                </a:cubicBezTo>
                <a:cubicBezTo>
                  <a:pt x="5522" y="7115"/>
                  <a:pt x="5344" y="6762"/>
                  <a:pt x="5113" y="6704"/>
                </a:cubicBezTo>
                <a:cubicBezTo>
                  <a:pt x="5087" y="6698"/>
                  <a:pt x="5059" y="6705"/>
                  <a:pt x="5031" y="6704"/>
                </a:cubicBezTo>
                <a:close/>
                <a:moveTo>
                  <a:pt x="10124" y="6785"/>
                </a:moveTo>
                <a:cubicBezTo>
                  <a:pt x="10056" y="6795"/>
                  <a:pt x="10028" y="6853"/>
                  <a:pt x="9981" y="6989"/>
                </a:cubicBezTo>
                <a:cubicBezTo>
                  <a:pt x="9939" y="7108"/>
                  <a:pt x="9901" y="7331"/>
                  <a:pt x="9899" y="7476"/>
                </a:cubicBezTo>
                <a:cubicBezTo>
                  <a:pt x="9896" y="7686"/>
                  <a:pt x="9914" y="7738"/>
                  <a:pt x="10001" y="7740"/>
                </a:cubicBezTo>
                <a:cubicBezTo>
                  <a:pt x="10061" y="7742"/>
                  <a:pt x="10208" y="7797"/>
                  <a:pt x="10328" y="7862"/>
                </a:cubicBezTo>
                <a:cubicBezTo>
                  <a:pt x="10449" y="7927"/>
                  <a:pt x="10571" y="7983"/>
                  <a:pt x="10594" y="7984"/>
                </a:cubicBezTo>
                <a:cubicBezTo>
                  <a:pt x="10651" y="7987"/>
                  <a:pt x="10737" y="7377"/>
                  <a:pt x="10717" y="7110"/>
                </a:cubicBezTo>
                <a:cubicBezTo>
                  <a:pt x="10709" y="6998"/>
                  <a:pt x="10426" y="6816"/>
                  <a:pt x="10206" y="6785"/>
                </a:cubicBezTo>
                <a:cubicBezTo>
                  <a:pt x="10173" y="6781"/>
                  <a:pt x="10147" y="6782"/>
                  <a:pt x="10124" y="6785"/>
                </a:cubicBezTo>
                <a:close/>
                <a:moveTo>
                  <a:pt x="19614" y="6948"/>
                </a:moveTo>
                <a:cubicBezTo>
                  <a:pt x="19564" y="6939"/>
                  <a:pt x="19453" y="7011"/>
                  <a:pt x="19307" y="7151"/>
                </a:cubicBezTo>
                <a:cubicBezTo>
                  <a:pt x="18921" y="7521"/>
                  <a:pt x="18576" y="7679"/>
                  <a:pt x="18019" y="7720"/>
                </a:cubicBezTo>
                <a:cubicBezTo>
                  <a:pt x="17454" y="7762"/>
                  <a:pt x="17299" y="7842"/>
                  <a:pt x="17160" y="8187"/>
                </a:cubicBezTo>
                <a:cubicBezTo>
                  <a:pt x="16987" y="8616"/>
                  <a:pt x="17174" y="9497"/>
                  <a:pt x="17671" y="10666"/>
                </a:cubicBezTo>
                <a:cubicBezTo>
                  <a:pt x="17851" y="11089"/>
                  <a:pt x="17896" y="11250"/>
                  <a:pt x="17896" y="11620"/>
                </a:cubicBezTo>
                <a:cubicBezTo>
                  <a:pt x="17896" y="12072"/>
                  <a:pt x="17729" y="13017"/>
                  <a:pt x="17548" y="13611"/>
                </a:cubicBezTo>
                <a:cubicBezTo>
                  <a:pt x="17423" y="14024"/>
                  <a:pt x="17100" y="14698"/>
                  <a:pt x="17016" y="14749"/>
                </a:cubicBezTo>
                <a:cubicBezTo>
                  <a:pt x="16928" y="14803"/>
                  <a:pt x="16905" y="14748"/>
                  <a:pt x="16771" y="14241"/>
                </a:cubicBezTo>
                <a:cubicBezTo>
                  <a:pt x="16707" y="13999"/>
                  <a:pt x="16628" y="13774"/>
                  <a:pt x="16607" y="13754"/>
                </a:cubicBezTo>
                <a:cubicBezTo>
                  <a:pt x="16527" y="13674"/>
                  <a:pt x="16515" y="13797"/>
                  <a:pt x="16566" y="14119"/>
                </a:cubicBezTo>
                <a:cubicBezTo>
                  <a:pt x="16607" y="14372"/>
                  <a:pt x="16599" y="14536"/>
                  <a:pt x="16526" y="14769"/>
                </a:cubicBezTo>
                <a:cubicBezTo>
                  <a:pt x="16378" y="15239"/>
                  <a:pt x="16327" y="15285"/>
                  <a:pt x="16157" y="15074"/>
                </a:cubicBezTo>
                <a:lnTo>
                  <a:pt x="16014" y="14891"/>
                </a:lnTo>
                <a:lnTo>
                  <a:pt x="16014" y="15216"/>
                </a:lnTo>
                <a:cubicBezTo>
                  <a:pt x="16014" y="15395"/>
                  <a:pt x="15959" y="15690"/>
                  <a:pt x="15892" y="15866"/>
                </a:cubicBezTo>
                <a:cubicBezTo>
                  <a:pt x="15768" y="16189"/>
                  <a:pt x="15493" y="16537"/>
                  <a:pt x="15360" y="16537"/>
                </a:cubicBezTo>
                <a:cubicBezTo>
                  <a:pt x="15227" y="16537"/>
                  <a:pt x="15076" y="16315"/>
                  <a:pt x="14930" y="15887"/>
                </a:cubicBezTo>
                <a:cubicBezTo>
                  <a:pt x="14851" y="15653"/>
                  <a:pt x="14762" y="15452"/>
                  <a:pt x="14726" y="15440"/>
                </a:cubicBezTo>
                <a:cubicBezTo>
                  <a:pt x="14601" y="15398"/>
                  <a:pt x="14252" y="15928"/>
                  <a:pt x="13989" y="16557"/>
                </a:cubicBezTo>
                <a:cubicBezTo>
                  <a:pt x="13488" y="17760"/>
                  <a:pt x="13169" y="18254"/>
                  <a:pt x="12517" y="18893"/>
                </a:cubicBezTo>
                <a:cubicBezTo>
                  <a:pt x="12035" y="19365"/>
                  <a:pt x="11450" y="19726"/>
                  <a:pt x="11290" y="19665"/>
                </a:cubicBezTo>
                <a:cubicBezTo>
                  <a:pt x="11216" y="19637"/>
                  <a:pt x="11227" y="19594"/>
                  <a:pt x="11331" y="19361"/>
                </a:cubicBezTo>
                <a:cubicBezTo>
                  <a:pt x="11428" y="19141"/>
                  <a:pt x="11447" y="18964"/>
                  <a:pt x="11433" y="18589"/>
                </a:cubicBezTo>
                <a:lnTo>
                  <a:pt x="11433" y="18101"/>
                </a:lnTo>
                <a:lnTo>
                  <a:pt x="11310" y="18345"/>
                </a:lnTo>
                <a:cubicBezTo>
                  <a:pt x="11176" y="18612"/>
                  <a:pt x="10665" y="19110"/>
                  <a:pt x="10431" y="19198"/>
                </a:cubicBezTo>
                <a:cubicBezTo>
                  <a:pt x="10186" y="19290"/>
                  <a:pt x="9949" y="19266"/>
                  <a:pt x="9735" y="19137"/>
                </a:cubicBezTo>
                <a:cubicBezTo>
                  <a:pt x="9385" y="18925"/>
                  <a:pt x="8785" y="17593"/>
                  <a:pt x="8754" y="16943"/>
                </a:cubicBezTo>
                <a:cubicBezTo>
                  <a:pt x="8747" y="16797"/>
                  <a:pt x="8767" y="16483"/>
                  <a:pt x="8795" y="16232"/>
                </a:cubicBezTo>
                <a:cubicBezTo>
                  <a:pt x="8836" y="15853"/>
                  <a:pt x="8846" y="15782"/>
                  <a:pt x="8774" y="15805"/>
                </a:cubicBezTo>
                <a:cubicBezTo>
                  <a:pt x="8593" y="15864"/>
                  <a:pt x="8507" y="16172"/>
                  <a:pt x="8508" y="16841"/>
                </a:cubicBezTo>
                <a:cubicBezTo>
                  <a:pt x="8510" y="17670"/>
                  <a:pt x="8632" y="18269"/>
                  <a:pt x="8958" y="19096"/>
                </a:cubicBezTo>
                <a:cubicBezTo>
                  <a:pt x="9266" y="19879"/>
                  <a:pt x="9495" y="20215"/>
                  <a:pt x="9776" y="20295"/>
                </a:cubicBezTo>
                <a:cubicBezTo>
                  <a:pt x="10059" y="20376"/>
                  <a:pt x="10088" y="20391"/>
                  <a:pt x="10410" y="20295"/>
                </a:cubicBezTo>
                <a:cubicBezTo>
                  <a:pt x="10567" y="20248"/>
                  <a:pt x="10774" y="20218"/>
                  <a:pt x="10860" y="20234"/>
                </a:cubicBezTo>
                <a:cubicBezTo>
                  <a:pt x="11008" y="20262"/>
                  <a:pt x="11573" y="20064"/>
                  <a:pt x="12292" y="19747"/>
                </a:cubicBezTo>
                <a:cubicBezTo>
                  <a:pt x="12765" y="19538"/>
                  <a:pt x="13496" y="18787"/>
                  <a:pt x="13805" y="18182"/>
                </a:cubicBezTo>
                <a:cubicBezTo>
                  <a:pt x="13945" y="17910"/>
                  <a:pt x="14091" y="17579"/>
                  <a:pt x="14133" y="17451"/>
                </a:cubicBezTo>
                <a:cubicBezTo>
                  <a:pt x="14221" y="17178"/>
                  <a:pt x="14676" y="16557"/>
                  <a:pt x="14787" y="16557"/>
                </a:cubicBezTo>
                <a:cubicBezTo>
                  <a:pt x="14829" y="16557"/>
                  <a:pt x="14953" y="16765"/>
                  <a:pt x="15073" y="17004"/>
                </a:cubicBezTo>
                <a:cubicBezTo>
                  <a:pt x="15523" y="17897"/>
                  <a:pt x="15991" y="17663"/>
                  <a:pt x="16669" y="16232"/>
                </a:cubicBezTo>
                <a:cubicBezTo>
                  <a:pt x="16754" y="16052"/>
                  <a:pt x="16832" y="15876"/>
                  <a:pt x="16832" y="15846"/>
                </a:cubicBezTo>
                <a:cubicBezTo>
                  <a:pt x="16832" y="15816"/>
                  <a:pt x="16994" y="15542"/>
                  <a:pt x="17200" y="15237"/>
                </a:cubicBezTo>
                <a:cubicBezTo>
                  <a:pt x="17407" y="14931"/>
                  <a:pt x="17641" y="14523"/>
                  <a:pt x="17712" y="14322"/>
                </a:cubicBezTo>
                <a:cubicBezTo>
                  <a:pt x="17884" y="13833"/>
                  <a:pt x="18047" y="12907"/>
                  <a:pt x="18100" y="12210"/>
                </a:cubicBezTo>
                <a:cubicBezTo>
                  <a:pt x="18156" y="11479"/>
                  <a:pt x="18247" y="11394"/>
                  <a:pt x="18550" y="11722"/>
                </a:cubicBezTo>
                <a:cubicBezTo>
                  <a:pt x="18671" y="11852"/>
                  <a:pt x="18755" y="12001"/>
                  <a:pt x="18755" y="12088"/>
                </a:cubicBezTo>
                <a:cubicBezTo>
                  <a:pt x="18755" y="12241"/>
                  <a:pt x="18867" y="12363"/>
                  <a:pt x="18939" y="12291"/>
                </a:cubicBezTo>
                <a:cubicBezTo>
                  <a:pt x="18995" y="12235"/>
                  <a:pt x="18670" y="11661"/>
                  <a:pt x="18407" y="11336"/>
                </a:cubicBezTo>
                <a:cubicBezTo>
                  <a:pt x="18190" y="11068"/>
                  <a:pt x="18184" y="11048"/>
                  <a:pt x="18223" y="10686"/>
                </a:cubicBezTo>
                <a:cubicBezTo>
                  <a:pt x="18303" y="9948"/>
                  <a:pt x="18711" y="9087"/>
                  <a:pt x="19164" y="8675"/>
                </a:cubicBezTo>
                <a:cubicBezTo>
                  <a:pt x="19255" y="8592"/>
                  <a:pt x="19328" y="8481"/>
                  <a:pt x="19328" y="8431"/>
                </a:cubicBezTo>
                <a:cubicBezTo>
                  <a:pt x="19328" y="8381"/>
                  <a:pt x="19440" y="8228"/>
                  <a:pt x="19573" y="8106"/>
                </a:cubicBezTo>
                <a:lnTo>
                  <a:pt x="19798" y="7882"/>
                </a:lnTo>
                <a:lnTo>
                  <a:pt x="19757" y="7456"/>
                </a:lnTo>
                <a:cubicBezTo>
                  <a:pt x="19725" y="7217"/>
                  <a:pt x="19667" y="7001"/>
                  <a:pt x="19634" y="6968"/>
                </a:cubicBezTo>
                <a:cubicBezTo>
                  <a:pt x="19630" y="6964"/>
                  <a:pt x="19621" y="6949"/>
                  <a:pt x="19614" y="6948"/>
                </a:cubicBezTo>
                <a:close/>
                <a:moveTo>
                  <a:pt x="8447" y="7618"/>
                </a:moveTo>
                <a:cubicBezTo>
                  <a:pt x="8302" y="7617"/>
                  <a:pt x="8133" y="7719"/>
                  <a:pt x="8017" y="7903"/>
                </a:cubicBezTo>
                <a:cubicBezTo>
                  <a:pt x="7884" y="8115"/>
                  <a:pt x="7875" y="8198"/>
                  <a:pt x="7874" y="8919"/>
                </a:cubicBezTo>
                <a:lnTo>
                  <a:pt x="7874" y="9711"/>
                </a:lnTo>
                <a:lnTo>
                  <a:pt x="7649" y="10016"/>
                </a:lnTo>
                <a:cubicBezTo>
                  <a:pt x="7529" y="10175"/>
                  <a:pt x="7386" y="10306"/>
                  <a:pt x="7342" y="10320"/>
                </a:cubicBezTo>
                <a:cubicBezTo>
                  <a:pt x="7261" y="10346"/>
                  <a:pt x="6892" y="9611"/>
                  <a:pt x="6892" y="9426"/>
                </a:cubicBezTo>
                <a:cubicBezTo>
                  <a:pt x="6892" y="9240"/>
                  <a:pt x="6699" y="9257"/>
                  <a:pt x="6545" y="9447"/>
                </a:cubicBezTo>
                <a:cubicBezTo>
                  <a:pt x="6258" y="9798"/>
                  <a:pt x="6188" y="10204"/>
                  <a:pt x="6218" y="11295"/>
                </a:cubicBezTo>
                <a:cubicBezTo>
                  <a:pt x="6281" y="13624"/>
                  <a:pt x="6197" y="14264"/>
                  <a:pt x="5788" y="15074"/>
                </a:cubicBezTo>
                <a:cubicBezTo>
                  <a:pt x="5318" y="16005"/>
                  <a:pt x="4647" y="16651"/>
                  <a:pt x="3681" y="17085"/>
                </a:cubicBezTo>
                <a:cubicBezTo>
                  <a:pt x="3461" y="17184"/>
                  <a:pt x="3272" y="17286"/>
                  <a:pt x="3272" y="17309"/>
                </a:cubicBezTo>
                <a:cubicBezTo>
                  <a:pt x="3272" y="17331"/>
                  <a:pt x="3446" y="17330"/>
                  <a:pt x="3661" y="17309"/>
                </a:cubicBezTo>
                <a:cubicBezTo>
                  <a:pt x="3950" y="17280"/>
                  <a:pt x="4219" y="17197"/>
                  <a:pt x="4704" y="16963"/>
                </a:cubicBezTo>
                <a:cubicBezTo>
                  <a:pt x="5301" y="16676"/>
                  <a:pt x="5395" y="16598"/>
                  <a:pt x="5706" y="16212"/>
                </a:cubicBezTo>
                <a:cubicBezTo>
                  <a:pt x="6317" y="15453"/>
                  <a:pt x="6417" y="14963"/>
                  <a:pt x="6422" y="12596"/>
                </a:cubicBezTo>
                <a:cubicBezTo>
                  <a:pt x="6426" y="10921"/>
                  <a:pt x="6439" y="10834"/>
                  <a:pt x="6565" y="10666"/>
                </a:cubicBezTo>
                <a:cubicBezTo>
                  <a:pt x="6794" y="10360"/>
                  <a:pt x="6886" y="10396"/>
                  <a:pt x="7138" y="10930"/>
                </a:cubicBezTo>
                <a:cubicBezTo>
                  <a:pt x="7264" y="11196"/>
                  <a:pt x="7354" y="11426"/>
                  <a:pt x="7363" y="11438"/>
                </a:cubicBezTo>
                <a:cubicBezTo>
                  <a:pt x="7420" y="11514"/>
                  <a:pt x="7749" y="11150"/>
                  <a:pt x="8017" y="10706"/>
                </a:cubicBezTo>
                <a:cubicBezTo>
                  <a:pt x="8497" y="9913"/>
                  <a:pt x="8714" y="9316"/>
                  <a:pt x="8754" y="8634"/>
                </a:cubicBezTo>
                <a:cubicBezTo>
                  <a:pt x="8789" y="8027"/>
                  <a:pt x="8726" y="7757"/>
                  <a:pt x="8570" y="7659"/>
                </a:cubicBezTo>
                <a:cubicBezTo>
                  <a:pt x="8529" y="7633"/>
                  <a:pt x="8495" y="7619"/>
                  <a:pt x="8447" y="7618"/>
                </a:cubicBezTo>
                <a:close/>
                <a:moveTo>
                  <a:pt x="19450" y="9812"/>
                </a:moveTo>
                <a:lnTo>
                  <a:pt x="19266" y="10016"/>
                </a:lnTo>
                <a:cubicBezTo>
                  <a:pt x="19103" y="10192"/>
                  <a:pt x="19081" y="10255"/>
                  <a:pt x="19082" y="10564"/>
                </a:cubicBezTo>
                <a:cubicBezTo>
                  <a:pt x="19083" y="10937"/>
                  <a:pt x="19136" y="11119"/>
                  <a:pt x="19246" y="11052"/>
                </a:cubicBezTo>
                <a:cubicBezTo>
                  <a:pt x="19364" y="10979"/>
                  <a:pt x="19407" y="11174"/>
                  <a:pt x="19389" y="11661"/>
                </a:cubicBezTo>
                <a:cubicBezTo>
                  <a:pt x="19368" y="12197"/>
                  <a:pt x="19400" y="12213"/>
                  <a:pt x="19737" y="12006"/>
                </a:cubicBezTo>
                <a:cubicBezTo>
                  <a:pt x="20048" y="11815"/>
                  <a:pt x="20210" y="11426"/>
                  <a:pt x="20187" y="10930"/>
                </a:cubicBezTo>
                <a:cubicBezTo>
                  <a:pt x="20161" y="10395"/>
                  <a:pt x="20064" y="10393"/>
                  <a:pt x="20064" y="10930"/>
                </a:cubicBezTo>
                <a:cubicBezTo>
                  <a:pt x="20063" y="11372"/>
                  <a:pt x="19983" y="11618"/>
                  <a:pt x="19716" y="11803"/>
                </a:cubicBezTo>
                <a:cubicBezTo>
                  <a:pt x="19595" y="11888"/>
                  <a:pt x="19570" y="11880"/>
                  <a:pt x="19532" y="11783"/>
                </a:cubicBezTo>
                <a:cubicBezTo>
                  <a:pt x="19509" y="11724"/>
                  <a:pt x="19528" y="11499"/>
                  <a:pt x="19573" y="11275"/>
                </a:cubicBezTo>
                <a:cubicBezTo>
                  <a:pt x="19618" y="11051"/>
                  <a:pt x="19660" y="10689"/>
                  <a:pt x="19675" y="10483"/>
                </a:cubicBezTo>
                <a:cubicBezTo>
                  <a:pt x="19698" y="10169"/>
                  <a:pt x="19681" y="10082"/>
                  <a:pt x="19573" y="9955"/>
                </a:cubicBezTo>
                <a:lnTo>
                  <a:pt x="19450" y="9812"/>
                </a:lnTo>
                <a:close/>
                <a:moveTo>
                  <a:pt x="15401" y="11478"/>
                </a:moveTo>
                <a:cubicBezTo>
                  <a:pt x="15352" y="11478"/>
                  <a:pt x="15103" y="11719"/>
                  <a:pt x="14869" y="12006"/>
                </a:cubicBezTo>
                <a:cubicBezTo>
                  <a:pt x="14538" y="12411"/>
                  <a:pt x="14460" y="12562"/>
                  <a:pt x="14460" y="12717"/>
                </a:cubicBezTo>
                <a:cubicBezTo>
                  <a:pt x="14460" y="13106"/>
                  <a:pt x="14522" y="13145"/>
                  <a:pt x="14726" y="12860"/>
                </a:cubicBezTo>
                <a:cubicBezTo>
                  <a:pt x="14993" y="12487"/>
                  <a:pt x="15216" y="12253"/>
                  <a:pt x="15278" y="12291"/>
                </a:cubicBezTo>
                <a:cubicBezTo>
                  <a:pt x="15386" y="12357"/>
                  <a:pt x="15329" y="12669"/>
                  <a:pt x="15155" y="12941"/>
                </a:cubicBezTo>
                <a:cubicBezTo>
                  <a:pt x="15057" y="13095"/>
                  <a:pt x="14763" y="13399"/>
                  <a:pt x="14501" y="13611"/>
                </a:cubicBezTo>
                <a:cubicBezTo>
                  <a:pt x="14239" y="13824"/>
                  <a:pt x="14010" y="14003"/>
                  <a:pt x="14010" y="14018"/>
                </a:cubicBezTo>
                <a:cubicBezTo>
                  <a:pt x="14010" y="14082"/>
                  <a:pt x="14144" y="14042"/>
                  <a:pt x="14603" y="13794"/>
                </a:cubicBezTo>
                <a:cubicBezTo>
                  <a:pt x="15069" y="13543"/>
                  <a:pt x="15097" y="13506"/>
                  <a:pt x="15278" y="13124"/>
                </a:cubicBezTo>
                <a:cubicBezTo>
                  <a:pt x="15449" y="12762"/>
                  <a:pt x="15480" y="12667"/>
                  <a:pt x="15482" y="12108"/>
                </a:cubicBezTo>
                <a:cubicBezTo>
                  <a:pt x="15485" y="11610"/>
                  <a:pt x="15472" y="11478"/>
                  <a:pt x="15401" y="11478"/>
                </a:cubicBezTo>
                <a:close/>
                <a:moveTo>
                  <a:pt x="12046" y="11945"/>
                </a:moveTo>
                <a:cubicBezTo>
                  <a:pt x="12017" y="11947"/>
                  <a:pt x="11799" y="12182"/>
                  <a:pt x="11576" y="12474"/>
                </a:cubicBezTo>
                <a:cubicBezTo>
                  <a:pt x="11070" y="13135"/>
                  <a:pt x="10327" y="13848"/>
                  <a:pt x="9674" y="14282"/>
                </a:cubicBezTo>
                <a:cubicBezTo>
                  <a:pt x="9119" y="14650"/>
                  <a:pt x="9196" y="14719"/>
                  <a:pt x="9797" y="14404"/>
                </a:cubicBezTo>
                <a:cubicBezTo>
                  <a:pt x="10292" y="14144"/>
                  <a:pt x="11180" y="13303"/>
                  <a:pt x="11658" y="12636"/>
                </a:cubicBezTo>
                <a:cubicBezTo>
                  <a:pt x="12049" y="12090"/>
                  <a:pt x="12134" y="11942"/>
                  <a:pt x="12046" y="11945"/>
                </a:cubicBezTo>
                <a:close/>
                <a:moveTo>
                  <a:pt x="8570" y="12271"/>
                </a:moveTo>
                <a:cubicBezTo>
                  <a:pt x="8470" y="12277"/>
                  <a:pt x="8406" y="12359"/>
                  <a:pt x="8406" y="12474"/>
                </a:cubicBezTo>
                <a:cubicBezTo>
                  <a:pt x="8406" y="12579"/>
                  <a:pt x="8334" y="12652"/>
                  <a:pt x="8140" y="12758"/>
                </a:cubicBezTo>
                <a:cubicBezTo>
                  <a:pt x="7898" y="12890"/>
                  <a:pt x="7872" y="12938"/>
                  <a:pt x="7854" y="13185"/>
                </a:cubicBezTo>
                <a:cubicBezTo>
                  <a:pt x="7839" y="13388"/>
                  <a:pt x="7888" y="13583"/>
                  <a:pt x="8058" y="13977"/>
                </a:cubicBezTo>
                <a:cubicBezTo>
                  <a:pt x="8183" y="14265"/>
                  <a:pt x="8304" y="14642"/>
                  <a:pt x="8345" y="14810"/>
                </a:cubicBezTo>
                <a:cubicBezTo>
                  <a:pt x="8385" y="14977"/>
                  <a:pt x="8441" y="15115"/>
                  <a:pt x="8467" y="15115"/>
                </a:cubicBezTo>
                <a:cubicBezTo>
                  <a:pt x="8572" y="15115"/>
                  <a:pt x="8508" y="14720"/>
                  <a:pt x="8324" y="14261"/>
                </a:cubicBezTo>
                <a:cubicBezTo>
                  <a:pt x="8218" y="13995"/>
                  <a:pt x="8084" y="13635"/>
                  <a:pt x="8017" y="13469"/>
                </a:cubicBezTo>
                <a:cubicBezTo>
                  <a:pt x="7903" y="13185"/>
                  <a:pt x="7897" y="13172"/>
                  <a:pt x="7997" y="13063"/>
                </a:cubicBezTo>
                <a:cubicBezTo>
                  <a:pt x="8055" y="12999"/>
                  <a:pt x="8142" y="12941"/>
                  <a:pt x="8201" y="12941"/>
                </a:cubicBezTo>
                <a:cubicBezTo>
                  <a:pt x="8384" y="12941"/>
                  <a:pt x="8752" y="12766"/>
                  <a:pt x="8795" y="12657"/>
                </a:cubicBezTo>
                <a:cubicBezTo>
                  <a:pt x="8848" y="12519"/>
                  <a:pt x="8786" y="12334"/>
                  <a:pt x="8672" y="12291"/>
                </a:cubicBezTo>
                <a:cubicBezTo>
                  <a:pt x="8634" y="12277"/>
                  <a:pt x="8603" y="12268"/>
                  <a:pt x="8570" y="12271"/>
                </a:cubicBezTo>
                <a:close/>
                <a:moveTo>
                  <a:pt x="12231" y="13957"/>
                </a:moveTo>
                <a:lnTo>
                  <a:pt x="12210" y="14546"/>
                </a:lnTo>
                <a:cubicBezTo>
                  <a:pt x="12202" y="15236"/>
                  <a:pt x="12293" y="15632"/>
                  <a:pt x="12476" y="15826"/>
                </a:cubicBezTo>
                <a:cubicBezTo>
                  <a:pt x="12549" y="15902"/>
                  <a:pt x="12660" y="15968"/>
                  <a:pt x="12721" y="15968"/>
                </a:cubicBezTo>
                <a:cubicBezTo>
                  <a:pt x="12854" y="15968"/>
                  <a:pt x="13111" y="15638"/>
                  <a:pt x="13171" y="15399"/>
                </a:cubicBezTo>
                <a:cubicBezTo>
                  <a:pt x="13225" y="15188"/>
                  <a:pt x="13174" y="15178"/>
                  <a:pt x="12987" y="15379"/>
                </a:cubicBezTo>
                <a:cubicBezTo>
                  <a:pt x="12837" y="15540"/>
                  <a:pt x="12700" y="15552"/>
                  <a:pt x="12496" y="15379"/>
                </a:cubicBezTo>
                <a:cubicBezTo>
                  <a:pt x="12372" y="15273"/>
                  <a:pt x="12333" y="15057"/>
                  <a:pt x="12271" y="14424"/>
                </a:cubicBezTo>
                <a:lnTo>
                  <a:pt x="12231" y="13957"/>
                </a:lnTo>
                <a:close/>
                <a:moveTo>
                  <a:pt x="18448" y="14952"/>
                </a:moveTo>
                <a:cubicBezTo>
                  <a:pt x="18427" y="14955"/>
                  <a:pt x="18415" y="15026"/>
                  <a:pt x="18428" y="15115"/>
                </a:cubicBezTo>
                <a:cubicBezTo>
                  <a:pt x="18458" y="15323"/>
                  <a:pt x="18356" y="15490"/>
                  <a:pt x="18223" y="15440"/>
                </a:cubicBezTo>
                <a:cubicBezTo>
                  <a:pt x="18161" y="15416"/>
                  <a:pt x="18141" y="15454"/>
                  <a:pt x="18141" y="15562"/>
                </a:cubicBezTo>
                <a:cubicBezTo>
                  <a:pt x="18141" y="15738"/>
                  <a:pt x="17988" y="15892"/>
                  <a:pt x="17834" y="15866"/>
                </a:cubicBezTo>
                <a:cubicBezTo>
                  <a:pt x="17727" y="15848"/>
                  <a:pt x="17571" y="16077"/>
                  <a:pt x="17569" y="16273"/>
                </a:cubicBezTo>
                <a:cubicBezTo>
                  <a:pt x="17566" y="16477"/>
                  <a:pt x="17339" y="16909"/>
                  <a:pt x="17057" y="17207"/>
                </a:cubicBezTo>
                <a:cubicBezTo>
                  <a:pt x="16901" y="17373"/>
                  <a:pt x="16771" y="17529"/>
                  <a:pt x="16771" y="17552"/>
                </a:cubicBezTo>
                <a:cubicBezTo>
                  <a:pt x="16771" y="17576"/>
                  <a:pt x="16847" y="17533"/>
                  <a:pt x="16955" y="17471"/>
                </a:cubicBezTo>
                <a:cubicBezTo>
                  <a:pt x="17231" y="17315"/>
                  <a:pt x="17535" y="16891"/>
                  <a:pt x="17650" y="16476"/>
                </a:cubicBezTo>
                <a:cubicBezTo>
                  <a:pt x="17737" y="16165"/>
                  <a:pt x="17762" y="16135"/>
                  <a:pt x="17937" y="16090"/>
                </a:cubicBezTo>
                <a:cubicBezTo>
                  <a:pt x="18059" y="16058"/>
                  <a:pt x="18167" y="15973"/>
                  <a:pt x="18223" y="15866"/>
                </a:cubicBezTo>
                <a:cubicBezTo>
                  <a:pt x="18273" y="15771"/>
                  <a:pt x="18353" y="15646"/>
                  <a:pt x="18407" y="15602"/>
                </a:cubicBezTo>
                <a:cubicBezTo>
                  <a:pt x="18511" y="15517"/>
                  <a:pt x="18562" y="15009"/>
                  <a:pt x="18469" y="14952"/>
                </a:cubicBezTo>
                <a:cubicBezTo>
                  <a:pt x="18465" y="14950"/>
                  <a:pt x="18451" y="14952"/>
                  <a:pt x="18448" y="14952"/>
                </a:cubicBezTo>
                <a:close/>
                <a:moveTo>
                  <a:pt x="4213" y="14972"/>
                </a:moveTo>
                <a:cubicBezTo>
                  <a:pt x="4147" y="14972"/>
                  <a:pt x="3798" y="15214"/>
                  <a:pt x="3497" y="15460"/>
                </a:cubicBezTo>
                <a:cubicBezTo>
                  <a:pt x="3304" y="15618"/>
                  <a:pt x="3263" y="15702"/>
                  <a:pt x="3231" y="15968"/>
                </a:cubicBezTo>
                <a:cubicBezTo>
                  <a:pt x="3211" y="16141"/>
                  <a:pt x="3209" y="16347"/>
                  <a:pt x="3231" y="16435"/>
                </a:cubicBezTo>
                <a:cubicBezTo>
                  <a:pt x="3283" y="16639"/>
                  <a:pt x="3347" y="16633"/>
                  <a:pt x="3600" y="16415"/>
                </a:cubicBezTo>
                <a:cubicBezTo>
                  <a:pt x="3712" y="16317"/>
                  <a:pt x="3898" y="16187"/>
                  <a:pt x="4009" y="16130"/>
                </a:cubicBezTo>
                <a:cubicBezTo>
                  <a:pt x="4214" y="16026"/>
                  <a:pt x="4230" y="15981"/>
                  <a:pt x="4295" y="15480"/>
                </a:cubicBezTo>
                <a:cubicBezTo>
                  <a:pt x="4333" y="15190"/>
                  <a:pt x="4308" y="14972"/>
                  <a:pt x="4213" y="14972"/>
                </a:cubicBezTo>
                <a:close/>
                <a:moveTo>
                  <a:pt x="10124" y="15501"/>
                </a:moveTo>
                <a:cubicBezTo>
                  <a:pt x="10104" y="15501"/>
                  <a:pt x="10072" y="15511"/>
                  <a:pt x="10063" y="15521"/>
                </a:cubicBezTo>
                <a:cubicBezTo>
                  <a:pt x="10029" y="15554"/>
                  <a:pt x="9962" y="15785"/>
                  <a:pt x="9899" y="16029"/>
                </a:cubicBezTo>
                <a:lnTo>
                  <a:pt x="9776" y="16476"/>
                </a:lnTo>
                <a:lnTo>
                  <a:pt x="10022" y="16598"/>
                </a:lnTo>
                <a:cubicBezTo>
                  <a:pt x="10150" y="16662"/>
                  <a:pt x="10282" y="16746"/>
                  <a:pt x="10328" y="16801"/>
                </a:cubicBezTo>
                <a:cubicBezTo>
                  <a:pt x="10490" y="16994"/>
                  <a:pt x="10615" y="16881"/>
                  <a:pt x="10738" y="16415"/>
                </a:cubicBezTo>
                <a:cubicBezTo>
                  <a:pt x="10873" y="15901"/>
                  <a:pt x="10853" y="15880"/>
                  <a:pt x="10410" y="15623"/>
                </a:cubicBezTo>
                <a:cubicBezTo>
                  <a:pt x="10274" y="15543"/>
                  <a:pt x="10183" y="15500"/>
                  <a:pt x="10124" y="15501"/>
                </a:cubicBezTo>
                <a:close/>
                <a:moveTo>
                  <a:pt x="7833" y="16171"/>
                </a:moveTo>
                <a:cubicBezTo>
                  <a:pt x="7687" y="16189"/>
                  <a:pt x="7227" y="16575"/>
                  <a:pt x="7036" y="16862"/>
                </a:cubicBezTo>
                <a:cubicBezTo>
                  <a:pt x="6836" y="17161"/>
                  <a:pt x="6614" y="17841"/>
                  <a:pt x="6667" y="17979"/>
                </a:cubicBezTo>
                <a:cubicBezTo>
                  <a:pt x="6687" y="18029"/>
                  <a:pt x="6802" y="18100"/>
                  <a:pt x="6933" y="18142"/>
                </a:cubicBezTo>
                <a:cubicBezTo>
                  <a:pt x="7291" y="18255"/>
                  <a:pt x="7328" y="18315"/>
                  <a:pt x="7117" y="18487"/>
                </a:cubicBezTo>
                <a:cubicBezTo>
                  <a:pt x="6867" y="18691"/>
                  <a:pt x="6386" y="18859"/>
                  <a:pt x="5931" y="18914"/>
                </a:cubicBezTo>
                <a:cubicBezTo>
                  <a:pt x="5505" y="18965"/>
                  <a:pt x="5445" y="18985"/>
                  <a:pt x="5502" y="19076"/>
                </a:cubicBezTo>
                <a:cubicBezTo>
                  <a:pt x="5573" y="19190"/>
                  <a:pt x="6523" y="19101"/>
                  <a:pt x="6811" y="18954"/>
                </a:cubicBezTo>
                <a:cubicBezTo>
                  <a:pt x="7360" y="18673"/>
                  <a:pt x="7791" y="18039"/>
                  <a:pt x="7588" y="17796"/>
                </a:cubicBezTo>
                <a:cubicBezTo>
                  <a:pt x="7540" y="17739"/>
                  <a:pt x="7390" y="17633"/>
                  <a:pt x="7261" y="17552"/>
                </a:cubicBezTo>
                <a:cubicBezTo>
                  <a:pt x="7114" y="17461"/>
                  <a:pt x="7015" y="17347"/>
                  <a:pt x="7015" y="17268"/>
                </a:cubicBezTo>
                <a:cubicBezTo>
                  <a:pt x="7015" y="17196"/>
                  <a:pt x="7209" y="16948"/>
                  <a:pt x="7465" y="16679"/>
                </a:cubicBezTo>
                <a:cubicBezTo>
                  <a:pt x="7717" y="16415"/>
                  <a:pt x="7896" y="16185"/>
                  <a:pt x="7854" y="16171"/>
                </a:cubicBezTo>
                <a:cubicBezTo>
                  <a:pt x="7847" y="16169"/>
                  <a:pt x="7843" y="16170"/>
                  <a:pt x="7833" y="16171"/>
                </a:cubicBezTo>
                <a:close/>
                <a:moveTo>
                  <a:pt x="14787" y="18223"/>
                </a:moveTo>
                <a:cubicBezTo>
                  <a:pt x="14780" y="18230"/>
                  <a:pt x="14769" y="18291"/>
                  <a:pt x="14767" y="18385"/>
                </a:cubicBezTo>
                <a:cubicBezTo>
                  <a:pt x="14763" y="18498"/>
                  <a:pt x="14792" y="18645"/>
                  <a:pt x="14828" y="18710"/>
                </a:cubicBezTo>
                <a:cubicBezTo>
                  <a:pt x="14912" y="18866"/>
                  <a:pt x="14997" y="18856"/>
                  <a:pt x="15176" y="18690"/>
                </a:cubicBezTo>
                <a:cubicBezTo>
                  <a:pt x="15376" y="18503"/>
                  <a:pt x="15361" y="18451"/>
                  <a:pt x="15094" y="18467"/>
                </a:cubicBezTo>
                <a:cubicBezTo>
                  <a:pt x="14897" y="18478"/>
                  <a:pt x="14867" y="18457"/>
                  <a:pt x="14828" y="18324"/>
                </a:cubicBezTo>
                <a:cubicBezTo>
                  <a:pt x="14807" y="18253"/>
                  <a:pt x="14794" y="18216"/>
                  <a:pt x="14787" y="1822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9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9pPr>
    </p:titleStyle>
    <p:bodyStyle>
      <a:lvl1pPr marL="330200" marR="0" indent="-203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1pPr>
      <a:lvl2pPr marL="330200" marR="0" indent="254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2pPr>
      <a:lvl3pPr marL="330200" marR="0" indent="711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3pPr>
      <a:lvl4pPr marL="330200" marR="0" indent="1168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4pPr>
      <a:lvl5pPr marL="330200" marR="0" indent="16256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5pPr>
      <a:lvl6pPr marL="330200" marR="0" indent="20828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6pPr>
      <a:lvl7pPr marL="330200" marR="0" indent="2540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7pPr>
      <a:lvl8pPr marL="330200" marR="0" indent="2997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8pPr>
      <a:lvl9pPr marL="330200" marR="0" indent="3454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6.jpeg"/><Relationship Id="rId13" Type="http://schemas.openxmlformats.org/officeDocument/2006/relationships/image" Target="../media/image20.png"/><Relationship Id="rId14" Type="http://schemas.openxmlformats.org/officeDocument/2006/relationships/image" Target="../media/image7.jpeg"/><Relationship Id="rId15" Type="http://schemas.openxmlformats.org/officeDocument/2006/relationships/image" Target="../media/image21.png"/><Relationship Id="rId16" Type="http://schemas.openxmlformats.org/officeDocument/2006/relationships/image" Target="../media/image22.png"/><Relationship Id="rId17" Type="http://schemas.openxmlformats.org/officeDocument/2006/relationships/image" Target="../media/image5.jpeg"/><Relationship Id="rId18" Type="http://schemas.openxmlformats.org/officeDocument/2006/relationships/image" Target="../media/image8.jpeg"/><Relationship Id="rId19" Type="http://schemas.openxmlformats.org/officeDocument/2006/relationships/image" Target="../media/image2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4.png"/><Relationship Id="rId12" Type="http://schemas.openxmlformats.org/officeDocument/2006/relationships/image" Target="../media/image9.jpeg"/><Relationship Id="rId13" Type="http://schemas.openxmlformats.org/officeDocument/2006/relationships/image" Target="../media/image8.jpeg"/><Relationship Id="rId14" Type="http://schemas.openxmlformats.org/officeDocument/2006/relationships/image" Target="../media/image10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4.png"/><Relationship Id="rId12" Type="http://schemas.openxmlformats.org/officeDocument/2006/relationships/image" Target="../media/image8.jpeg"/><Relationship Id="rId13" Type="http://schemas.openxmlformats.org/officeDocument/2006/relationships/image" Target="../media/image10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8.jpeg"/><Relationship Id="rId12" Type="http://schemas.openxmlformats.org/officeDocument/2006/relationships/image" Target="../media/image25.png"/><Relationship Id="rId13" Type="http://schemas.openxmlformats.org/officeDocument/2006/relationships/image" Target="../media/image2.png"/><Relationship Id="rId14" Type="http://schemas.openxmlformats.org/officeDocument/2006/relationships/image" Target="../media/image2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8.jpeg"/><Relationship Id="rId13" Type="http://schemas.openxmlformats.org/officeDocument/2006/relationships/image" Target="../media/image26.png"/><Relationship Id="rId14" Type="http://schemas.openxmlformats.org/officeDocument/2006/relationships/image" Target="../media/image2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8.jpeg"/><Relationship Id="rId12" Type="http://schemas.openxmlformats.org/officeDocument/2006/relationships/image" Target="../media/image11.jpeg"/><Relationship Id="rId13" Type="http://schemas.openxmlformats.org/officeDocument/2006/relationships/image" Target="../media/image28.png"/><Relationship Id="rId14" Type="http://schemas.openxmlformats.org/officeDocument/2006/relationships/image" Target="../media/image12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13.jpeg"/><Relationship Id="rId14" Type="http://schemas.openxmlformats.org/officeDocument/2006/relationships/video" Target="../media/media2.mp4"/><Relationship Id="rId15" Type="http://schemas.microsoft.com/office/2007/relationships/media" Target="../media/media2.mp4"/><Relationship Id="rId16" Type="http://schemas.openxmlformats.org/officeDocument/2006/relationships/image" Target="../media/image31.png"/><Relationship Id="rId17" Type="http://schemas.openxmlformats.org/officeDocument/2006/relationships/image" Target="../media/image1.gif"/><Relationship Id="rId18" Type="http://schemas.openxmlformats.org/officeDocument/2006/relationships/image" Target="../media/image32.png"/><Relationship Id="rId19" Type="http://schemas.openxmlformats.org/officeDocument/2006/relationships/image" Target="../media/image33.png"/><Relationship Id="rId20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9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Relationship Id="rId14" Type="http://schemas.openxmlformats.org/officeDocument/2006/relationships/image" Target="../media/image8.jpeg"/><Relationship Id="rId15" Type="http://schemas.openxmlformats.org/officeDocument/2006/relationships/image" Target="../media/image2.gif"/><Relationship Id="rId16" Type="http://schemas.openxmlformats.org/officeDocument/2006/relationships/image" Target="../media/image3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3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32.png"/><Relationship Id="rId12" Type="http://schemas.openxmlformats.org/officeDocument/2006/relationships/image" Target="../media/image33.png"/><Relationship Id="rId13" Type="http://schemas.openxmlformats.org/officeDocument/2006/relationships/image" Target="../media/image8.jpeg"/><Relationship Id="rId14" Type="http://schemas.openxmlformats.org/officeDocument/2006/relationships/image" Target="../media/image2.png"/><Relationship Id="rId15" Type="http://schemas.openxmlformats.org/officeDocument/2006/relationships/image" Target="../media/image2.gif"/><Relationship Id="rId16" Type="http://schemas.openxmlformats.org/officeDocument/2006/relationships/image" Target="../media/image35.png"/><Relationship Id="rId17" Type="http://schemas.openxmlformats.org/officeDocument/2006/relationships/image" Target="../media/image36.png"/><Relationship Id="rId18" Type="http://schemas.openxmlformats.org/officeDocument/2006/relationships/image" Target="../media/image9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8.jpe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14.jpeg"/><Relationship Id="rId15" Type="http://schemas.openxmlformats.org/officeDocument/2006/relationships/image" Target="../media/image39.png"/><Relationship Id="rId16" Type="http://schemas.openxmlformats.org/officeDocument/2006/relationships/image" Target="../media/image26.png"/><Relationship Id="rId17" Type="http://schemas.openxmlformats.org/officeDocument/2006/relationships/image" Target="../media/image40.png"/><Relationship Id="rId18" Type="http://schemas.openxmlformats.org/officeDocument/2006/relationships/image" Target="../media/image4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8.jpeg"/><Relationship Id="rId12" Type="http://schemas.openxmlformats.org/officeDocument/2006/relationships/image" Target="../media/image15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24.png"/><Relationship Id="rId12" Type="http://schemas.openxmlformats.org/officeDocument/2006/relationships/image" Target="../media/image42.png"/><Relationship Id="rId13" Type="http://schemas.openxmlformats.org/officeDocument/2006/relationships/image" Target="../media/image16.jpeg"/><Relationship Id="rId14" Type="http://schemas.openxmlformats.org/officeDocument/2006/relationships/image" Target="../media/image8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6.jpeg"/><Relationship Id="rId12" Type="http://schemas.openxmlformats.org/officeDocument/2006/relationships/image" Target="../media/image43.png"/><Relationship Id="rId13" Type="http://schemas.openxmlformats.org/officeDocument/2006/relationships/image" Target="../media/image17.jpeg"/><Relationship Id="rId14" Type="http://schemas.openxmlformats.org/officeDocument/2006/relationships/image" Target="../media/image8.jpeg"/><Relationship Id="rId15" Type="http://schemas.openxmlformats.org/officeDocument/2006/relationships/image" Target="../media/image18.jpeg"/><Relationship Id="rId16" Type="http://schemas.openxmlformats.org/officeDocument/2006/relationships/image" Target="../media/image44.png"/><Relationship Id="rId17" Type="http://schemas.openxmlformats.org/officeDocument/2006/relationships/image" Target="../media/image45.png"/><Relationship Id="rId18" Type="http://schemas.openxmlformats.org/officeDocument/2006/relationships/image" Target="../media/image46.png"/><Relationship Id="rId19" Type="http://schemas.openxmlformats.org/officeDocument/2006/relationships/image" Target="../media/image47.png"/><Relationship Id="rId20" Type="http://schemas.openxmlformats.org/officeDocument/2006/relationships/image" Target="../media/image4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49.png"/><Relationship Id="rId12" Type="http://schemas.openxmlformats.org/officeDocument/2006/relationships/image" Target="../media/image8.jpeg"/><Relationship Id="rId13" Type="http://schemas.openxmlformats.org/officeDocument/2006/relationships/image" Target="../media/image50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8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5.png"/><Relationship Id="rId11" Type="http://schemas.openxmlformats.org/officeDocument/2006/relationships/image" Target="../media/image51.png"/><Relationship Id="rId12" Type="http://schemas.openxmlformats.org/officeDocument/2006/relationships/image" Target="../media/image19.jpeg"/><Relationship Id="rId13" Type="http://schemas.openxmlformats.org/officeDocument/2006/relationships/image" Target="../media/image8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6.jpeg"/><Relationship Id="rId13" Type="http://schemas.openxmlformats.org/officeDocument/2006/relationships/image" Target="../media/image20.png"/><Relationship Id="rId14" Type="http://schemas.openxmlformats.org/officeDocument/2006/relationships/image" Target="../media/image7.jpeg"/><Relationship Id="rId15" Type="http://schemas.openxmlformats.org/officeDocument/2006/relationships/image" Target="../media/image21.png"/><Relationship Id="rId16" Type="http://schemas.openxmlformats.org/officeDocument/2006/relationships/image" Target="../media/image22.png"/><Relationship Id="rId17" Type="http://schemas.openxmlformats.org/officeDocument/2006/relationships/image" Target="../media/image8.jpeg"/><Relationship Id="rId18" Type="http://schemas.openxmlformats.org/officeDocument/2006/relationships/image" Target="../media/image52.png"/><Relationship Id="rId19" Type="http://schemas.openxmlformats.org/officeDocument/2006/relationships/image" Target="../media/image15.jpeg"/><Relationship Id="rId20" Type="http://schemas.openxmlformats.org/officeDocument/2006/relationships/image" Target="../media/image20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5.png"/><Relationship Id="rId12" Type="http://schemas.openxmlformats.org/officeDocument/2006/relationships/image" Target="../media/image53.png"/><Relationship Id="rId13" Type="http://schemas.openxmlformats.org/officeDocument/2006/relationships/image" Target="../media/image21.jpeg"/><Relationship Id="rId14" Type="http://schemas.openxmlformats.org/officeDocument/2006/relationships/image" Target="../media/image22.jpeg"/><Relationship Id="rId15" Type="http://schemas.openxmlformats.org/officeDocument/2006/relationships/image" Target="../media/image54.png"/><Relationship Id="rId16" Type="http://schemas.openxmlformats.org/officeDocument/2006/relationships/image" Target="../media/image51.png"/><Relationship Id="rId17" Type="http://schemas.openxmlformats.org/officeDocument/2006/relationships/image" Target="../media/image55.png"/><Relationship Id="rId18" Type="http://schemas.openxmlformats.org/officeDocument/2006/relationships/image" Target="../media/image8.jpeg"/><Relationship Id="rId19" Type="http://schemas.openxmlformats.org/officeDocument/2006/relationships/image" Target="../media/image5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10.xml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4.xml"/><Relationship Id="rId3" Type="http://schemas.openxmlformats.org/officeDocument/2006/relationships/slide" Target="slide10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5.xml"/><Relationship Id="rId3" Type="http://schemas.openxmlformats.org/officeDocument/2006/relationships/slide" Target="slide10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gif"/><Relationship Id="rId7" Type="http://schemas.openxmlformats.org/officeDocument/2006/relationships/slide" Target="slide6.xml"/><Relationship Id="rId8" Type="http://schemas.openxmlformats.org/officeDocument/2006/relationships/image" Target="../media/image4.jpeg"/><Relationship Id="rId9" Type="http://schemas.openxmlformats.org/officeDocument/2006/relationships/slide" Target="slide7.xml"/><Relationship Id="rId10" Type="http://schemas.openxmlformats.org/officeDocument/2006/relationships/slide" Target="slide8.xml"/><Relationship Id="rId11" Type="http://schemas.openxmlformats.org/officeDocument/2006/relationships/slide" Target="slide9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" Target="slide6.xml"/><Relationship Id="rId3" Type="http://schemas.openxmlformats.org/officeDocument/2006/relationships/image" Target="../media/image4.jpeg"/><Relationship Id="rId4" Type="http://schemas.openxmlformats.org/officeDocument/2006/relationships/image" Target="../media/image8.png"/><Relationship Id="rId5" Type="http://schemas.openxmlformats.org/officeDocument/2006/relationships/slide" Target="slide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" Target="slide7.xml"/><Relationship Id="rId3" Type="http://schemas.openxmlformats.org/officeDocument/2006/relationships/image" Target="../media/image4.jpeg"/><Relationship Id="rId4" Type="http://schemas.openxmlformats.org/officeDocument/2006/relationships/slide" Target="slide5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" Target="slide8.xml"/><Relationship Id="rId3" Type="http://schemas.openxmlformats.org/officeDocument/2006/relationships/image" Target="../media/image4.jpeg"/><Relationship Id="rId4" Type="http://schemas.openxmlformats.org/officeDocument/2006/relationships/slide" Target="slide5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9.xml"/><Relationship Id="rId3" Type="http://schemas.openxmlformats.org/officeDocument/2006/relationships/slide" Target="slide10.xml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5.jpeg"/><Relationship Id="rId7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Google Shape;1731;p23"/>
          <p:cNvSpPr txBox="1"/>
          <p:nvPr>
            <p:ph type="subTitle" sz="quarter" idx="1"/>
          </p:nvPr>
        </p:nvSpPr>
        <p:spPr>
          <a:xfrm>
            <a:off x="938639" y="4056453"/>
            <a:ext cx="6866702" cy="594901"/>
          </a:xfrm>
          <a:prstGeom prst="rect">
            <a:avLst/>
          </a:prstGeom>
        </p:spPr>
        <p:txBody>
          <a:bodyPr/>
          <a:lstStyle>
            <a:lvl1pPr marL="0" indent="0" rtl="0">
              <a:defRPr b="1"/>
            </a:lvl1pPr>
          </a:lstStyle>
          <a:p>
            <a:pPr/>
            <a:r>
              <a:t>الفصل الدراسي الأول </a:t>
            </a:r>
          </a:p>
        </p:txBody>
      </p:sp>
      <p:sp>
        <p:nvSpPr>
          <p:cNvPr id="2013" name="Google Shape;1730;p23"/>
          <p:cNvSpPr txBox="1"/>
          <p:nvPr/>
        </p:nvSpPr>
        <p:spPr>
          <a:xfrm>
            <a:off x="1938974" y="1519885"/>
            <a:ext cx="4866032" cy="190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/>
          <a:p>
            <a:pPr algn="ctr" defTabSz="576072" rtl="0">
              <a:lnSpc>
                <a:spcPct val="80000"/>
              </a:lnSpc>
              <a:defRPr b="1" sz="5355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٣-٢</a:t>
            </a:r>
          </a:p>
          <a:p>
            <a:pPr algn="ctr" defTabSz="576072" rtl="0">
              <a:lnSpc>
                <a:spcPct val="80000"/>
              </a:lnSpc>
              <a:defRPr b="1" sz="5355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معدل التغير </a:t>
            </a:r>
          </a:p>
        </p:txBody>
      </p:sp>
      <p:sp>
        <p:nvSpPr>
          <p:cNvPr id="2014" name="وسيلة شرح"/>
          <p:cNvSpPr/>
          <p:nvPr/>
        </p:nvSpPr>
        <p:spPr>
          <a:xfrm>
            <a:off x="1097811" y="1724533"/>
            <a:ext cx="6132116" cy="167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41" y="0"/>
                </a:moveTo>
                <a:cubicBezTo>
                  <a:pt x="2492" y="0"/>
                  <a:pt x="2290" y="739"/>
                  <a:pt x="2290" y="1649"/>
                </a:cubicBezTo>
                <a:lnTo>
                  <a:pt x="2290" y="8600"/>
                </a:lnTo>
                <a:lnTo>
                  <a:pt x="0" y="10820"/>
                </a:lnTo>
                <a:lnTo>
                  <a:pt x="2290" y="13036"/>
                </a:lnTo>
                <a:lnTo>
                  <a:pt x="2290" y="19951"/>
                </a:lnTo>
                <a:cubicBezTo>
                  <a:pt x="2290" y="20861"/>
                  <a:pt x="2492" y="21600"/>
                  <a:pt x="2741" y="21600"/>
                </a:cubicBezTo>
                <a:lnTo>
                  <a:pt x="21148" y="21600"/>
                </a:lnTo>
                <a:cubicBezTo>
                  <a:pt x="21398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398" y="0"/>
                  <a:pt x="21148" y="0"/>
                </a:cubicBezTo>
                <a:lnTo>
                  <a:pt x="2741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8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459" name="Google Shape;450;p23"/>
          <p:cNvSpPr/>
          <p:nvPr/>
        </p:nvSpPr>
        <p:spPr>
          <a:xfrm>
            <a:off x="2183459" y="1414810"/>
            <a:ext cx="1517682" cy="1360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60" name="Google Shape;451;p23"/>
          <p:cNvSpPr/>
          <p:nvPr/>
        </p:nvSpPr>
        <p:spPr>
          <a:xfrm>
            <a:off x="2589623" y="2168117"/>
            <a:ext cx="304007" cy="216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61" name="Google Shape;452;p23"/>
          <p:cNvSpPr/>
          <p:nvPr/>
        </p:nvSpPr>
        <p:spPr>
          <a:xfrm>
            <a:off x="2518685" y="2060953"/>
            <a:ext cx="303579" cy="225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62" y="0"/>
                </a:moveTo>
                <a:cubicBezTo>
                  <a:pt x="20406" y="0"/>
                  <a:pt x="20350" y="10"/>
                  <a:pt x="20287" y="26"/>
                </a:cubicBezTo>
                <a:cubicBezTo>
                  <a:pt x="11709" y="2460"/>
                  <a:pt x="3939" y="9728"/>
                  <a:pt x="45" y="20706"/>
                </a:cubicBezTo>
                <a:cubicBezTo>
                  <a:pt x="-123" y="21174"/>
                  <a:pt x="212" y="21600"/>
                  <a:pt x="531" y="21600"/>
                </a:cubicBezTo>
                <a:cubicBezTo>
                  <a:pt x="669" y="21600"/>
                  <a:pt x="804" y="21523"/>
                  <a:pt x="892" y="21334"/>
                </a:cubicBezTo>
                <a:cubicBezTo>
                  <a:pt x="5562" y="11455"/>
                  <a:pt x="12026" y="4440"/>
                  <a:pt x="20552" y="2140"/>
                </a:cubicBezTo>
                <a:cubicBezTo>
                  <a:pt x="21477" y="1890"/>
                  <a:pt x="21302" y="0"/>
                  <a:pt x="2046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62" name="Google Shape;453;p23"/>
          <p:cNvSpPr/>
          <p:nvPr/>
        </p:nvSpPr>
        <p:spPr>
          <a:xfrm>
            <a:off x="2457623" y="1961703"/>
            <a:ext cx="284919" cy="227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63" name="Google Shape;454;p23"/>
          <p:cNvSpPr/>
          <p:nvPr/>
        </p:nvSpPr>
        <p:spPr>
          <a:xfrm>
            <a:off x="2384552" y="1874375"/>
            <a:ext cx="281859" cy="229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3" h="21600" fill="norm" stroke="1" extrusionOk="0">
                <a:moveTo>
                  <a:pt x="20327" y="0"/>
                </a:moveTo>
                <a:cubicBezTo>
                  <a:pt x="20116" y="0"/>
                  <a:pt x="19915" y="94"/>
                  <a:pt x="19757" y="264"/>
                </a:cubicBezTo>
                <a:cubicBezTo>
                  <a:pt x="17936" y="1396"/>
                  <a:pt x="15404" y="1642"/>
                  <a:pt x="13528" y="2730"/>
                </a:cubicBezTo>
                <a:cubicBezTo>
                  <a:pt x="11489" y="3922"/>
                  <a:pt x="9575" y="5419"/>
                  <a:pt x="7825" y="7193"/>
                </a:cubicBezTo>
                <a:cubicBezTo>
                  <a:pt x="4287" y="10762"/>
                  <a:pt x="1664" y="15351"/>
                  <a:pt x="45" y="20650"/>
                </a:cubicBezTo>
                <a:cubicBezTo>
                  <a:pt x="-126" y="21216"/>
                  <a:pt x="224" y="21600"/>
                  <a:pt x="588" y="21600"/>
                </a:cubicBezTo>
                <a:cubicBezTo>
                  <a:pt x="802" y="21600"/>
                  <a:pt x="1021" y="21468"/>
                  <a:pt x="1144" y="21166"/>
                </a:cubicBezTo>
                <a:cubicBezTo>
                  <a:pt x="3596" y="15043"/>
                  <a:pt x="7164" y="9715"/>
                  <a:pt x="11941" y="6237"/>
                </a:cubicBezTo>
                <a:cubicBezTo>
                  <a:pt x="13792" y="4903"/>
                  <a:pt x="15763" y="3859"/>
                  <a:pt x="17820" y="3136"/>
                </a:cubicBezTo>
                <a:cubicBezTo>
                  <a:pt x="19037" y="2708"/>
                  <a:pt x="20192" y="2790"/>
                  <a:pt x="21054" y="1639"/>
                </a:cubicBezTo>
                <a:cubicBezTo>
                  <a:pt x="21474" y="1069"/>
                  <a:pt x="21052" y="9"/>
                  <a:pt x="20461" y="0"/>
                </a:cubicBezTo>
                <a:lnTo>
                  <a:pt x="20342" y="0"/>
                </a:lnTo>
                <a:cubicBezTo>
                  <a:pt x="20337" y="0"/>
                  <a:pt x="20332" y="0"/>
                  <a:pt x="2032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64" name="Google Shape;455;p23"/>
          <p:cNvSpPr/>
          <p:nvPr/>
        </p:nvSpPr>
        <p:spPr>
          <a:xfrm>
            <a:off x="2289809" y="1794995"/>
            <a:ext cx="325280" cy="208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65" name="Google Shape;456;p23"/>
          <p:cNvSpPr/>
          <p:nvPr/>
        </p:nvSpPr>
        <p:spPr>
          <a:xfrm>
            <a:off x="2995109" y="1864858"/>
            <a:ext cx="301336" cy="212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66" name="Google Shape;457;p23"/>
          <p:cNvSpPr/>
          <p:nvPr/>
        </p:nvSpPr>
        <p:spPr>
          <a:xfrm>
            <a:off x="2935758" y="1767011"/>
            <a:ext cx="311760" cy="238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67" name="Google Shape;458;p23"/>
          <p:cNvSpPr/>
          <p:nvPr/>
        </p:nvSpPr>
        <p:spPr>
          <a:xfrm>
            <a:off x="2869220" y="1657576"/>
            <a:ext cx="306467" cy="24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68" name="Google Shape;459;p23"/>
          <p:cNvSpPr/>
          <p:nvPr/>
        </p:nvSpPr>
        <p:spPr>
          <a:xfrm>
            <a:off x="2784253" y="1563402"/>
            <a:ext cx="316094" cy="246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69" name="Google Shape;460;p23"/>
          <p:cNvSpPr/>
          <p:nvPr/>
        </p:nvSpPr>
        <p:spPr>
          <a:xfrm>
            <a:off x="2721564" y="1481951"/>
            <a:ext cx="317852" cy="254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600" fill="norm" stroke="1" extrusionOk="0">
                <a:moveTo>
                  <a:pt x="20647" y="0"/>
                </a:moveTo>
                <a:cubicBezTo>
                  <a:pt x="20580" y="0"/>
                  <a:pt x="20507" y="11"/>
                  <a:pt x="20431" y="40"/>
                </a:cubicBezTo>
                <a:cubicBezTo>
                  <a:pt x="11794" y="3180"/>
                  <a:pt x="4067" y="10517"/>
                  <a:pt x="41" y="20867"/>
                </a:cubicBezTo>
                <a:cubicBezTo>
                  <a:pt x="-109" y="21256"/>
                  <a:pt x="186" y="21600"/>
                  <a:pt x="469" y="21600"/>
                </a:cubicBezTo>
                <a:cubicBezTo>
                  <a:pt x="594" y="21600"/>
                  <a:pt x="715" y="21535"/>
                  <a:pt x="795" y="21381"/>
                </a:cubicBezTo>
                <a:cubicBezTo>
                  <a:pt x="5752" y="12039"/>
                  <a:pt x="12117" y="5210"/>
                  <a:pt x="20676" y="1888"/>
                </a:cubicBezTo>
                <a:cubicBezTo>
                  <a:pt x="21491" y="1570"/>
                  <a:pt x="21379" y="0"/>
                  <a:pt x="2064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70" name="Google Shape;461;p23"/>
          <p:cNvSpPr/>
          <p:nvPr/>
        </p:nvSpPr>
        <p:spPr>
          <a:xfrm>
            <a:off x="3508973" y="2040147"/>
            <a:ext cx="115158" cy="46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4" h="21600" fill="norm" stroke="1" extrusionOk="0">
                <a:moveTo>
                  <a:pt x="19676" y="0"/>
                </a:moveTo>
                <a:cubicBezTo>
                  <a:pt x="19568" y="0"/>
                  <a:pt x="19448" y="62"/>
                  <a:pt x="19329" y="185"/>
                </a:cubicBezTo>
                <a:cubicBezTo>
                  <a:pt x="13180" y="6500"/>
                  <a:pt x="7176" y="12413"/>
                  <a:pt x="734" y="16459"/>
                </a:cubicBezTo>
                <a:cubicBezTo>
                  <a:pt x="-466" y="17184"/>
                  <a:pt x="-70" y="21600"/>
                  <a:pt x="1022" y="21600"/>
                </a:cubicBezTo>
                <a:cubicBezTo>
                  <a:pt x="1100" y="21600"/>
                  <a:pt x="1190" y="21569"/>
                  <a:pt x="1274" y="21523"/>
                </a:cubicBezTo>
                <a:cubicBezTo>
                  <a:pt x="7716" y="17740"/>
                  <a:pt x="14212" y="12815"/>
                  <a:pt x="20162" y="5311"/>
                </a:cubicBezTo>
                <a:cubicBezTo>
                  <a:pt x="21134" y="4076"/>
                  <a:pt x="20618" y="0"/>
                  <a:pt x="196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71" name="Google Shape;462;p23"/>
          <p:cNvSpPr/>
          <p:nvPr/>
        </p:nvSpPr>
        <p:spPr>
          <a:xfrm>
            <a:off x="3581585" y="2080989"/>
            <a:ext cx="114866" cy="278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64" h="21600" fill="norm" stroke="1" extrusionOk="0">
                <a:moveTo>
                  <a:pt x="19896" y="0"/>
                </a:moveTo>
                <a:cubicBezTo>
                  <a:pt x="19787" y="0"/>
                  <a:pt x="19665" y="78"/>
                  <a:pt x="19538" y="259"/>
                </a:cubicBezTo>
                <a:cubicBezTo>
                  <a:pt x="13418" y="8946"/>
                  <a:pt x="7334" y="13510"/>
                  <a:pt x="874" y="13665"/>
                </a:cubicBezTo>
                <a:cubicBezTo>
                  <a:pt x="-297" y="13717"/>
                  <a:pt x="-285" y="21211"/>
                  <a:pt x="874" y="21418"/>
                </a:cubicBezTo>
                <a:cubicBezTo>
                  <a:pt x="1553" y="21522"/>
                  <a:pt x="2232" y="21600"/>
                  <a:pt x="2912" y="21600"/>
                </a:cubicBezTo>
                <a:cubicBezTo>
                  <a:pt x="8759" y="21600"/>
                  <a:pt x="14582" y="17451"/>
                  <a:pt x="20114" y="9257"/>
                </a:cubicBezTo>
                <a:cubicBezTo>
                  <a:pt x="21303" y="7468"/>
                  <a:pt x="20963" y="0"/>
                  <a:pt x="1989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474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472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477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475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76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١٠٦</a:t>
              </a:r>
            </a:p>
          </p:txBody>
        </p:sp>
      </p:grpSp>
      <p:sp>
        <p:nvSpPr>
          <p:cNvPr id="2478" name="صفحة…"/>
          <p:cNvSpPr txBox="1"/>
          <p:nvPr/>
        </p:nvSpPr>
        <p:spPr>
          <a:xfrm>
            <a:off x="2939363" y="2135924"/>
            <a:ext cx="139930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صفحة</a:t>
            </a:r>
          </a:p>
          <a:p>
            <a:pPr algn="ctr" rtl="0">
              <a:defRPr sz="2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١٠٦</a:t>
            </a:r>
          </a:p>
        </p:txBody>
      </p:sp>
      <p:grpSp>
        <p:nvGrpSpPr>
          <p:cNvPr id="2489" name="تجميع"/>
          <p:cNvGrpSpPr/>
          <p:nvPr/>
        </p:nvGrpSpPr>
        <p:grpSpPr>
          <a:xfrm>
            <a:off x="810687" y="4530197"/>
            <a:ext cx="6772042" cy="143249"/>
            <a:chOff x="0" y="0"/>
            <a:chExt cx="6772041" cy="143247"/>
          </a:xfrm>
        </p:grpSpPr>
        <p:grpSp>
          <p:nvGrpSpPr>
            <p:cNvPr id="2487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479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0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1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2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3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4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5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6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88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490" name="مستطيل مستطيل" descr="مستطيل مستطيل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65033" y="1189656"/>
            <a:ext cx="4548167" cy="2565349"/>
          </a:xfrm>
          <a:prstGeom prst="rect">
            <a:avLst/>
          </a:prstGeom>
        </p:spPr>
      </p:pic>
      <p:sp>
        <p:nvSpPr>
          <p:cNvPr id="2492" name="Google Shape;1742;p25"/>
          <p:cNvSpPr txBox="1"/>
          <p:nvPr>
            <p:ph type="title"/>
          </p:nvPr>
        </p:nvSpPr>
        <p:spPr>
          <a:xfrm>
            <a:off x="3579297" y="914439"/>
            <a:ext cx="2741492" cy="677615"/>
          </a:xfrm>
          <a:prstGeom prst="rect">
            <a:avLst/>
          </a:prstGeom>
          <a:solidFill>
            <a:srgbClr val="FFFFFF"/>
          </a:solidFill>
          <a:ln>
            <a:solidFill>
              <a:schemeClr val="accent5">
                <a:lumOff val="22745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87680">
              <a:lnSpc>
                <a:spcPct val="100000"/>
              </a:lnSpc>
              <a:defRPr sz="208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5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9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496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9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501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499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00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١٠٦</a:t>
              </a:r>
            </a:p>
          </p:txBody>
        </p:sp>
      </p:grpSp>
      <p:grpSp>
        <p:nvGrpSpPr>
          <p:cNvPr id="2505" name="تجميع"/>
          <p:cNvGrpSpPr/>
          <p:nvPr/>
        </p:nvGrpSpPr>
        <p:grpSpPr>
          <a:xfrm>
            <a:off x="2567473" y="589959"/>
            <a:ext cx="3517242" cy="3901053"/>
            <a:chOff x="-661" y="-6350"/>
            <a:chExt cx="3517241" cy="3901051"/>
          </a:xfrm>
        </p:grpSpPr>
        <p:pic>
          <p:nvPicPr>
            <p:cNvPr id="2502" name="IMG_0923.jpeg" descr="IMG_0923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662" y="-6350"/>
              <a:ext cx="3517242" cy="3901052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2503" name="الأهداف…"/>
            <p:cNvSpPr txBox="1"/>
            <p:nvPr/>
          </p:nvSpPr>
          <p:spPr>
            <a:xfrm>
              <a:off x="282019" y="1656360"/>
              <a:ext cx="2951878" cy="7629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100"/>
              </a:pPr>
              <a:r>
                <a:rPr>
                  <a:solidFill>
                    <a:srgbClr val="B51A00"/>
                  </a:solidFill>
                </a:rPr>
                <a:t>الأهداف</a:t>
              </a:r>
              <a:r>
                <a:t> </a:t>
              </a:r>
            </a:p>
            <a:p>
              <a:pPr algn="ctr" rtl="0">
                <a:defRPr b="1" sz="1800"/>
              </a:pPr>
              <a:r>
                <a:t>ايجاد معدلات التغير</a:t>
              </a:r>
            </a:p>
          </p:txBody>
        </p:sp>
        <p:sp>
          <p:nvSpPr>
            <p:cNvPr id="2504" name="المفردات…"/>
            <p:cNvSpPr txBox="1"/>
            <p:nvPr/>
          </p:nvSpPr>
          <p:spPr>
            <a:xfrm>
              <a:off x="282020" y="2919261"/>
              <a:ext cx="2951878" cy="7629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100"/>
              </a:pPr>
              <a:r>
                <a:rPr>
                  <a:solidFill>
                    <a:srgbClr val="B51A00"/>
                  </a:solidFill>
                </a:rPr>
                <a:t>المفردات</a:t>
              </a:r>
            </a:p>
            <a:p>
              <a:pPr algn="ctr" rtl="0">
                <a:defRPr b="1" sz="1800"/>
              </a:pPr>
              <a:r>
                <a:t>معدل التغير </a:t>
              </a:r>
            </a:p>
          </p:txBody>
        </p:sp>
      </p:grpSp>
      <p:sp>
        <p:nvSpPr>
          <p:cNvPr id="2506" name="موضوع الدرس…"/>
          <p:cNvSpPr txBox="1"/>
          <p:nvPr/>
        </p:nvSpPr>
        <p:spPr>
          <a:xfrm>
            <a:off x="3539890" y="950457"/>
            <a:ext cx="1574367" cy="589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200">
                <a:solidFill>
                  <a:srgbClr val="E22400"/>
                </a:solidFill>
              </a:defRPr>
            </a:pPr>
            <a:r>
              <a:t>موضوع الدرس </a:t>
            </a:r>
          </a:p>
          <a:p>
            <a:pPr algn="ctr" rtl="0">
              <a:defRPr b="1" sz="1800"/>
            </a:pPr>
            <a:r>
              <a:t>معدل التغير </a:t>
            </a:r>
          </a:p>
        </p:txBody>
      </p:sp>
      <p:sp>
        <p:nvSpPr>
          <p:cNvPr id="2507" name="النص"/>
          <p:cNvSpPr txBox="1"/>
          <p:nvPr/>
        </p:nvSpPr>
        <p:spPr>
          <a:xfrm>
            <a:off x="4420103" y="3376659"/>
            <a:ext cx="127001" cy="539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200">
                <a:solidFill>
                  <a:srgbClr val="E22400"/>
                </a:solidFill>
              </a:defRPr>
            </a:pPr>
          </a:p>
        </p:txBody>
      </p:sp>
      <p:pic>
        <p:nvPicPr>
          <p:cNvPr id="2508" name="Google Shape;10290;p67" descr="Google Shape;10290;p67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78604" y="2257138"/>
            <a:ext cx="517355" cy="430385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519" name="تجميع"/>
          <p:cNvGrpSpPr/>
          <p:nvPr/>
        </p:nvGrpSpPr>
        <p:grpSpPr>
          <a:xfrm>
            <a:off x="941053" y="4737026"/>
            <a:ext cx="6772042" cy="143249"/>
            <a:chOff x="0" y="0"/>
            <a:chExt cx="6772041" cy="143247"/>
          </a:xfrm>
        </p:grpSpPr>
        <p:grpSp>
          <p:nvGrpSpPr>
            <p:cNvPr id="2517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509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10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11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12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13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14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15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16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518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520" name="النص"/>
          <p:cNvSpPr txBox="1"/>
          <p:nvPr/>
        </p:nvSpPr>
        <p:spPr>
          <a:xfrm>
            <a:off x="7148868" y="352317"/>
            <a:ext cx="258063" cy="14783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rtl="0">
              <a:defRPr sz="11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3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32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524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525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26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527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28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529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30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531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533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534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535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537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2539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542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540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4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545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543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44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١٠٦</a:t>
              </a:r>
            </a:p>
          </p:txBody>
        </p:sp>
      </p:grpSp>
      <p:graphicFrame>
        <p:nvGraphicFramePr>
          <p:cNvPr id="2546" name="الجدول"/>
          <p:cNvGraphicFramePr/>
          <p:nvPr/>
        </p:nvGraphicFramePr>
        <p:xfrm>
          <a:off x="5812611" y="2190387"/>
          <a:ext cx="4930087" cy="264310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2209771"/>
                <a:gridCol w="1629094"/>
                <a:gridCol w="1078519"/>
              </a:tblGrid>
              <a:tr h="904925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1725476">
                <a:tc>
                  <a:txBody>
                    <a:bodyPr/>
                    <a:lstStyle/>
                    <a:p>
                      <a:pPr rtl="0">
                        <a:defRPr b="1" sz="1500">
                          <a:solidFill>
                            <a:srgbClr val="B51A00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547" name="IMG_1753.jpeg" descr="IMG_1753.jpeg"/>
          <p:cNvPicPr>
            <a:picLocks noChangeAspect="1"/>
          </p:cNvPicPr>
          <p:nvPr/>
        </p:nvPicPr>
        <p:blipFill>
          <a:blip r:embed="rId12">
            <a:extLst/>
          </a:blip>
          <a:srcRect l="25189" t="6250" r="25735" b="4429"/>
          <a:stretch>
            <a:fillRect/>
          </a:stretch>
        </p:blipFill>
        <p:spPr>
          <a:xfrm>
            <a:off x="7295942" y="3555923"/>
            <a:ext cx="807672" cy="911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64" fill="norm" stroke="1" extrusionOk="0">
                <a:moveTo>
                  <a:pt x="4372" y="0"/>
                </a:moveTo>
                <a:cubicBezTo>
                  <a:pt x="4111" y="0"/>
                  <a:pt x="4096" y="7"/>
                  <a:pt x="4096" y="131"/>
                </a:cubicBezTo>
                <a:cubicBezTo>
                  <a:pt x="4096" y="203"/>
                  <a:pt x="4118" y="386"/>
                  <a:pt x="4149" y="535"/>
                </a:cubicBezTo>
                <a:cubicBezTo>
                  <a:pt x="4181" y="684"/>
                  <a:pt x="4275" y="1219"/>
                  <a:pt x="4351" y="1728"/>
                </a:cubicBezTo>
                <a:cubicBezTo>
                  <a:pt x="4575" y="3235"/>
                  <a:pt x="4758" y="4487"/>
                  <a:pt x="4796" y="4789"/>
                </a:cubicBezTo>
                <a:cubicBezTo>
                  <a:pt x="4826" y="5021"/>
                  <a:pt x="4841" y="5057"/>
                  <a:pt x="4913" y="5033"/>
                </a:cubicBezTo>
                <a:cubicBezTo>
                  <a:pt x="5080" y="4977"/>
                  <a:pt x="6358" y="4262"/>
                  <a:pt x="6569" y="4103"/>
                </a:cubicBezTo>
                <a:cubicBezTo>
                  <a:pt x="6779" y="3945"/>
                  <a:pt x="6875" y="3951"/>
                  <a:pt x="6813" y="4122"/>
                </a:cubicBezTo>
                <a:cubicBezTo>
                  <a:pt x="6741" y="4318"/>
                  <a:pt x="6444" y="4817"/>
                  <a:pt x="6399" y="4817"/>
                </a:cubicBezTo>
                <a:cubicBezTo>
                  <a:pt x="6373" y="4817"/>
                  <a:pt x="6110" y="4956"/>
                  <a:pt x="5815" y="5127"/>
                </a:cubicBezTo>
                <a:cubicBezTo>
                  <a:pt x="5521" y="5297"/>
                  <a:pt x="5203" y="5477"/>
                  <a:pt x="5104" y="5521"/>
                </a:cubicBezTo>
                <a:cubicBezTo>
                  <a:pt x="4940" y="5595"/>
                  <a:pt x="4920" y="5619"/>
                  <a:pt x="4945" y="5784"/>
                </a:cubicBezTo>
                <a:cubicBezTo>
                  <a:pt x="5029" y="6335"/>
                  <a:pt x="5137" y="7071"/>
                  <a:pt x="5168" y="7305"/>
                </a:cubicBezTo>
                <a:cubicBezTo>
                  <a:pt x="5219" y="7696"/>
                  <a:pt x="5409" y="8438"/>
                  <a:pt x="5507" y="8648"/>
                </a:cubicBezTo>
                <a:cubicBezTo>
                  <a:pt x="5721" y="9105"/>
                  <a:pt x="6261" y="9503"/>
                  <a:pt x="6866" y="9643"/>
                </a:cubicBezTo>
                <a:cubicBezTo>
                  <a:pt x="7950" y="9895"/>
                  <a:pt x="10065" y="9634"/>
                  <a:pt x="11121" y="9118"/>
                </a:cubicBezTo>
                <a:cubicBezTo>
                  <a:pt x="11310" y="9025"/>
                  <a:pt x="11487" y="8962"/>
                  <a:pt x="11514" y="8977"/>
                </a:cubicBezTo>
                <a:cubicBezTo>
                  <a:pt x="11540" y="8991"/>
                  <a:pt x="11574" y="9121"/>
                  <a:pt x="11588" y="9268"/>
                </a:cubicBezTo>
                <a:cubicBezTo>
                  <a:pt x="11616" y="9570"/>
                  <a:pt x="11731" y="9714"/>
                  <a:pt x="11991" y="9784"/>
                </a:cubicBezTo>
                <a:cubicBezTo>
                  <a:pt x="12391" y="9893"/>
                  <a:pt x="13048" y="9704"/>
                  <a:pt x="13169" y="9446"/>
                </a:cubicBezTo>
                <a:cubicBezTo>
                  <a:pt x="13265" y="9240"/>
                  <a:pt x="13210" y="8762"/>
                  <a:pt x="12840" y="6714"/>
                </a:cubicBezTo>
                <a:cubicBezTo>
                  <a:pt x="12527" y="4980"/>
                  <a:pt x="12330" y="3831"/>
                  <a:pt x="12140" y="2648"/>
                </a:cubicBezTo>
                <a:lnTo>
                  <a:pt x="12044" y="2066"/>
                </a:lnTo>
                <a:lnTo>
                  <a:pt x="11874" y="2075"/>
                </a:lnTo>
                <a:cubicBezTo>
                  <a:pt x="11783" y="2076"/>
                  <a:pt x="11369" y="2118"/>
                  <a:pt x="10951" y="2169"/>
                </a:cubicBezTo>
                <a:cubicBezTo>
                  <a:pt x="10230" y="2257"/>
                  <a:pt x="10173" y="2255"/>
                  <a:pt x="9752" y="2178"/>
                </a:cubicBezTo>
                <a:cubicBezTo>
                  <a:pt x="9508" y="2134"/>
                  <a:pt x="9173" y="2043"/>
                  <a:pt x="9009" y="1972"/>
                </a:cubicBezTo>
                <a:cubicBezTo>
                  <a:pt x="8846" y="1901"/>
                  <a:pt x="8696" y="1855"/>
                  <a:pt x="8680" y="1869"/>
                </a:cubicBezTo>
                <a:cubicBezTo>
                  <a:pt x="8665" y="1882"/>
                  <a:pt x="8784" y="2007"/>
                  <a:pt x="8946" y="2150"/>
                </a:cubicBezTo>
                <a:cubicBezTo>
                  <a:pt x="9225" y="2397"/>
                  <a:pt x="9622" y="2640"/>
                  <a:pt x="10219" y="2939"/>
                </a:cubicBezTo>
                <a:cubicBezTo>
                  <a:pt x="10582" y="3121"/>
                  <a:pt x="10914" y="3397"/>
                  <a:pt x="11004" y="3587"/>
                </a:cubicBezTo>
                <a:cubicBezTo>
                  <a:pt x="11104" y="3797"/>
                  <a:pt x="11100" y="4212"/>
                  <a:pt x="10994" y="4488"/>
                </a:cubicBezTo>
                <a:cubicBezTo>
                  <a:pt x="10846" y="4873"/>
                  <a:pt x="10474" y="5115"/>
                  <a:pt x="8733" y="5963"/>
                </a:cubicBezTo>
                <a:cubicBezTo>
                  <a:pt x="7742" y="6445"/>
                  <a:pt x="7617" y="6488"/>
                  <a:pt x="7290" y="6460"/>
                </a:cubicBezTo>
                <a:cubicBezTo>
                  <a:pt x="6746" y="6414"/>
                  <a:pt x="6401" y="6008"/>
                  <a:pt x="6388" y="5399"/>
                </a:cubicBezTo>
                <a:cubicBezTo>
                  <a:pt x="6380" y="5007"/>
                  <a:pt x="6477" y="4929"/>
                  <a:pt x="6526" y="5287"/>
                </a:cubicBezTo>
                <a:cubicBezTo>
                  <a:pt x="6545" y="5421"/>
                  <a:pt x="6579" y="5574"/>
                  <a:pt x="6600" y="5634"/>
                </a:cubicBezTo>
                <a:cubicBezTo>
                  <a:pt x="6676" y="5846"/>
                  <a:pt x="7065" y="5940"/>
                  <a:pt x="7534" y="5850"/>
                </a:cubicBezTo>
                <a:cubicBezTo>
                  <a:pt x="7699" y="5818"/>
                  <a:pt x="7699" y="5818"/>
                  <a:pt x="7683" y="5503"/>
                </a:cubicBezTo>
                <a:cubicBezTo>
                  <a:pt x="7660" y="5063"/>
                  <a:pt x="7566" y="4341"/>
                  <a:pt x="7471" y="3840"/>
                </a:cubicBezTo>
                <a:cubicBezTo>
                  <a:pt x="7426" y="3608"/>
                  <a:pt x="7371" y="3262"/>
                  <a:pt x="7343" y="3080"/>
                </a:cubicBezTo>
                <a:cubicBezTo>
                  <a:pt x="7136" y="1728"/>
                  <a:pt x="6968" y="881"/>
                  <a:pt x="6887" y="789"/>
                </a:cubicBezTo>
                <a:cubicBezTo>
                  <a:pt x="6857" y="755"/>
                  <a:pt x="6611" y="634"/>
                  <a:pt x="6335" y="516"/>
                </a:cubicBezTo>
                <a:cubicBezTo>
                  <a:pt x="5537" y="178"/>
                  <a:pt x="4860" y="0"/>
                  <a:pt x="4372" y="0"/>
                </a:cubicBezTo>
                <a:close/>
                <a:moveTo>
                  <a:pt x="3555" y="131"/>
                </a:moveTo>
                <a:cubicBezTo>
                  <a:pt x="3499" y="81"/>
                  <a:pt x="3057" y="240"/>
                  <a:pt x="2632" y="460"/>
                </a:cubicBezTo>
                <a:cubicBezTo>
                  <a:pt x="2445" y="557"/>
                  <a:pt x="2258" y="629"/>
                  <a:pt x="2218" y="629"/>
                </a:cubicBezTo>
                <a:cubicBezTo>
                  <a:pt x="2178" y="629"/>
                  <a:pt x="2075" y="686"/>
                  <a:pt x="1984" y="751"/>
                </a:cubicBezTo>
                <a:lnTo>
                  <a:pt x="1815" y="873"/>
                </a:lnTo>
                <a:lnTo>
                  <a:pt x="2271" y="1268"/>
                </a:lnTo>
                <a:lnTo>
                  <a:pt x="2727" y="1662"/>
                </a:lnTo>
                <a:lnTo>
                  <a:pt x="2664" y="1840"/>
                </a:lnTo>
                <a:cubicBezTo>
                  <a:pt x="2585" y="2051"/>
                  <a:pt x="2225" y="2379"/>
                  <a:pt x="1942" y="2498"/>
                </a:cubicBezTo>
                <a:cubicBezTo>
                  <a:pt x="1798" y="2558"/>
                  <a:pt x="1667" y="2673"/>
                  <a:pt x="1517" y="2883"/>
                </a:cubicBezTo>
                <a:cubicBezTo>
                  <a:pt x="1234" y="3279"/>
                  <a:pt x="1057" y="3363"/>
                  <a:pt x="467" y="3399"/>
                </a:cubicBezTo>
                <a:lnTo>
                  <a:pt x="0" y="3427"/>
                </a:lnTo>
                <a:lnTo>
                  <a:pt x="0" y="3916"/>
                </a:lnTo>
                <a:cubicBezTo>
                  <a:pt x="0" y="4296"/>
                  <a:pt x="20" y="4405"/>
                  <a:pt x="85" y="4432"/>
                </a:cubicBezTo>
                <a:cubicBezTo>
                  <a:pt x="568" y="4632"/>
                  <a:pt x="699" y="4706"/>
                  <a:pt x="764" y="4817"/>
                </a:cubicBezTo>
                <a:cubicBezTo>
                  <a:pt x="805" y="4888"/>
                  <a:pt x="892" y="4976"/>
                  <a:pt x="944" y="5014"/>
                </a:cubicBezTo>
                <a:cubicBezTo>
                  <a:pt x="997" y="5052"/>
                  <a:pt x="1155" y="5220"/>
                  <a:pt x="1305" y="5380"/>
                </a:cubicBezTo>
                <a:cubicBezTo>
                  <a:pt x="1455" y="5541"/>
                  <a:pt x="1705" y="5783"/>
                  <a:pt x="1857" y="5925"/>
                </a:cubicBezTo>
                <a:cubicBezTo>
                  <a:pt x="2049" y="6105"/>
                  <a:pt x="2156" y="6182"/>
                  <a:pt x="2218" y="6160"/>
                </a:cubicBezTo>
                <a:cubicBezTo>
                  <a:pt x="2267" y="6143"/>
                  <a:pt x="2444" y="6083"/>
                  <a:pt x="2610" y="6028"/>
                </a:cubicBezTo>
                <a:cubicBezTo>
                  <a:pt x="2777" y="5974"/>
                  <a:pt x="2943" y="5911"/>
                  <a:pt x="2971" y="5888"/>
                </a:cubicBezTo>
                <a:cubicBezTo>
                  <a:pt x="3000" y="5864"/>
                  <a:pt x="3050" y="5841"/>
                  <a:pt x="3088" y="5841"/>
                </a:cubicBezTo>
                <a:cubicBezTo>
                  <a:pt x="3126" y="5841"/>
                  <a:pt x="3423" y="5727"/>
                  <a:pt x="3746" y="5587"/>
                </a:cubicBezTo>
                <a:lnTo>
                  <a:pt x="4330" y="5333"/>
                </a:lnTo>
                <a:lnTo>
                  <a:pt x="4298" y="5108"/>
                </a:lnTo>
                <a:cubicBezTo>
                  <a:pt x="4240" y="4669"/>
                  <a:pt x="4101" y="3719"/>
                  <a:pt x="4043" y="3362"/>
                </a:cubicBezTo>
                <a:cubicBezTo>
                  <a:pt x="4010" y="3161"/>
                  <a:pt x="3931" y="2630"/>
                  <a:pt x="3873" y="2188"/>
                </a:cubicBezTo>
                <a:cubicBezTo>
                  <a:pt x="3692" y="810"/>
                  <a:pt x="3599" y="172"/>
                  <a:pt x="3555" y="131"/>
                </a:cubicBezTo>
                <a:close/>
                <a:moveTo>
                  <a:pt x="7534" y="1127"/>
                </a:moveTo>
                <a:cubicBezTo>
                  <a:pt x="7527" y="1134"/>
                  <a:pt x="7594" y="1517"/>
                  <a:pt x="7683" y="1972"/>
                </a:cubicBezTo>
                <a:cubicBezTo>
                  <a:pt x="8042" y="3820"/>
                  <a:pt x="8122" y="4789"/>
                  <a:pt x="7980" y="5390"/>
                </a:cubicBezTo>
                <a:cubicBezTo>
                  <a:pt x="7940" y="5557"/>
                  <a:pt x="7933" y="5690"/>
                  <a:pt x="7959" y="5690"/>
                </a:cubicBezTo>
                <a:cubicBezTo>
                  <a:pt x="8044" y="5690"/>
                  <a:pt x="9009" y="5244"/>
                  <a:pt x="9625" y="4920"/>
                </a:cubicBezTo>
                <a:cubicBezTo>
                  <a:pt x="10392" y="4516"/>
                  <a:pt x="10803" y="4245"/>
                  <a:pt x="10803" y="4141"/>
                </a:cubicBezTo>
                <a:cubicBezTo>
                  <a:pt x="10803" y="4009"/>
                  <a:pt x="10442" y="3732"/>
                  <a:pt x="9795" y="3380"/>
                </a:cubicBezTo>
                <a:cubicBezTo>
                  <a:pt x="9041" y="2972"/>
                  <a:pt x="9052" y="2980"/>
                  <a:pt x="8532" y="2479"/>
                </a:cubicBezTo>
                <a:lnTo>
                  <a:pt x="8097" y="2066"/>
                </a:lnTo>
                <a:lnTo>
                  <a:pt x="8128" y="1793"/>
                </a:lnTo>
                <a:lnTo>
                  <a:pt x="8160" y="1521"/>
                </a:lnTo>
                <a:lnTo>
                  <a:pt x="7853" y="1315"/>
                </a:lnTo>
                <a:cubicBezTo>
                  <a:pt x="7685" y="1205"/>
                  <a:pt x="7542" y="1120"/>
                  <a:pt x="7534" y="1127"/>
                </a:cubicBezTo>
                <a:close/>
                <a:moveTo>
                  <a:pt x="13424" y="2432"/>
                </a:moveTo>
                <a:lnTo>
                  <a:pt x="13020" y="2441"/>
                </a:lnTo>
                <a:lnTo>
                  <a:pt x="12617" y="2441"/>
                </a:lnTo>
                <a:lnTo>
                  <a:pt x="12649" y="2573"/>
                </a:lnTo>
                <a:cubicBezTo>
                  <a:pt x="12695" y="2772"/>
                  <a:pt x="12938" y="4132"/>
                  <a:pt x="12978" y="4404"/>
                </a:cubicBezTo>
                <a:cubicBezTo>
                  <a:pt x="12998" y="4538"/>
                  <a:pt x="13151" y="5385"/>
                  <a:pt x="13318" y="6282"/>
                </a:cubicBezTo>
                <a:cubicBezTo>
                  <a:pt x="13566" y="7619"/>
                  <a:pt x="13628" y="8025"/>
                  <a:pt x="13636" y="8564"/>
                </a:cubicBezTo>
                <a:cubicBezTo>
                  <a:pt x="13644" y="9086"/>
                  <a:pt x="13619" y="9276"/>
                  <a:pt x="13540" y="9474"/>
                </a:cubicBezTo>
                <a:cubicBezTo>
                  <a:pt x="13412" y="9801"/>
                  <a:pt x="13142" y="10139"/>
                  <a:pt x="12851" y="10329"/>
                </a:cubicBezTo>
                <a:cubicBezTo>
                  <a:pt x="12653" y="10458"/>
                  <a:pt x="12552" y="10479"/>
                  <a:pt x="12214" y="10498"/>
                </a:cubicBezTo>
                <a:cubicBezTo>
                  <a:pt x="11819" y="10520"/>
                  <a:pt x="11818" y="10523"/>
                  <a:pt x="11630" y="10357"/>
                </a:cubicBezTo>
                <a:cubicBezTo>
                  <a:pt x="11456" y="10203"/>
                  <a:pt x="11301" y="9910"/>
                  <a:pt x="11301" y="9719"/>
                </a:cubicBezTo>
                <a:cubicBezTo>
                  <a:pt x="11301" y="9648"/>
                  <a:pt x="11281" y="9649"/>
                  <a:pt x="11121" y="9728"/>
                </a:cubicBezTo>
                <a:cubicBezTo>
                  <a:pt x="10454" y="10058"/>
                  <a:pt x="9266" y="10353"/>
                  <a:pt x="8373" y="10413"/>
                </a:cubicBezTo>
                <a:cubicBezTo>
                  <a:pt x="7339" y="10483"/>
                  <a:pt x="6666" y="10415"/>
                  <a:pt x="6144" y="10188"/>
                </a:cubicBezTo>
                <a:cubicBezTo>
                  <a:pt x="5925" y="10093"/>
                  <a:pt x="5650" y="9929"/>
                  <a:pt x="5529" y="9822"/>
                </a:cubicBezTo>
                <a:cubicBezTo>
                  <a:pt x="5289" y="9610"/>
                  <a:pt x="5271" y="9628"/>
                  <a:pt x="5380" y="10028"/>
                </a:cubicBezTo>
                <a:cubicBezTo>
                  <a:pt x="5566" y="10713"/>
                  <a:pt x="5868" y="11101"/>
                  <a:pt x="6367" y="11296"/>
                </a:cubicBezTo>
                <a:cubicBezTo>
                  <a:pt x="7280" y="11653"/>
                  <a:pt x="7193" y="11628"/>
                  <a:pt x="8065" y="11681"/>
                </a:cubicBezTo>
                <a:cubicBezTo>
                  <a:pt x="9253" y="11753"/>
                  <a:pt x="11241" y="11704"/>
                  <a:pt x="11938" y="11587"/>
                </a:cubicBezTo>
                <a:cubicBezTo>
                  <a:pt x="12870" y="11432"/>
                  <a:pt x="14309" y="11074"/>
                  <a:pt x="14931" y="10845"/>
                </a:cubicBezTo>
                <a:cubicBezTo>
                  <a:pt x="15718" y="10556"/>
                  <a:pt x="16510" y="10090"/>
                  <a:pt x="16384" y="9982"/>
                </a:cubicBezTo>
                <a:cubicBezTo>
                  <a:pt x="16328" y="9932"/>
                  <a:pt x="15722" y="9755"/>
                  <a:pt x="14984" y="9568"/>
                </a:cubicBezTo>
                <a:cubicBezTo>
                  <a:pt x="14696" y="9496"/>
                  <a:pt x="14437" y="9411"/>
                  <a:pt x="14400" y="9381"/>
                </a:cubicBezTo>
                <a:cubicBezTo>
                  <a:pt x="14321" y="9315"/>
                  <a:pt x="14426" y="8817"/>
                  <a:pt x="14548" y="8686"/>
                </a:cubicBezTo>
                <a:cubicBezTo>
                  <a:pt x="14589" y="8643"/>
                  <a:pt x="14893" y="8491"/>
                  <a:pt x="15217" y="8348"/>
                </a:cubicBezTo>
                <a:lnTo>
                  <a:pt x="15801" y="8085"/>
                </a:lnTo>
                <a:lnTo>
                  <a:pt x="15779" y="7606"/>
                </a:lnTo>
                <a:lnTo>
                  <a:pt x="15748" y="7127"/>
                </a:lnTo>
                <a:lnTo>
                  <a:pt x="15970" y="6733"/>
                </a:lnTo>
                <a:cubicBezTo>
                  <a:pt x="16091" y="6515"/>
                  <a:pt x="16213" y="6328"/>
                  <a:pt x="16246" y="6310"/>
                </a:cubicBezTo>
                <a:cubicBezTo>
                  <a:pt x="16279" y="6292"/>
                  <a:pt x="16310" y="6143"/>
                  <a:pt x="16310" y="5981"/>
                </a:cubicBezTo>
                <a:cubicBezTo>
                  <a:pt x="16310" y="5694"/>
                  <a:pt x="16301" y="5667"/>
                  <a:pt x="15875" y="5108"/>
                </a:cubicBezTo>
                <a:cubicBezTo>
                  <a:pt x="15482" y="4593"/>
                  <a:pt x="15434" y="4517"/>
                  <a:pt x="15419" y="4282"/>
                </a:cubicBezTo>
                <a:lnTo>
                  <a:pt x="15397" y="4019"/>
                </a:lnTo>
                <a:lnTo>
                  <a:pt x="14771" y="3568"/>
                </a:lnTo>
                <a:cubicBezTo>
                  <a:pt x="14427" y="3323"/>
                  <a:pt x="13985" y="2970"/>
                  <a:pt x="13784" y="2779"/>
                </a:cubicBezTo>
                <a:lnTo>
                  <a:pt x="13424" y="2432"/>
                </a:lnTo>
                <a:close/>
                <a:moveTo>
                  <a:pt x="4404" y="5963"/>
                </a:moveTo>
                <a:cubicBezTo>
                  <a:pt x="4352" y="5901"/>
                  <a:pt x="4302" y="5903"/>
                  <a:pt x="4032" y="6000"/>
                </a:cubicBezTo>
                <a:cubicBezTo>
                  <a:pt x="3861" y="6062"/>
                  <a:pt x="3690" y="6134"/>
                  <a:pt x="3650" y="6160"/>
                </a:cubicBezTo>
                <a:cubicBezTo>
                  <a:pt x="3516" y="6247"/>
                  <a:pt x="3299" y="6317"/>
                  <a:pt x="3077" y="6348"/>
                </a:cubicBezTo>
                <a:cubicBezTo>
                  <a:pt x="2459" y="6433"/>
                  <a:pt x="2387" y="6528"/>
                  <a:pt x="2674" y="6845"/>
                </a:cubicBezTo>
                <a:cubicBezTo>
                  <a:pt x="2768" y="6949"/>
                  <a:pt x="2870" y="7073"/>
                  <a:pt x="2897" y="7127"/>
                </a:cubicBezTo>
                <a:cubicBezTo>
                  <a:pt x="3030" y="7392"/>
                  <a:pt x="3370" y="7784"/>
                  <a:pt x="3470" y="7784"/>
                </a:cubicBezTo>
                <a:cubicBezTo>
                  <a:pt x="3514" y="7784"/>
                  <a:pt x="3559" y="7820"/>
                  <a:pt x="3576" y="7859"/>
                </a:cubicBezTo>
                <a:cubicBezTo>
                  <a:pt x="3593" y="7899"/>
                  <a:pt x="3660" y="7945"/>
                  <a:pt x="3725" y="7963"/>
                </a:cubicBezTo>
                <a:cubicBezTo>
                  <a:pt x="3901" y="8012"/>
                  <a:pt x="4358" y="8297"/>
                  <a:pt x="4605" y="8517"/>
                </a:cubicBezTo>
                <a:cubicBezTo>
                  <a:pt x="4726" y="8623"/>
                  <a:pt x="4829" y="8714"/>
                  <a:pt x="4839" y="8714"/>
                </a:cubicBezTo>
                <a:cubicBezTo>
                  <a:pt x="4856" y="8714"/>
                  <a:pt x="4831" y="8434"/>
                  <a:pt x="4796" y="8263"/>
                </a:cubicBezTo>
                <a:cubicBezTo>
                  <a:pt x="4787" y="8217"/>
                  <a:pt x="4764" y="8169"/>
                  <a:pt x="4743" y="8150"/>
                </a:cubicBezTo>
                <a:cubicBezTo>
                  <a:pt x="4722" y="8132"/>
                  <a:pt x="4701" y="7982"/>
                  <a:pt x="4701" y="7822"/>
                </a:cubicBezTo>
                <a:cubicBezTo>
                  <a:pt x="4701" y="7662"/>
                  <a:pt x="4676" y="7449"/>
                  <a:pt x="4648" y="7352"/>
                </a:cubicBezTo>
                <a:cubicBezTo>
                  <a:pt x="4619" y="7256"/>
                  <a:pt x="4568" y="6917"/>
                  <a:pt x="4531" y="6601"/>
                </a:cubicBezTo>
                <a:cubicBezTo>
                  <a:pt x="4494" y="6286"/>
                  <a:pt x="4437" y="6002"/>
                  <a:pt x="4404" y="5963"/>
                </a:cubicBezTo>
                <a:close/>
                <a:moveTo>
                  <a:pt x="16713" y="6676"/>
                </a:moveTo>
                <a:cubicBezTo>
                  <a:pt x="16620" y="6660"/>
                  <a:pt x="16518" y="6678"/>
                  <a:pt x="16406" y="6723"/>
                </a:cubicBezTo>
                <a:cubicBezTo>
                  <a:pt x="16244" y="6788"/>
                  <a:pt x="16034" y="7051"/>
                  <a:pt x="16034" y="7193"/>
                </a:cubicBezTo>
                <a:cubicBezTo>
                  <a:pt x="16034" y="7337"/>
                  <a:pt x="16176" y="7530"/>
                  <a:pt x="16352" y="7615"/>
                </a:cubicBezTo>
                <a:cubicBezTo>
                  <a:pt x="16569" y="7720"/>
                  <a:pt x="16780" y="7708"/>
                  <a:pt x="16968" y="7568"/>
                </a:cubicBezTo>
                <a:cubicBezTo>
                  <a:pt x="17114" y="7460"/>
                  <a:pt x="17138" y="7404"/>
                  <a:pt x="17138" y="7202"/>
                </a:cubicBezTo>
                <a:cubicBezTo>
                  <a:pt x="17138" y="7011"/>
                  <a:pt x="17109" y="6941"/>
                  <a:pt x="16979" y="6817"/>
                </a:cubicBezTo>
                <a:cubicBezTo>
                  <a:pt x="16894" y="6737"/>
                  <a:pt x="16806" y="6693"/>
                  <a:pt x="16713" y="6676"/>
                </a:cubicBezTo>
                <a:close/>
                <a:moveTo>
                  <a:pt x="17573" y="7155"/>
                </a:moveTo>
                <a:cubicBezTo>
                  <a:pt x="17520" y="7155"/>
                  <a:pt x="17297" y="7702"/>
                  <a:pt x="17297" y="7831"/>
                </a:cubicBezTo>
                <a:cubicBezTo>
                  <a:pt x="17297" y="7904"/>
                  <a:pt x="17339" y="7941"/>
                  <a:pt x="17445" y="7963"/>
                </a:cubicBezTo>
                <a:cubicBezTo>
                  <a:pt x="17529" y="7979"/>
                  <a:pt x="17673" y="8007"/>
                  <a:pt x="17764" y="8028"/>
                </a:cubicBezTo>
                <a:cubicBezTo>
                  <a:pt x="17968" y="8077"/>
                  <a:pt x="18279" y="8086"/>
                  <a:pt x="18443" y="8047"/>
                </a:cubicBezTo>
                <a:cubicBezTo>
                  <a:pt x="18710" y="7984"/>
                  <a:pt x="18533" y="7723"/>
                  <a:pt x="17997" y="7390"/>
                </a:cubicBezTo>
                <a:cubicBezTo>
                  <a:pt x="17786" y="7259"/>
                  <a:pt x="17594" y="7155"/>
                  <a:pt x="17573" y="7155"/>
                </a:cubicBezTo>
                <a:close/>
                <a:moveTo>
                  <a:pt x="18751" y="7324"/>
                </a:moveTo>
                <a:lnTo>
                  <a:pt x="18804" y="7559"/>
                </a:lnTo>
                <a:cubicBezTo>
                  <a:pt x="18898" y="7968"/>
                  <a:pt x="18586" y="8548"/>
                  <a:pt x="18188" y="8695"/>
                </a:cubicBezTo>
                <a:cubicBezTo>
                  <a:pt x="17970" y="8776"/>
                  <a:pt x="17654" y="8734"/>
                  <a:pt x="17053" y="8554"/>
                </a:cubicBezTo>
                <a:cubicBezTo>
                  <a:pt x="16845" y="8492"/>
                  <a:pt x="16657" y="8464"/>
                  <a:pt x="16512" y="8479"/>
                </a:cubicBezTo>
                <a:cubicBezTo>
                  <a:pt x="16241" y="8508"/>
                  <a:pt x="15287" y="8904"/>
                  <a:pt x="15355" y="8958"/>
                </a:cubicBezTo>
                <a:cubicBezTo>
                  <a:pt x="15381" y="8979"/>
                  <a:pt x="15578" y="9032"/>
                  <a:pt x="15790" y="9080"/>
                </a:cubicBezTo>
                <a:cubicBezTo>
                  <a:pt x="16226" y="9179"/>
                  <a:pt x="16610" y="9342"/>
                  <a:pt x="16724" y="9474"/>
                </a:cubicBezTo>
                <a:cubicBezTo>
                  <a:pt x="16847" y="9618"/>
                  <a:pt x="16815" y="9964"/>
                  <a:pt x="16660" y="10244"/>
                </a:cubicBezTo>
                <a:cubicBezTo>
                  <a:pt x="16510" y="10517"/>
                  <a:pt x="16114" y="10896"/>
                  <a:pt x="15811" y="11052"/>
                </a:cubicBezTo>
                <a:cubicBezTo>
                  <a:pt x="15516" y="11204"/>
                  <a:pt x="14434" y="11656"/>
                  <a:pt x="14220" y="11719"/>
                </a:cubicBezTo>
                <a:cubicBezTo>
                  <a:pt x="13627" y="11893"/>
                  <a:pt x="13329" y="11972"/>
                  <a:pt x="13254" y="11972"/>
                </a:cubicBezTo>
                <a:cubicBezTo>
                  <a:pt x="13102" y="11972"/>
                  <a:pt x="13164" y="12055"/>
                  <a:pt x="13456" y="12235"/>
                </a:cubicBezTo>
                <a:cubicBezTo>
                  <a:pt x="13613" y="12333"/>
                  <a:pt x="13765" y="12414"/>
                  <a:pt x="13784" y="12414"/>
                </a:cubicBezTo>
                <a:cubicBezTo>
                  <a:pt x="13804" y="12414"/>
                  <a:pt x="13890" y="12322"/>
                  <a:pt x="13986" y="12216"/>
                </a:cubicBezTo>
                <a:cubicBezTo>
                  <a:pt x="14184" y="11998"/>
                  <a:pt x="14272" y="11996"/>
                  <a:pt x="14591" y="12188"/>
                </a:cubicBezTo>
                <a:cubicBezTo>
                  <a:pt x="14705" y="12257"/>
                  <a:pt x="14824" y="12310"/>
                  <a:pt x="14856" y="12310"/>
                </a:cubicBezTo>
                <a:cubicBezTo>
                  <a:pt x="14889" y="12310"/>
                  <a:pt x="14996" y="12236"/>
                  <a:pt x="15100" y="12141"/>
                </a:cubicBezTo>
                <a:cubicBezTo>
                  <a:pt x="15442" y="11829"/>
                  <a:pt x="15836" y="11661"/>
                  <a:pt x="16650" y="11465"/>
                </a:cubicBezTo>
                <a:cubicBezTo>
                  <a:pt x="17872" y="11171"/>
                  <a:pt x="18510" y="10958"/>
                  <a:pt x="19610" y="10479"/>
                </a:cubicBezTo>
                <a:cubicBezTo>
                  <a:pt x="20634" y="10033"/>
                  <a:pt x="21147" y="9771"/>
                  <a:pt x="21297" y="9625"/>
                </a:cubicBezTo>
                <a:cubicBezTo>
                  <a:pt x="21433" y="9493"/>
                  <a:pt x="21585" y="8665"/>
                  <a:pt x="21595" y="8010"/>
                </a:cubicBezTo>
                <a:cubicBezTo>
                  <a:pt x="21600" y="7650"/>
                  <a:pt x="21580" y="7563"/>
                  <a:pt x="21488" y="7456"/>
                </a:cubicBezTo>
                <a:lnTo>
                  <a:pt x="21382" y="7324"/>
                </a:lnTo>
                <a:lnTo>
                  <a:pt x="20067" y="7324"/>
                </a:lnTo>
                <a:lnTo>
                  <a:pt x="18751" y="7324"/>
                </a:lnTo>
                <a:close/>
                <a:moveTo>
                  <a:pt x="13031" y="12057"/>
                </a:moveTo>
                <a:lnTo>
                  <a:pt x="12734" y="12094"/>
                </a:lnTo>
                <a:cubicBezTo>
                  <a:pt x="12572" y="12113"/>
                  <a:pt x="12236" y="12166"/>
                  <a:pt x="11991" y="12216"/>
                </a:cubicBezTo>
                <a:cubicBezTo>
                  <a:pt x="11300" y="12358"/>
                  <a:pt x="10049" y="12424"/>
                  <a:pt x="8871" y="12385"/>
                </a:cubicBezTo>
                <a:lnTo>
                  <a:pt x="7831" y="12357"/>
                </a:lnTo>
                <a:lnTo>
                  <a:pt x="7906" y="12489"/>
                </a:lnTo>
                <a:cubicBezTo>
                  <a:pt x="8026" y="12733"/>
                  <a:pt x="8225" y="12998"/>
                  <a:pt x="8723" y="13559"/>
                </a:cubicBezTo>
                <a:cubicBezTo>
                  <a:pt x="8991" y="13862"/>
                  <a:pt x="9211" y="14129"/>
                  <a:pt x="9211" y="14151"/>
                </a:cubicBezTo>
                <a:cubicBezTo>
                  <a:pt x="9211" y="14173"/>
                  <a:pt x="9238" y="14222"/>
                  <a:pt x="9275" y="14254"/>
                </a:cubicBezTo>
                <a:cubicBezTo>
                  <a:pt x="9313" y="14288"/>
                  <a:pt x="9500" y="14310"/>
                  <a:pt x="9710" y="14310"/>
                </a:cubicBezTo>
                <a:lnTo>
                  <a:pt x="10070" y="14310"/>
                </a:lnTo>
                <a:lnTo>
                  <a:pt x="10548" y="13944"/>
                </a:lnTo>
                <a:cubicBezTo>
                  <a:pt x="10810" y="13745"/>
                  <a:pt x="11080" y="13560"/>
                  <a:pt x="11142" y="13531"/>
                </a:cubicBezTo>
                <a:cubicBezTo>
                  <a:pt x="11204" y="13502"/>
                  <a:pt x="11768" y="13443"/>
                  <a:pt x="12405" y="13399"/>
                </a:cubicBezTo>
                <a:cubicBezTo>
                  <a:pt x="13491" y="13325"/>
                  <a:pt x="13582" y="13322"/>
                  <a:pt x="13827" y="13399"/>
                </a:cubicBezTo>
                <a:cubicBezTo>
                  <a:pt x="14127" y="13495"/>
                  <a:pt x="14238" y="13476"/>
                  <a:pt x="14326" y="13306"/>
                </a:cubicBezTo>
                <a:cubicBezTo>
                  <a:pt x="14438" y="13088"/>
                  <a:pt x="14402" y="12934"/>
                  <a:pt x="14209" y="12799"/>
                </a:cubicBezTo>
                <a:cubicBezTo>
                  <a:pt x="14017" y="12664"/>
                  <a:pt x="13771" y="12537"/>
                  <a:pt x="13753" y="12564"/>
                </a:cubicBezTo>
                <a:cubicBezTo>
                  <a:pt x="13622" y="12751"/>
                  <a:pt x="13426" y="12949"/>
                  <a:pt x="13360" y="12949"/>
                </a:cubicBezTo>
                <a:cubicBezTo>
                  <a:pt x="13271" y="12949"/>
                  <a:pt x="13007" y="12805"/>
                  <a:pt x="12798" y="12639"/>
                </a:cubicBezTo>
                <a:cubicBezTo>
                  <a:pt x="12662" y="12532"/>
                  <a:pt x="12652" y="12576"/>
                  <a:pt x="12936" y="12188"/>
                </a:cubicBezTo>
                <a:lnTo>
                  <a:pt x="13031" y="12057"/>
                </a:lnTo>
                <a:close/>
                <a:moveTo>
                  <a:pt x="5635" y="15944"/>
                </a:moveTo>
                <a:cubicBezTo>
                  <a:pt x="5465" y="15944"/>
                  <a:pt x="5420" y="16097"/>
                  <a:pt x="5560" y="16188"/>
                </a:cubicBezTo>
                <a:cubicBezTo>
                  <a:pt x="5686" y="16269"/>
                  <a:pt x="5818" y="16184"/>
                  <a:pt x="5794" y="16038"/>
                </a:cubicBezTo>
                <a:cubicBezTo>
                  <a:pt x="5782" y="15966"/>
                  <a:pt x="5732" y="15944"/>
                  <a:pt x="5635" y="15944"/>
                </a:cubicBezTo>
                <a:close/>
                <a:moveTo>
                  <a:pt x="6632" y="16010"/>
                </a:moveTo>
                <a:cubicBezTo>
                  <a:pt x="6490" y="16010"/>
                  <a:pt x="6477" y="16058"/>
                  <a:pt x="6462" y="16724"/>
                </a:cubicBezTo>
                <a:cubicBezTo>
                  <a:pt x="6455" y="17045"/>
                  <a:pt x="6430" y="17328"/>
                  <a:pt x="6399" y="17362"/>
                </a:cubicBezTo>
                <a:cubicBezTo>
                  <a:pt x="6325" y="17441"/>
                  <a:pt x="6012" y="17441"/>
                  <a:pt x="5900" y="17362"/>
                </a:cubicBezTo>
                <a:cubicBezTo>
                  <a:pt x="5838" y="17318"/>
                  <a:pt x="5808" y="17177"/>
                  <a:pt x="5783" y="16846"/>
                </a:cubicBezTo>
                <a:cubicBezTo>
                  <a:pt x="5765" y="16593"/>
                  <a:pt x="5741" y="16376"/>
                  <a:pt x="5730" y="16367"/>
                </a:cubicBezTo>
                <a:cubicBezTo>
                  <a:pt x="5719" y="16357"/>
                  <a:pt x="5663" y="16369"/>
                  <a:pt x="5614" y="16385"/>
                </a:cubicBezTo>
                <a:cubicBezTo>
                  <a:pt x="5539" y="16411"/>
                  <a:pt x="5529" y="16487"/>
                  <a:pt x="5529" y="16864"/>
                </a:cubicBezTo>
                <a:cubicBezTo>
                  <a:pt x="5529" y="17270"/>
                  <a:pt x="5520" y="17334"/>
                  <a:pt x="5423" y="17381"/>
                </a:cubicBezTo>
                <a:cubicBezTo>
                  <a:pt x="5362" y="17409"/>
                  <a:pt x="5239" y="17419"/>
                  <a:pt x="5157" y="17409"/>
                </a:cubicBezTo>
                <a:cubicBezTo>
                  <a:pt x="4966" y="17386"/>
                  <a:pt x="4899" y="17182"/>
                  <a:pt x="4934" y="16733"/>
                </a:cubicBezTo>
                <a:cubicBezTo>
                  <a:pt x="4960" y="16414"/>
                  <a:pt x="4959" y="16411"/>
                  <a:pt x="4818" y="16395"/>
                </a:cubicBezTo>
                <a:cubicBezTo>
                  <a:pt x="4739" y="16386"/>
                  <a:pt x="4516" y="16391"/>
                  <a:pt x="4319" y="16404"/>
                </a:cubicBezTo>
                <a:lnTo>
                  <a:pt x="3958" y="16423"/>
                </a:lnTo>
                <a:lnTo>
                  <a:pt x="3937" y="17052"/>
                </a:lnTo>
                <a:cubicBezTo>
                  <a:pt x="3910" y="17663"/>
                  <a:pt x="3897" y="17679"/>
                  <a:pt x="3746" y="17794"/>
                </a:cubicBezTo>
                <a:cubicBezTo>
                  <a:pt x="3534" y="17955"/>
                  <a:pt x="3346" y="17940"/>
                  <a:pt x="3152" y="17756"/>
                </a:cubicBezTo>
                <a:cubicBezTo>
                  <a:pt x="3005" y="17618"/>
                  <a:pt x="2992" y="17579"/>
                  <a:pt x="2992" y="17249"/>
                </a:cubicBezTo>
                <a:cubicBezTo>
                  <a:pt x="2992" y="16893"/>
                  <a:pt x="2997" y="16893"/>
                  <a:pt x="2855" y="16893"/>
                </a:cubicBezTo>
                <a:lnTo>
                  <a:pt x="2706" y="16893"/>
                </a:lnTo>
                <a:lnTo>
                  <a:pt x="2727" y="17315"/>
                </a:lnTo>
                <a:cubicBezTo>
                  <a:pt x="2754" y="17796"/>
                  <a:pt x="2852" y="17978"/>
                  <a:pt x="3130" y="18085"/>
                </a:cubicBezTo>
                <a:cubicBezTo>
                  <a:pt x="3519" y="18235"/>
                  <a:pt x="3981" y="18096"/>
                  <a:pt x="4128" y="17785"/>
                </a:cubicBezTo>
                <a:cubicBezTo>
                  <a:pt x="4175" y="17686"/>
                  <a:pt x="4202" y="17445"/>
                  <a:pt x="4202" y="17165"/>
                </a:cubicBezTo>
                <a:cubicBezTo>
                  <a:pt x="4202" y="16648"/>
                  <a:pt x="4253" y="16566"/>
                  <a:pt x="4499" y="16648"/>
                </a:cubicBezTo>
                <a:cubicBezTo>
                  <a:pt x="4579" y="16675"/>
                  <a:pt x="4646" y="16718"/>
                  <a:pt x="4648" y="16752"/>
                </a:cubicBezTo>
                <a:cubicBezTo>
                  <a:pt x="4650" y="16786"/>
                  <a:pt x="4664" y="17000"/>
                  <a:pt x="4669" y="17221"/>
                </a:cubicBezTo>
                <a:lnTo>
                  <a:pt x="4680" y="17616"/>
                </a:lnTo>
                <a:lnTo>
                  <a:pt x="4977" y="17625"/>
                </a:lnTo>
                <a:cubicBezTo>
                  <a:pt x="5770" y="17629"/>
                  <a:pt x="7991" y="17628"/>
                  <a:pt x="8150" y="17625"/>
                </a:cubicBezTo>
                <a:lnTo>
                  <a:pt x="8330" y="17616"/>
                </a:lnTo>
                <a:lnTo>
                  <a:pt x="8330" y="17015"/>
                </a:lnTo>
                <a:lnTo>
                  <a:pt x="8330" y="16404"/>
                </a:lnTo>
                <a:lnTo>
                  <a:pt x="7672" y="16404"/>
                </a:lnTo>
                <a:cubicBezTo>
                  <a:pt x="6879" y="16404"/>
                  <a:pt x="6738" y="16365"/>
                  <a:pt x="6738" y="16160"/>
                </a:cubicBezTo>
                <a:cubicBezTo>
                  <a:pt x="6738" y="16048"/>
                  <a:pt x="6711" y="16010"/>
                  <a:pt x="6632" y="16010"/>
                </a:cubicBezTo>
                <a:close/>
                <a:moveTo>
                  <a:pt x="11025" y="16010"/>
                </a:moveTo>
                <a:lnTo>
                  <a:pt x="10909" y="16019"/>
                </a:lnTo>
                <a:cubicBezTo>
                  <a:pt x="10788" y="16034"/>
                  <a:pt x="10775" y="16057"/>
                  <a:pt x="10760" y="16686"/>
                </a:cubicBezTo>
                <a:cubicBezTo>
                  <a:pt x="10745" y="17321"/>
                  <a:pt x="10745" y="17336"/>
                  <a:pt x="10612" y="17390"/>
                </a:cubicBezTo>
                <a:cubicBezTo>
                  <a:pt x="10511" y="17431"/>
                  <a:pt x="10438" y="17422"/>
                  <a:pt x="10336" y="17381"/>
                </a:cubicBezTo>
                <a:cubicBezTo>
                  <a:pt x="10213" y="17331"/>
                  <a:pt x="10198" y="17298"/>
                  <a:pt x="10198" y="17052"/>
                </a:cubicBezTo>
                <a:cubicBezTo>
                  <a:pt x="10198" y="16587"/>
                  <a:pt x="9910" y="16323"/>
                  <a:pt x="9434" y="16348"/>
                </a:cubicBezTo>
                <a:cubicBezTo>
                  <a:pt x="9105" y="16365"/>
                  <a:pt x="8949" y="16447"/>
                  <a:pt x="8829" y="16667"/>
                </a:cubicBezTo>
                <a:cubicBezTo>
                  <a:pt x="8697" y="16908"/>
                  <a:pt x="8694" y="17031"/>
                  <a:pt x="8797" y="17249"/>
                </a:cubicBezTo>
                <a:cubicBezTo>
                  <a:pt x="8920" y="17511"/>
                  <a:pt x="9123" y="17616"/>
                  <a:pt x="9487" y="17616"/>
                </a:cubicBezTo>
                <a:cubicBezTo>
                  <a:pt x="9875" y="17616"/>
                  <a:pt x="10010" y="17718"/>
                  <a:pt x="9975" y="17982"/>
                </a:cubicBezTo>
                <a:cubicBezTo>
                  <a:pt x="9955" y="18134"/>
                  <a:pt x="9961" y="18151"/>
                  <a:pt x="10070" y="18151"/>
                </a:cubicBezTo>
                <a:cubicBezTo>
                  <a:pt x="10179" y="18151"/>
                  <a:pt x="10194" y="18128"/>
                  <a:pt x="10208" y="17925"/>
                </a:cubicBezTo>
                <a:cubicBezTo>
                  <a:pt x="10220" y="17765"/>
                  <a:pt x="10257" y="17688"/>
                  <a:pt x="10314" y="17681"/>
                </a:cubicBezTo>
                <a:cubicBezTo>
                  <a:pt x="10360" y="17676"/>
                  <a:pt x="10533" y="17661"/>
                  <a:pt x="10707" y="17644"/>
                </a:cubicBezTo>
                <a:lnTo>
                  <a:pt x="11025" y="17616"/>
                </a:lnTo>
                <a:lnTo>
                  <a:pt x="11025" y="16808"/>
                </a:lnTo>
                <a:lnTo>
                  <a:pt x="11025" y="16010"/>
                </a:lnTo>
                <a:close/>
                <a:moveTo>
                  <a:pt x="11577" y="16010"/>
                </a:moveTo>
                <a:cubicBezTo>
                  <a:pt x="11479" y="16010"/>
                  <a:pt x="11471" y="16059"/>
                  <a:pt x="11471" y="16817"/>
                </a:cubicBezTo>
                <a:lnTo>
                  <a:pt x="11471" y="17625"/>
                </a:lnTo>
                <a:lnTo>
                  <a:pt x="11588" y="17616"/>
                </a:lnTo>
                <a:cubicBezTo>
                  <a:pt x="11709" y="17600"/>
                  <a:pt x="11716" y="17584"/>
                  <a:pt x="11726" y="16874"/>
                </a:cubicBezTo>
                <a:cubicBezTo>
                  <a:pt x="11731" y="16476"/>
                  <a:pt x="11721" y="16122"/>
                  <a:pt x="11705" y="16085"/>
                </a:cubicBezTo>
                <a:cubicBezTo>
                  <a:pt x="11689" y="16048"/>
                  <a:pt x="11635" y="16010"/>
                  <a:pt x="11577" y="16010"/>
                </a:cubicBezTo>
                <a:close/>
                <a:moveTo>
                  <a:pt x="18178" y="16010"/>
                </a:moveTo>
                <a:lnTo>
                  <a:pt x="18050" y="16019"/>
                </a:lnTo>
                <a:cubicBezTo>
                  <a:pt x="17931" y="16034"/>
                  <a:pt x="17928" y="16055"/>
                  <a:pt x="17902" y="16686"/>
                </a:cubicBezTo>
                <a:cubicBezTo>
                  <a:pt x="17871" y="17413"/>
                  <a:pt x="17830" y="17493"/>
                  <a:pt x="17530" y="17400"/>
                </a:cubicBezTo>
                <a:cubicBezTo>
                  <a:pt x="17377" y="17352"/>
                  <a:pt x="17376" y="17344"/>
                  <a:pt x="17361" y="16874"/>
                </a:cubicBezTo>
                <a:cubicBezTo>
                  <a:pt x="17345" y="16407"/>
                  <a:pt x="17345" y="16404"/>
                  <a:pt x="17212" y="16404"/>
                </a:cubicBezTo>
                <a:cubicBezTo>
                  <a:pt x="17078" y="16404"/>
                  <a:pt x="17084" y="16407"/>
                  <a:pt x="17095" y="16836"/>
                </a:cubicBezTo>
                <a:cubicBezTo>
                  <a:pt x="17110" y="17395"/>
                  <a:pt x="17075" y="17428"/>
                  <a:pt x="16565" y="17428"/>
                </a:cubicBezTo>
                <a:cubicBezTo>
                  <a:pt x="16081" y="17428"/>
                  <a:pt x="15981" y="17362"/>
                  <a:pt x="15981" y="17052"/>
                </a:cubicBezTo>
                <a:cubicBezTo>
                  <a:pt x="15981" y="16611"/>
                  <a:pt x="15705" y="16349"/>
                  <a:pt x="15228" y="16339"/>
                </a:cubicBezTo>
                <a:cubicBezTo>
                  <a:pt x="14927" y="16332"/>
                  <a:pt x="14724" y="16459"/>
                  <a:pt x="14559" y="16761"/>
                </a:cubicBezTo>
                <a:cubicBezTo>
                  <a:pt x="14424" y="17009"/>
                  <a:pt x="14364" y="17015"/>
                  <a:pt x="14315" y="16799"/>
                </a:cubicBezTo>
                <a:cubicBezTo>
                  <a:pt x="14272" y="16610"/>
                  <a:pt x="14022" y="16410"/>
                  <a:pt x="13763" y="16348"/>
                </a:cubicBezTo>
                <a:cubicBezTo>
                  <a:pt x="13226" y="16220"/>
                  <a:pt x="12763" y="16650"/>
                  <a:pt x="12872" y="17165"/>
                </a:cubicBezTo>
                <a:cubicBezTo>
                  <a:pt x="12905" y="17319"/>
                  <a:pt x="12894" y="17335"/>
                  <a:pt x="12745" y="17381"/>
                </a:cubicBezTo>
                <a:cubicBezTo>
                  <a:pt x="12589" y="17429"/>
                  <a:pt x="12571" y="17448"/>
                  <a:pt x="12554" y="17747"/>
                </a:cubicBezTo>
                <a:cubicBezTo>
                  <a:pt x="12543" y="17920"/>
                  <a:pt x="12554" y="18078"/>
                  <a:pt x="12564" y="18104"/>
                </a:cubicBezTo>
                <a:cubicBezTo>
                  <a:pt x="12574" y="18130"/>
                  <a:pt x="12623" y="18151"/>
                  <a:pt x="12681" y="18151"/>
                </a:cubicBezTo>
                <a:cubicBezTo>
                  <a:pt x="12769" y="18151"/>
                  <a:pt x="12787" y="18117"/>
                  <a:pt x="12787" y="17935"/>
                </a:cubicBezTo>
                <a:cubicBezTo>
                  <a:pt x="12787" y="17657"/>
                  <a:pt x="12871" y="17616"/>
                  <a:pt x="13424" y="17616"/>
                </a:cubicBezTo>
                <a:cubicBezTo>
                  <a:pt x="13911" y="17616"/>
                  <a:pt x="14112" y="17537"/>
                  <a:pt x="14241" y="17296"/>
                </a:cubicBezTo>
                <a:cubicBezTo>
                  <a:pt x="14367" y="17061"/>
                  <a:pt x="14482" y="17051"/>
                  <a:pt x="14580" y="17268"/>
                </a:cubicBezTo>
                <a:cubicBezTo>
                  <a:pt x="14689" y="17509"/>
                  <a:pt x="14910" y="17628"/>
                  <a:pt x="15291" y="17634"/>
                </a:cubicBezTo>
                <a:cubicBezTo>
                  <a:pt x="15458" y="17637"/>
                  <a:pt x="15614" y="17661"/>
                  <a:pt x="15641" y="17691"/>
                </a:cubicBezTo>
                <a:cubicBezTo>
                  <a:pt x="15686" y="17739"/>
                  <a:pt x="15746" y="17928"/>
                  <a:pt x="15758" y="18094"/>
                </a:cubicBezTo>
                <a:cubicBezTo>
                  <a:pt x="15761" y="18128"/>
                  <a:pt x="15804" y="18151"/>
                  <a:pt x="15864" y="18151"/>
                </a:cubicBezTo>
                <a:cubicBezTo>
                  <a:pt x="15958" y="18151"/>
                  <a:pt x="15981" y="18119"/>
                  <a:pt x="15981" y="17935"/>
                </a:cubicBezTo>
                <a:cubicBezTo>
                  <a:pt x="15981" y="17815"/>
                  <a:pt x="16007" y="17703"/>
                  <a:pt x="16045" y="17681"/>
                </a:cubicBezTo>
                <a:cubicBezTo>
                  <a:pt x="16083" y="17660"/>
                  <a:pt x="16545" y="17639"/>
                  <a:pt x="17074" y="17634"/>
                </a:cubicBezTo>
                <a:cubicBezTo>
                  <a:pt x="17603" y="17630"/>
                  <a:pt x="18076" y="17627"/>
                  <a:pt x="18114" y="17625"/>
                </a:cubicBezTo>
                <a:cubicBezTo>
                  <a:pt x="18166" y="17622"/>
                  <a:pt x="18178" y="17428"/>
                  <a:pt x="18178" y="16817"/>
                </a:cubicBezTo>
                <a:lnTo>
                  <a:pt x="18178" y="16010"/>
                </a:lnTo>
                <a:close/>
                <a:moveTo>
                  <a:pt x="18623" y="16010"/>
                </a:moveTo>
                <a:lnTo>
                  <a:pt x="18623" y="16808"/>
                </a:lnTo>
                <a:cubicBezTo>
                  <a:pt x="18623" y="17247"/>
                  <a:pt x="18634" y="17616"/>
                  <a:pt x="18655" y="17634"/>
                </a:cubicBezTo>
                <a:cubicBezTo>
                  <a:pt x="18676" y="17653"/>
                  <a:pt x="18736" y="17661"/>
                  <a:pt x="18783" y="17653"/>
                </a:cubicBezTo>
                <a:cubicBezTo>
                  <a:pt x="18855" y="17641"/>
                  <a:pt x="18867" y="17522"/>
                  <a:pt x="18867" y="16836"/>
                </a:cubicBezTo>
                <a:cubicBezTo>
                  <a:pt x="18867" y="16041"/>
                  <a:pt x="18863" y="16035"/>
                  <a:pt x="18740" y="16019"/>
                </a:cubicBezTo>
                <a:lnTo>
                  <a:pt x="18623" y="16010"/>
                </a:lnTo>
                <a:close/>
                <a:moveTo>
                  <a:pt x="16437" y="17813"/>
                </a:moveTo>
                <a:cubicBezTo>
                  <a:pt x="16349" y="17813"/>
                  <a:pt x="16254" y="17963"/>
                  <a:pt x="16289" y="18047"/>
                </a:cubicBezTo>
                <a:cubicBezTo>
                  <a:pt x="16319" y="18121"/>
                  <a:pt x="16444" y="18124"/>
                  <a:pt x="16586" y="18057"/>
                </a:cubicBezTo>
                <a:cubicBezTo>
                  <a:pt x="16660" y="18022"/>
                  <a:pt x="16725" y="18026"/>
                  <a:pt x="16798" y="18066"/>
                </a:cubicBezTo>
                <a:cubicBezTo>
                  <a:pt x="16929" y="18139"/>
                  <a:pt x="17098" y="18088"/>
                  <a:pt x="17074" y="17982"/>
                </a:cubicBezTo>
                <a:cubicBezTo>
                  <a:pt x="17042" y="17839"/>
                  <a:pt x="16874" y="17784"/>
                  <a:pt x="16756" y="17878"/>
                </a:cubicBezTo>
                <a:cubicBezTo>
                  <a:pt x="16662" y="17954"/>
                  <a:pt x="16648" y="17954"/>
                  <a:pt x="16586" y="17888"/>
                </a:cubicBezTo>
                <a:cubicBezTo>
                  <a:pt x="16548" y="17847"/>
                  <a:pt x="16478" y="17813"/>
                  <a:pt x="16437" y="17813"/>
                </a:cubicBezTo>
                <a:close/>
                <a:moveTo>
                  <a:pt x="3788" y="18339"/>
                </a:moveTo>
                <a:cubicBezTo>
                  <a:pt x="3736" y="18319"/>
                  <a:pt x="3667" y="18315"/>
                  <a:pt x="3597" y="18348"/>
                </a:cubicBezTo>
                <a:cubicBezTo>
                  <a:pt x="3524" y="18383"/>
                  <a:pt x="3469" y="18388"/>
                  <a:pt x="3396" y="18348"/>
                </a:cubicBezTo>
                <a:cubicBezTo>
                  <a:pt x="3189" y="18234"/>
                  <a:pt x="3001" y="18430"/>
                  <a:pt x="3173" y="18583"/>
                </a:cubicBezTo>
                <a:cubicBezTo>
                  <a:pt x="3223" y="18627"/>
                  <a:pt x="3265" y="18626"/>
                  <a:pt x="3343" y="18564"/>
                </a:cubicBezTo>
                <a:cubicBezTo>
                  <a:pt x="3428" y="18496"/>
                  <a:pt x="3463" y="18491"/>
                  <a:pt x="3576" y="18545"/>
                </a:cubicBezTo>
                <a:cubicBezTo>
                  <a:pt x="3740" y="18623"/>
                  <a:pt x="3873" y="18577"/>
                  <a:pt x="3873" y="18451"/>
                </a:cubicBezTo>
                <a:cubicBezTo>
                  <a:pt x="3873" y="18393"/>
                  <a:pt x="3840" y="18358"/>
                  <a:pt x="3788" y="18339"/>
                </a:cubicBezTo>
                <a:close/>
                <a:moveTo>
                  <a:pt x="18178" y="18977"/>
                </a:moveTo>
                <a:lnTo>
                  <a:pt x="18050" y="18996"/>
                </a:lnTo>
                <a:cubicBezTo>
                  <a:pt x="17931" y="19011"/>
                  <a:pt x="17928" y="19027"/>
                  <a:pt x="17902" y="19663"/>
                </a:cubicBezTo>
                <a:lnTo>
                  <a:pt x="17881" y="20320"/>
                </a:lnTo>
                <a:lnTo>
                  <a:pt x="17541" y="20320"/>
                </a:lnTo>
                <a:lnTo>
                  <a:pt x="17212" y="20320"/>
                </a:lnTo>
                <a:lnTo>
                  <a:pt x="17201" y="19850"/>
                </a:lnTo>
                <a:cubicBezTo>
                  <a:pt x="17186" y="19384"/>
                  <a:pt x="17184" y="19371"/>
                  <a:pt x="17053" y="19371"/>
                </a:cubicBezTo>
                <a:cubicBezTo>
                  <a:pt x="16922" y="19371"/>
                  <a:pt x="16920" y="19384"/>
                  <a:pt x="16904" y="19850"/>
                </a:cubicBezTo>
                <a:lnTo>
                  <a:pt x="16883" y="20320"/>
                </a:lnTo>
                <a:lnTo>
                  <a:pt x="16554" y="20320"/>
                </a:lnTo>
                <a:lnTo>
                  <a:pt x="16225" y="20320"/>
                </a:lnTo>
                <a:lnTo>
                  <a:pt x="16225" y="20076"/>
                </a:lnTo>
                <a:cubicBezTo>
                  <a:pt x="16214" y="19403"/>
                  <a:pt x="16201" y="19371"/>
                  <a:pt x="16087" y="19371"/>
                </a:cubicBezTo>
                <a:cubicBezTo>
                  <a:pt x="15988" y="19371"/>
                  <a:pt x="15985" y="19416"/>
                  <a:pt x="15970" y="19850"/>
                </a:cubicBezTo>
                <a:lnTo>
                  <a:pt x="15949" y="20320"/>
                </a:lnTo>
                <a:lnTo>
                  <a:pt x="15620" y="20320"/>
                </a:lnTo>
                <a:lnTo>
                  <a:pt x="15291" y="20320"/>
                </a:lnTo>
                <a:lnTo>
                  <a:pt x="15270" y="19850"/>
                </a:lnTo>
                <a:cubicBezTo>
                  <a:pt x="15256" y="19419"/>
                  <a:pt x="15250" y="19371"/>
                  <a:pt x="15153" y="19371"/>
                </a:cubicBezTo>
                <a:cubicBezTo>
                  <a:pt x="15057" y="19371"/>
                  <a:pt x="15051" y="19419"/>
                  <a:pt x="15037" y="19850"/>
                </a:cubicBezTo>
                <a:lnTo>
                  <a:pt x="15015" y="20320"/>
                </a:lnTo>
                <a:lnTo>
                  <a:pt x="14156" y="20339"/>
                </a:lnTo>
                <a:cubicBezTo>
                  <a:pt x="13164" y="20354"/>
                  <a:pt x="13136" y="20338"/>
                  <a:pt x="13222" y="20001"/>
                </a:cubicBezTo>
                <a:cubicBezTo>
                  <a:pt x="13293" y="19723"/>
                  <a:pt x="13430" y="19609"/>
                  <a:pt x="13742" y="19578"/>
                </a:cubicBezTo>
                <a:cubicBezTo>
                  <a:pt x="13965" y="19556"/>
                  <a:pt x="14000" y="19536"/>
                  <a:pt x="13986" y="19447"/>
                </a:cubicBezTo>
                <a:cubicBezTo>
                  <a:pt x="13971" y="19354"/>
                  <a:pt x="13936" y="19347"/>
                  <a:pt x="13668" y="19362"/>
                </a:cubicBezTo>
                <a:cubicBezTo>
                  <a:pt x="13165" y="19390"/>
                  <a:pt x="13004" y="19547"/>
                  <a:pt x="12957" y="20029"/>
                </a:cubicBezTo>
                <a:lnTo>
                  <a:pt x="12925" y="20320"/>
                </a:lnTo>
                <a:lnTo>
                  <a:pt x="11864" y="20348"/>
                </a:lnTo>
                <a:cubicBezTo>
                  <a:pt x="11227" y="20363"/>
                  <a:pt x="10781" y="20348"/>
                  <a:pt x="10750" y="20320"/>
                </a:cubicBezTo>
                <a:cubicBezTo>
                  <a:pt x="10721" y="20294"/>
                  <a:pt x="10696" y="20168"/>
                  <a:pt x="10696" y="20038"/>
                </a:cubicBezTo>
                <a:cubicBezTo>
                  <a:pt x="10696" y="19548"/>
                  <a:pt x="10453" y="19325"/>
                  <a:pt x="9932" y="19325"/>
                </a:cubicBezTo>
                <a:cubicBezTo>
                  <a:pt x="9720" y="19325"/>
                  <a:pt x="9626" y="19351"/>
                  <a:pt x="9497" y="19447"/>
                </a:cubicBezTo>
                <a:cubicBezTo>
                  <a:pt x="9190" y="19676"/>
                  <a:pt x="9144" y="20088"/>
                  <a:pt x="9391" y="20367"/>
                </a:cubicBezTo>
                <a:cubicBezTo>
                  <a:pt x="9533" y="20527"/>
                  <a:pt x="9674" y="20579"/>
                  <a:pt x="10017" y="20592"/>
                </a:cubicBezTo>
                <a:cubicBezTo>
                  <a:pt x="10359" y="20605"/>
                  <a:pt x="10421" y="20651"/>
                  <a:pt x="10421" y="20902"/>
                </a:cubicBezTo>
                <a:cubicBezTo>
                  <a:pt x="10421" y="21096"/>
                  <a:pt x="10429" y="21112"/>
                  <a:pt x="10559" y="21090"/>
                </a:cubicBezTo>
                <a:cubicBezTo>
                  <a:pt x="10677" y="21070"/>
                  <a:pt x="10696" y="21035"/>
                  <a:pt x="10696" y="20874"/>
                </a:cubicBezTo>
                <a:cubicBezTo>
                  <a:pt x="10696" y="20739"/>
                  <a:pt x="10726" y="20676"/>
                  <a:pt x="10803" y="20639"/>
                </a:cubicBezTo>
                <a:cubicBezTo>
                  <a:pt x="10873" y="20606"/>
                  <a:pt x="12149" y="20592"/>
                  <a:pt x="14548" y="20592"/>
                </a:cubicBezTo>
                <a:lnTo>
                  <a:pt x="18178" y="20592"/>
                </a:lnTo>
                <a:lnTo>
                  <a:pt x="18178" y="19785"/>
                </a:lnTo>
                <a:lnTo>
                  <a:pt x="18178" y="18977"/>
                </a:lnTo>
                <a:close/>
                <a:moveTo>
                  <a:pt x="18623" y="18977"/>
                </a:moveTo>
                <a:lnTo>
                  <a:pt x="18623" y="19785"/>
                </a:lnTo>
                <a:cubicBezTo>
                  <a:pt x="18623" y="20589"/>
                  <a:pt x="18617" y="20592"/>
                  <a:pt x="18740" y="20592"/>
                </a:cubicBezTo>
                <a:cubicBezTo>
                  <a:pt x="18863" y="20592"/>
                  <a:pt x="18867" y="20582"/>
                  <a:pt x="18867" y="19794"/>
                </a:cubicBezTo>
                <a:cubicBezTo>
                  <a:pt x="18867" y="19011"/>
                  <a:pt x="18863" y="19011"/>
                  <a:pt x="18740" y="18996"/>
                </a:cubicBezTo>
                <a:lnTo>
                  <a:pt x="18623" y="18977"/>
                </a:lnTo>
                <a:close/>
                <a:moveTo>
                  <a:pt x="4425" y="18986"/>
                </a:moveTo>
                <a:cubicBezTo>
                  <a:pt x="4319" y="18986"/>
                  <a:pt x="4319" y="19014"/>
                  <a:pt x="4319" y="19785"/>
                </a:cubicBezTo>
                <a:cubicBezTo>
                  <a:pt x="4319" y="20555"/>
                  <a:pt x="4319" y="20592"/>
                  <a:pt x="4425" y="20592"/>
                </a:cubicBezTo>
                <a:cubicBezTo>
                  <a:pt x="4531" y="20592"/>
                  <a:pt x="4542" y="20555"/>
                  <a:pt x="4542" y="19785"/>
                </a:cubicBezTo>
                <a:cubicBezTo>
                  <a:pt x="4542" y="19014"/>
                  <a:pt x="4531" y="18986"/>
                  <a:pt x="4425" y="18986"/>
                </a:cubicBezTo>
                <a:close/>
                <a:moveTo>
                  <a:pt x="3173" y="19015"/>
                </a:moveTo>
                <a:cubicBezTo>
                  <a:pt x="2918" y="19060"/>
                  <a:pt x="2770" y="19228"/>
                  <a:pt x="2759" y="19494"/>
                </a:cubicBezTo>
                <a:cubicBezTo>
                  <a:pt x="2751" y="19689"/>
                  <a:pt x="2776" y="19741"/>
                  <a:pt x="2908" y="19841"/>
                </a:cubicBezTo>
                <a:cubicBezTo>
                  <a:pt x="2992" y="19906"/>
                  <a:pt x="3158" y="19974"/>
                  <a:pt x="3279" y="19991"/>
                </a:cubicBezTo>
                <a:cubicBezTo>
                  <a:pt x="3533" y="20027"/>
                  <a:pt x="3597" y="20115"/>
                  <a:pt x="3597" y="20395"/>
                </a:cubicBezTo>
                <a:cubicBezTo>
                  <a:pt x="3597" y="20560"/>
                  <a:pt x="3622" y="20592"/>
                  <a:pt x="3714" y="20592"/>
                </a:cubicBezTo>
                <a:cubicBezTo>
                  <a:pt x="3818" y="20592"/>
                  <a:pt x="3820" y="20557"/>
                  <a:pt x="3820" y="19954"/>
                </a:cubicBezTo>
                <a:cubicBezTo>
                  <a:pt x="3820" y="19591"/>
                  <a:pt x="3801" y="19277"/>
                  <a:pt x="3767" y="19221"/>
                </a:cubicBezTo>
                <a:cubicBezTo>
                  <a:pt x="3686" y="19087"/>
                  <a:pt x="3375" y="18979"/>
                  <a:pt x="3173" y="19015"/>
                </a:cubicBezTo>
                <a:close/>
                <a:moveTo>
                  <a:pt x="6898" y="19390"/>
                </a:moveTo>
                <a:lnTo>
                  <a:pt x="6600" y="19400"/>
                </a:lnTo>
                <a:lnTo>
                  <a:pt x="6579" y="19991"/>
                </a:lnTo>
                <a:lnTo>
                  <a:pt x="6569" y="20583"/>
                </a:lnTo>
                <a:lnTo>
                  <a:pt x="6378" y="20733"/>
                </a:lnTo>
                <a:cubicBezTo>
                  <a:pt x="6135" y="20921"/>
                  <a:pt x="6017" y="20922"/>
                  <a:pt x="5773" y="20733"/>
                </a:cubicBezTo>
                <a:cubicBezTo>
                  <a:pt x="5583" y="20586"/>
                  <a:pt x="5582" y="20568"/>
                  <a:pt x="5582" y="20217"/>
                </a:cubicBezTo>
                <a:cubicBezTo>
                  <a:pt x="5582" y="19893"/>
                  <a:pt x="5571" y="19860"/>
                  <a:pt x="5476" y="19860"/>
                </a:cubicBezTo>
                <a:cubicBezTo>
                  <a:pt x="5389" y="19860"/>
                  <a:pt x="5367" y="19902"/>
                  <a:pt x="5338" y="20113"/>
                </a:cubicBezTo>
                <a:cubicBezTo>
                  <a:pt x="5278" y="20539"/>
                  <a:pt x="5436" y="20931"/>
                  <a:pt x="5720" y="21034"/>
                </a:cubicBezTo>
                <a:cubicBezTo>
                  <a:pt x="5780" y="21055"/>
                  <a:pt x="5960" y="21069"/>
                  <a:pt x="6123" y="21071"/>
                </a:cubicBezTo>
                <a:cubicBezTo>
                  <a:pt x="6393" y="21074"/>
                  <a:pt x="6442" y="21061"/>
                  <a:pt x="6611" y="20902"/>
                </a:cubicBezTo>
                <a:cubicBezTo>
                  <a:pt x="6795" y="20730"/>
                  <a:pt x="6791" y="20727"/>
                  <a:pt x="6791" y="20264"/>
                </a:cubicBezTo>
                <a:cubicBezTo>
                  <a:pt x="6791" y="19774"/>
                  <a:pt x="6861" y="19616"/>
                  <a:pt x="7067" y="19616"/>
                </a:cubicBezTo>
                <a:cubicBezTo>
                  <a:pt x="7246" y="19616"/>
                  <a:pt x="7290" y="19724"/>
                  <a:pt x="7290" y="20160"/>
                </a:cubicBezTo>
                <a:cubicBezTo>
                  <a:pt x="7290" y="20585"/>
                  <a:pt x="7292" y="20592"/>
                  <a:pt x="7428" y="20592"/>
                </a:cubicBezTo>
                <a:lnTo>
                  <a:pt x="7566" y="20592"/>
                </a:lnTo>
                <a:lnTo>
                  <a:pt x="7566" y="20010"/>
                </a:lnTo>
                <a:lnTo>
                  <a:pt x="7566" y="19428"/>
                </a:lnTo>
                <a:lnTo>
                  <a:pt x="7386" y="19400"/>
                </a:lnTo>
                <a:cubicBezTo>
                  <a:pt x="7287" y="19386"/>
                  <a:pt x="7064" y="19385"/>
                  <a:pt x="6898" y="19390"/>
                </a:cubicBezTo>
                <a:close/>
                <a:moveTo>
                  <a:pt x="8468" y="19400"/>
                </a:moveTo>
                <a:cubicBezTo>
                  <a:pt x="8038" y="19376"/>
                  <a:pt x="7895" y="19406"/>
                  <a:pt x="7895" y="19522"/>
                </a:cubicBezTo>
                <a:cubicBezTo>
                  <a:pt x="7895" y="19602"/>
                  <a:pt x="7933" y="19616"/>
                  <a:pt x="8213" y="19616"/>
                </a:cubicBezTo>
                <a:cubicBezTo>
                  <a:pt x="8619" y="19616"/>
                  <a:pt x="8670" y="19667"/>
                  <a:pt x="8648" y="20038"/>
                </a:cubicBezTo>
                <a:lnTo>
                  <a:pt x="8638" y="20320"/>
                </a:lnTo>
                <a:lnTo>
                  <a:pt x="8383" y="20339"/>
                </a:lnTo>
                <a:cubicBezTo>
                  <a:pt x="7988" y="20359"/>
                  <a:pt x="7895" y="20383"/>
                  <a:pt x="7895" y="20489"/>
                </a:cubicBezTo>
                <a:cubicBezTo>
                  <a:pt x="7895" y="20578"/>
                  <a:pt x="7931" y="20592"/>
                  <a:pt x="8415" y="20592"/>
                </a:cubicBezTo>
                <a:lnTo>
                  <a:pt x="8935" y="20592"/>
                </a:lnTo>
                <a:lnTo>
                  <a:pt x="8935" y="20001"/>
                </a:lnTo>
                <a:cubicBezTo>
                  <a:pt x="8935" y="19567"/>
                  <a:pt x="8922" y="19420"/>
                  <a:pt x="8871" y="19418"/>
                </a:cubicBezTo>
                <a:cubicBezTo>
                  <a:pt x="8833" y="19417"/>
                  <a:pt x="8650" y="19409"/>
                  <a:pt x="8468" y="19400"/>
                </a:cubicBezTo>
                <a:close/>
                <a:moveTo>
                  <a:pt x="5773" y="21287"/>
                </a:moveTo>
                <a:cubicBezTo>
                  <a:pt x="5709" y="21323"/>
                  <a:pt x="5671" y="21407"/>
                  <a:pt x="5709" y="21494"/>
                </a:cubicBezTo>
                <a:cubicBezTo>
                  <a:pt x="5746" y="21579"/>
                  <a:pt x="5920" y="21589"/>
                  <a:pt x="6006" y="21512"/>
                </a:cubicBezTo>
                <a:cubicBezTo>
                  <a:pt x="6049" y="21475"/>
                  <a:pt x="6098" y="21478"/>
                  <a:pt x="6176" y="21522"/>
                </a:cubicBezTo>
                <a:cubicBezTo>
                  <a:pt x="6317" y="21600"/>
                  <a:pt x="6462" y="21546"/>
                  <a:pt x="6462" y="21418"/>
                </a:cubicBezTo>
                <a:cubicBezTo>
                  <a:pt x="6462" y="21291"/>
                  <a:pt x="6317" y="21237"/>
                  <a:pt x="6176" y="21315"/>
                </a:cubicBezTo>
                <a:cubicBezTo>
                  <a:pt x="6098" y="21358"/>
                  <a:pt x="6049" y="21362"/>
                  <a:pt x="6006" y="21325"/>
                </a:cubicBezTo>
                <a:cubicBezTo>
                  <a:pt x="5932" y="21259"/>
                  <a:pt x="5837" y="21251"/>
                  <a:pt x="5773" y="2128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558" name="تجميع"/>
          <p:cNvGrpSpPr/>
          <p:nvPr/>
        </p:nvGrpSpPr>
        <p:grpSpPr>
          <a:xfrm>
            <a:off x="960000" y="4906504"/>
            <a:ext cx="6772042" cy="24715"/>
            <a:chOff x="0" y="0"/>
            <a:chExt cx="6772041" cy="24714"/>
          </a:xfrm>
        </p:grpSpPr>
        <p:grpSp>
          <p:nvGrpSpPr>
            <p:cNvPr id="2556" name="تجميع"/>
            <p:cNvGrpSpPr/>
            <p:nvPr/>
          </p:nvGrpSpPr>
          <p:grpSpPr>
            <a:xfrm>
              <a:off x="0" y="0"/>
              <a:ext cx="6772042" cy="24715"/>
              <a:chOff x="0" y="0"/>
              <a:chExt cx="6772041" cy="24714"/>
            </a:xfrm>
          </p:grpSpPr>
          <p:sp>
            <p:nvSpPr>
              <p:cNvPr id="2548" name="Google Shape;4671;p50"/>
              <p:cNvSpPr/>
              <p:nvPr/>
            </p:nvSpPr>
            <p:spPr>
              <a:xfrm>
                <a:off x="0" y="0"/>
                <a:ext cx="533559" cy="23299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9" name="Google Shape;4672;p50"/>
              <p:cNvSpPr/>
              <p:nvPr/>
            </p:nvSpPr>
            <p:spPr>
              <a:xfrm>
                <a:off x="679853" y="0"/>
                <a:ext cx="533559" cy="23299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50" name="Google Shape;4673;p50"/>
              <p:cNvSpPr/>
              <p:nvPr/>
            </p:nvSpPr>
            <p:spPr>
              <a:xfrm>
                <a:off x="1359705" y="0"/>
                <a:ext cx="533559" cy="23299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51" name="Google Shape;4674;p50"/>
              <p:cNvSpPr/>
              <p:nvPr/>
            </p:nvSpPr>
            <p:spPr>
              <a:xfrm>
                <a:off x="2039558" y="0"/>
                <a:ext cx="533559" cy="23299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52" name="Google Shape;4675;p50"/>
              <p:cNvSpPr/>
              <p:nvPr/>
            </p:nvSpPr>
            <p:spPr>
              <a:xfrm>
                <a:off x="2630650" y="2080"/>
                <a:ext cx="1390931" cy="2145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53" name="Google Shape;4677;p50"/>
              <p:cNvSpPr/>
              <p:nvPr/>
            </p:nvSpPr>
            <p:spPr>
              <a:xfrm>
                <a:off x="4113340" y="1159"/>
                <a:ext cx="533559" cy="23299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54" name="Google Shape;4678;p50"/>
              <p:cNvSpPr/>
              <p:nvPr/>
            </p:nvSpPr>
            <p:spPr>
              <a:xfrm>
                <a:off x="4758967" y="0"/>
                <a:ext cx="533560" cy="23299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55" name="Google Shape;4679;p50"/>
              <p:cNvSpPr/>
              <p:nvPr/>
            </p:nvSpPr>
            <p:spPr>
              <a:xfrm>
                <a:off x="5438819" y="0"/>
                <a:ext cx="1333223" cy="2471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557" name="Google Shape;4676;p50"/>
            <p:cNvSpPr/>
            <p:nvPr/>
          </p:nvSpPr>
          <p:spPr>
            <a:xfrm>
              <a:off x="5437813" y="696"/>
              <a:ext cx="610561" cy="23322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61" name="تجميع"/>
          <p:cNvGrpSpPr/>
          <p:nvPr/>
        </p:nvGrpSpPr>
        <p:grpSpPr>
          <a:xfrm>
            <a:off x="2279553" y="1797395"/>
            <a:ext cx="2351846" cy="557250"/>
            <a:chOff x="-25400" y="-25400"/>
            <a:chExt cx="2351845" cy="557249"/>
          </a:xfrm>
        </p:grpSpPr>
        <p:pic>
          <p:nvPicPr>
            <p:cNvPr id="2559" name="Google Shape;714;p59" descr="Google Shape;714;p59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10800000">
              <a:off x="-25400" y="-25400"/>
              <a:ext cx="2351846" cy="557250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</p:pic>
        <p:sp>
          <p:nvSpPr>
            <p:cNvPr id="2560" name="جدول التعلم"/>
            <p:cNvSpPr txBox="1"/>
            <p:nvPr/>
          </p:nvSpPr>
          <p:spPr>
            <a:xfrm>
              <a:off x="594446" y="103152"/>
              <a:ext cx="1112153" cy="300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100">
                  <a:blipFill rotWithShape="1">
                    <a:blip r:embed="rId14"/>
                    <a:srcRect l="0" t="0" r="0" b="0"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grpSp>
        <p:nvGrpSpPr>
          <p:cNvPr id="2564" name="▪️النسبة هي مقارنة بين كميتين باستعمال القسمة…"/>
          <p:cNvGrpSpPr/>
          <p:nvPr/>
        </p:nvGrpSpPr>
        <p:grpSpPr>
          <a:xfrm>
            <a:off x="3567787" y="3052204"/>
            <a:ext cx="2255647" cy="1813603"/>
            <a:chOff x="0" y="0"/>
            <a:chExt cx="2255646" cy="1813601"/>
          </a:xfrm>
        </p:grpSpPr>
        <p:sp>
          <p:nvSpPr>
            <p:cNvPr id="2563" name="▪️النسبة هي مقارنة بين كميتين باستعمال القسمة…"/>
            <p:cNvSpPr/>
            <p:nvPr/>
          </p:nvSpPr>
          <p:spPr>
            <a:xfrm>
              <a:off x="38100" y="38099"/>
              <a:ext cx="2179447" cy="1737403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900">
                  <a:solidFill>
                    <a:srgbClr val="B51A00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t>▪️النسبة هي مقارنة بين كميتين باستعمال القسمة </a:t>
              </a:r>
            </a:p>
            <a:p>
              <a:pPr algn="r" rtl="0">
                <a:defRPr sz="1900">
                  <a:solidFill>
                    <a:srgbClr val="B51A00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t>▪️المعدل هو نسبة بين كميتين لهما وحدتان مختلفتان</a:t>
              </a:r>
            </a:p>
          </p:txBody>
        </p:sp>
        <p:pic>
          <p:nvPicPr>
            <p:cNvPr id="2562" name="▪️النسبة هي مقارنة بين كميتين باستعمال القسمة… ▪️النسبة هي مقارنة بين كميتين باستعمال القسمة ▪️المعدل هو نسبة بين كميتين لهما وحدتان مختلفتان" descr="▪️النسبة هي مقارنة بين كميتين باستعمال القسمة… ▪️النسبة هي مقارنة بين كميتين باستعمال القسمة ▪️المعدل هو نسبة بين كميتين لهما وحدتان مختلفتان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-1"/>
              <a:ext cx="2255647" cy="1813603"/>
            </a:xfrm>
            <a:prstGeom prst="rect">
              <a:avLst/>
            </a:prstGeom>
            <a:effectLst/>
          </p:spPr>
        </p:pic>
      </p:grpSp>
      <p:grpSp>
        <p:nvGrpSpPr>
          <p:cNvPr id="2567" name="🔹 ايجاد…"/>
          <p:cNvGrpSpPr/>
          <p:nvPr/>
        </p:nvGrpSpPr>
        <p:grpSpPr>
          <a:xfrm>
            <a:off x="1936257" y="3060312"/>
            <a:ext cx="1708437" cy="1758715"/>
            <a:chOff x="0" y="0"/>
            <a:chExt cx="1708436" cy="1758714"/>
          </a:xfrm>
        </p:grpSpPr>
        <p:sp>
          <p:nvSpPr>
            <p:cNvPr id="2566" name="🔹 ايجاد…"/>
            <p:cNvSpPr/>
            <p:nvPr/>
          </p:nvSpPr>
          <p:spPr>
            <a:xfrm>
              <a:off x="38100" y="38100"/>
              <a:ext cx="1632237" cy="1682515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2200">
                  <a:solidFill>
                    <a:srgbClr val="B51A00"/>
                  </a:solidFill>
                </a:defRPr>
              </a:pPr>
              <a:r>
                <a:t>🔹</a:t>
              </a:r>
              <a:r>
                <a:rPr b="0">
                  <a:latin typeface="Muna Bold"/>
                  <a:ea typeface="Muna Bold"/>
                  <a:cs typeface="Muna Bold"/>
                  <a:sym typeface="Muna Bold"/>
                </a:rPr>
                <a:t> ايجاد </a:t>
              </a:r>
              <a:endParaRPr b="0">
                <a:latin typeface="Muna Bold"/>
                <a:ea typeface="Muna Bold"/>
                <a:cs typeface="Muna Bold"/>
                <a:sym typeface="Muna Bold"/>
              </a:endParaRPr>
            </a:p>
            <a:p>
              <a:pPr algn="ctr" rtl="0">
                <a:defRPr b="1" sz="2200">
                  <a:solidFill>
                    <a:srgbClr val="B51A00"/>
                  </a:solidFill>
                </a:defRPr>
              </a:pPr>
              <a:r>
                <a:rPr b="0">
                  <a:latin typeface="Muna Bold"/>
                  <a:ea typeface="Muna Bold"/>
                  <a:cs typeface="Muna Bold"/>
                  <a:sym typeface="Muna Bold"/>
                </a:rPr>
                <a:t>معدلات</a:t>
              </a:r>
              <a:endParaRPr b="0">
                <a:latin typeface="Muna Bold"/>
                <a:ea typeface="Muna Bold"/>
                <a:cs typeface="Muna Bold"/>
                <a:sym typeface="Muna Bold"/>
              </a:endParaRPr>
            </a:p>
            <a:p>
              <a:pPr algn="ctr" rtl="0">
                <a:defRPr b="1" sz="2200">
                  <a:solidFill>
                    <a:srgbClr val="B51A00"/>
                  </a:solidFill>
                </a:defRPr>
              </a:pPr>
              <a:r>
                <a:rPr b="0">
                  <a:latin typeface="Muna Bold"/>
                  <a:ea typeface="Muna Bold"/>
                  <a:cs typeface="Muna Bold"/>
                  <a:sym typeface="Muna Bold"/>
                </a:rPr>
                <a:t> التغير </a:t>
              </a:r>
            </a:p>
          </p:txBody>
        </p:sp>
        <p:pic>
          <p:nvPicPr>
            <p:cNvPr id="2565" name="🔹 ايجاد… 🔹 ايجاد معدلات التغير " descr="🔹 ايجاد… 🔹 ايجاد معدلات التغير 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1708437" cy="1758715"/>
            </a:xfrm>
            <a:prstGeom prst="rect">
              <a:avLst/>
            </a:prstGeom>
            <a:effectLst/>
          </p:spPr>
        </p:pic>
      </p:grpSp>
      <p:sp>
        <p:nvSpPr>
          <p:cNvPr id="2568" name="Google Shape;713;p59"/>
          <p:cNvSpPr/>
          <p:nvPr/>
        </p:nvSpPr>
        <p:spPr>
          <a:xfrm rot="10800000">
            <a:off x="4737374" y="1212506"/>
            <a:ext cx="1357583" cy="585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ln>
            <a:solidFill>
              <a:srgbClr val="A5B7C5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9" name="مرادف كلمة"/>
          <p:cNvSpPr txBox="1"/>
          <p:nvPr/>
        </p:nvSpPr>
        <p:spPr>
          <a:xfrm>
            <a:off x="4957510" y="1311262"/>
            <a:ext cx="1138208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300">
                <a:blipFill rotWithShape="1">
                  <a:blip r:embed="rId17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 rtl="0">
              <a:defRPr/>
            </a:pPr>
            <a:r>
              <a:t>مرادف كلمة</a:t>
            </a:r>
          </a:p>
        </p:txBody>
      </p:sp>
      <p:grpSp>
        <p:nvGrpSpPr>
          <p:cNvPr id="2572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570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1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2573" name="IMG_2021.jpeg" descr="IMG_2021.jpe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884514" y="73593"/>
            <a:ext cx="493695" cy="642240"/>
          </a:xfrm>
          <a:prstGeom prst="rect">
            <a:avLst/>
          </a:prstGeom>
          <a:ln w="12700">
            <a:miter lim="400000"/>
          </a:ln>
        </p:spPr>
      </p:pic>
      <p:sp>
        <p:nvSpPr>
          <p:cNvPr id="2574" name="معدل التغير"/>
          <p:cNvSpPr txBox="1"/>
          <p:nvPr/>
        </p:nvSpPr>
        <p:spPr>
          <a:xfrm>
            <a:off x="6665220" y="967828"/>
            <a:ext cx="807641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معدل التغير </a:t>
            </a:r>
          </a:p>
        </p:txBody>
      </p:sp>
      <p:sp>
        <p:nvSpPr>
          <p:cNvPr id="2575" name="ايجاد معدلات التغير"/>
          <p:cNvSpPr txBox="1"/>
          <p:nvPr/>
        </p:nvSpPr>
        <p:spPr>
          <a:xfrm>
            <a:off x="6351738" y="1691960"/>
            <a:ext cx="1326060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ايجاد معدلات التغير </a:t>
            </a:r>
          </a:p>
        </p:txBody>
      </p:sp>
      <p:sp>
        <p:nvSpPr>
          <p:cNvPr id="2576" name="المفردات…"/>
          <p:cNvSpPr txBox="1"/>
          <p:nvPr/>
        </p:nvSpPr>
        <p:spPr>
          <a:xfrm>
            <a:off x="6593020" y="2491248"/>
            <a:ext cx="843496" cy="564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100"/>
            </a:pPr>
            <a:r>
              <a:t>المفردات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معدل التغير</a:t>
            </a:r>
          </a:p>
        </p:txBody>
      </p:sp>
      <p:grpSp>
        <p:nvGrpSpPr>
          <p:cNvPr id="2579" name="تجميع"/>
          <p:cNvGrpSpPr/>
          <p:nvPr/>
        </p:nvGrpSpPr>
        <p:grpSpPr>
          <a:xfrm>
            <a:off x="1339419" y="1162714"/>
            <a:ext cx="3647422" cy="641360"/>
            <a:chOff x="-25400" y="-25400"/>
            <a:chExt cx="3647421" cy="641359"/>
          </a:xfrm>
        </p:grpSpPr>
        <p:pic>
          <p:nvPicPr>
            <p:cNvPr id="2577" name="Google Shape;714;p59" descr="Google Shape;714;p59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 rot="10800000">
              <a:off x="-25400" y="-25400"/>
              <a:ext cx="3647422" cy="64135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2578" name="معدل /مقدار،نسبة…"/>
            <p:cNvSpPr txBox="1"/>
            <p:nvPr/>
          </p:nvSpPr>
          <p:spPr>
            <a:xfrm>
              <a:off x="336682" y="38991"/>
              <a:ext cx="2289434" cy="5125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600">
                  <a:solidFill>
                    <a:srgbClr val="B51A00"/>
                  </a:solidFill>
                </a:defRPr>
              </a:pPr>
              <a:r>
                <a:t>معدل /</a:t>
              </a:r>
              <a:r>
                <a:rPr>
                  <a:solidFill>
                    <a:srgbClr val="0042A9"/>
                  </a:solidFill>
                </a:rPr>
                <a:t>مقدار،نسبة</a:t>
              </a:r>
            </a:p>
            <a:p>
              <a:pPr algn="ctr" rtl="0">
                <a:defRPr b="1" sz="1600">
                  <a:solidFill>
                    <a:srgbClr val="E22400"/>
                  </a:solidFill>
                </a:defRPr>
              </a:pPr>
              <a:r>
                <a:t>التغير /</a:t>
              </a:r>
              <a:r>
                <a:rPr>
                  <a:solidFill>
                    <a:srgbClr val="7A219E"/>
                  </a:solidFill>
                </a:rPr>
                <a:t>الفرق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4" dur="2000"/>
                                        <p:tgtEl>
                                          <p:spTgt spid="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2000"/>
                                        <p:tgtEl>
                                          <p:spTgt spid="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68" grpId="1"/>
      <p:bldP build="whole" bldLvl="1" animBg="1" rev="0" advAuto="0" spid="2569" grpId="2"/>
      <p:bldP build="whole" bldLvl="1" animBg="1" rev="0" advAuto="0" spid="2561" grpId="4"/>
      <p:bldP build="whole" bldLvl="1" animBg="1" rev="0" advAuto="0" spid="2546" grpId="5"/>
      <p:bldP build="whole" bldLvl="1" animBg="1" rev="0" advAuto="0" spid="2579" grpId="3"/>
      <p:bldP build="whole" bldLvl="1" animBg="1" rev="0" advAuto="0" spid="2564" grpId="6"/>
      <p:bldP build="whole" bldLvl="1" animBg="1" rev="0" advAuto="0" spid="2567" grpId="7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9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58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58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8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58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8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58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8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58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59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59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593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595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597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60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598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9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60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60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0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١٠٦</a:t>
              </a:r>
            </a:p>
          </p:txBody>
        </p:sp>
      </p:grpSp>
      <p:grpSp>
        <p:nvGrpSpPr>
          <p:cNvPr id="2614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612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604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05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06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07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08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09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10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11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613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615" name="صورة 7" descr="صورة 7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539754">
            <a:off x="6390811" y="2237742"/>
            <a:ext cx="1507488" cy="1481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6" name="IMG_1079.jpeg" descr="IMG_1079.jpeg"/>
          <p:cNvPicPr>
            <a:picLocks noChangeAspect="1"/>
          </p:cNvPicPr>
          <p:nvPr/>
        </p:nvPicPr>
        <p:blipFill>
          <a:blip r:embed="rId12">
            <a:extLst/>
          </a:blip>
          <a:srcRect l="13789" t="21085" r="26318" b="29618"/>
          <a:stretch>
            <a:fillRect/>
          </a:stretch>
        </p:blipFill>
        <p:spPr>
          <a:xfrm>
            <a:off x="5628974" y="3462073"/>
            <a:ext cx="1314775" cy="1111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02" h="21534" fill="norm" stroke="1" extrusionOk="0">
                <a:moveTo>
                  <a:pt x="12804" y="0"/>
                </a:moveTo>
                <a:cubicBezTo>
                  <a:pt x="12501" y="0"/>
                  <a:pt x="12205" y="38"/>
                  <a:pt x="11849" y="115"/>
                </a:cubicBezTo>
                <a:cubicBezTo>
                  <a:pt x="11130" y="272"/>
                  <a:pt x="10397" y="713"/>
                  <a:pt x="9871" y="1299"/>
                </a:cubicBezTo>
                <a:cubicBezTo>
                  <a:pt x="9639" y="1558"/>
                  <a:pt x="9371" y="1821"/>
                  <a:pt x="9275" y="1884"/>
                </a:cubicBezTo>
                <a:cubicBezTo>
                  <a:pt x="9178" y="1946"/>
                  <a:pt x="8685" y="2326"/>
                  <a:pt x="8182" y="2730"/>
                </a:cubicBezTo>
                <a:cubicBezTo>
                  <a:pt x="7179" y="3535"/>
                  <a:pt x="6282" y="4547"/>
                  <a:pt x="5740" y="5490"/>
                </a:cubicBezTo>
                <a:cubicBezTo>
                  <a:pt x="5386" y="6104"/>
                  <a:pt x="4813" y="7465"/>
                  <a:pt x="4735" y="7866"/>
                </a:cubicBezTo>
                <a:cubicBezTo>
                  <a:pt x="4661" y="8242"/>
                  <a:pt x="4652" y="8246"/>
                  <a:pt x="4389" y="8112"/>
                </a:cubicBezTo>
                <a:cubicBezTo>
                  <a:pt x="3645" y="7731"/>
                  <a:pt x="2495" y="7797"/>
                  <a:pt x="1652" y="8273"/>
                </a:cubicBezTo>
                <a:cubicBezTo>
                  <a:pt x="659" y="8834"/>
                  <a:pt x="67" y="9796"/>
                  <a:pt x="6" y="10949"/>
                </a:cubicBezTo>
                <a:cubicBezTo>
                  <a:pt x="-31" y="11663"/>
                  <a:pt x="88" y="12104"/>
                  <a:pt x="383" y="12340"/>
                </a:cubicBezTo>
                <a:cubicBezTo>
                  <a:pt x="816" y="12688"/>
                  <a:pt x="1567" y="12367"/>
                  <a:pt x="1821" y="11725"/>
                </a:cubicBezTo>
                <a:cubicBezTo>
                  <a:pt x="1981" y="11322"/>
                  <a:pt x="1994" y="11023"/>
                  <a:pt x="1884" y="10395"/>
                </a:cubicBezTo>
                <a:cubicBezTo>
                  <a:pt x="1820" y="10028"/>
                  <a:pt x="1826" y="9927"/>
                  <a:pt x="1922" y="9749"/>
                </a:cubicBezTo>
                <a:cubicBezTo>
                  <a:pt x="2144" y="9334"/>
                  <a:pt x="2611" y="9553"/>
                  <a:pt x="2801" y="10165"/>
                </a:cubicBezTo>
                <a:cubicBezTo>
                  <a:pt x="2909" y="10515"/>
                  <a:pt x="2890" y="11274"/>
                  <a:pt x="2757" y="12094"/>
                </a:cubicBezTo>
                <a:cubicBezTo>
                  <a:pt x="2506" y="13639"/>
                  <a:pt x="2993" y="14459"/>
                  <a:pt x="3849" y="13924"/>
                </a:cubicBezTo>
                <a:cubicBezTo>
                  <a:pt x="3998" y="13832"/>
                  <a:pt x="4139" y="13694"/>
                  <a:pt x="4163" y="13617"/>
                </a:cubicBezTo>
                <a:cubicBezTo>
                  <a:pt x="4188" y="13540"/>
                  <a:pt x="4246" y="13491"/>
                  <a:pt x="4289" y="13509"/>
                </a:cubicBezTo>
                <a:cubicBezTo>
                  <a:pt x="4377" y="13545"/>
                  <a:pt x="4712" y="14866"/>
                  <a:pt x="4659" y="14970"/>
                </a:cubicBezTo>
                <a:cubicBezTo>
                  <a:pt x="4641" y="15006"/>
                  <a:pt x="4489" y="15039"/>
                  <a:pt x="4327" y="15039"/>
                </a:cubicBezTo>
                <a:cubicBezTo>
                  <a:pt x="3814" y="15040"/>
                  <a:pt x="3373" y="15476"/>
                  <a:pt x="3222" y="16131"/>
                </a:cubicBezTo>
                <a:cubicBezTo>
                  <a:pt x="3062" y="16821"/>
                  <a:pt x="3310" y="17575"/>
                  <a:pt x="3793" y="17876"/>
                </a:cubicBezTo>
                <a:cubicBezTo>
                  <a:pt x="4358" y="18229"/>
                  <a:pt x="5043" y="18047"/>
                  <a:pt x="5476" y="17430"/>
                </a:cubicBezTo>
                <a:lnTo>
                  <a:pt x="5652" y="17184"/>
                </a:lnTo>
                <a:lnTo>
                  <a:pt x="6041" y="17799"/>
                </a:lnTo>
                <a:cubicBezTo>
                  <a:pt x="6717" y="18873"/>
                  <a:pt x="7694" y="19820"/>
                  <a:pt x="8886" y="20560"/>
                </a:cubicBezTo>
                <a:cubicBezTo>
                  <a:pt x="9638" y="21026"/>
                  <a:pt x="10347" y="21298"/>
                  <a:pt x="11209" y="21452"/>
                </a:cubicBezTo>
                <a:cubicBezTo>
                  <a:pt x="12043" y="21600"/>
                  <a:pt x="13609" y="21543"/>
                  <a:pt x="14449" y="21329"/>
                </a:cubicBezTo>
                <a:cubicBezTo>
                  <a:pt x="15210" y="21134"/>
                  <a:pt x="16450" y="20440"/>
                  <a:pt x="17268" y="19752"/>
                </a:cubicBezTo>
                <a:cubicBezTo>
                  <a:pt x="17567" y="19501"/>
                  <a:pt x="18064" y="18986"/>
                  <a:pt x="18374" y="18607"/>
                </a:cubicBezTo>
                <a:cubicBezTo>
                  <a:pt x="21029" y="15359"/>
                  <a:pt x="21569" y="10317"/>
                  <a:pt x="19686" y="6312"/>
                </a:cubicBezTo>
                <a:cubicBezTo>
                  <a:pt x="19553" y="6029"/>
                  <a:pt x="19311" y="5484"/>
                  <a:pt x="19152" y="5105"/>
                </a:cubicBezTo>
                <a:cubicBezTo>
                  <a:pt x="17945" y="2225"/>
                  <a:pt x="16196" y="590"/>
                  <a:pt x="13809" y="115"/>
                </a:cubicBezTo>
                <a:cubicBezTo>
                  <a:pt x="13418" y="38"/>
                  <a:pt x="13107" y="0"/>
                  <a:pt x="12804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19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617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8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2620" name="IMG_2021.jpeg" descr="IMG_2021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84514" y="73593"/>
            <a:ext cx="493695" cy="642240"/>
          </a:xfrm>
          <a:prstGeom prst="rect">
            <a:avLst/>
          </a:prstGeom>
          <a:ln w="12700">
            <a:miter lim="400000"/>
          </a:ln>
        </p:spPr>
      </p:pic>
      <p:sp>
        <p:nvSpPr>
          <p:cNvPr id="2621" name="معدل التغير"/>
          <p:cNvSpPr txBox="1"/>
          <p:nvPr/>
        </p:nvSpPr>
        <p:spPr>
          <a:xfrm>
            <a:off x="6665220" y="967828"/>
            <a:ext cx="807641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معدل التغير </a:t>
            </a:r>
          </a:p>
        </p:txBody>
      </p:sp>
      <p:sp>
        <p:nvSpPr>
          <p:cNvPr id="2622" name="ايجاد معدلات التغير"/>
          <p:cNvSpPr txBox="1"/>
          <p:nvPr/>
        </p:nvSpPr>
        <p:spPr>
          <a:xfrm>
            <a:off x="6351738" y="1691960"/>
            <a:ext cx="1326060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ايجاد معدلات التغير </a:t>
            </a:r>
          </a:p>
        </p:txBody>
      </p:sp>
      <p:pic>
        <p:nvPicPr>
          <p:cNvPr id="2623" name="IMG_2022.jpeg" descr="IMG_2022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575570" y="873644"/>
            <a:ext cx="4580817" cy="2723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3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62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62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2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62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3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63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3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63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635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636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637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639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641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64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642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4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647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645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46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١٠٦</a:t>
              </a:r>
            </a:p>
          </p:txBody>
        </p:sp>
      </p:grpSp>
      <p:grpSp>
        <p:nvGrpSpPr>
          <p:cNvPr id="2658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656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648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49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0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1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2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3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4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55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657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659" name="صورة 7" descr="صورة 7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539754">
            <a:off x="6390811" y="2237742"/>
            <a:ext cx="1507488" cy="14812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62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660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1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2663" name="IMG_2021.jpeg" descr="IMG_2021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884514" y="73593"/>
            <a:ext cx="493695" cy="642240"/>
          </a:xfrm>
          <a:prstGeom prst="rect">
            <a:avLst/>
          </a:prstGeom>
          <a:ln w="12700">
            <a:miter lim="400000"/>
          </a:ln>
        </p:spPr>
      </p:pic>
      <p:sp>
        <p:nvSpPr>
          <p:cNvPr id="2664" name="معدل التغير"/>
          <p:cNvSpPr txBox="1"/>
          <p:nvPr/>
        </p:nvSpPr>
        <p:spPr>
          <a:xfrm>
            <a:off x="6665220" y="967828"/>
            <a:ext cx="807641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معدل التغير </a:t>
            </a:r>
          </a:p>
        </p:txBody>
      </p:sp>
      <p:sp>
        <p:nvSpPr>
          <p:cNvPr id="2665" name="ايجاد معدلات التغير"/>
          <p:cNvSpPr txBox="1"/>
          <p:nvPr/>
        </p:nvSpPr>
        <p:spPr>
          <a:xfrm>
            <a:off x="6351738" y="1691960"/>
            <a:ext cx="1326060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ايجاد معدلات التغير </a:t>
            </a:r>
          </a:p>
        </p:txBody>
      </p:sp>
      <p:pic>
        <p:nvPicPr>
          <p:cNvPr id="2666" name="IMG_2022.jpeg" descr="IMG_2022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575570" y="873644"/>
            <a:ext cx="4580817" cy="2723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67" name="٢٨"/>
          <p:cNvSpPr txBox="1"/>
          <p:nvPr/>
        </p:nvSpPr>
        <p:spPr>
          <a:xfrm>
            <a:off x="2614382" y="2416276"/>
            <a:ext cx="412056" cy="394767"/>
          </a:xfrm>
          <a:prstGeom prst="rect">
            <a:avLst/>
          </a:prstGeom>
          <a:solidFill>
            <a:schemeClr val="accent3">
              <a:lumOff val="44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800">
                <a:solidFill>
                  <a:srgbClr val="99244F"/>
                </a:solidFill>
              </a:defRPr>
            </a:lvl1pPr>
          </a:lstStyle>
          <a:p>
            <a:pPr rtl="0">
              <a:defRPr/>
            </a:pPr>
            <a:r>
              <a:t>٢٨</a:t>
            </a:r>
          </a:p>
        </p:txBody>
      </p:sp>
      <p:sp>
        <p:nvSpPr>
          <p:cNvPr id="2668" name="٢"/>
          <p:cNvSpPr txBox="1"/>
          <p:nvPr/>
        </p:nvSpPr>
        <p:spPr>
          <a:xfrm>
            <a:off x="3502890" y="2635724"/>
            <a:ext cx="212379" cy="394768"/>
          </a:xfrm>
          <a:prstGeom prst="rect">
            <a:avLst/>
          </a:prstGeom>
          <a:solidFill>
            <a:schemeClr val="accent3">
              <a:lumOff val="44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800">
                <a:solidFill>
                  <a:srgbClr val="99244F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2669" name="١٤ رسالة لكل سنة يزيد عدد الرسائل بمعدل ١٤ رسالة لكل سنة"/>
          <p:cNvSpPr txBox="1"/>
          <p:nvPr/>
        </p:nvSpPr>
        <p:spPr>
          <a:xfrm>
            <a:off x="1321460" y="3680928"/>
            <a:ext cx="4737511" cy="259223"/>
          </a:xfrm>
          <a:prstGeom prst="rect">
            <a:avLst/>
          </a:prstGeom>
          <a:solidFill>
            <a:schemeClr val="accent3">
              <a:lumOff val="441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800">
                <a:solidFill>
                  <a:srgbClr val="99244F"/>
                </a:solidFill>
              </a:defRPr>
            </a:lvl1pPr>
          </a:lstStyle>
          <a:p>
            <a:pPr rtl="0">
              <a:defRPr/>
            </a:pPr>
            <a:r>
              <a:t>١٤ رسالة لكل سنة يزيد عدد الرسائل بمعدل ١٤ رسالة لكل سنة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8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67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67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7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67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7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67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7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67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68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68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683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685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687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69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688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8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69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69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9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١٠٦</a:t>
              </a:r>
            </a:p>
          </p:txBody>
        </p:sp>
      </p:grpSp>
      <p:grpSp>
        <p:nvGrpSpPr>
          <p:cNvPr id="2704" name="تجميع"/>
          <p:cNvGrpSpPr/>
          <p:nvPr/>
        </p:nvGrpSpPr>
        <p:grpSpPr>
          <a:xfrm>
            <a:off x="947299" y="4655147"/>
            <a:ext cx="6772043" cy="143249"/>
            <a:chOff x="0" y="0"/>
            <a:chExt cx="6772041" cy="143247"/>
          </a:xfrm>
        </p:grpSpPr>
        <p:grpSp>
          <p:nvGrpSpPr>
            <p:cNvPr id="2702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694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5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6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7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8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99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0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01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03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07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705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6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2708" name="IMG_2021.jpeg" descr="IMG_2021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84514" y="73593"/>
            <a:ext cx="493695" cy="642240"/>
          </a:xfrm>
          <a:prstGeom prst="rect">
            <a:avLst/>
          </a:prstGeom>
          <a:ln w="12700">
            <a:miter lim="400000"/>
          </a:ln>
        </p:spPr>
      </p:pic>
      <p:sp>
        <p:nvSpPr>
          <p:cNvPr id="2709" name="معدل التغير"/>
          <p:cNvSpPr txBox="1"/>
          <p:nvPr/>
        </p:nvSpPr>
        <p:spPr>
          <a:xfrm>
            <a:off x="6665220" y="967828"/>
            <a:ext cx="807641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معدل التغير </a:t>
            </a:r>
          </a:p>
        </p:txBody>
      </p:sp>
      <p:sp>
        <p:nvSpPr>
          <p:cNvPr id="2710" name="ايجاد معدلات التغير"/>
          <p:cNvSpPr txBox="1"/>
          <p:nvPr/>
        </p:nvSpPr>
        <p:spPr>
          <a:xfrm>
            <a:off x="6351738" y="1691960"/>
            <a:ext cx="1326060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ايجاد معدلات التغير </a:t>
            </a:r>
          </a:p>
        </p:txBody>
      </p:sp>
      <p:sp>
        <p:nvSpPr>
          <p:cNvPr id="2711" name="معدل التغير ="/>
          <p:cNvSpPr txBox="1"/>
          <p:nvPr/>
        </p:nvSpPr>
        <p:spPr>
          <a:xfrm>
            <a:off x="4254585" y="2507664"/>
            <a:ext cx="1543746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600">
                <a:solidFill>
                  <a:srgbClr val="E63B7A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معدل التغير = </a:t>
            </a:r>
          </a:p>
        </p:txBody>
      </p:sp>
      <p:sp>
        <p:nvSpPr>
          <p:cNvPr id="2712" name="التغير في الكمية ١…"/>
          <p:cNvSpPr txBox="1"/>
          <p:nvPr/>
        </p:nvSpPr>
        <p:spPr>
          <a:xfrm>
            <a:off x="2391353" y="2461593"/>
            <a:ext cx="184417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2400" u="sng">
                <a:solidFill>
                  <a:srgbClr val="016E8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التغير في الكمية ١</a:t>
            </a:r>
            <a:endParaRPr u="none"/>
          </a:p>
          <a:p>
            <a:pPr rtl="0">
              <a:defRPr sz="2400" u="sng">
                <a:solidFill>
                  <a:srgbClr val="669D34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rPr u="none"/>
              <a:t>التغير في الكمية ٢</a:t>
            </a:r>
            <a:r>
              <a:t> </a:t>
            </a:r>
          </a:p>
        </p:txBody>
      </p:sp>
      <p:sp>
        <p:nvSpPr>
          <p:cNvPr id="2713" name="مستطيل"/>
          <p:cNvSpPr/>
          <p:nvPr/>
        </p:nvSpPr>
        <p:spPr>
          <a:xfrm>
            <a:off x="867331" y="1402026"/>
            <a:ext cx="5222629" cy="720765"/>
          </a:xfrm>
          <a:prstGeom prst="rect">
            <a:avLst/>
          </a:prstGeom>
          <a:solidFill>
            <a:schemeClr val="accent3">
              <a:lumOff val="4411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714" name="IMG_2035.png" descr="IMG_2035.png"/>
          <p:cNvPicPr>
            <a:picLocks noChangeAspect="1"/>
          </p:cNvPicPr>
          <p:nvPr/>
        </p:nvPicPr>
        <p:blipFill>
          <a:blip r:embed="rId12">
            <a:extLst/>
          </a:blip>
          <a:srcRect l="17358" t="46172" r="31473" b="46172"/>
          <a:stretch>
            <a:fillRect/>
          </a:stretch>
        </p:blipFill>
        <p:spPr>
          <a:xfrm>
            <a:off x="975245" y="1483603"/>
            <a:ext cx="4970265" cy="557720"/>
          </a:xfrm>
          <a:prstGeom prst="rect">
            <a:avLst/>
          </a:prstGeom>
          <a:ln w="12700">
            <a:solidFill>
              <a:schemeClr val="accent1">
                <a:lumOff val="9656"/>
              </a:schemeClr>
            </a:solidFill>
            <a:custDash>
              <a:ds d="100000" sp="200000"/>
            </a:custDash>
            <a:miter lim="400000"/>
          </a:ln>
        </p:spPr>
      </p:pic>
      <p:pic>
        <p:nvPicPr>
          <p:cNvPr id="2715" name="IMG_1584.png" descr="IMG_1584.png"/>
          <p:cNvPicPr>
            <a:picLocks noChangeAspect="1"/>
          </p:cNvPicPr>
          <p:nvPr/>
        </p:nvPicPr>
        <p:blipFill>
          <a:blip r:embed="rId13">
            <a:extLst/>
          </a:blip>
          <a:srcRect l="7127" t="0" r="0" b="8082"/>
          <a:stretch>
            <a:fillRect/>
          </a:stretch>
        </p:blipFill>
        <p:spPr>
          <a:xfrm>
            <a:off x="1290462" y="472836"/>
            <a:ext cx="4983025" cy="4951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6" name="صورة 7" descr="صورة 7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1539754">
            <a:off x="632169" y="1657110"/>
            <a:ext cx="761367" cy="7481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6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2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1" dur="2000"/>
                                        <p:tgtEl>
                                          <p:spTgt spid="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16" grpId="3"/>
      <p:bldP build="whole" bldLvl="1" animBg="1" rev="0" advAuto="0" spid="2712" grpId="5"/>
      <p:bldP build="whole" bldLvl="1" animBg="1" rev="0" advAuto="0" spid="2714" grpId="2"/>
      <p:bldP build="whole" bldLvl="1" animBg="1" rev="0" advAuto="0" spid="2713" grpId="1"/>
      <p:bldP build="whole" bldLvl="1" animBg="1" rev="0" advAuto="0" spid="2711" grpId="4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2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71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72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2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72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2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72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2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72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72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72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73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73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73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73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73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3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74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73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3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١٠٦</a:t>
              </a:r>
            </a:p>
          </p:txBody>
        </p:sp>
      </p:grpSp>
      <p:grpSp>
        <p:nvGrpSpPr>
          <p:cNvPr id="2751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749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741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42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43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44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45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46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47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48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50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752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rcRect l="7127" t="0" r="0" b="8082"/>
          <a:stretch>
            <a:fillRect/>
          </a:stretch>
        </p:blipFill>
        <p:spPr>
          <a:xfrm>
            <a:off x="1646521" y="1065570"/>
            <a:ext cx="5089014" cy="50569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55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753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4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2756" name="IMG_2021.jpeg" descr="IMG_2021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884514" y="73593"/>
            <a:ext cx="493695" cy="642240"/>
          </a:xfrm>
          <a:prstGeom prst="rect">
            <a:avLst/>
          </a:prstGeom>
          <a:ln w="12700">
            <a:miter lim="400000"/>
          </a:ln>
        </p:spPr>
      </p:pic>
      <p:sp>
        <p:nvSpPr>
          <p:cNvPr id="2757" name="معدل التغير"/>
          <p:cNvSpPr txBox="1"/>
          <p:nvPr/>
        </p:nvSpPr>
        <p:spPr>
          <a:xfrm>
            <a:off x="6665220" y="967828"/>
            <a:ext cx="807641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معدل التغير </a:t>
            </a:r>
          </a:p>
        </p:txBody>
      </p:sp>
      <p:sp>
        <p:nvSpPr>
          <p:cNvPr id="2758" name="ايجاد معدلات التغير"/>
          <p:cNvSpPr txBox="1"/>
          <p:nvPr/>
        </p:nvSpPr>
        <p:spPr>
          <a:xfrm>
            <a:off x="6351738" y="1691960"/>
            <a:ext cx="1326060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ايجاد معدلات التغير </a:t>
            </a:r>
          </a:p>
        </p:txBody>
      </p:sp>
      <p:grpSp>
        <p:nvGrpSpPr>
          <p:cNvPr id="2761" name="IMG_2024.png"/>
          <p:cNvGrpSpPr/>
          <p:nvPr/>
        </p:nvGrpSpPr>
        <p:grpSpPr>
          <a:xfrm>
            <a:off x="3983702" y="727226"/>
            <a:ext cx="2402828" cy="768280"/>
            <a:chOff x="0" y="0"/>
            <a:chExt cx="2402826" cy="768278"/>
          </a:xfrm>
        </p:grpSpPr>
        <p:pic>
          <p:nvPicPr>
            <p:cNvPr id="2760" name="IMG_2024.png" descr="IMG_2024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31869" t="25382" r="47659" b="69308"/>
            <a:stretch>
              <a:fillRect/>
            </a:stretch>
          </p:blipFill>
          <p:spPr>
            <a:xfrm>
              <a:off x="101600" y="101600"/>
              <a:ext cx="2186927" cy="42537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59" name="IMG_2024.png" descr="IMG_2024.png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2402827" cy="768279"/>
            </a:xfrm>
            <a:prstGeom prst="rect">
              <a:avLst/>
            </a:prstGeom>
            <a:effectLst/>
          </p:spPr>
        </p:pic>
      </p:grpSp>
      <p:pic>
        <p:nvPicPr>
          <p:cNvPr id="2762" name="IMG_2024.png" descr="IMG_2024.png"/>
          <p:cNvPicPr>
            <a:picLocks noChangeAspect="1"/>
          </p:cNvPicPr>
          <p:nvPr/>
        </p:nvPicPr>
        <p:blipFill>
          <a:blip r:embed="rId13">
            <a:extLst/>
          </a:blip>
          <a:srcRect l="13383" t="30379" r="34717" b="6667"/>
          <a:stretch>
            <a:fillRect/>
          </a:stretch>
        </p:blipFill>
        <p:spPr>
          <a:xfrm>
            <a:off x="2339045" y="1412256"/>
            <a:ext cx="3032646" cy="27589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7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76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76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6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76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6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77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7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77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77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77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776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778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780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78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781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8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786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78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8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١٠٦</a:t>
              </a:r>
            </a:p>
          </p:txBody>
        </p:sp>
      </p:grpSp>
      <p:grpSp>
        <p:nvGrpSpPr>
          <p:cNvPr id="2789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787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8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2790" name="IMG_2021.jpeg" descr="IMG_2021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84514" y="73593"/>
            <a:ext cx="493695" cy="642240"/>
          </a:xfrm>
          <a:prstGeom prst="rect">
            <a:avLst/>
          </a:prstGeom>
          <a:ln w="12700">
            <a:miter lim="400000"/>
          </a:ln>
        </p:spPr>
      </p:pic>
      <p:sp>
        <p:nvSpPr>
          <p:cNvPr id="2791" name="معدل التغير"/>
          <p:cNvSpPr txBox="1"/>
          <p:nvPr/>
        </p:nvSpPr>
        <p:spPr>
          <a:xfrm>
            <a:off x="6665220" y="967828"/>
            <a:ext cx="807641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معدل التغير </a:t>
            </a:r>
          </a:p>
        </p:txBody>
      </p:sp>
      <p:sp>
        <p:nvSpPr>
          <p:cNvPr id="2792" name="ايجاد معدلات التغير"/>
          <p:cNvSpPr txBox="1"/>
          <p:nvPr/>
        </p:nvSpPr>
        <p:spPr>
          <a:xfrm>
            <a:off x="6351738" y="1691960"/>
            <a:ext cx="1326060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ايجاد معدلات التغير </a:t>
            </a:r>
          </a:p>
        </p:txBody>
      </p:sp>
      <p:pic>
        <p:nvPicPr>
          <p:cNvPr id="2793" name="IMG_2023.jpeg" descr="IMG_2023.jpeg"/>
          <p:cNvPicPr>
            <a:picLocks noChangeAspect="1"/>
          </p:cNvPicPr>
          <p:nvPr/>
        </p:nvPicPr>
        <p:blipFill>
          <a:blip r:embed="rId12">
            <a:extLst/>
          </a:blip>
          <a:srcRect l="44368" t="7915" r="0" b="0"/>
          <a:stretch>
            <a:fillRect/>
          </a:stretch>
        </p:blipFill>
        <p:spPr>
          <a:xfrm>
            <a:off x="3102752" y="1094911"/>
            <a:ext cx="3185538" cy="1415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4" name="IMG_2037.png" descr="IMG_2037.png"/>
          <p:cNvPicPr>
            <a:picLocks noChangeAspect="1"/>
          </p:cNvPicPr>
          <p:nvPr/>
        </p:nvPicPr>
        <p:blipFill>
          <a:blip r:embed="rId13">
            <a:extLst/>
          </a:blip>
          <a:srcRect l="31329" t="48476" r="50311" b="45421"/>
          <a:stretch>
            <a:fillRect/>
          </a:stretch>
        </p:blipFill>
        <p:spPr>
          <a:xfrm>
            <a:off x="724941" y="1566453"/>
            <a:ext cx="2318518" cy="577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5" name="IMG_2039.jpeg" descr="IMG_2039.jpeg"/>
          <p:cNvPicPr>
            <a:picLocks noChangeAspect="1"/>
          </p:cNvPicPr>
          <p:nvPr/>
        </p:nvPicPr>
        <p:blipFill>
          <a:blip r:embed="rId14">
            <a:extLst/>
          </a:blip>
          <a:srcRect l="6858" t="8540" r="7835" b="1273"/>
          <a:stretch>
            <a:fillRect/>
          </a:stretch>
        </p:blipFill>
        <p:spPr>
          <a:xfrm>
            <a:off x="6447428" y="2374693"/>
            <a:ext cx="1187055" cy="756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5" fill="norm" stroke="1" extrusionOk="0">
                <a:moveTo>
                  <a:pt x="10652" y="5"/>
                </a:moveTo>
                <a:cubicBezTo>
                  <a:pt x="10202" y="-25"/>
                  <a:pt x="9752" y="99"/>
                  <a:pt x="9301" y="378"/>
                </a:cubicBezTo>
                <a:cubicBezTo>
                  <a:pt x="8546" y="846"/>
                  <a:pt x="8014" y="1717"/>
                  <a:pt x="7734" y="2937"/>
                </a:cubicBezTo>
                <a:cubicBezTo>
                  <a:pt x="7631" y="3388"/>
                  <a:pt x="7618" y="4278"/>
                  <a:pt x="7705" y="4817"/>
                </a:cubicBezTo>
                <a:cubicBezTo>
                  <a:pt x="7881" y="5904"/>
                  <a:pt x="8324" y="6783"/>
                  <a:pt x="8998" y="7376"/>
                </a:cubicBezTo>
                <a:lnTo>
                  <a:pt x="9164" y="7523"/>
                </a:lnTo>
                <a:lnTo>
                  <a:pt x="9186" y="7863"/>
                </a:lnTo>
                <a:cubicBezTo>
                  <a:pt x="9197" y="8053"/>
                  <a:pt x="9223" y="8457"/>
                  <a:pt x="9244" y="8757"/>
                </a:cubicBezTo>
                <a:cubicBezTo>
                  <a:pt x="9264" y="9058"/>
                  <a:pt x="9284" y="9312"/>
                  <a:pt x="9294" y="9312"/>
                </a:cubicBezTo>
                <a:cubicBezTo>
                  <a:pt x="9304" y="9312"/>
                  <a:pt x="9506" y="9001"/>
                  <a:pt x="9742" y="8633"/>
                </a:cubicBezTo>
                <a:lnTo>
                  <a:pt x="10175" y="7965"/>
                </a:lnTo>
                <a:lnTo>
                  <a:pt x="10413" y="7976"/>
                </a:lnTo>
                <a:cubicBezTo>
                  <a:pt x="11050" y="8005"/>
                  <a:pt x="11758" y="7701"/>
                  <a:pt x="12255" y="7172"/>
                </a:cubicBezTo>
                <a:cubicBezTo>
                  <a:pt x="12821" y="6570"/>
                  <a:pt x="13199" y="5743"/>
                  <a:pt x="13345" y="4783"/>
                </a:cubicBezTo>
                <a:cubicBezTo>
                  <a:pt x="13390" y="4491"/>
                  <a:pt x="13395" y="4284"/>
                  <a:pt x="13381" y="3821"/>
                </a:cubicBezTo>
                <a:cubicBezTo>
                  <a:pt x="13355" y="2908"/>
                  <a:pt x="13203" y="2306"/>
                  <a:pt x="12825" y="1613"/>
                </a:cubicBezTo>
                <a:cubicBezTo>
                  <a:pt x="12557" y="1121"/>
                  <a:pt x="12321" y="825"/>
                  <a:pt x="11980" y="560"/>
                </a:cubicBezTo>
                <a:cubicBezTo>
                  <a:pt x="11547" y="221"/>
                  <a:pt x="11101" y="35"/>
                  <a:pt x="10652" y="5"/>
                </a:cubicBezTo>
                <a:close/>
                <a:moveTo>
                  <a:pt x="18523" y="1318"/>
                </a:moveTo>
                <a:cubicBezTo>
                  <a:pt x="15705" y="1318"/>
                  <a:pt x="15779" y="1314"/>
                  <a:pt x="15570" y="1635"/>
                </a:cubicBezTo>
                <a:cubicBezTo>
                  <a:pt x="15514" y="1721"/>
                  <a:pt x="15451" y="1873"/>
                  <a:pt x="15432" y="1975"/>
                </a:cubicBezTo>
                <a:cubicBezTo>
                  <a:pt x="15409" y="2098"/>
                  <a:pt x="15404" y="2916"/>
                  <a:pt x="15411" y="4421"/>
                </a:cubicBezTo>
                <a:lnTo>
                  <a:pt x="15418" y="6697"/>
                </a:lnTo>
                <a:lnTo>
                  <a:pt x="15512" y="6878"/>
                </a:lnTo>
                <a:cubicBezTo>
                  <a:pt x="15695" y="7254"/>
                  <a:pt x="15627" y="7246"/>
                  <a:pt x="17418" y="7274"/>
                </a:cubicBezTo>
                <a:cubicBezTo>
                  <a:pt x="18865" y="7297"/>
                  <a:pt x="19020" y="7302"/>
                  <a:pt x="19029" y="7376"/>
                </a:cubicBezTo>
                <a:cubicBezTo>
                  <a:pt x="19034" y="7421"/>
                  <a:pt x="18991" y="7739"/>
                  <a:pt x="18928" y="8078"/>
                </a:cubicBezTo>
                <a:cubicBezTo>
                  <a:pt x="18864" y="8417"/>
                  <a:pt x="18812" y="8707"/>
                  <a:pt x="18812" y="8723"/>
                </a:cubicBezTo>
                <a:cubicBezTo>
                  <a:pt x="18812" y="8752"/>
                  <a:pt x="18976" y="8618"/>
                  <a:pt x="19700" y="7999"/>
                </a:cubicBezTo>
                <a:cubicBezTo>
                  <a:pt x="19875" y="7849"/>
                  <a:pt x="20024" y="7727"/>
                  <a:pt x="20032" y="7727"/>
                </a:cubicBezTo>
                <a:cubicBezTo>
                  <a:pt x="20040" y="7727"/>
                  <a:pt x="20162" y="7627"/>
                  <a:pt x="20307" y="7501"/>
                </a:cubicBezTo>
                <a:cubicBezTo>
                  <a:pt x="20557" y="7283"/>
                  <a:pt x="20583" y="7274"/>
                  <a:pt x="20827" y="7274"/>
                </a:cubicBezTo>
                <a:cubicBezTo>
                  <a:pt x="21213" y="7274"/>
                  <a:pt x="21419" y="7104"/>
                  <a:pt x="21542" y="6685"/>
                </a:cubicBezTo>
                <a:cubicBezTo>
                  <a:pt x="21597" y="6498"/>
                  <a:pt x="21599" y="6316"/>
                  <a:pt x="21600" y="4341"/>
                </a:cubicBezTo>
                <a:cubicBezTo>
                  <a:pt x="21600" y="2872"/>
                  <a:pt x="21589" y="2139"/>
                  <a:pt x="21563" y="2020"/>
                </a:cubicBezTo>
                <a:cubicBezTo>
                  <a:pt x="21505" y="1748"/>
                  <a:pt x="21391" y="1538"/>
                  <a:pt x="21231" y="1420"/>
                </a:cubicBezTo>
                <a:cubicBezTo>
                  <a:pt x="21085" y="1312"/>
                  <a:pt x="21068" y="1318"/>
                  <a:pt x="18523" y="1318"/>
                </a:cubicBezTo>
                <a:close/>
                <a:moveTo>
                  <a:pt x="5178" y="1567"/>
                </a:moveTo>
                <a:lnTo>
                  <a:pt x="2585" y="1579"/>
                </a:lnTo>
                <a:lnTo>
                  <a:pt x="0" y="1601"/>
                </a:lnTo>
                <a:lnTo>
                  <a:pt x="0" y="4285"/>
                </a:lnTo>
                <a:lnTo>
                  <a:pt x="0" y="6980"/>
                </a:lnTo>
                <a:lnTo>
                  <a:pt x="419" y="6968"/>
                </a:lnTo>
                <a:lnTo>
                  <a:pt x="830" y="6957"/>
                </a:lnTo>
                <a:lnTo>
                  <a:pt x="968" y="7150"/>
                </a:lnTo>
                <a:cubicBezTo>
                  <a:pt x="1043" y="7256"/>
                  <a:pt x="1213" y="7491"/>
                  <a:pt x="1343" y="7659"/>
                </a:cubicBezTo>
                <a:cubicBezTo>
                  <a:pt x="1694" y="8110"/>
                  <a:pt x="1916" y="8404"/>
                  <a:pt x="1928" y="8452"/>
                </a:cubicBezTo>
                <a:cubicBezTo>
                  <a:pt x="1934" y="8475"/>
                  <a:pt x="1957" y="8497"/>
                  <a:pt x="1979" y="8497"/>
                </a:cubicBezTo>
                <a:cubicBezTo>
                  <a:pt x="2001" y="8497"/>
                  <a:pt x="2051" y="8549"/>
                  <a:pt x="2094" y="8622"/>
                </a:cubicBezTo>
                <a:lnTo>
                  <a:pt x="2174" y="8757"/>
                </a:lnTo>
                <a:lnTo>
                  <a:pt x="2181" y="8361"/>
                </a:lnTo>
                <a:cubicBezTo>
                  <a:pt x="2186" y="8142"/>
                  <a:pt x="2182" y="7781"/>
                  <a:pt x="2166" y="7557"/>
                </a:cubicBezTo>
                <a:cubicBezTo>
                  <a:pt x="2121" y="6917"/>
                  <a:pt x="1982" y="6966"/>
                  <a:pt x="3647" y="6968"/>
                </a:cubicBezTo>
                <a:cubicBezTo>
                  <a:pt x="4425" y="6970"/>
                  <a:pt x="5089" y="6969"/>
                  <a:pt x="5120" y="6968"/>
                </a:cubicBezTo>
                <a:cubicBezTo>
                  <a:pt x="5173" y="6967"/>
                  <a:pt x="5178" y="6809"/>
                  <a:pt x="5178" y="4274"/>
                </a:cubicBezTo>
                <a:lnTo>
                  <a:pt x="5178" y="1567"/>
                </a:lnTo>
                <a:close/>
                <a:moveTo>
                  <a:pt x="15923" y="7806"/>
                </a:moveTo>
                <a:cubicBezTo>
                  <a:pt x="15712" y="7763"/>
                  <a:pt x="15505" y="7776"/>
                  <a:pt x="15302" y="7840"/>
                </a:cubicBezTo>
                <a:cubicBezTo>
                  <a:pt x="14515" y="8092"/>
                  <a:pt x="13938" y="8893"/>
                  <a:pt x="13663" y="10128"/>
                </a:cubicBezTo>
                <a:cubicBezTo>
                  <a:pt x="13580" y="10500"/>
                  <a:pt x="13566" y="11419"/>
                  <a:pt x="13634" y="11860"/>
                </a:cubicBezTo>
                <a:cubicBezTo>
                  <a:pt x="13731" y="12482"/>
                  <a:pt x="13890" y="12946"/>
                  <a:pt x="14183" y="13411"/>
                </a:cubicBezTo>
                <a:cubicBezTo>
                  <a:pt x="14472" y="13870"/>
                  <a:pt x="14724" y="14100"/>
                  <a:pt x="15115" y="14283"/>
                </a:cubicBezTo>
                <a:cubicBezTo>
                  <a:pt x="15611" y="14515"/>
                  <a:pt x="16229" y="14400"/>
                  <a:pt x="16711" y="14000"/>
                </a:cubicBezTo>
                <a:cubicBezTo>
                  <a:pt x="17006" y="13755"/>
                  <a:pt x="17365" y="13206"/>
                  <a:pt x="17519" y="12766"/>
                </a:cubicBezTo>
                <a:cubicBezTo>
                  <a:pt x="17903" y="11672"/>
                  <a:pt x="17888" y="10426"/>
                  <a:pt x="17483" y="9335"/>
                </a:cubicBezTo>
                <a:cubicBezTo>
                  <a:pt x="17179" y="8515"/>
                  <a:pt x="16557" y="7936"/>
                  <a:pt x="15923" y="7806"/>
                </a:cubicBezTo>
                <a:close/>
                <a:moveTo>
                  <a:pt x="4990" y="7829"/>
                </a:moveTo>
                <a:cubicBezTo>
                  <a:pt x="4251" y="8022"/>
                  <a:pt x="3611" y="8829"/>
                  <a:pt x="3344" y="10014"/>
                </a:cubicBezTo>
                <a:cubicBezTo>
                  <a:pt x="3254" y="10409"/>
                  <a:pt x="3250" y="10512"/>
                  <a:pt x="3250" y="11090"/>
                </a:cubicBezTo>
                <a:cubicBezTo>
                  <a:pt x="3249" y="11657"/>
                  <a:pt x="3254" y="11777"/>
                  <a:pt x="3336" y="12154"/>
                </a:cubicBezTo>
                <a:cubicBezTo>
                  <a:pt x="3568" y="13217"/>
                  <a:pt x="4105" y="14007"/>
                  <a:pt x="4788" y="14294"/>
                </a:cubicBezTo>
                <a:cubicBezTo>
                  <a:pt x="5088" y="14421"/>
                  <a:pt x="5568" y="14426"/>
                  <a:pt x="5842" y="14317"/>
                </a:cubicBezTo>
                <a:cubicBezTo>
                  <a:pt x="6096" y="14216"/>
                  <a:pt x="6522" y="13892"/>
                  <a:pt x="6709" y="13649"/>
                </a:cubicBezTo>
                <a:cubicBezTo>
                  <a:pt x="6989" y="13286"/>
                  <a:pt x="7252" y="12670"/>
                  <a:pt x="7373" y="12086"/>
                </a:cubicBezTo>
                <a:cubicBezTo>
                  <a:pt x="7463" y="11656"/>
                  <a:pt x="7461" y="10534"/>
                  <a:pt x="7373" y="10128"/>
                </a:cubicBezTo>
                <a:cubicBezTo>
                  <a:pt x="7108" y="8906"/>
                  <a:pt x="6538" y="8100"/>
                  <a:pt x="5756" y="7852"/>
                </a:cubicBezTo>
                <a:cubicBezTo>
                  <a:pt x="5497" y="7769"/>
                  <a:pt x="5236" y="7765"/>
                  <a:pt x="4990" y="7829"/>
                </a:cubicBezTo>
                <a:close/>
                <a:moveTo>
                  <a:pt x="10767" y="9844"/>
                </a:moveTo>
                <a:cubicBezTo>
                  <a:pt x="10039" y="9718"/>
                  <a:pt x="9290" y="10165"/>
                  <a:pt x="8854" y="11067"/>
                </a:cubicBezTo>
                <a:cubicBezTo>
                  <a:pt x="8509" y="11779"/>
                  <a:pt x="8347" y="12700"/>
                  <a:pt x="8420" y="13524"/>
                </a:cubicBezTo>
                <a:cubicBezTo>
                  <a:pt x="8503" y="14449"/>
                  <a:pt x="8807" y="15276"/>
                  <a:pt x="9229" y="15755"/>
                </a:cubicBezTo>
                <a:cubicBezTo>
                  <a:pt x="9449" y="16005"/>
                  <a:pt x="9809" y="16268"/>
                  <a:pt x="10052" y="16355"/>
                </a:cubicBezTo>
                <a:cubicBezTo>
                  <a:pt x="10368" y="16467"/>
                  <a:pt x="10879" y="16427"/>
                  <a:pt x="11186" y="16265"/>
                </a:cubicBezTo>
                <a:cubicBezTo>
                  <a:pt x="11547" y="16073"/>
                  <a:pt x="11726" y="15892"/>
                  <a:pt x="12017" y="15438"/>
                </a:cubicBezTo>
                <a:cubicBezTo>
                  <a:pt x="12441" y="14775"/>
                  <a:pt x="12615" y="14104"/>
                  <a:pt x="12616" y="13128"/>
                </a:cubicBezTo>
                <a:cubicBezTo>
                  <a:pt x="12616" y="12504"/>
                  <a:pt x="12560" y="12143"/>
                  <a:pt x="12392" y="11599"/>
                </a:cubicBezTo>
                <a:cubicBezTo>
                  <a:pt x="12228" y="11069"/>
                  <a:pt x="11819" y="10423"/>
                  <a:pt x="11475" y="10161"/>
                </a:cubicBezTo>
                <a:cubicBezTo>
                  <a:pt x="11248" y="9989"/>
                  <a:pt x="11010" y="9886"/>
                  <a:pt x="10767" y="9844"/>
                </a:cubicBezTo>
                <a:close/>
                <a:moveTo>
                  <a:pt x="3437" y="14396"/>
                </a:moveTo>
                <a:lnTo>
                  <a:pt x="3242" y="14623"/>
                </a:lnTo>
                <a:cubicBezTo>
                  <a:pt x="2400" y="15590"/>
                  <a:pt x="1837" y="17281"/>
                  <a:pt x="1748" y="19107"/>
                </a:cubicBezTo>
                <a:lnTo>
                  <a:pt x="1726" y="19537"/>
                </a:lnTo>
                <a:lnTo>
                  <a:pt x="4275" y="19537"/>
                </a:lnTo>
                <a:lnTo>
                  <a:pt x="6824" y="19537"/>
                </a:lnTo>
                <a:lnTo>
                  <a:pt x="6868" y="19378"/>
                </a:lnTo>
                <a:cubicBezTo>
                  <a:pt x="7100" y="18409"/>
                  <a:pt x="7315" y="17817"/>
                  <a:pt x="7727" y="17068"/>
                </a:cubicBezTo>
                <a:cubicBezTo>
                  <a:pt x="7852" y="16841"/>
                  <a:pt x="8196" y="16359"/>
                  <a:pt x="8334" y="16219"/>
                </a:cubicBezTo>
                <a:cubicBezTo>
                  <a:pt x="8377" y="16175"/>
                  <a:pt x="8015" y="15400"/>
                  <a:pt x="7799" y="15076"/>
                </a:cubicBezTo>
                <a:cubicBezTo>
                  <a:pt x="7582" y="14749"/>
                  <a:pt x="7325" y="14453"/>
                  <a:pt x="7265" y="14453"/>
                </a:cubicBezTo>
                <a:cubicBezTo>
                  <a:pt x="7239" y="14453"/>
                  <a:pt x="7153" y="14536"/>
                  <a:pt x="7070" y="14645"/>
                </a:cubicBezTo>
                <a:cubicBezTo>
                  <a:pt x="6752" y="15062"/>
                  <a:pt x="6250" y="15398"/>
                  <a:pt x="5777" y="15517"/>
                </a:cubicBezTo>
                <a:cubicBezTo>
                  <a:pt x="5442" y="15602"/>
                  <a:pt x="4866" y="15553"/>
                  <a:pt x="4586" y="15415"/>
                </a:cubicBezTo>
                <a:cubicBezTo>
                  <a:pt x="4171" y="15212"/>
                  <a:pt x="3758" y="14868"/>
                  <a:pt x="3539" y="14543"/>
                </a:cubicBezTo>
                <a:lnTo>
                  <a:pt x="3437" y="14396"/>
                </a:lnTo>
                <a:close/>
                <a:moveTo>
                  <a:pt x="13779" y="14476"/>
                </a:moveTo>
                <a:cubicBezTo>
                  <a:pt x="13719" y="14446"/>
                  <a:pt x="13697" y="14493"/>
                  <a:pt x="13620" y="14577"/>
                </a:cubicBezTo>
                <a:cubicBezTo>
                  <a:pt x="13329" y="14894"/>
                  <a:pt x="12710" y="15971"/>
                  <a:pt x="12710" y="16163"/>
                </a:cubicBezTo>
                <a:cubicBezTo>
                  <a:pt x="12710" y="16187"/>
                  <a:pt x="12815" y="16356"/>
                  <a:pt x="12948" y="16536"/>
                </a:cubicBezTo>
                <a:cubicBezTo>
                  <a:pt x="13218" y="16903"/>
                  <a:pt x="13506" y="17415"/>
                  <a:pt x="13714" y="17906"/>
                </a:cubicBezTo>
                <a:cubicBezTo>
                  <a:pt x="13855" y="18239"/>
                  <a:pt x="14098" y="19000"/>
                  <a:pt x="14169" y="19344"/>
                </a:cubicBezTo>
                <a:lnTo>
                  <a:pt x="14205" y="19537"/>
                </a:lnTo>
                <a:lnTo>
                  <a:pt x="16754" y="19537"/>
                </a:lnTo>
                <a:lnTo>
                  <a:pt x="19310" y="19537"/>
                </a:lnTo>
                <a:lnTo>
                  <a:pt x="19289" y="19175"/>
                </a:lnTo>
                <a:cubicBezTo>
                  <a:pt x="19242" y="18381"/>
                  <a:pt x="19223" y="18228"/>
                  <a:pt x="19130" y="17737"/>
                </a:cubicBezTo>
                <a:cubicBezTo>
                  <a:pt x="18938" y="16720"/>
                  <a:pt x="18612" y="15825"/>
                  <a:pt x="18191" y="15178"/>
                </a:cubicBezTo>
                <a:cubicBezTo>
                  <a:pt x="17728" y="14466"/>
                  <a:pt x="17608" y="14349"/>
                  <a:pt x="17512" y="14532"/>
                </a:cubicBezTo>
                <a:cubicBezTo>
                  <a:pt x="17445" y="14661"/>
                  <a:pt x="17064" y="15038"/>
                  <a:pt x="16848" y="15189"/>
                </a:cubicBezTo>
                <a:cubicBezTo>
                  <a:pt x="15972" y="15798"/>
                  <a:pt x="14922" y="15659"/>
                  <a:pt x="14147" y="14838"/>
                </a:cubicBezTo>
                <a:cubicBezTo>
                  <a:pt x="13930" y="14608"/>
                  <a:pt x="13838" y="14505"/>
                  <a:pt x="13779" y="14476"/>
                </a:cubicBezTo>
                <a:close/>
                <a:moveTo>
                  <a:pt x="8586" y="16434"/>
                </a:moveTo>
                <a:lnTo>
                  <a:pt x="8399" y="16661"/>
                </a:lnTo>
                <a:cubicBezTo>
                  <a:pt x="8173" y="16922"/>
                  <a:pt x="7785" y="17574"/>
                  <a:pt x="7611" y="17974"/>
                </a:cubicBezTo>
                <a:cubicBezTo>
                  <a:pt x="7233" y="18849"/>
                  <a:pt x="6977" y="19983"/>
                  <a:pt x="6940" y="20998"/>
                </a:cubicBezTo>
                <a:lnTo>
                  <a:pt x="6918" y="21575"/>
                </a:lnTo>
                <a:lnTo>
                  <a:pt x="14140" y="21575"/>
                </a:lnTo>
                <a:lnTo>
                  <a:pt x="14118" y="21235"/>
                </a:lnTo>
                <a:cubicBezTo>
                  <a:pt x="14091" y="20750"/>
                  <a:pt x="14012" y="20011"/>
                  <a:pt x="13959" y="19741"/>
                </a:cubicBezTo>
                <a:cubicBezTo>
                  <a:pt x="13706" y="18449"/>
                  <a:pt x="13253" y="17389"/>
                  <a:pt x="12645" y="16672"/>
                </a:cubicBezTo>
                <a:lnTo>
                  <a:pt x="12450" y="16434"/>
                </a:lnTo>
                <a:lnTo>
                  <a:pt x="12248" y="16683"/>
                </a:lnTo>
                <a:cubicBezTo>
                  <a:pt x="11977" y="17003"/>
                  <a:pt x="11714" y="17211"/>
                  <a:pt x="11345" y="17408"/>
                </a:cubicBezTo>
                <a:cubicBezTo>
                  <a:pt x="11051" y="17565"/>
                  <a:pt x="11018" y="17566"/>
                  <a:pt x="10536" y="17567"/>
                </a:cubicBezTo>
                <a:cubicBezTo>
                  <a:pt x="10082" y="17567"/>
                  <a:pt x="10000" y="17555"/>
                  <a:pt x="9742" y="17431"/>
                </a:cubicBezTo>
                <a:cubicBezTo>
                  <a:pt x="9386" y="17260"/>
                  <a:pt x="9160" y="17079"/>
                  <a:pt x="8839" y="16717"/>
                </a:cubicBezTo>
                <a:lnTo>
                  <a:pt x="8586" y="16434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796" name="مناقشة نشطة"/>
          <p:cNvSpPr txBox="1"/>
          <p:nvPr/>
        </p:nvSpPr>
        <p:spPr>
          <a:xfrm>
            <a:off x="6648315" y="3200148"/>
            <a:ext cx="785281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مناقشة نشطة</a:t>
            </a:r>
          </a:p>
        </p:txBody>
      </p:sp>
      <p:sp>
        <p:nvSpPr>
          <p:cNvPr id="2797" name="مستطيل"/>
          <p:cNvSpPr/>
          <p:nvPr/>
        </p:nvSpPr>
        <p:spPr>
          <a:xfrm>
            <a:off x="4463814" y="902290"/>
            <a:ext cx="1905001" cy="499847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08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800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801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02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803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04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805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06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807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809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810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811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813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815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81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816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1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821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819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20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١٠٩</a:t>
              </a:r>
            </a:p>
          </p:txBody>
        </p:sp>
      </p:grpSp>
      <p:pic>
        <p:nvPicPr>
          <p:cNvPr id="2822" name="IMG_1850.png" descr="IMG_1850.png"/>
          <p:cNvPicPr>
            <a:picLocks noChangeAspect="1"/>
          </p:cNvPicPr>
          <p:nvPr/>
        </p:nvPicPr>
        <p:blipFill>
          <a:blip r:embed="rId11">
            <a:extLst/>
          </a:blip>
          <a:srcRect l="29128" t="21242" r="52732" b="74548"/>
          <a:stretch>
            <a:fillRect/>
          </a:stretch>
        </p:blipFill>
        <p:spPr>
          <a:xfrm>
            <a:off x="3405290" y="1049216"/>
            <a:ext cx="2827575" cy="492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3" name="IMG_1829.png" descr="IMG_1829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407465" y="2838554"/>
            <a:ext cx="1266981" cy="461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4" name="IMG_1830.jpeg" descr="IMG_1830.jpeg"/>
          <p:cNvPicPr>
            <a:picLocks noChangeAspect="1"/>
          </p:cNvPicPr>
          <p:nvPr/>
        </p:nvPicPr>
        <p:blipFill>
          <a:blip r:embed="rId13">
            <a:extLst/>
          </a:blip>
          <a:srcRect l="67020" t="39396" r="9611" b="29114"/>
          <a:stretch>
            <a:fillRect/>
          </a:stretch>
        </p:blipFill>
        <p:spPr>
          <a:xfrm>
            <a:off x="6406279" y="2599995"/>
            <a:ext cx="299050" cy="305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04" h="21598" fill="norm" stroke="1" extrusionOk="0">
                <a:moveTo>
                  <a:pt x="4210" y="0"/>
                </a:moveTo>
                <a:cubicBezTo>
                  <a:pt x="4025" y="2"/>
                  <a:pt x="3830" y="177"/>
                  <a:pt x="3554" y="505"/>
                </a:cubicBezTo>
                <a:cubicBezTo>
                  <a:pt x="159" y="4541"/>
                  <a:pt x="-879" y="10049"/>
                  <a:pt x="765" y="15259"/>
                </a:cubicBezTo>
                <a:cubicBezTo>
                  <a:pt x="1279" y="16888"/>
                  <a:pt x="2720" y="19367"/>
                  <a:pt x="3855" y="20532"/>
                </a:cubicBezTo>
                <a:cubicBezTo>
                  <a:pt x="4122" y="20807"/>
                  <a:pt x="4137" y="20775"/>
                  <a:pt x="4566" y="20336"/>
                </a:cubicBezTo>
                <a:lnTo>
                  <a:pt x="5003" y="19887"/>
                </a:lnTo>
                <a:lnTo>
                  <a:pt x="4183" y="18849"/>
                </a:lnTo>
                <a:cubicBezTo>
                  <a:pt x="2628" y="16890"/>
                  <a:pt x="1491" y="13955"/>
                  <a:pt x="1230" y="11248"/>
                </a:cubicBezTo>
                <a:cubicBezTo>
                  <a:pt x="1096" y="9866"/>
                  <a:pt x="1373" y="7702"/>
                  <a:pt x="1913" y="6030"/>
                </a:cubicBezTo>
                <a:cubicBezTo>
                  <a:pt x="2403" y="4516"/>
                  <a:pt x="3591" y="2375"/>
                  <a:pt x="4484" y="1430"/>
                </a:cubicBezTo>
                <a:cubicBezTo>
                  <a:pt x="5002" y="881"/>
                  <a:pt x="5032" y="864"/>
                  <a:pt x="4784" y="477"/>
                </a:cubicBezTo>
                <a:cubicBezTo>
                  <a:pt x="4578" y="154"/>
                  <a:pt x="4395" y="-2"/>
                  <a:pt x="4210" y="0"/>
                </a:cubicBezTo>
                <a:close/>
                <a:moveTo>
                  <a:pt x="11484" y="1739"/>
                </a:moveTo>
                <a:cubicBezTo>
                  <a:pt x="8929" y="1949"/>
                  <a:pt x="6592" y="3294"/>
                  <a:pt x="5167" y="5498"/>
                </a:cubicBezTo>
                <a:cubicBezTo>
                  <a:pt x="4375" y="6723"/>
                  <a:pt x="4299" y="6895"/>
                  <a:pt x="3827" y="8920"/>
                </a:cubicBezTo>
                <a:cubicBezTo>
                  <a:pt x="3540" y="10154"/>
                  <a:pt x="3844" y="12666"/>
                  <a:pt x="4402" y="13716"/>
                </a:cubicBezTo>
                <a:cubicBezTo>
                  <a:pt x="4478" y="13860"/>
                  <a:pt x="4538" y="14068"/>
                  <a:pt x="4538" y="14165"/>
                </a:cubicBezTo>
                <a:cubicBezTo>
                  <a:pt x="4538" y="14447"/>
                  <a:pt x="5694" y="15965"/>
                  <a:pt x="6507" y="16745"/>
                </a:cubicBezTo>
                <a:cubicBezTo>
                  <a:pt x="7338" y="17543"/>
                  <a:pt x="9390" y="18658"/>
                  <a:pt x="10062" y="18681"/>
                </a:cubicBezTo>
                <a:cubicBezTo>
                  <a:pt x="10301" y="18689"/>
                  <a:pt x="10653" y="18727"/>
                  <a:pt x="10855" y="18793"/>
                </a:cubicBezTo>
                <a:cubicBezTo>
                  <a:pt x="11792" y="19101"/>
                  <a:pt x="14206" y="18826"/>
                  <a:pt x="15531" y="18260"/>
                </a:cubicBezTo>
                <a:cubicBezTo>
                  <a:pt x="17728" y="17320"/>
                  <a:pt x="19517" y="15270"/>
                  <a:pt x="20261" y="12847"/>
                </a:cubicBezTo>
                <a:cubicBezTo>
                  <a:pt x="20704" y="11404"/>
                  <a:pt x="20721" y="9183"/>
                  <a:pt x="20288" y="7798"/>
                </a:cubicBezTo>
                <a:cubicBezTo>
                  <a:pt x="19362" y="4830"/>
                  <a:pt x="16935" y="2537"/>
                  <a:pt x="14081" y="1907"/>
                </a:cubicBezTo>
                <a:cubicBezTo>
                  <a:pt x="13208" y="1714"/>
                  <a:pt x="12335" y="1669"/>
                  <a:pt x="11484" y="1739"/>
                </a:cubicBezTo>
                <a:close/>
                <a:moveTo>
                  <a:pt x="13042" y="20981"/>
                </a:moveTo>
                <a:cubicBezTo>
                  <a:pt x="12619" y="21068"/>
                  <a:pt x="12261" y="21321"/>
                  <a:pt x="11921" y="21598"/>
                </a:cubicBezTo>
                <a:lnTo>
                  <a:pt x="15093" y="21598"/>
                </a:lnTo>
                <a:cubicBezTo>
                  <a:pt x="14948" y="21441"/>
                  <a:pt x="14856" y="21231"/>
                  <a:pt x="14601" y="21121"/>
                </a:cubicBezTo>
                <a:cubicBezTo>
                  <a:pt x="14112" y="20912"/>
                  <a:pt x="13559" y="20875"/>
                  <a:pt x="13042" y="2098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25" name="IMG_1830.jpeg" descr="IMG_1830.jpeg"/>
          <p:cNvPicPr>
            <a:picLocks noChangeAspect="1"/>
          </p:cNvPicPr>
          <p:nvPr/>
        </p:nvPicPr>
        <p:blipFill>
          <a:blip r:embed="rId13">
            <a:extLst/>
          </a:blip>
          <a:srcRect l="34142" t="39335" r="34158" b="27362"/>
          <a:stretch>
            <a:fillRect/>
          </a:stretch>
        </p:blipFill>
        <p:spPr>
          <a:xfrm>
            <a:off x="6730033" y="2357409"/>
            <a:ext cx="539517" cy="4298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7" h="21524" fill="norm" stroke="1" extrusionOk="0">
                <a:moveTo>
                  <a:pt x="2987" y="0"/>
                </a:moveTo>
                <a:lnTo>
                  <a:pt x="2373" y="1014"/>
                </a:lnTo>
                <a:cubicBezTo>
                  <a:pt x="-6" y="4947"/>
                  <a:pt x="-640" y="10032"/>
                  <a:pt x="668" y="14667"/>
                </a:cubicBezTo>
                <a:cubicBezTo>
                  <a:pt x="1041" y="15990"/>
                  <a:pt x="1967" y="18015"/>
                  <a:pt x="2634" y="18980"/>
                </a:cubicBezTo>
                <a:lnTo>
                  <a:pt x="3033" y="19556"/>
                </a:lnTo>
                <a:lnTo>
                  <a:pt x="3340" y="19199"/>
                </a:lnTo>
                <a:cubicBezTo>
                  <a:pt x="3628" y="18857"/>
                  <a:pt x="3743" y="18463"/>
                  <a:pt x="3555" y="18463"/>
                </a:cubicBezTo>
                <a:cubicBezTo>
                  <a:pt x="3388" y="18463"/>
                  <a:pt x="2332" y="16545"/>
                  <a:pt x="1897" y="15443"/>
                </a:cubicBezTo>
                <a:cubicBezTo>
                  <a:pt x="1140" y="13527"/>
                  <a:pt x="945" y="12368"/>
                  <a:pt x="944" y="9739"/>
                </a:cubicBezTo>
                <a:cubicBezTo>
                  <a:pt x="944" y="7769"/>
                  <a:pt x="982" y="7305"/>
                  <a:pt x="1205" y="6320"/>
                </a:cubicBezTo>
                <a:cubicBezTo>
                  <a:pt x="1558" y="4765"/>
                  <a:pt x="2313" y="2930"/>
                  <a:pt x="3079" y="1749"/>
                </a:cubicBezTo>
                <a:lnTo>
                  <a:pt x="3724" y="756"/>
                </a:lnTo>
                <a:lnTo>
                  <a:pt x="3355" y="378"/>
                </a:lnTo>
                <a:lnTo>
                  <a:pt x="2987" y="0"/>
                </a:lnTo>
                <a:close/>
                <a:moveTo>
                  <a:pt x="17837" y="40"/>
                </a:moveTo>
                <a:cubicBezTo>
                  <a:pt x="17604" y="-76"/>
                  <a:pt x="17146" y="398"/>
                  <a:pt x="17146" y="756"/>
                </a:cubicBezTo>
                <a:cubicBezTo>
                  <a:pt x="17146" y="945"/>
                  <a:pt x="17318" y="1304"/>
                  <a:pt x="17576" y="1630"/>
                </a:cubicBezTo>
                <a:cubicBezTo>
                  <a:pt x="17818" y="1935"/>
                  <a:pt x="18022" y="2274"/>
                  <a:pt x="18022" y="2365"/>
                </a:cubicBezTo>
                <a:cubicBezTo>
                  <a:pt x="18022" y="2457"/>
                  <a:pt x="18095" y="2601"/>
                  <a:pt x="18191" y="2703"/>
                </a:cubicBezTo>
                <a:cubicBezTo>
                  <a:pt x="18425" y="2955"/>
                  <a:pt x="19153" y="4990"/>
                  <a:pt x="19388" y="6042"/>
                </a:cubicBezTo>
                <a:cubicBezTo>
                  <a:pt x="19493" y="6511"/>
                  <a:pt x="19627" y="7035"/>
                  <a:pt x="19680" y="7215"/>
                </a:cubicBezTo>
                <a:cubicBezTo>
                  <a:pt x="19816" y="7671"/>
                  <a:pt x="19802" y="12173"/>
                  <a:pt x="19665" y="12283"/>
                </a:cubicBezTo>
                <a:cubicBezTo>
                  <a:pt x="19604" y="12331"/>
                  <a:pt x="19557" y="12528"/>
                  <a:pt x="19557" y="12700"/>
                </a:cubicBezTo>
                <a:cubicBezTo>
                  <a:pt x="19557" y="12969"/>
                  <a:pt x="19292" y="13972"/>
                  <a:pt x="18912" y="15204"/>
                </a:cubicBezTo>
                <a:cubicBezTo>
                  <a:pt x="18852" y="15399"/>
                  <a:pt x="18624" y="15899"/>
                  <a:pt x="18406" y="16317"/>
                </a:cubicBezTo>
                <a:cubicBezTo>
                  <a:pt x="18188" y="16735"/>
                  <a:pt x="18022" y="17125"/>
                  <a:pt x="18022" y="17191"/>
                </a:cubicBezTo>
                <a:cubicBezTo>
                  <a:pt x="18022" y="17258"/>
                  <a:pt x="17960" y="17367"/>
                  <a:pt x="17883" y="17430"/>
                </a:cubicBezTo>
                <a:cubicBezTo>
                  <a:pt x="17806" y="17492"/>
                  <a:pt x="17575" y="17816"/>
                  <a:pt x="17377" y="18145"/>
                </a:cubicBezTo>
                <a:lnTo>
                  <a:pt x="17023" y="18742"/>
                </a:lnTo>
                <a:lnTo>
                  <a:pt x="17269" y="19179"/>
                </a:lnTo>
                <a:cubicBezTo>
                  <a:pt x="17405" y="19416"/>
                  <a:pt x="17564" y="19616"/>
                  <a:pt x="17638" y="19616"/>
                </a:cubicBezTo>
                <a:cubicBezTo>
                  <a:pt x="17824" y="19616"/>
                  <a:pt x="18496" y="18665"/>
                  <a:pt x="19020" y="17668"/>
                </a:cubicBezTo>
                <a:cubicBezTo>
                  <a:pt x="20140" y="15537"/>
                  <a:pt x="20765" y="13044"/>
                  <a:pt x="20863" y="10514"/>
                </a:cubicBezTo>
                <a:cubicBezTo>
                  <a:pt x="20960" y="7983"/>
                  <a:pt x="20539" y="5407"/>
                  <a:pt x="19588" y="3121"/>
                </a:cubicBezTo>
                <a:cubicBezTo>
                  <a:pt x="19156" y="2081"/>
                  <a:pt x="18059" y="150"/>
                  <a:pt x="17837" y="40"/>
                </a:cubicBezTo>
                <a:close/>
                <a:moveTo>
                  <a:pt x="6703" y="4015"/>
                </a:moveTo>
                <a:cubicBezTo>
                  <a:pt x="5459" y="4101"/>
                  <a:pt x="5010" y="4275"/>
                  <a:pt x="4292" y="4869"/>
                </a:cubicBezTo>
                <a:cubicBezTo>
                  <a:pt x="3258" y="5726"/>
                  <a:pt x="2468" y="7117"/>
                  <a:pt x="2158" y="8665"/>
                </a:cubicBezTo>
                <a:cubicBezTo>
                  <a:pt x="1422" y="12341"/>
                  <a:pt x="3445" y="16169"/>
                  <a:pt x="6319" y="16516"/>
                </a:cubicBezTo>
                <a:cubicBezTo>
                  <a:pt x="6561" y="16545"/>
                  <a:pt x="6852" y="16582"/>
                  <a:pt x="6949" y="16595"/>
                </a:cubicBezTo>
                <a:cubicBezTo>
                  <a:pt x="7667" y="16692"/>
                  <a:pt x="9330" y="15867"/>
                  <a:pt x="10036" y="15065"/>
                </a:cubicBezTo>
                <a:cubicBezTo>
                  <a:pt x="10482" y="14558"/>
                  <a:pt x="10481" y="14561"/>
                  <a:pt x="11234" y="15264"/>
                </a:cubicBezTo>
                <a:cubicBezTo>
                  <a:pt x="12139" y="16109"/>
                  <a:pt x="12870" y="16395"/>
                  <a:pt x="14121" y="16396"/>
                </a:cubicBezTo>
                <a:cubicBezTo>
                  <a:pt x="15585" y="16398"/>
                  <a:pt x="16407" y="15984"/>
                  <a:pt x="17407" y="14727"/>
                </a:cubicBezTo>
                <a:cubicBezTo>
                  <a:pt x="18319" y="13581"/>
                  <a:pt x="19028" y="11717"/>
                  <a:pt x="18667" y="11428"/>
                </a:cubicBezTo>
                <a:cubicBezTo>
                  <a:pt x="18602" y="11376"/>
                  <a:pt x="18576" y="11249"/>
                  <a:pt x="18605" y="11150"/>
                </a:cubicBezTo>
                <a:cubicBezTo>
                  <a:pt x="18636" y="11044"/>
                  <a:pt x="18589" y="10980"/>
                  <a:pt x="18482" y="10991"/>
                </a:cubicBezTo>
                <a:cubicBezTo>
                  <a:pt x="18370" y="11002"/>
                  <a:pt x="18273" y="10888"/>
                  <a:pt x="18252" y="10693"/>
                </a:cubicBezTo>
                <a:cubicBezTo>
                  <a:pt x="18200" y="10215"/>
                  <a:pt x="18030" y="10304"/>
                  <a:pt x="17991" y="10832"/>
                </a:cubicBezTo>
                <a:lnTo>
                  <a:pt x="17960" y="11289"/>
                </a:lnTo>
                <a:lnTo>
                  <a:pt x="15334" y="11329"/>
                </a:lnTo>
                <a:cubicBezTo>
                  <a:pt x="13889" y="11350"/>
                  <a:pt x="12669" y="11318"/>
                  <a:pt x="12616" y="11249"/>
                </a:cubicBezTo>
                <a:cubicBezTo>
                  <a:pt x="12562" y="11180"/>
                  <a:pt x="12515" y="10612"/>
                  <a:pt x="12508" y="9997"/>
                </a:cubicBezTo>
                <a:cubicBezTo>
                  <a:pt x="12501" y="9382"/>
                  <a:pt x="12425" y="8742"/>
                  <a:pt x="12355" y="8566"/>
                </a:cubicBezTo>
                <a:cubicBezTo>
                  <a:pt x="12215" y="8217"/>
                  <a:pt x="11652" y="7583"/>
                  <a:pt x="11648" y="7771"/>
                </a:cubicBezTo>
                <a:cubicBezTo>
                  <a:pt x="11644" y="7998"/>
                  <a:pt x="11221" y="7177"/>
                  <a:pt x="11218" y="6936"/>
                </a:cubicBezTo>
                <a:cubicBezTo>
                  <a:pt x="11217" y="6802"/>
                  <a:pt x="11109" y="6623"/>
                  <a:pt x="10988" y="6539"/>
                </a:cubicBezTo>
                <a:cubicBezTo>
                  <a:pt x="10867" y="6455"/>
                  <a:pt x="10773" y="6296"/>
                  <a:pt x="10773" y="6181"/>
                </a:cubicBezTo>
                <a:cubicBezTo>
                  <a:pt x="10773" y="6067"/>
                  <a:pt x="10720" y="5963"/>
                  <a:pt x="10666" y="5963"/>
                </a:cubicBezTo>
                <a:cubicBezTo>
                  <a:pt x="10611" y="5963"/>
                  <a:pt x="10356" y="5745"/>
                  <a:pt x="10097" y="5466"/>
                </a:cubicBezTo>
                <a:cubicBezTo>
                  <a:pt x="9087" y="4374"/>
                  <a:pt x="8054" y="3922"/>
                  <a:pt x="6703" y="4015"/>
                </a:cubicBezTo>
                <a:close/>
                <a:moveTo>
                  <a:pt x="18129" y="8169"/>
                </a:moveTo>
                <a:cubicBezTo>
                  <a:pt x="18069" y="8217"/>
                  <a:pt x="18022" y="8314"/>
                  <a:pt x="18022" y="8387"/>
                </a:cubicBezTo>
                <a:cubicBezTo>
                  <a:pt x="18022" y="8461"/>
                  <a:pt x="18069" y="8526"/>
                  <a:pt x="18129" y="8526"/>
                </a:cubicBezTo>
                <a:cubicBezTo>
                  <a:pt x="18189" y="8526"/>
                  <a:pt x="18237" y="8429"/>
                  <a:pt x="18237" y="8308"/>
                </a:cubicBezTo>
                <a:cubicBezTo>
                  <a:pt x="18237" y="8186"/>
                  <a:pt x="18189" y="8120"/>
                  <a:pt x="18129" y="8169"/>
                </a:cubicBezTo>
                <a:close/>
                <a:moveTo>
                  <a:pt x="18774" y="10156"/>
                </a:moveTo>
                <a:cubicBezTo>
                  <a:pt x="18716" y="10110"/>
                  <a:pt x="18682" y="10194"/>
                  <a:pt x="18682" y="10355"/>
                </a:cubicBezTo>
                <a:cubicBezTo>
                  <a:pt x="18682" y="10698"/>
                  <a:pt x="18733" y="10748"/>
                  <a:pt x="18820" y="10454"/>
                </a:cubicBezTo>
                <a:cubicBezTo>
                  <a:pt x="18854" y="10339"/>
                  <a:pt x="18832" y="10202"/>
                  <a:pt x="18774" y="10156"/>
                </a:cubicBezTo>
                <a:close/>
                <a:moveTo>
                  <a:pt x="6857" y="19934"/>
                </a:moveTo>
                <a:cubicBezTo>
                  <a:pt x="6259" y="20015"/>
                  <a:pt x="6012" y="20278"/>
                  <a:pt x="5843" y="21007"/>
                </a:cubicBezTo>
                <a:cubicBezTo>
                  <a:pt x="5800" y="21193"/>
                  <a:pt x="5904" y="21385"/>
                  <a:pt x="5905" y="21524"/>
                </a:cubicBezTo>
                <a:lnTo>
                  <a:pt x="8362" y="21524"/>
                </a:lnTo>
                <a:cubicBezTo>
                  <a:pt x="8365" y="21227"/>
                  <a:pt x="8438" y="20952"/>
                  <a:pt x="8408" y="20769"/>
                </a:cubicBezTo>
                <a:cubicBezTo>
                  <a:pt x="8331" y="20291"/>
                  <a:pt x="7504" y="19847"/>
                  <a:pt x="6857" y="19934"/>
                </a:cubicBezTo>
                <a:close/>
                <a:moveTo>
                  <a:pt x="13368" y="20212"/>
                </a:moveTo>
                <a:cubicBezTo>
                  <a:pt x="12940" y="20266"/>
                  <a:pt x="12757" y="20364"/>
                  <a:pt x="12554" y="20669"/>
                </a:cubicBezTo>
                <a:cubicBezTo>
                  <a:pt x="12395" y="20909"/>
                  <a:pt x="12347" y="21149"/>
                  <a:pt x="12339" y="21524"/>
                </a:cubicBezTo>
                <a:lnTo>
                  <a:pt x="14904" y="21524"/>
                </a:lnTo>
                <a:cubicBezTo>
                  <a:pt x="14721" y="20563"/>
                  <a:pt x="14225" y="20106"/>
                  <a:pt x="13368" y="2021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26" name="IMG_1830.jpeg" descr="IMG_1830.jpeg"/>
          <p:cNvPicPr>
            <a:picLocks noChangeAspect="1"/>
          </p:cNvPicPr>
          <p:nvPr/>
        </p:nvPicPr>
        <p:blipFill>
          <a:blip r:embed="rId13">
            <a:extLst/>
          </a:blip>
          <a:srcRect l="7690" t="39463" r="67188" b="32481"/>
          <a:stretch>
            <a:fillRect/>
          </a:stretch>
        </p:blipFill>
        <p:spPr>
          <a:xfrm>
            <a:off x="7250140" y="2540500"/>
            <a:ext cx="424982" cy="359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5" h="21519" fill="norm" stroke="1" extrusionOk="0">
                <a:moveTo>
                  <a:pt x="17495" y="69"/>
                </a:moveTo>
                <a:cubicBezTo>
                  <a:pt x="17292" y="-81"/>
                  <a:pt x="17160" y="29"/>
                  <a:pt x="16900" y="259"/>
                </a:cubicBezTo>
                <a:cubicBezTo>
                  <a:pt x="16373" y="725"/>
                  <a:pt x="16363" y="921"/>
                  <a:pt x="16841" y="1445"/>
                </a:cubicBezTo>
                <a:cubicBezTo>
                  <a:pt x="17212" y="1853"/>
                  <a:pt x="18427" y="3983"/>
                  <a:pt x="18427" y="4221"/>
                </a:cubicBezTo>
                <a:cubicBezTo>
                  <a:pt x="18427" y="4291"/>
                  <a:pt x="18521" y="4455"/>
                  <a:pt x="18626" y="4601"/>
                </a:cubicBezTo>
                <a:cubicBezTo>
                  <a:pt x="18730" y="4747"/>
                  <a:pt x="18992" y="5412"/>
                  <a:pt x="19201" y="6048"/>
                </a:cubicBezTo>
                <a:cubicBezTo>
                  <a:pt x="20103" y="8799"/>
                  <a:pt x="20275" y="12204"/>
                  <a:pt x="19657" y="15089"/>
                </a:cubicBezTo>
                <a:cubicBezTo>
                  <a:pt x="19127" y="17563"/>
                  <a:pt x="17997" y="20160"/>
                  <a:pt x="16900" y="21400"/>
                </a:cubicBezTo>
                <a:cubicBezTo>
                  <a:pt x="16853" y="21454"/>
                  <a:pt x="16860" y="21471"/>
                  <a:pt x="16821" y="21519"/>
                </a:cubicBezTo>
                <a:lnTo>
                  <a:pt x="18507" y="21519"/>
                </a:lnTo>
                <a:cubicBezTo>
                  <a:pt x="18995" y="20694"/>
                  <a:pt x="19521" y="19706"/>
                  <a:pt x="19875" y="18861"/>
                </a:cubicBezTo>
                <a:cubicBezTo>
                  <a:pt x="20382" y="17653"/>
                  <a:pt x="20930" y="15544"/>
                  <a:pt x="21124" y="14021"/>
                </a:cubicBezTo>
                <a:cubicBezTo>
                  <a:pt x="21350" y="12255"/>
                  <a:pt x="21219" y="8964"/>
                  <a:pt x="20847" y="7235"/>
                </a:cubicBezTo>
                <a:cubicBezTo>
                  <a:pt x="20485" y="5553"/>
                  <a:pt x="19381" y="2864"/>
                  <a:pt x="18467" y="1422"/>
                </a:cubicBezTo>
                <a:cubicBezTo>
                  <a:pt x="17966" y="631"/>
                  <a:pt x="17699" y="219"/>
                  <a:pt x="17495" y="69"/>
                </a:cubicBezTo>
                <a:close/>
                <a:moveTo>
                  <a:pt x="5934" y="1469"/>
                </a:moveTo>
                <a:cubicBezTo>
                  <a:pt x="4606" y="1587"/>
                  <a:pt x="3773" y="2234"/>
                  <a:pt x="3277" y="3510"/>
                </a:cubicBezTo>
                <a:cubicBezTo>
                  <a:pt x="2445" y="5646"/>
                  <a:pt x="3177" y="7806"/>
                  <a:pt x="5002" y="8659"/>
                </a:cubicBezTo>
                <a:cubicBezTo>
                  <a:pt x="7957" y="10039"/>
                  <a:pt x="10835" y="6864"/>
                  <a:pt x="9603" y="3581"/>
                </a:cubicBezTo>
                <a:cubicBezTo>
                  <a:pt x="9263" y="2676"/>
                  <a:pt x="8427" y="1852"/>
                  <a:pt x="7540" y="1564"/>
                </a:cubicBezTo>
                <a:cubicBezTo>
                  <a:pt x="7218" y="1459"/>
                  <a:pt x="6500" y="1419"/>
                  <a:pt x="5934" y="1469"/>
                </a:cubicBezTo>
                <a:close/>
                <a:moveTo>
                  <a:pt x="12815" y="2228"/>
                </a:moveTo>
                <a:cubicBezTo>
                  <a:pt x="12339" y="2228"/>
                  <a:pt x="12145" y="2317"/>
                  <a:pt x="11943" y="2632"/>
                </a:cubicBezTo>
                <a:cubicBezTo>
                  <a:pt x="11579" y="3198"/>
                  <a:pt x="11609" y="3894"/>
                  <a:pt x="12022" y="4388"/>
                </a:cubicBezTo>
                <a:cubicBezTo>
                  <a:pt x="12548" y="5017"/>
                  <a:pt x="13493" y="4895"/>
                  <a:pt x="13767" y="4174"/>
                </a:cubicBezTo>
                <a:cubicBezTo>
                  <a:pt x="14182" y="3085"/>
                  <a:pt x="13765" y="2228"/>
                  <a:pt x="12815" y="2228"/>
                </a:cubicBezTo>
                <a:close/>
                <a:moveTo>
                  <a:pt x="14620" y="6001"/>
                </a:moveTo>
                <a:cubicBezTo>
                  <a:pt x="14080" y="5922"/>
                  <a:pt x="13495" y="5994"/>
                  <a:pt x="12895" y="6238"/>
                </a:cubicBezTo>
                <a:cubicBezTo>
                  <a:pt x="11789" y="6689"/>
                  <a:pt x="10832" y="8368"/>
                  <a:pt x="10832" y="9845"/>
                </a:cubicBezTo>
                <a:cubicBezTo>
                  <a:pt x="10832" y="10314"/>
                  <a:pt x="10771" y="10823"/>
                  <a:pt x="10693" y="10984"/>
                </a:cubicBezTo>
                <a:cubicBezTo>
                  <a:pt x="10616" y="11145"/>
                  <a:pt x="10474" y="11505"/>
                  <a:pt x="10396" y="11767"/>
                </a:cubicBezTo>
                <a:cubicBezTo>
                  <a:pt x="10301" y="12086"/>
                  <a:pt x="10184" y="12208"/>
                  <a:pt x="10019" y="12170"/>
                </a:cubicBezTo>
                <a:cubicBezTo>
                  <a:pt x="9824" y="12125"/>
                  <a:pt x="9753" y="11866"/>
                  <a:pt x="9662" y="10865"/>
                </a:cubicBezTo>
                <a:cubicBezTo>
                  <a:pt x="9554" y="9670"/>
                  <a:pt x="9399" y="9163"/>
                  <a:pt x="9206" y="9394"/>
                </a:cubicBezTo>
                <a:cubicBezTo>
                  <a:pt x="9159" y="9451"/>
                  <a:pt x="9218" y="10029"/>
                  <a:pt x="9345" y="10699"/>
                </a:cubicBezTo>
                <a:cubicBezTo>
                  <a:pt x="9510" y="11567"/>
                  <a:pt x="9532" y="11970"/>
                  <a:pt x="9424" y="12099"/>
                </a:cubicBezTo>
                <a:cubicBezTo>
                  <a:pt x="9196" y="12372"/>
                  <a:pt x="8801" y="12015"/>
                  <a:pt x="8651" y="11387"/>
                </a:cubicBezTo>
                <a:cubicBezTo>
                  <a:pt x="8500" y="10757"/>
                  <a:pt x="8294" y="10687"/>
                  <a:pt x="8294" y="11269"/>
                </a:cubicBezTo>
                <a:cubicBezTo>
                  <a:pt x="8294" y="12001"/>
                  <a:pt x="7855" y="11938"/>
                  <a:pt x="7798" y="11197"/>
                </a:cubicBezTo>
                <a:cubicBezTo>
                  <a:pt x="7739" y="10429"/>
                  <a:pt x="7553" y="9501"/>
                  <a:pt x="7441" y="9418"/>
                </a:cubicBezTo>
                <a:cubicBezTo>
                  <a:pt x="7271" y="9292"/>
                  <a:pt x="7279" y="9797"/>
                  <a:pt x="7461" y="10580"/>
                </a:cubicBezTo>
                <a:cubicBezTo>
                  <a:pt x="7661" y="11442"/>
                  <a:pt x="7538" y="11578"/>
                  <a:pt x="6965" y="11174"/>
                </a:cubicBezTo>
                <a:cubicBezTo>
                  <a:pt x="6537" y="10872"/>
                  <a:pt x="6489" y="10788"/>
                  <a:pt x="6608" y="10414"/>
                </a:cubicBezTo>
                <a:cubicBezTo>
                  <a:pt x="6782" y="9867"/>
                  <a:pt x="6778" y="9845"/>
                  <a:pt x="6529" y="9845"/>
                </a:cubicBezTo>
                <a:cubicBezTo>
                  <a:pt x="6413" y="9845"/>
                  <a:pt x="6320" y="9967"/>
                  <a:pt x="6311" y="10106"/>
                </a:cubicBezTo>
                <a:cubicBezTo>
                  <a:pt x="6301" y="10245"/>
                  <a:pt x="6281" y="10441"/>
                  <a:pt x="6271" y="10557"/>
                </a:cubicBezTo>
                <a:cubicBezTo>
                  <a:pt x="6261" y="10677"/>
                  <a:pt x="5965" y="10814"/>
                  <a:pt x="5597" y="10865"/>
                </a:cubicBezTo>
                <a:cubicBezTo>
                  <a:pt x="5241" y="10914"/>
                  <a:pt x="4790" y="11084"/>
                  <a:pt x="4585" y="11245"/>
                </a:cubicBezTo>
                <a:lnTo>
                  <a:pt x="4209" y="11530"/>
                </a:lnTo>
                <a:lnTo>
                  <a:pt x="3891" y="10747"/>
                </a:lnTo>
                <a:cubicBezTo>
                  <a:pt x="3485" y="9743"/>
                  <a:pt x="3005" y="9324"/>
                  <a:pt x="2146" y="9228"/>
                </a:cubicBezTo>
                <a:cubicBezTo>
                  <a:pt x="1324" y="9136"/>
                  <a:pt x="607" y="9617"/>
                  <a:pt x="223" y="10533"/>
                </a:cubicBezTo>
                <a:cubicBezTo>
                  <a:pt x="-250" y="11659"/>
                  <a:pt x="46" y="12945"/>
                  <a:pt x="956" y="13689"/>
                </a:cubicBezTo>
                <a:cubicBezTo>
                  <a:pt x="1876" y="14440"/>
                  <a:pt x="3281" y="13989"/>
                  <a:pt x="3792" y="12787"/>
                </a:cubicBezTo>
                <a:cubicBezTo>
                  <a:pt x="4203" y="11822"/>
                  <a:pt x="4223" y="11798"/>
                  <a:pt x="4407" y="12099"/>
                </a:cubicBezTo>
                <a:cubicBezTo>
                  <a:pt x="4498" y="12249"/>
                  <a:pt x="4753" y="12455"/>
                  <a:pt x="4962" y="12550"/>
                </a:cubicBezTo>
                <a:cubicBezTo>
                  <a:pt x="5491" y="12791"/>
                  <a:pt x="5551" y="13114"/>
                  <a:pt x="5180" y="13736"/>
                </a:cubicBezTo>
                <a:cubicBezTo>
                  <a:pt x="4911" y="14189"/>
                  <a:pt x="4869" y="14496"/>
                  <a:pt x="4863" y="15729"/>
                </a:cubicBezTo>
                <a:cubicBezTo>
                  <a:pt x="4856" y="17073"/>
                  <a:pt x="4874" y="17248"/>
                  <a:pt x="5260" y="17936"/>
                </a:cubicBezTo>
                <a:cubicBezTo>
                  <a:pt x="5536" y="18428"/>
                  <a:pt x="5951" y="18835"/>
                  <a:pt x="6450" y="19146"/>
                </a:cubicBezTo>
                <a:cubicBezTo>
                  <a:pt x="7257" y="19651"/>
                  <a:pt x="8112" y="19755"/>
                  <a:pt x="8988" y="19455"/>
                </a:cubicBezTo>
                <a:cubicBezTo>
                  <a:pt x="11055" y="18745"/>
                  <a:pt x="11886" y="15694"/>
                  <a:pt x="10614" y="13452"/>
                </a:cubicBezTo>
                <a:cubicBezTo>
                  <a:pt x="10265" y="12836"/>
                  <a:pt x="10258" y="12810"/>
                  <a:pt x="10535" y="12479"/>
                </a:cubicBezTo>
                <a:cubicBezTo>
                  <a:pt x="10812" y="12147"/>
                  <a:pt x="10818" y="12171"/>
                  <a:pt x="11606" y="12882"/>
                </a:cubicBezTo>
                <a:cubicBezTo>
                  <a:pt x="12651" y="13826"/>
                  <a:pt x="13267" y="14112"/>
                  <a:pt x="14203" y="14116"/>
                </a:cubicBezTo>
                <a:cubicBezTo>
                  <a:pt x="16076" y="14123"/>
                  <a:pt x="17453" y="12429"/>
                  <a:pt x="17456" y="10082"/>
                </a:cubicBezTo>
                <a:cubicBezTo>
                  <a:pt x="17459" y="7835"/>
                  <a:pt x="16239" y="6239"/>
                  <a:pt x="14620" y="6001"/>
                </a:cubicBezTo>
                <a:close/>
                <a:moveTo>
                  <a:pt x="11804" y="19289"/>
                </a:moveTo>
                <a:lnTo>
                  <a:pt x="12042" y="19716"/>
                </a:lnTo>
                <a:cubicBezTo>
                  <a:pt x="12220" y="20042"/>
                  <a:pt x="12385" y="20143"/>
                  <a:pt x="12795" y="20143"/>
                </a:cubicBezTo>
                <a:cubicBezTo>
                  <a:pt x="13252" y="20143"/>
                  <a:pt x="13802" y="19746"/>
                  <a:pt x="13628" y="19550"/>
                </a:cubicBezTo>
                <a:cubicBezTo>
                  <a:pt x="13598" y="19515"/>
                  <a:pt x="13182" y="19440"/>
                  <a:pt x="12696" y="19383"/>
                </a:cubicBezTo>
                <a:lnTo>
                  <a:pt x="11804" y="19289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827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>
            <a:extLst/>
          </a:blip>
          <a:stretch>
            <a:fillRect/>
          </a:stretch>
        </p:blipFill>
        <p:spPr>
          <a:xfrm>
            <a:off x="6839271" y="4638886"/>
            <a:ext cx="517307" cy="290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8" name="Picture 8" descr="Picture 8"/>
          <p:cNvPicPr>
            <a:picLocks noChangeAspect="0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6756748" y="3927518"/>
            <a:ext cx="682352" cy="666359"/>
          </a:xfrm>
          <a:prstGeom prst="rect">
            <a:avLst/>
          </a:prstGeom>
          <a:ln w="12700">
            <a:miter lim="400000"/>
          </a:ln>
        </p:spPr>
      </p:pic>
      <p:sp>
        <p:nvSpPr>
          <p:cNvPr id="2829" name="مربع نص 118"/>
          <p:cNvSpPr txBox="1"/>
          <p:nvPr/>
        </p:nvSpPr>
        <p:spPr>
          <a:xfrm>
            <a:off x="6131352" y="3653843"/>
            <a:ext cx="1525748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b="1" sz="1600"/>
            </a:lvl1pPr>
          </a:lstStyle>
          <a:p>
            <a:pPr rtl="0">
              <a:defRPr/>
            </a:pPr>
            <a:r>
              <a:t>الاختيار العشوائي</a:t>
            </a:r>
          </a:p>
        </p:txBody>
      </p:sp>
      <p:pic>
        <p:nvPicPr>
          <p:cNvPr id="2830" name="الرسم" descr="الرسم"/>
          <p:cNvPicPr>
            <a:picLocks noChangeAspect="0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5433019" y="5325792"/>
            <a:ext cx="470365" cy="255858"/>
          </a:xfrm>
          <a:prstGeom prst="rect">
            <a:avLst/>
          </a:prstGeom>
        </p:spPr>
      </p:pic>
      <p:grpSp>
        <p:nvGrpSpPr>
          <p:cNvPr id="2834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832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33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2835" name="IMG_2025.png" descr="IMG_2025.png"/>
          <p:cNvPicPr>
            <a:picLocks noChangeAspect="1"/>
          </p:cNvPicPr>
          <p:nvPr/>
        </p:nvPicPr>
        <p:blipFill>
          <a:blip r:embed="rId19">
            <a:extLst/>
          </a:blip>
          <a:srcRect l="26044" t="23685" r="29231" b="57756"/>
          <a:stretch>
            <a:fillRect/>
          </a:stretch>
        </p:blipFill>
        <p:spPr>
          <a:xfrm>
            <a:off x="2351748" y="1614881"/>
            <a:ext cx="3729973" cy="1160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6" name="IMG_2021.jpeg" descr="IMG_2021.jpe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1884514" y="73593"/>
            <a:ext cx="493695" cy="642240"/>
          </a:xfrm>
          <a:prstGeom prst="rect">
            <a:avLst/>
          </a:prstGeom>
          <a:ln w="12700">
            <a:miter lim="400000"/>
          </a:ln>
        </p:spPr>
      </p:pic>
      <p:sp>
        <p:nvSpPr>
          <p:cNvPr id="2837" name="معدل التغير"/>
          <p:cNvSpPr txBox="1"/>
          <p:nvPr/>
        </p:nvSpPr>
        <p:spPr>
          <a:xfrm>
            <a:off x="6665220" y="967828"/>
            <a:ext cx="807641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معدل التغير </a:t>
            </a:r>
          </a:p>
        </p:txBody>
      </p:sp>
      <p:sp>
        <p:nvSpPr>
          <p:cNvPr id="2838" name="ايجاد معدلات التغير"/>
          <p:cNvSpPr txBox="1"/>
          <p:nvPr/>
        </p:nvSpPr>
        <p:spPr>
          <a:xfrm>
            <a:off x="6351738" y="1691960"/>
            <a:ext cx="1326060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ايجاد معدلات التغير </a:t>
            </a:r>
          </a:p>
        </p:txBody>
      </p:sp>
      <p:pic>
        <p:nvPicPr>
          <p:cNvPr id="2839" name="IMG_2025.png" descr="IMG_2025.png"/>
          <p:cNvPicPr>
            <a:picLocks noChangeAspect="1"/>
          </p:cNvPicPr>
          <p:nvPr/>
        </p:nvPicPr>
        <p:blipFill>
          <a:blip r:embed="rId19">
            <a:extLst/>
          </a:blip>
          <a:srcRect l="7993" t="24008" r="74212" b="49362"/>
          <a:stretch>
            <a:fillRect/>
          </a:stretch>
        </p:blipFill>
        <p:spPr>
          <a:xfrm>
            <a:off x="666797" y="1049217"/>
            <a:ext cx="1765321" cy="19813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28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82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82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82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5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84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84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4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84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4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84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4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84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85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85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853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855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857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86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858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5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86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86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6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١٠٩</a:t>
              </a:r>
            </a:p>
          </p:txBody>
        </p:sp>
      </p:grpSp>
      <p:grpSp>
        <p:nvGrpSpPr>
          <p:cNvPr id="2874" name="تجميع"/>
          <p:cNvGrpSpPr/>
          <p:nvPr/>
        </p:nvGrpSpPr>
        <p:grpSpPr>
          <a:xfrm>
            <a:off x="977134" y="4984009"/>
            <a:ext cx="6772043" cy="19214"/>
            <a:chOff x="0" y="0"/>
            <a:chExt cx="6772041" cy="19212"/>
          </a:xfrm>
        </p:grpSpPr>
        <p:grpSp>
          <p:nvGrpSpPr>
            <p:cNvPr id="2872" name="تجميع"/>
            <p:cNvGrpSpPr/>
            <p:nvPr/>
          </p:nvGrpSpPr>
          <p:grpSpPr>
            <a:xfrm>
              <a:off x="0" y="0"/>
              <a:ext cx="6772042" cy="19213"/>
              <a:chOff x="0" y="0"/>
              <a:chExt cx="6772041" cy="19212"/>
            </a:xfrm>
          </p:grpSpPr>
          <p:sp>
            <p:nvSpPr>
              <p:cNvPr id="2864" name="Google Shape;4671;p50"/>
              <p:cNvSpPr/>
              <p:nvPr/>
            </p:nvSpPr>
            <p:spPr>
              <a:xfrm>
                <a:off x="0" y="0"/>
                <a:ext cx="533559" cy="1811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65" name="Google Shape;4672;p50"/>
              <p:cNvSpPr/>
              <p:nvPr/>
            </p:nvSpPr>
            <p:spPr>
              <a:xfrm>
                <a:off x="679853" y="0"/>
                <a:ext cx="533559" cy="18113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66" name="Google Shape;4673;p50"/>
              <p:cNvSpPr/>
              <p:nvPr/>
            </p:nvSpPr>
            <p:spPr>
              <a:xfrm>
                <a:off x="1359705" y="0"/>
                <a:ext cx="533559" cy="1811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67" name="Google Shape;4674;p50"/>
              <p:cNvSpPr/>
              <p:nvPr/>
            </p:nvSpPr>
            <p:spPr>
              <a:xfrm>
                <a:off x="2039558" y="0"/>
                <a:ext cx="533559" cy="18113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68" name="Google Shape;4675;p50"/>
              <p:cNvSpPr/>
              <p:nvPr/>
            </p:nvSpPr>
            <p:spPr>
              <a:xfrm>
                <a:off x="2630650" y="1617"/>
                <a:ext cx="1390931" cy="1668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69" name="Google Shape;4677;p50"/>
              <p:cNvSpPr/>
              <p:nvPr/>
            </p:nvSpPr>
            <p:spPr>
              <a:xfrm>
                <a:off x="4113340" y="901"/>
                <a:ext cx="533559" cy="18113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70" name="Google Shape;4678;p50"/>
              <p:cNvSpPr/>
              <p:nvPr/>
            </p:nvSpPr>
            <p:spPr>
              <a:xfrm>
                <a:off x="4758967" y="0"/>
                <a:ext cx="533560" cy="18113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71" name="Google Shape;4679;p50"/>
              <p:cNvSpPr/>
              <p:nvPr/>
            </p:nvSpPr>
            <p:spPr>
              <a:xfrm>
                <a:off x="5438819" y="0"/>
                <a:ext cx="1333223" cy="1921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873" name="Google Shape;4676;p50"/>
            <p:cNvSpPr/>
            <p:nvPr/>
          </p:nvSpPr>
          <p:spPr>
            <a:xfrm>
              <a:off x="5437813" y="93"/>
              <a:ext cx="610561" cy="19027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875" name="IMG_1850.png" descr="IMG_1850.png"/>
          <p:cNvPicPr>
            <a:picLocks noChangeAspect="1"/>
          </p:cNvPicPr>
          <p:nvPr/>
        </p:nvPicPr>
        <p:blipFill>
          <a:blip r:embed="rId11">
            <a:extLst/>
          </a:blip>
          <a:srcRect l="29128" t="21242" r="52732" b="74548"/>
          <a:stretch>
            <a:fillRect/>
          </a:stretch>
        </p:blipFill>
        <p:spPr>
          <a:xfrm>
            <a:off x="3405290" y="1049216"/>
            <a:ext cx="2827575" cy="492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6" name="الرسم" descr="الرسم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433019" y="5325792"/>
            <a:ext cx="470365" cy="255858"/>
          </a:xfrm>
          <a:prstGeom prst="rect">
            <a:avLst/>
          </a:prstGeom>
        </p:spPr>
      </p:pic>
      <p:grpSp>
        <p:nvGrpSpPr>
          <p:cNvPr id="2880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878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9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2881" name="IMG_2025.png" descr="IMG_2025.png"/>
          <p:cNvPicPr>
            <a:picLocks noChangeAspect="1"/>
          </p:cNvPicPr>
          <p:nvPr/>
        </p:nvPicPr>
        <p:blipFill>
          <a:blip r:embed="rId13">
            <a:extLst/>
          </a:blip>
          <a:srcRect l="26044" t="23685" r="29231" b="63845"/>
          <a:stretch>
            <a:fillRect/>
          </a:stretch>
        </p:blipFill>
        <p:spPr>
          <a:xfrm>
            <a:off x="2351748" y="1614881"/>
            <a:ext cx="3729973" cy="779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2" name="IMG_2021.jpeg" descr="IMG_2021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884514" y="73593"/>
            <a:ext cx="493695" cy="642240"/>
          </a:xfrm>
          <a:prstGeom prst="rect">
            <a:avLst/>
          </a:prstGeom>
          <a:ln w="12700">
            <a:miter lim="400000"/>
          </a:ln>
        </p:spPr>
      </p:pic>
      <p:sp>
        <p:nvSpPr>
          <p:cNvPr id="2883" name="معدل التغير"/>
          <p:cNvSpPr txBox="1"/>
          <p:nvPr/>
        </p:nvSpPr>
        <p:spPr>
          <a:xfrm>
            <a:off x="6665220" y="967828"/>
            <a:ext cx="807641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معدل التغير </a:t>
            </a:r>
          </a:p>
        </p:txBody>
      </p:sp>
      <p:sp>
        <p:nvSpPr>
          <p:cNvPr id="2884" name="ايجاد معدلات التغير"/>
          <p:cNvSpPr txBox="1"/>
          <p:nvPr/>
        </p:nvSpPr>
        <p:spPr>
          <a:xfrm>
            <a:off x="6351738" y="1691960"/>
            <a:ext cx="1326060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ايجاد معدلات التغير </a:t>
            </a:r>
          </a:p>
        </p:txBody>
      </p:sp>
      <p:pic>
        <p:nvPicPr>
          <p:cNvPr id="2885" name="IMG_2025.png" descr="IMG_2025.png"/>
          <p:cNvPicPr>
            <a:picLocks noChangeAspect="1"/>
          </p:cNvPicPr>
          <p:nvPr/>
        </p:nvPicPr>
        <p:blipFill>
          <a:blip r:embed="rId13">
            <a:extLst/>
          </a:blip>
          <a:srcRect l="7993" t="24008" r="74212" b="49362"/>
          <a:stretch>
            <a:fillRect/>
          </a:stretch>
        </p:blipFill>
        <p:spPr>
          <a:xfrm>
            <a:off x="666797" y="1049217"/>
            <a:ext cx="1765321" cy="1981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6" name="IMG_2025.png" descr="IMG_2025.png"/>
          <p:cNvPicPr>
            <a:picLocks noChangeAspect="1"/>
          </p:cNvPicPr>
          <p:nvPr/>
        </p:nvPicPr>
        <p:blipFill>
          <a:blip r:embed="rId13">
            <a:extLst/>
          </a:blip>
          <a:srcRect l="26044" t="41305" r="29231" b="48162"/>
          <a:stretch>
            <a:fillRect/>
          </a:stretch>
        </p:blipFill>
        <p:spPr>
          <a:xfrm>
            <a:off x="2357328" y="2423386"/>
            <a:ext cx="3729974" cy="658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7" name="IMG_0547.gif" descr="IMG_0547.gif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6508277" y="2342322"/>
            <a:ext cx="1129409" cy="847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8" name="الرسم" descr="الرسم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798737" y="3227731"/>
            <a:ext cx="26011" cy="264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1736;p24"/>
          <p:cNvSpPr txBox="1"/>
          <p:nvPr>
            <p:ph type="title"/>
          </p:nvPr>
        </p:nvSpPr>
        <p:spPr>
          <a:xfrm>
            <a:off x="2539484" y="1640294"/>
            <a:ext cx="3304800" cy="1946731"/>
          </a:xfrm>
          <a:prstGeom prst="rect">
            <a:avLst/>
          </a:prstGeom>
        </p:spPr>
        <p:txBody>
          <a:bodyPr lIns="121899" tIns="121899" rIns="121899" bIns="121899"/>
          <a:lstStyle/>
          <a:p>
            <a:pPr algn="r" rtl="0">
              <a:lnSpc>
                <a:spcPct val="100000"/>
              </a:lnSpc>
              <a:defRPr b="0" sz="45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rtl="0">
              <a:lnSpc>
                <a:spcPct val="100000"/>
              </a:lnSpc>
              <a:defRPr b="0" sz="45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2026" name="Google Shape;1046;p38"/>
          <p:cNvGrpSpPr/>
          <p:nvPr/>
        </p:nvGrpSpPr>
        <p:grpSpPr>
          <a:xfrm>
            <a:off x="5922729" y="1707479"/>
            <a:ext cx="2339232" cy="1955972"/>
            <a:chOff x="0" y="0"/>
            <a:chExt cx="2339231" cy="1955971"/>
          </a:xfrm>
        </p:grpSpPr>
        <p:grpSp>
          <p:nvGrpSpPr>
            <p:cNvPr id="2024" name="Google Shape;1047;p38"/>
            <p:cNvGrpSpPr/>
            <p:nvPr/>
          </p:nvGrpSpPr>
          <p:grpSpPr>
            <a:xfrm>
              <a:off x="0" y="-1"/>
              <a:ext cx="2339232" cy="1955972"/>
              <a:chOff x="0" y="0"/>
              <a:chExt cx="2339231" cy="1955971"/>
            </a:xfrm>
          </p:grpSpPr>
          <p:grpSp>
            <p:nvGrpSpPr>
              <p:cNvPr id="2020" name="Google Shape;1048;p38"/>
              <p:cNvGrpSpPr/>
              <p:nvPr/>
            </p:nvGrpSpPr>
            <p:grpSpPr>
              <a:xfrm>
                <a:off x="778783" y="1633916"/>
                <a:ext cx="785726" cy="322055"/>
                <a:chOff x="0" y="0"/>
                <a:chExt cx="785724" cy="322054"/>
              </a:xfrm>
            </p:grpSpPr>
            <p:sp>
              <p:nvSpPr>
                <p:cNvPr id="2017" name="Google Shape;1049;p38"/>
                <p:cNvSpPr/>
                <p:nvPr/>
              </p:nvSpPr>
              <p:spPr>
                <a:xfrm rot="10800000">
                  <a:off x="0" y="304408"/>
                  <a:ext cx="781693" cy="176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018" name="Google Shape;1050;p38"/>
                <p:cNvSpPr/>
                <p:nvPr/>
              </p:nvSpPr>
              <p:spPr>
                <a:xfrm>
                  <a:off x="75405" y="-1"/>
                  <a:ext cx="630925" cy="2519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019" name="Google Shape;1051;p38"/>
                <p:cNvSpPr/>
                <p:nvPr/>
              </p:nvSpPr>
              <p:spPr>
                <a:xfrm>
                  <a:off x="4032" y="251356"/>
                  <a:ext cx="781693" cy="550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023" name="Google Shape;1052;p38"/>
              <p:cNvGrpSpPr/>
              <p:nvPr/>
            </p:nvGrpSpPr>
            <p:grpSpPr>
              <a:xfrm>
                <a:off x="0" y="-1"/>
                <a:ext cx="2339232" cy="1633916"/>
                <a:chOff x="0" y="0"/>
                <a:chExt cx="2339231" cy="1633915"/>
              </a:xfrm>
            </p:grpSpPr>
            <p:sp>
              <p:nvSpPr>
                <p:cNvPr id="2021" name="Google Shape;1053;p38"/>
                <p:cNvSpPr/>
                <p:nvPr/>
              </p:nvSpPr>
              <p:spPr>
                <a:xfrm>
                  <a:off x="5" y="-1"/>
                  <a:ext cx="2339227" cy="1633865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022" name="Google Shape;1054;p38"/>
                <p:cNvSpPr/>
                <p:nvPr/>
              </p:nvSpPr>
              <p:spPr>
                <a:xfrm rot="10800000">
                  <a:off x="0" y="1452512"/>
                  <a:ext cx="2339226" cy="1814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025" name="Google Shape;1055;p38"/>
            <p:cNvSpPr/>
            <p:nvPr/>
          </p:nvSpPr>
          <p:spPr>
            <a:xfrm>
              <a:off x="1111710" y="32896"/>
              <a:ext cx="57873" cy="5791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027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922729" y="1774081"/>
            <a:ext cx="2339232" cy="1315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9" name="IMG_0575.png" descr="IMG_057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62105" y="-580498"/>
            <a:ext cx="2403734" cy="24133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34" name="Google Shape;1146;p44"/>
          <p:cNvGrpSpPr/>
          <p:nvPr/>
        </p:nvGrpSpPr>
        <p:grpSpPr>
          <a:xfrm>
            <a:off x="11177360" y="1129803"/>
            <a:ext cx="582726" cy="599694"/>
            <a:chOff x="64" y="0"/>
            <a:chExt cx="582724" cy="599693"/>
          </a:xfrm>
        </p:grpSpPr>
        <p:sp>
          <p:nvSpPr>
            <p:cNvPr id="2030" name="Google Shape;1147;p44"/>
            <p:cNvSpPr/>
            <p:nvPr/>
          </p:nvSpPr>
          <p:spPr>
            <a:xfrm>
              <a:off x="1033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44" y="0"/>
                  </a:moveTo>
                  <a:cubicBezTo>
                    <a:pt x="4788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788" y="21600"/>
                    <a:pt x="10544" y="21600"/>
                  </a:cubicBezTo>
                  <a:cubicBezTo>
                    <a:pt x="16785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6785" y="0"/>
                    <a:pt x="10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2031" name="Google Shape;1148;p44"/>
            <p:cNvSpPr/>
            <p:nvPr/>
          </p:nvSpPr>
          <p:spPr>
            <a:xfrm>
              <a:off x="64" y="211742"/>
              <a:ext cx="582726" cy="38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3" y="2964"/>
                  </a:moveTo>
                  <a:lnTo>
                    <a:pt x="6973" y="6847"/>
                  </a:lnTo>
                  <a:lnTo>
                    <a:pt x="1914" y="6847"/>
                  </a:lnTo>
                  <a:lnTo>
                    <a:pt x="1914" y="2964"/>
                  </a:lnTo>
                  <a:close/>
                  <a:moveTo>
                    <a:pt x="13352" y="2964"/>
                  </a:moveTo>
                  <a:lnTo>
                    <a:pt x="13352" y="6847"/>
                  </a:lnTo>
                  <a:lnTo>
                    <a:pt x="8248" y="6847"/>
                  </a:lnTo>
                  <a:lnTo>
                    <a:pt x="8248" y="2964"/>
                  </a:lnTo>
                  <a:close/>
                  <a:moveTo>
                    <a:pt x="19686" y="2964"/>
                  </a:moveTo>
                  <a:lnTo>
                    <a:pt x="19686" y="6847"/>
                  </a:lnTo>
                  <a:lnTo>
                    <a:pt x="14584" y="6847"/>
                  </a:lnTo>
                  <a:lnTo>
                    <a:pt x="14584" y="2964"/>
                  </a:lnTo>
                  <a:close/>
                  <a:moveTo>
                    <a:pt x="6973" y="8825"/>
                  </a:moveTo>
                  <a:lnTo>
                    <a:pt x="6973" y="12775"/>
                  </a:lnTo>
                  <a:lnTo>
                    <a:pt x="1914" y="12775"/>
                  </a:lnTo>
                  <a:lnTo>
                    <a:pt x="1914" y="8825"/>
                  </a:lnTo>
                  <a:close/>
                  <a:moveTo>
                    <a:pt x="13352" y="8825"/>
                  </a:moveTo>
                  <a:lnTo>
                    <a:pt x="13352" y="12775"/>
                  </a:lnTo>
                  <a:lnTo>
                    <a:pt x="8248" y="12775"/>
                  </a:lnTo>
                  <a:lnTo>
                    <a:pt x="8248" y="8825"/>
                  </a:lnTo>
                  <a:close/>
                  <a:moveTo>
                    <a:pt x="19686" y="8825"/>
                  </a:moveTo>
                  <a:lnTo>
                    <a:pt x="19686" y="12775"/>
                  </a:lnTo>
                  <a:lnTo>
                    <a:pt x="14584" y="12775"/>
                  </a:lnTo>
                  <a:lnTo>
                    <a:pt x="14584" y="8825"/>
                  </a:lnTo>
                  <a:close/>
                  <a:moveTo>
                    <a:pt x="6973" y="14687"/>
                  </a:moveTo>
                  <a:lnTo>
                    <a:pt x="6973" y="18636"/>
                  </a:lnTo>
                  <a:lnTo>
                    <a:pt x="1914" y="18636"/>
                  </a:lnTo>
                  <a:lnTo>
                    <a:pt x="1914" y="14687"/>
                  </a:lnTo>
                  <a:close/>
                  <a:moveTo>
                    <a:pt x="13352" y="14687"/>
                  </a:moveTo>
                  <a:lnTo>
                    <a:pt x="13352" y="18636"/>
                  </a:lnTo>
                  <a:lnTo>
                    <a:pt x="8248" y="18636"/>
                  </a:lnTo>
                  <a:lnTo>
                    <a:pt x="8248" y="14687"/>
                  </a:lnTo>
                  <a:close/>
                  <a:moveTo>
                    <a:pt x="19686" y="14687"/>
                  </a:moveTo>
                  <a:lnTo>
                    <a:pt x="19686" y="18636"/>
                  </a:lnTo>
                  <a:lnTo>
                    <a:pt x="14584" y="18636"/>
                  </a:lnTo>
                  <a:lnTo>
                    <a:pt x="14584" y="14687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2032" name="Google Shape;1149;p44"/>
            <p:cNvSpPr/>
            <p:nvPr/>
          </p:nvSpPr>
          <p:spPr>
            <a:xfrm>
              <a:off x="4279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56" y="0"/>
                  </a:moveTo>
                  <a:cubicBezTo>
                    <a:pt x="4815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815" y="21600"/>
                    <a:pt x="11056" y="21600"/>
                  </a:cubicBezTo>
                  <a:cubicBezTo>
                    <a:pt x="17296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7296" y="0"/>
                    <a:pt x="11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2033" name="Google Shape;1150;p44"/>
            <p:cNvSpPr/>
            <p:nvPr/>
          </p:nvSpPr>
          <p:spPr>
            <a:xfrm>
              <a:off x="64" y="53233"/>
              <a:ext cx="582726" cy="123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048" y="0"/>
                  </a:lnTo>
                  <a:lnTo>
                    <a:pt x="19048" y="4562"/>
                  </a:lnTo>
                  <a:cubicBezTo>
                    <a:pt x="19048" y="10800"/>
                    <a:pt x="18071" y="15362"/>
                    <a:pt x="16839" y="15362"/>
                  </a:cubicBezTo>
                  <a:cubicBezTo>
                    <a:pt x="15604" y="15362"/>
                    <a:pt x="14584" y="10800"/>
                    <a:pt x="14584" y="4562"/>
                  </a:cubicBezTo>
                  <a:lnTo>
                    <a:pt x="14584" y="0"/>
                  </a:lnTo>
                  <a:lnTo>
                    <a:pt x="6973" y="0"/>
                  </a:lnTo>
                  <a:lnTo>
                    <a:pt x="6973" y="4562"/>
                  </a:lnTo>
                  <a:cubicBezTo>
                    <a:pt x="6973" y="10800"/>
                    <a:pt x="6039" y="15362"/>
                    <a:pt x="4761" y="15362"/>
                  </a:cubicBezTo>
                  <a:cubicBezTo>
                    <a:pt x="3529" y="15362"/>
                    <a:pt x="2552" y="10800"/>
                    <a:pt x="2552" y="4562"/>
                  </a:cubicBezTo>
                  <a:lnTo>
                    <a:pt x="255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</p:grpSp>
      <p:sp>
        <p:nvSpPr>
          <p:cNvPr id="2035" name="Google Shape;306;p4"/>
          <p:cNvSpPr/>
          <p:nvPr/>
        </p:nvSpPr>
        <p:spPr>
          <a:xfrm>
            <a:off x="325098" y="167289"/>
            <a:ext cx="521784" cy="411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038" name="تجميع"/>
          <p:cNvGrpSpPr/>
          <p:nvPr/>
        </p:nvGrpSpPr>
        <p:grpSpPr>
          <a:xfrm>
            <a:off x="6823705" y="167289"/>
            <a:ext cx="1460896" cy="581157"/>
            <a:chOff x="0" y="0"/>
            <a:chExt cx="1460895" cy="581156"/>
          </a:xfrm>
        </p:grpSpPr>
        <p:pic>
          <p:nvPicPr>
            <p:cNvPr id="2036" name="Google Shape;181;p29" descr="Google Shape;181;p29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3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pic>
        <p:nvPicPr>
          <p:cNvPr id="2039" name="IMG_0588.jpeg" descr="IMG_0588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40387" y="1983782"/>
            <a:ext cx="1966922" cy="14817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0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2027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202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0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27"/>
                  </p:tgtEl>
                </p:cond>
              </p:nextCondLst>
            </p:seq>
          </p:childTnLst>
        </p:cTn>
      </p:par>
    </p:tnLst>
    <p:bldLst>
      <p:bldP build="whole" bldLvl="1" animBg="1" rev="0" advAuto="0" spid="2016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0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89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89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9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89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9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89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9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89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90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90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903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905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907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91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908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0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91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91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1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١٠٩</a:t>
              </a:r>
            </a:p>
          </p:txBody>
        </p:sp>
      </p:grpSp>
      <p:pic>
        <p:nvPicPr>
          <p:cNvPr id="2914" name="الرسم" descr="الرسم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433019" y="5325792"/>
            <a:ext cx="470365" cy="255858"/>
          </a:xfrm>
          <a:prstGeom prst="rect">
            <a:avLst/>
          </a:prstGeom>
        </p:spPr>
      </p:pic>
      <p:grpSp>
        <p:nvGrpSpPr>
          <p:cNvPr id="2918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916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17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2919" name="IMG_2025.png" descr="IMG_2025.png"/>
          <p:cNvPicPr>
            <a:picLocks noChangeAspect="1"/>
          </p:cNvPicPr>
          <p:nvPr/>
        </p:nvPicPr>
        <p:blipFill>
          <a:blip r:embed="rId12">
            <a:extLst/>
          </a:blip>
          <a:srcRect l="26044" t="23685" r="29231" b="63845"/>
          <a:stretch>
            <a:fillRect/>
          </a:stretch>
        </p:blipFill>
        <p:spPr>
          <a:xfrm>
            <a:off x="2351748" y="1614881"/>
            <a:ext cx="3729973" cy="779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0" name="IMG_2021.jpeg" descr="IMG_2021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84514" y="73593"/>
            <a:ext cx="493695" cy="642240"/>
          </a:xfrm>
          <a:prstGeom prst="rect">
            <a:avLst/>
          </a:prstGeom>
          <a:ln w="12700">
            <a:miter lim="400000"/>
          </a:ln>
        </p:spPr>
      </p:pic>
      <p:sp>
        <p:nvSpPr>
          <p:cNvPr id="2921" name="معدل التغير"/>
          <p:cNvSpPr txBox="1"/>
          <p:nvPr/>
        </p:nvSpPr>
        <p:spPr>
          <a:xfrm>
            <a:off x="6665220" y="967828"/>
            <a:ext cx="807641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معدل التغير </a:t>
            </a:r>
          </a:p>
        </p:txBody>
      </p:sp>
      <p:sp>
        <p:nvSpPr>
          <p:cNvPr id="2922" name="ايجاد معدلات التغير"/>
          <p:cNvSpPr txBox="1"/>
          <p:nvPr/>
        </p:nvSpPr>
        <p:spPr>
          <a:xfrm>
            <a:off x="6351738" y="1691960"/>
            <a:ext cx="1326060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ايجاد معدلات التغير </a:t>
            </a:r>
          </a:p>
        </p:txBody>
      </p:sp>
      <p:pic>
        <p:nvPicPr>
          <p:cNvPr id="2923" name="IMG_1584.png" descr="IMG_1584.png"/>
          <p:cNvPicPr>
            <a:picLocks noChangeAspect="1"/>
          </p:cNvPicPr>
          <p:nvPr/>
        </p:nvPicPr>
        <p:blipFill>
          <a:blip r:embed="rId14">
            <a:extLst/>
          </a:blip>
          <a:srcRect l="7127" t="0" r="0" b="8082"/>
          <a:stretch>
            <a:fillRect/>
          </a:stretch>
        </p:blipFill>
        <p:spPr>
          <a:xfrm>
            <a:off x="2148194" y="974500"/>
            <a:ext cx="3579454" cy="3556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4" name="IMG_2025.png" descr="IMG_2025.png"/>
          <p:cNvPicPr>
            <a:picLocks noChangeAspect="1"/>
          </p:cNvPicPr>
          <p:nvPr/>
        </p:nvPicPr>
        <p:blipFill>
          <a:blip r:embed="rId12">
            <a:extLst/>
          </a:blip>
          <a:srcRect l="7993" t="24008" r="74212" b="49362"/>
          <a:stretch>
            <a:fillRect/>
          </a:stretch>
        </p:blipFill>
        <p:spPr>
          <a:xfrm>
            <a:off x="666797" y="1049217"/>
            <a:ext cx="1765321" cy="1981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5" name="IMG_2025.png" descr="IMG_2025.png"/>
          <p:cNvPicPr>
            <a:picLocks noChangeAspect="1"/>
          </p:cNvPicPr>
          <p:nvPr/>
        </p:nvPicPr>
        <p:blipFill>
          <a:blip r:embed="rId12">
            <a:extLst/>
          </a:blip>
          <a:srcRect l="26044" t="41305" r="33160" b="48162"/>
          <a:stretch>
            <a:fillRect/>
          </a:stretch>
        </p:blipFill>
        <p:spPr>
          <a:xfrm>
            <a:off x="2357328" y="2423386"/>
            <a:ext cx="3402286" cy="658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6" name="IMG_0547.gif" descr="IMG_0547.gif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6386574" y="2342322"/>
            <a:ext cx="1308763" cy="981572"/>
          </a:xfrm>
          <a:prstGeom prst="rect">
            <a:avLst/>
          </a:prstGeom>
          <a:ln w="12700">
            <a:miter lim="400000"/>
          </a:ln>
        </p:spPr>
      </p:pic>
      <p:sp>
        <p:nvSpPr>
          <p:cNvPr id="2927" name="الرابع"/>
          <p:cNvSpPr txBox="1"/>
          <p:nvPr/>
        </p:nvSpPr>
        <p:spPr>
          <a:xfrm>
            <a:off x="2768214" y="2502683"/>
            <a:ext cx="486054" cy="2219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600"/>
            </a:lvl1pPr>
          </a:lstStyle>
          <a:p>
            <a:pPr rtl="0">
              <a:defRPr/>
            </a:pPr>
            <a:r>
              <a:t>الرابع</a:t>
            </a:r>
          </a:p>
        </p:txBody>
      </p:sp>
      <p:sp>
        <p:nvSpPr>
          <p:cNvPr id="2928" name="الخامس"/>
          <p:cNvSpPr txBox="1"/>
          <p:nvPr/>
        </p:nvSpPr>
        <p:spPr>
          <a:xfrm>
            <a:off x="5287712" y="2811303"/>
            <a:ext cx="790023" cy="2219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600"/>
            </a:lvl1pPr>
          </a:lstStyle>
          <a:p>
            <a:pPr rtl="0">
              <a:defRPr/>
            </a:pPr>
            <a:r>
              <a:t>الخامس</a:t>
            </a:r>
          </a:p>
        </p:txBody>
      </p:sp>
      <p:grpSp>
        <p:nvGrpSpPr>
          <p:cNvPr id="2931" name="تجميع"/>
          <p:cNvGrpSpPr/>
          <p:nvPr/>
        </p:nvGrpSpPr>
        <p:grpSpPr>
          <a:xfrm>
            <a:off x="3798375" y="987356"/>
            <a:ext cx="2279360" cy="596901"/>
            <a:chOff x="0" y="0"/>
            <a:chExt cx="2279358" cy="596900"/>
          </a:xfrm>
        </p:grpSpPr>
        <p:pic>
          <p:nvPicPr>
            <p:cNvPr id="2929" name="صورة 31" descr="صورة 31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0" t="0" r="0" b="0"/>
            <a:stretch>
              <a:fillRect/>
            </a:stretch>
          </p:blipFill>
          <p:spPr>
            <a:xfrm>
              <a:off x="0" y="139303"/>
              <a:ext cx="432056" cy="318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30" name="السؤال الذهبي"/>
            <p:cNvSpPr txBox="1"/>
            <p:nvPr/>
          </p:nvSpPr>
          <p:spPr>
            <a:xfrm>
              <a:off x="471977" y="0"/>
              <a:ext cx="1807382" cy="596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3300">
                  <a:solidFill>
                    <a:schemeClr val="accent1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السؤال الذهبي </a:t>
              </a:r>
            </a:p>
          </p:txBody>
        </p:sp>
      </p:grpSp>
      <p:pic>
        <p:nvPicPr>
          <p:cNvPr id="2932" name="مستطيل مستطيل" descr="مستطيل مستطيل"/>
          <p:cNvPicPr>
            <a:picLocks noChangeAspect="0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3607168" y="892130"/>
            <a:ext cx="2764310" cy="625926"/>
          </a:xfrm>
          <a:prstGeom prst="rect">
            <a:avLst/>
          </a:prstGeom>
        </p:spPr>
      </p:pic>
      <p:pic>
        <p:nvPicPr>
          <p:cNvPr id="2934" name="IMG_1079.jpeg" descr="IMG_1079.jpeg"/>
          <p:cNvPicPr>
            <a:picLocks noChangeAspect="1"/>
          </p:cNvPicPr>
          <p:nvPr/>
        </p:nvPicPr>
        <p:blipFill>
          <a:blip r:embed="rId18">
            <a:extLst/>
          </a:blip>
          <a:srcRect l="13793" t="21085" r="26309" b="29621"/>
          <a:stretch>
            <a:fillRect/>
          </a:stretch>
        </p:blipFill>
        <p:spPr>
          <a:xfrm>
            <a:off x="5797905" y="3438821"/>
            <a:ext cx="1098718" cy="928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1" h="21535" fill="norm" stroke="1" extrusionOk="0">
                <a:moveTo>
                  <a:pt x="13233" y="0"/>
                </a:moveTo>
                <a:cubicBezTo>
                  <a:pt x="12920" y="0"/>
                  <a:pt x="12614" y="42"/>
                  <a:pt x="12247" y="120"/>
                </a:cubicBezTo>
                <a:cubicBezTo>
                  <a:pt x="11504" y="276"/>
                  <a:pt x="10740" y="711"/>
                  <a:pt x="10196" y="1298"/>
                </a:cubicBezTo>
                <a:cubicBezTo>
                  <a:pt x="9957" y="1556"/>
                  <a:pt x="9683" y="1824"/>
                  <a:pt x="9583" y="1887"/>
                </a:cubicBezTo>
                <a:cubicBezTo>
                  <a:pt x="9483" y="1949"/>
                  <a:pt x="8976" y="2329"/>
                  <a:pt x="8457" y="2733"/>
                </a:cubicBezTo>
                <a:cubicBezTo>
                  <a:pt x="7420" y="3539"/>
                  <a:pt x="6493" y="4551"/>
                  <a:pt x="5933" y="5494"/>
                </a:cubicBezTo>
                <a:cubicBezTo>
                  <a:pt x="5567" y="6109"/>
                  <a:pt x="4973" y="7459"/>
                  <a:pt x="4892" y="7859"/>
                </a:cubicBezTo>
                <a:cubicBezTo>
                  <a:pt x="4815" y="8236"/>
                  <a:pt x="4806" y="8242"/>
                  <a:pt x="4535" y="8108"/>
                </a:cubicBezTo>
                <a:cubicBezTo>
                  <a:pt x="3765" y="7727"/>
                  <a:pt x="2571" y="7806"/>
                  <a:pt x="1700" y="8282"/>
                </a:cubicBezTo>
                <a:cubicBezTo>
                  <a:pt x="674" y="8844"/>
                  <a:pt x="69" y="9798"/>
                  <a:pt x="7" y="10951"/>
                </a:cubicBezTo>
                <a:cubicBezTo>
                  <a:pt x="-32" y="11665"/>
                  <a:pt x="90" y="12105"/>
                  <a:pt x="395" y="12341"/>
                </a:cubicBezTo>
                <a:cubicBezTo>
                  <a:pt x="843" y="12688"/>
                  <a:pt x="1616" y="12375"/>
                  <a:pt x="1878" y="11734"/>
                </a:cubicBezTo>
                <a:cubicBezTo>
                  <a:pt x="2043" y="11330"/>
                  <a:pt x="2062" y="11027"/>
                  <a:pt x="1948" y="10399"/>
                </a:cubicBezTo>
                <a:cubicBezTo>
                  <a:pt x="1882" y="10032"/>
                  <a:pt x="1881" y="9924"/>
                  <a:pt x="1979" y="9746"/>
                </a:cubicBezTo>
                <a:cubicBezTo>
                  <a:pt x="2210" y="9330"/>
                  <a:pt x="2692" y="9558"/>
                  <a:pt x="2888" y="10169"/>
                </a:cubicBezTo>
                <a:cubicBezTo>
                  <a:pt x="3000" y="10519"/>
                  <a:pt x="2987" y="11282"/>
                  <a:pt x="2849" y="12102"/>
                </a:cubicBezTo>
                <a:cubicBezTo>
                  <a:pt x="2590" y="13647"/>
                  <a:pt x="3098" y="14458"/>
                  <a:pt x="3983" y="13924"/>
                </a:cubicBezTo>
                <a:cubicBezTo>
                  <a:pt x="4137" y="13831"/>
                  <a:pt x="4277" y="13697"/>
                  <a:pt x="4302" y="13620"/>
                </a:cubicBezTo>
                <a:cubicBezTo>
                  <a:pt x="4327" y="13543"/>
                  <a:pt x="4389" y="13492"/>
                  <a:pt x="4434" y="13510"/>
                </a:cubicBezTo>
                <a:cubicBezTo>
                  <a:pt x="4524" y="13545"/>
                  <a:pt x="4869" y="14869"/>
                  <a:pt x="4814" y="14973"/>
                </a:cubicBezTo>
                <a:cubicBezTo>
                  <a:pt x="4795" y="15009"/>
                  <a:pt x="4640" y="15037"/>
                  <a:pt x="4472" y="15037"/>
                </a:cubicBezTo>
                <a:cubicBezTo>
                  <a:pt x="3943" y="15038"/>
                  <a:pt x="3487" y="15477"/>
                  <a:pt x="3331" y="16132"/>
                </a:cubicBezTo>
                <a:cubicBezTo>
                  <a:pt x="3166" y="16822"/>
                  <a:pt x="3422" y="17580"/>
                  <a:pt x="3921" y="17881"/>
                </a:cubicBezTo>
                <a:cubicBezTo>
                  <a:pt x="4505" y="18233"/>
                  <a:pt x="5213" y="18056"/>
                  <a:pt x="5661" y="17439"/>
                </a:cubicBezTo>
                <a:lnTo>
                  <a:pt x="5839" y="17182"/>
                </a:lnTo>
                <a:lnTo>
                  <a:pt x="6235" y="17798"/>
                </a:lnTo>
                <a:cubicBezTo>
                  <a:pt x="6934" y="18871"/>
                  <a:pt x="7948" y="19829"/>
                  <a:pt x="9179" y="20568"/>
                </a:cubicBezTo>
                <a:cubicBezTo>
                  <a:pt x="9957" y="21035"/>
                  <a:pt x="10688" y="21298"/>
                  <a:pt x="11579" y="21452"/>
                </a:cubicBezTo>
                <a:cubicBezTo>
                  <a:pt x="12441" y="21600"/>
                  <a:pt x="14066" y="21546"/>
                  <a:pt x="14934" y="21332"/>
                </a:cubicBezTo>
                <a:cubicBezTo>
                  <a:pt x="15720" y="21138"/>
                  <a:pt x="17001" y="20446"/>
                  <a:pt x="17846" y="19758"/>
                </a:cubicBezTo>
                <a:cubicBezTo>
                  <a:pt x="18155" y="19507"/>
                  <a:pt x="18668" y="18987"/>
                  <a:pt x="18988" y="18608"/>
                </a:cubicBezTo>
                <a:cubicBezTo>
                  <a:pt x="20703" y="16578"/>
                  <a:pt x="21568" y="13849"/>
                  <a:pt x="21497" y="11108"/>
                </a:cubicBezTo>
                <a:cubicBezTo>
                  <a:pt x="21454" y="9463"/>
                  <a:pt x="21069" y="7815"/>
                  <a:pt x="20339" y="6313"/>
                </a:cubicBezTo>
                <a:cubicBezTo>
                  <a:pt x="20202" y="6029"/>
                  <a:pt x="19960" y="5486"/>
                  <a:pt x="19796" y="5108"/>
                </a:cubicBezTo>
                <a:cubicBezTo>
                  <a:pt x="18548" y="2227"/>
                  <a:pt x="16734" y="595"/>
                  <a:pt x="14266" y="120"/>
                </a:cubicBezTo>
                <a:cubicBezTo>
                  <a:pt x="13862" y="42"/>
                  <a:pt x="13546" y="0"/>
                  <a:pt x="13233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45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937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938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39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940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41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942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43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944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946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947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948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950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952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95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953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5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958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956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57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١٠٦</a:t>
              </a:r>
            </a:p>
          </p:txBody>
        </p:sp>
      </p:grpSp>
      <p:grpSp>
        <p:nvGrpSpPr>
          <p:cNvPr id="2969" name="تجميع"/>
          <p:cNvGrpSpPr/>
          <p:nvPr/>
        </p:nvGrpSpPr>
        <p:grpSpPr>
          <a:xfrm>
            <a:off x="947299" y="4747685"/>
            <a:ext cx="6772043" cy="13954"/>
            <a:chOff x="0" y="0"/>
            <a:chExt cx="6772041" cy="13952"/>
          </a:xfrm>
        </p:grpSpPr>
        <p:grpSp>
          <p:nvGrpSpPr>
            <p:cNvPr id="2967" name="تجميع"/>
            <p:cNvGrpSpPr/>
            <p:nvPr/>
          </p:nvGrpSpPr>
          <p:grpSpPr>
            <a:xfrm>
              <a:off x="0" y="-1"/>
              <a:ext cx="6772042" cy="13954"/>
              <a:chOff x="0" y="0"/>
              <a:chExt cx="6772041" cy="13952"/>
            </a:xfrm>
          </p:grpSpPr>
          <p:sp>
            <p:nvSpPr>
              <p:cNvPr id="2959" name="Google Shape;4671;p50"/>
              <p:cNvSpPr/>
              <p:nvPr/>
            </p:nvSpPr>
            <p:spPr>
              <a:xfrm>
                <a:off x="0" y="-1"/>
                <a:ext cx="533559" cy="13155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60" name="Google Shape;4672;p50"/>
              <p:cNvSpPr/>
              <p:nvPr/>
            </p:nvSpPr>
            <p:spPr>
              <a:xfrm>
                <a:off x="679853" y="-1"/>
                <a:ext cx="533559" cy="13155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61" name="Google Shape;4673;p50"/>
              <p:cNvSpPr/>
              <p:nvPr/>
            </p:nvSpPr>
            <p:spPr>
              <a:xfrm>
                <a:off x="1359705" y="-1"/>
                <a:ext cx="533559" cy="1315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62" name="Google Shape;4674;p50"/>
              <p:cNvSpPr/>
              <p:nvPr/>
            </p:nvSpPr>
            <p:spPr>
              <a:xfrm>
                <a:off x="2039558" y="-1"/>
                <a:ext cx="533559" cy="13155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63" name="Google Shape;4675;p50"/>
              <p:cNvSpPr/>
              <p:nvPr/>
            </p:nvSpPr>
            <p:spPr>
              <a:xfrm>
                <a:off x="2630650" y="1174"/>
                <a:ext cx="1390931" cy="1211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64" name="Google Shape;4677;p50"/>
              <p:cNvSpPr/>
              <p:nvPr/>
            </p:nvSpPr>
            <p:spPr>
              <a:xfrm>
                <a:off x="4113340" y="654"/>
                <a:ext cx="533559" cy="13154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65" name="Google Shape;4678;p50"/>
              <p:cNvSpPr/>
              <p:nvPr/>
            </p:nvSpPr>
            <p:spPr>
              <a:xfrm>
                <a:off x="4758967" y="-1"/>
                <a:ext cx="533560" cy="13155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66" name="Google Shape;4679;p50"/>
              <p:cNvSpPr/>
              <p:nvPr/>
            </p:nvSpPr>
            <p:spPr>
              <a:xfrm>
                <a:off x="5438819" y="0"/>
                <a:ext cx="1333223" cy="1395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68" name="Google Shape;4676;p50"/>
            <p:cNvSpPr/>
            <p:nvPr/>
          </p:nvSpPr>
          <p:spPr>
            <a:xfrm>
              <a:off x="5437813" y="67"/>
              <a:ext cx="610561" cy="13818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72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970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1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2973" name="IMG_2021.jpeg" descr="IMG_2021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84514" y="73593"/>
            <a:ext cx="493695" cy="642240"/>
          </a:xfrm>
          <a:prstGeom prst="rect">
            <a:avLst/>
          </a:prstGeom>
          <a:ln w="12700">
            <a:miter lim="400000"/>
          </a:ln>
        </p:spPr>
      </p:pic>
      <p:sp>
        <p:nvSpPr>
          <p:cNvPr id="2974" name="معدل التغير"/>
          <p:cNvSpPr txBox="1"/>
          <p:nvPr/>
        </p:nvSpPr>
        <p:spPr>
          <a:xfrm>
            <a:off x="6665220" y="967828"/>
            <a:ext cx="807641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معدل التغير </a:t>
            </a:r>
          </a:p>
        </p:txBody>
      </p:sp>
      <p:sp>
        <p:nvSpPr>
          <p:cNvPr id="2975" name="ايجاد معدلات التغير"/>
          <p:cNvSpPr txBox="1"/>
          <p:nvPr/>
        </p:nvSpPr>
        <p:spPr>
          <a:xfrm>
            <a:off x="6351738" y="1691960"/>
            <a:ext cx="1326060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ايجاد معدلات التغير </a:t>
            </a:r>
          </a:p>
        </p:txBody>
      </p:sp>
      <p:pic>
        <p:nvPicPr>
          <p:cNvPr id="2976" name="IMG_2026.png" descr="IMG_2026.png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123426" y="769035"/>
            <a:ext cx="3043903" cy="1729058"/>
          </a:xfrm>
          <a:prstGeom prst="rect">
            <a:avLst/>
          </a:prstGeom>
        </p:spPr>
      </p:pic>
      <p:pic>
        <p:nvPicPr>
          <p:cNvPr id="2977" name="IMG_2026.png" descr="IMG_2026.png"/>
          <p:cNvPicPr>
            <a:picLocks noChangeAspect="1"/>
          </p:cNvPicPr>
          <p:nvPr/>
        </p:nvPicPr>
        <p:blipFill>
          <a:blip r:embed="rId13">
            <a:extLst/>
          </a:blip>
          <a:srcRect l="65572" t="42777" r="13440" b="38384"/>
          <a:stretch>
            <a:fillRect/>
          </a:stretch>
        </p:blipFill>
        <p:spPr>
          <a:xfrm>
            <a:off x="6085904" y="2297262"/>
            <a:ext cx="1591894" cy="1071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316" fill="norm" stroke="1" extrusionOk="0">
                <a:moveTo>
                  <a:pt x="18545" y="2"/>
                </a:moveTo>
                <a:cubicBezTo>
                  <a:pt x="18469" y="-35"/>
                  <a:pt x="18253" y="338"/>
                  <a:pt x="18065" y="831"/>
                </a:cubicBezTo>
                <a:cubicBezTo>
                  <a:pt x="17687" y="1822"/>
                  <a:pt x="17437" y="1811"/>
                  <a:pt x="17437" y="807"/>
                </a:cubicBezTo>
                <a:cubicBezTo>
                  <a:pt x="17437" y="447"/>
                  <a:pt x="17371" y="152"/>
                  <a:pt x="17289" y="152"/>
                </a:cubicBezTo>
                <a:cubicBezTo>
                  <a:pt x="17208" y="152"/>
                  <a:pt x="17142" y="338"/>
                  <a:pt x="17142" y="563"/>
                </a:cubicBezTo>
                <a:cubicBezTo>
                  <a:pt x="17142" y="1127"/>
                  <a:pt x="16981" y="1313"/>
                  <a:pt x="16746" y="1021"/>
                </a:cubicBezTo>
                <a:cubicBezTo>
                  <a:pt x="16637" y="885"/>
                  <a:pt x="16447" y="832"/>
                  <a:pt x="16324" y="902"/>
                </a:cubicBezTo>
                <a:cubicBezTo>
                  <a:pt x="16191" y="978"/>
                  <a:pt x="16038" y="850"/>
                  <a:pt x="15944" y="586"/>
                </a:cubicBezTo>
                <a:cubicBezTo>
                  <a:pt x="15772" y="105"/>
                  <a:pt x="15431" y="231"/>
                  <a:pt x="15559" y="729"/>
                </a:cubicBezTo>
                <a:cubicBezTo>
                  <a:pt x="15663" y="1133"/>
                  <a:pt x="15373" y="1382"/>
                  <a:pt x="15163" y="1068"/>
                </a:cubicBezTo>
                <a:cubicBezTo>
                  <a:pt x="14927" y="715"/>
                  <a:pt x="14433" y="766"/>
                  <a:pt x="14039" y="1178"/>
                </a:cubicBezTo>
                <a:cubicBezTo>
                  <a:pt x="13604" y="1635"/>
                  <a:pt x="13269" y="1436"/>
                  <a:pt x="13269" y="721"/>
                </a:cubicBezTo>
                <a:cubicBezTo>
                  <a:pt x="13269" y="-40"/>
                  <a:pt x="13001" y="-1"/>
                  <a:pt x="12942" y="768"/>
                </a:cubicBezTo>
                <a:cubicBezTo>
                  <a:pt x="12883" y="1533"/>
                  <a:pt x="12613" y="1571"/>
                  <a:pt x="12546" y="823"/>
                </a:cubicBezTo>
                <a:cubicBezTo>
                  <a:pt x="12462" y="-123"/>
                  <a:pt x="12195" y="-284"/>
                  <a:pt x="12246" y="642"/>
                </a:cubicBezTo>
                <a:cubicBezTo>
                  <a:pt x="12301" y="1661"/>
                  <a:pt x="12162" y="1901"/>
                  <a:pt x="11797" y="1407"/>
                </a:cubicBezTo>
                <a:cubicBezTo>
                  <a:pt x="11549" y="1072"/>
                  <a:pt x="11506" y="1064"/>
                  <a:pt x="11428" y="1368"/>
                </a:cubicBezTo>
                <a:cubicBezTo>
                  <a:pt x="11316" y="1805"/>
                  <a:pt x="10977" y="1808"/>
                  <a:pt x="10737" y="1376"/>
                </a:cubicBezTo>
                <a:cubicBezTo>
                  <a:pt x="10483" y="918"/>
                  <a:pt x="10337" y="957"/>
                  <a:pt x="10241" y="1510"/>
                </a:cubicBezTo>
                <a:cubicBezTo>
                  <a:pt x="10139" y="2091"/>
                  <a:pt x="9843" y="1865"/>
                  <a:pt x="9840" y="1202"/>
                </a:cubicBezTo>
                <a:cubicBezTo>
                  <a:pt x="9838" y="934"/>
                  <a:pt x="9769" y="557"/>
                  <a:pt x="9687" y="373"/>
                </a:cubicBezTo>
                <a:cubicBezTo>
                  <a:pt x="9556" y="82"/>
                  <a:pt x="9520" y="89"/>
                  <a:pt x="9386" y="429"/>
                </a:cubicBezTo>
                <a:cubicBezTo>
                  <a:pt x="9289" y="676"/>
                  <a:pt x="9051" y="823"/>
                  <a:pt x="8737" y="823"/>
                </a:cubicBezTo>
                <a:cubicBezTo>
                  <a:pt x="8395" y="823"/>
                  <a:pt x="8172" y="973"/>
                  <a:pt x="8025" y="1305"/>
                </a:cubicBezTo>
                <a:cubicBezTo>
                  <a:pt x="7814" y="1780"/>
                  <a:pt x="7810" y="1772"/>
                  <a:pt x="7492" y="965"/>
                </a:cubicBezTo>
                <a:cubicBezTo>
                  <a:pt x="7147" y="92"/>
                  <a:pt x="6620" y="-178"/>
                  <a:pt x="6753" y="586"/>
                </a:cubicBezTo>
                <a:cubicBezTo>
                  <a:pt x="6799" y="848"/>
                  <a:pt x="6711" y="1180"/>
                  <a:pt x="6532" y="1423"/>
                </a:cubicBezTo>
                <a:cubicBezTo>
                  <a:pt x="6290" y="1750"/>
                  <a:pt x="5918" y="1836"/>
                  <a:pt x="4543" y="1897"/>
                </a:cubicBezTo>
                <a:lnTo>
                  <a:pt x="2854" y="1976"/>
                </a:lnTo>
                <a:lnTo>
                  <a:pt x="2812" y="3452"/>
                </a:lnTo>
                <a:lnTo>
                  <a:pt x="2765" y="4936"/>
                </a:lnTo>
                <a:lnTo>
                  <a:pt x="1799" y="5204"/>
                </a:lnTo>
                <a:cubicBezTo>
                  <a:pt x="-224" y="5768"/>
                  <a:pt x="-438" y="5981"/>
                  <a:pt x="644" y="6381"/>
                </a:cubicBezTo>
                <a:cubicBezTo>
                  <a:pt x="1972" y="6872"/>
                  <a:pt x="2474" y="7108"/>
                  <a:pt x="2654" y="7328"/>
                </a:cubicBezTo>
                <a:cubicBezTo>
                  <a:pt x="2795" y="7501"/>
                  <a:pt x="2838" y="9200"/>
                  <a:pt x="2838" y="14432"/>
                </a:cubicBezTo>
                <a:lnTo>
                  <a:pt x="2838" y="21316"/>
                </a:lnTo>
                <a:lnTo>
                  <a:pt x="12003" y="21316"/>
                </a:lnTo>
                <a:cubicBezTo>
                  <a:pt x="17627" y="21316"/>
                  <a:pt x="21162" y="21232"/>
                  <a:pt x="21162" y="21103"/>
                </a:cubicBezTo>
                <a:cubicBezTo>
                  <a:pt x="21162" y="20988"/>
                  <a:pt x="21087" y="20830"/>
                  <a:pt x="20998" y="20748"/>
                </a:cubicBezTo>
                <a:cubicBezTo>
                  <a:pt x="20882" y="20640"/>
                  <a:pt x="20882" y="20527"/>
                  <a:pt x="20998" y="20353"/>
                </a:cubicBezTo>
                <a:cubicBezTo>
                  <a:pt x="21110" y="20186"/>
                  <a:pt x="21158" y="17287"/>
                  <a:pt x="21146" y="10967"/>
                </a:cubicBezTo>
                <a:cubicBezTo>
                  <a:pt x="21136" y="5938"/>
                  <a:pt x="21082" y="2120"/>
                  <a:pt x="21030" y="2481"/>
                </a:cubicBezTo>
                <a:cubicBezTo>
                  <a:pt x="20872" y="3580"/>
                  <a:pt x="20644" y="3236"/>
                  <a:pt x="20550" y="1763"/>
                </a:cubicBezTo>
                <a:cubicBezTo>
                  <a:pt x="20501" y="995"/>
                  <a:pt x="20422" y="316"/>
                  <a:pt x="20376" y="247"/>
                </a:cubicBezTo>
                <a:cubicBezTo>
                  <a:pt x="20330" y="178"/>
                  <a:pt x="20065" y="493"/>
                  <a:pt x="19785" y="950"/>
                </a:cubicBezTo>
                <a:lnTo>
                  <a:pt x="19278" y="1778"/>
                </a:lnTo>
                <a:lnTo>
                  <a:pt x="18978" y="926"/>
                </a:lnTo>
                <a:cubicBezTo>
                  <a:pt x="18815" y="456"/>
                  <a:pt x="18622" y="39"/>
                  <a:pt x="18545" y="2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980" name="IMG_2028.jpeg"/>
          <p:cNvGrpSpPr/>
          <p:nvPr/>
        </p:nvGrpSpPr>
        <p:grpSpPr>
          <a:xfrm>
            <a:off x="799663" y="2551403"/>
            <a:ext cx="1771001" cy="436644"/>
            <a:chOff x="0" y="0"/>
            <a:chExt cx="1771000" cy="436643"/>
          </a:xfrm>
        </p:grpSpPr>
        <p:pic>
          <p:nvPicPr>
            <p:cNvPr id="2979" name="IMG_2028.jpeg" descr="IMG_2028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0" t="22261" r="22859" b="22261"/>
            <a:stretch>
              <a:fillRect/>
            </a:stretch>
          </p:blipFill>
          <p:spPr>
            <a:xfrm>
              <a:off x="50800" y="50800"/>
              <a:ext cx="1669401" cy="33504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78" name="IMG_2028.jpeg" descr="IMG_2028.jpeg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-1"/>
              <a:ext cx="1771001" cy="436645"/>
            </a:xfrm>
            <a:prstGeom prst="rect">
              <a:avLst/>
            </a:prstGeom>
            <a:effectLst/>
          </p:spPr>
        </p:pic>
      </p:grpSp>
      <p:grpSp>
        <p:nvGrpSpPr>
          <p:cNvPr id="2983" name="IMG_2024.png"/>
          <p:cNvGrpSpPr/>
          <p:nvPr/>
        </p:nvGrpSpPr>
        <p:grpSpPr>
          <a:xfrm>
            <a:off x="4197078" y="2599486"/>
            <a:ext cx="1818000" cy="384616"/>
            <a:chOff x="0" y="0"/>
            <a:chExt cx="1817999" cy="384614"/>
          </a:xfrm>
        </p:grpSpPr>
        <p:pic>
          <p:nvPicPr>
            <p:cNvPr id="2982" name="IMG_2024.png" descr="IMG_2024.png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33956" t="25500" r="52158" b="71446"/>
            <a:stretch>
              <a:fillRect/>
            </a:stretch>
          </p:blipFill>
          <p:spPr>
            <a:xfrm>
              <a:off x="50800" y="50800"/>
              <a:ext cx="1716400" cy="28301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81" name="IMG_2024.png" descr="IMG_2024.png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0"/>
              <a:ext cx="1818000" cy="384615"/>
            </a:xfrm>
            <a:prstGeom prst="rect">
              <a:avLst/>
            </a:prstGeom>
            <a:effectLst/>
          </p:spPr>
        </p:pic>
      </p:grpSp>
      <p:pic>
        <p:nvPicPr>
          <p:cNvPr id="2984" name="IMG_2040.png" descr="IMG_2040.png"/>
          <p:cNvPicPr>
            <a:picLocks noChangeAspect="1"/>
          </p:cNvPicPr>
          <p:nvPr/>
        </p:nvPicPr>
        <p:blipFill>
          <a:blip r:embed="rId18">
            <a:extLst/>
          </a:blip>
          <a:srcRect l="6802" t="33422" r="67065" b="31253"/>
          <a:stretch>
            <a:fillRect/>
          </a:stretch>
        </p:blipFill>
        <p:spPr>
          <a:xfrm>
            <a:off x="888635" y="3002898"/>
            <a:ext cx="1593221" cy="1615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5" name="IMG_2026.png" descr="IMG_2026.png"/>
          <p:cNvPicPr>
            <a:picLocks noChangeAspect="1"/>
          </p:cNvPicPr>
          <p:nvPr/>
        </p:nvPicPr>
        <p:blipFill>
          <a:blip r:embed="rId13">
            <a:extLst/>
          </a:blip>
          <a:srcRect l="5545" t="41605" r="69334" b="23267"/>
          <a:stretch>
            <a:fillRect/>
          </a:stretch>
        </p:blipFill>
        <p:spPr>
          <a:xfrm>
            <a:off x="4323475" y="3003262"/>
            <a:ext cx="1648918" cy="17294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9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98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98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9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99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9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99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9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99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99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998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999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001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003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00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004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0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009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00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08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١٠٨</a:t>
              </a:r>
            </a:p>
          </p:txBody>
        </p:sp>
      </p:grpSp>
      <p:grpSp>
        <p:nvGrpSpPr>
          <p:cNvPr id="3020" name="تجميع"/>
          <p:cNvGrpSpPr/>
          <p:nvPr/>
        </p:nvGrpSpPr>
        <p:grpSpPr>
          <a:xfrm>
            <a:off x="947299" y="4747685"/>
            <a:ext cx="6772043" cy="13954"/>
            <a:chOff x="0" y="0"/>
            <a:chExt cx="6772041" cy="13952"/>
          </a:xfrm>
        </p:grpSpPr>
        <p:grpSp>
          <p:nvGrpSpPr>
            <p:cNvPr id="3018" name="تجميع"/>
            <p:cNvGrpSpPr/>
            <p:nvPr/>
          </p:nvGrpSpPr>
          <p:grpSpPr>
            <a:xfrm>
              <a:off x="0" y="-1"/>
              <a:ext cx="6772042" cy="13954"/>
              <a:chOff x="0" y="0"/>
              <a:chExt cx="6772041" cy="13952"/>
            </a:xfrm>
          </p:grpSpPr>
          <p:sp>
            <p:nvSpPr>
              <p:cNvPr id="3010" name="Google Shape;4671;p50"/>
              <p:cNvSpPr/>
              <p:nvPr/>
            </p:nvSpPr>
            <p:spPr>
              <a:xfrm>
                <a:off x="0" y="-1"/>
                <a:ext cx="533559" cy="13155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1" name="Google Shape;4672;p50"/>
              <p:cNvSpPr/>
              <p:nvPr/>
            </p:nvSpPr>
            <p:spPr>
              <a:xfrm>
                <a:off x="679853" y="-1"/>
                <a:ext cx="533559" cy="13155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2" name="Google Shape;4673;p50"/>
              <p:cNvSpPr/>
              <p:nvPr/>
            </p:nvSpPr>
            <p:spPr>
              <a:xfrm>
                <a:off x="1359705" y="-1"/>
                <a:ext cx="533559" cy="1315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3" name="Google Shape;4674;p50"/>
              <p:cNvSpPr/>
              <p:nvPr/>
            </p:nvSpPr>
            <p:spPr>
              <a:xfrm>
                <a:off x="2039558" y="-1"/>
                <a:ext cx="533559" cy="13155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4" name="Google Shape;4675;p50"/>
              <p:cNvSpPr/>
              <p:nvPr/>
            </p:nvSpPr>
            <p:spPr>
              <a:xfrm>
                <a:off x="2630650" y="1174"/>
                <a:ext cx="1390931" cy="1211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5" name="Google Shape;4677;p50"/>
              <p:cNvSpPr/>
              <p:nvPr/>
            </p:nvSpPr>
            <p:spPr>
              <a:xfrm>
                <a:off x="4113340" y="654"/>
                <a:ext cx="533559" cy="13154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6" name="Google Shape;4678;p50"/>
              <p:cNvSpPr/>
              <p:nvPr/>
            </p:nvSpPr>
            <p:spPr>
              <a:xfrm>
                <a:off x="4758967" y="-1"/>
                <a:ext cx="533560" cy="13155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7" name="Google Shape;4679;p50"/>
              <p:cNvSpPr/>
              <p:nvPr/>
            </p:nvSpPr>
            <p:spPr>
              <a:xfrm>
                <a:off x="5438819" y="0"/>
                <a:ext cx="1333223" cy="1395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19" name="Google Shape;4676;p50"/>
            <p:cNvSpPr/>
            <p:nvPr/>
          </p:nvSpPr>
          <p:spPr>
            <a:xfrm>
              <a:off x="5437813" y="67"/>
              <a:ext cx="610561" cy="13818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23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021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2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024" name="IMG_2021.jpeg" descr="IMG_2021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84514" y="73593"/>
            <a:ext cx="493695" cy="642240"/>
          </a:xfrm>
          <a:prstGeom prst="rect">
            <a:avLst/>
          </a:prstGeom>
          <a:ln w="12700">
            <a:miter lim="400000"/>
          </a:ln>
        </p:spPr>
      </p:pic>
      <p:sp>
        <p:nvSpPr>
          <p:cNvPr id="3025" name="معدل التغير"/>
          <p:cNvSpPr txBox="1"/>
          <p:nvPr/>
        </p:nvSpPr>
        <p:spPr>
          <a:xfrm>
            <a:off x="6665220" y="967828"/>
            <a:ext cx="807641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معدل التغير </a:t>
            </a:r>
          </a:p>
        </p:txBody>
      </p:sp>
      <p:sp>
        <p:nvSpPr>
          <p:cNvPr id="3026" name="ايجاد معدلات التغير"/>
          <p:cNvSpPr txBox="1"/>
          <p:nvPr/>
        </p:nvSpPr>
        <p:spPr>
          <a:xfrm>
            <a:off x="6351738" y="1691960"/>
            <a:ext cx="1326060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ايجاد معدلات التغير </a:t>
            </a:r>
          </a:p>
        </p:txBody>
      </p:sp>
      <p:pic>
        <p:nvPicPr>
          <p:cNvPr id="3027" name="IMG_2042.jpeg" descr="IMG_2042.jpeg"/>
          <p:cNvPicPr>
            <a:picLocks noChangeAspect="1"/>
          </p:cNvPicPr>
          <p:nvPr/>
        </p:nvPicPr>
        <p:blipFill>
          <a:blip r:embed="rId12">
            <a:extLst/>
          </a:blip>
          <a:srcRect l="0" t="0" r="0" b="5059"/>
          <a:stretch>
            <a:fillRect/>
          </a:stretch>
        </p:blipFill>
        <p:spPr>
          <a:xfrm>
            <a:off x="909807" y="1290634"/>
            <a:ext cx="5251893" cy="24065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38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030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031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32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033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34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035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36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037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039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040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041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043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045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04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046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4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051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3049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50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١١٠</a:t>
              </a:r>
            </a:p>
          </p:txBody>
        </p:sp>
      </p:grpSp>
      <p:sp>
        <p:nvSpPr>
          <p:cNvPr id="3052" name="Google Shape;4622;p49"/>
          <p:cNvSpPr/>
          <p:nvPr/>
        </p:nvSpPr>
        <p:spPr>
          <a:xfrm rot="21451959">
            <a:off x="2259118" y="916729"/>
            <a:ext cx="3812987" cy="502350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055" name="تجميع"/>
          <p:cNvGrpSpPr/>
          <p:nvPr/>
        </p:nvGrpSpPr>
        <p:grpSpPr>
          <a:xfrm>
            <a:off x="2421916" y="817401"/>
            <a:ext cx="3741392" cy="955007"/>
            <a:chOff x="0" y="0"/>
            <a:chExt cx="3741391" cy="955005"/>
          </a:xfrm>
        </p:grpSpPr>
        <p:sp>
          <p:nvSpPr>
            <p:cNvPr id="3053" name="مربع نص 7"/>
            <p:cNvSpPr txBox="1"/>
            <p:nvPr/>
          </p:nvSpPr>
          <p:spPr>
            <a:xfrm>
              <a:off x="351325" y="41089"/>
              <a:ext cx="3390067" cy="5455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مهارة تفكير عليا</a:t>
              </a:r>
            </a:p>
          </p:txBody>
        </p:sp>
        <p:pic>
          <p:nvPicPr>
            <p:cNvPr id="3054" name="صورة 7" descr="صورة 7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539754">
              <a:off x="118363" y="121716"/>
              <a:ext cx="724184" cy="711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056" name="IMG_1646.png" descr="IMG_1646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30688" y="2945591"/>
            <a:ext cx="2209504" cy="14626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67" name="تجميع"/>
          <p:cNvGrpSpPr/>
          <p:nvPr/>
        </p:nvGrpSpPr>
        <p:grpSpPr>
          <a:xfrm>
            <a:off x="947299" y="4693255"/>
            <a:ext cx="6772043" cy="46900"/>
            <a:chOff x="0" y="0"/>
            <a:chExt cx="6772041" cy="46899"/>
          </a:xfrm>
        </p:grpSpPr>
        <p:grpSp>
          <p:nvGrpSpPr>
            <p:cNvPr id="3065" name="تجميع"/>
            <p:cNvGrpSpPr/>
            <p:nvPr/>
          </p:nvGrpSpPr>
          <p:grpSpPr>
            <a:xfrm>
              <a:off x="0" y="0"/>
              <a:ext cx="6772042" cy="46900"/>
              <a:chOff x="0" y="0"/>
              <a:chExt cx="6772041" cy="46899"/>
            </a:xfrm>
          </p:grpSpPr>
          <p:sp>
            <p:nvSpPr>
              <p:cNvPr id="3057" name="Google Shape;4671;p50"/>
              <p:cNvSpPr/>
              <p:nvPr/>
            </p:nvSpPr>
            <p:spPr>
              <a:xfrm>
                <a:off x="0" y="0"/>
                <a:ext cx="533559" cy="4421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58" name="Google Shape;4672;p50"/>
              <p:cNvSpPr/>
              <p:nvPr/>
            </p:nvSpPr>
            <p:spPr>
              <a:xfrm>
                <a:off x="679853" y="0"/>
                <a:ext cx="533559" cy="44213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59" name="Google Shape;4673;p50"/>
              <p:cNvSpPr/>
              <p:nvPr/>
            </p:nvSpPr>
            <p:spPr>
              <a:xfrm>
                <a:off x="1359705" y="0"/>
                <a:ext cx="533559" cy="4421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60" name="Google Shape;4674;p50"/>
              <p:cNvSpPr/>
              <p:nvPr/>
            </p:nvSpPr>
            <p:spPr>
              <a:xfrm>
                <a:off x="2039558" y="0"/>
                <a:ext cx="533559" cy="44213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61" name="Google Shape;4675;p50"/>
              <p:cNvSpPr/>
              <p:nvPr/>
            </p:nvSpPr>
            <p:spPr>
              <a:xfrm>
                <a:off x="2630650" y="3947"/>
                <a:ext cx="1390931" cy="4071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62" name="Google Shape;4677;p50"/>
              <p:cNvSpPr/>
              <p:nvPr/>
            </p:nvSpPr>
            <p:spPr>
              <a:xfrm>
                <a:off x="4113340" y="2199"/>
                <a:ext cx="533559" cy="44214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63" name="Google Shape;4678;p50"/>
              <p:cNvSpPr/>
              <p:nvPr/>
            </p:nvSpPr>
            <p:spPr>
              <a:xfrm>
                <a:off x="4758967" y="0"/>
                <a:ext cx="533560" cy="44213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64" name="Google Shape;4679;p50"/>
              <p:cNvSpPr/>
              <p:nvPr/>
            </p:nvSpPr>
            <p:spPr>
              <a:xfrm>
                <a:off x="5438819" y="0"/>
                <a:ext cx="1333223" cy="4690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66" name="Google Shape;4676;p50"/>
            <p:cNvSpPr/>
            <p:nvPr/>
          </p:nvSpPr>
          <p:spPr>
            <a:xfrm>
              <a:off x="5437813" y="228"/>
              <a:ext cx="610561" cy="46443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068" name="صورة 7" descr="صورة 7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539754">
            <a:off x="6390811" y="2237742"/>
            <a:ext cx="1507488" cy="14812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71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069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70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072" name="IMG_2027.jpeg" descr="IMG_2027.jpeg"/>
          <p:cNvPicPr>
            <a:picLocks noChangeAspect="1"/>
          </p:cNvPicPr>
          <p:nvPr/>
        </p:nvPicPr>
        <p:blipFill>
          <a:blip r:embed="rId13">
            <a:extLst/>
          </a:blip>
          <a:srcRect l="3366" t="0" r="630" b="0"/>
          <a:stretch>
            <a:fillRect/>
          </a:stretch>
        </p:blipFill>
        <p:spPr>
          <a:xfrm>
            <a:off x="958836" y="1555904"/>
            <a:ext cx="4997261" cy="974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3" name="IMG_2021.jpeg" descr="IMG_2021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884514" y="73593"/>
            <a:ext cx="493695" cy="642240"/>
          </a:xfrm>
          <a:prstGeom prst="rect">
            <a:avLst/>
          </a:prstGeom>
          <a:ln w="12700">
            <a:miter lim="400000"/>
          </a:ln>
        </p:spPr>
      </p:pic>
      <p:sp>
        <p:nvSpPr>
          <p:cNvPr id="3074" name="معدل التغير"/>
          <p:cNvSpPr txBox="1"/>
          <p:nvPr/>
        </p:nvSpPr>
        <p:spPr>
          <a:xfrm>
            <a:off x="6665220" y="967828"/>
            <a:ext cx="807641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معدل التغير </a:t>
            </a:r>
          </a:p>
        </p:txBody>
      </p:sp>
      <p:sp>
        <p:nvSpPr>
          <p:cNvPr id="3075" name="ايجاد معدلات التغير"/>
          <p:cNvSpPr txBox="1"/>
          <p:nvPr/>
        </p:nvSpPr>
        <p:spPr>
          <a:xfrm>
            <a:off x="6351738" y="1691960"/>
            <a:ext cx="1326060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ايجاد معدلات التغير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mph" nodeType="click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11" dur="1000" fill="hold" tmFilter="0, 0; .2, .5; .8, .5; 1, 0"/>
                                        <p:tgtEl>
                                          <p:spTgt spid="30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30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56" grpId="1"/>
      <p:bldP build="whole" bldLvl="1" animBg="1" rev="0" advAuto="0" spid="3056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8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07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07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8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08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8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08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8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08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08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088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089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091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093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09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094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9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099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09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98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١٠٨</a:t>
              </a:r>
            </a:p>
          </p:txBody>
        </p:sp>
      </p:grpSp>
      <p:pic>
        <p:nvPicPr>
          <p:cNvPr id="3100" name="IMG_1753.jpeg" descr="IMG_1753.jpeg"/>
          <p:cNvPicPr>
            <a:picLocks noChangeAspect="1"/>
          </p:cNvPicPr>
          <p:nvPr/>
        </p:nvPicPr>
        <p:blipFill>
          <a:blip r:embed="rId11">
            <a:extLst/>
          </a:blip>
          <a:srcRect l="25189" t="6250" r="25720" b="4451"/>
          <a:stretch>
            <a:fillRect/>
          </a:stretch>
        </p:blipFill>
        <p:spPr>
          <a:xfrm>
            <a:off x="7344761" y="3695570"/>
            <a:ext cx="710035" cy="8007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62" fill="norm" stroke="1" extrusionOk="0">
                <a:moveTo>
                  <a:pt x="4370" y="0"/>
                </a:moveTo>
                <a:cubicBezTo>
                  <a:pt x="4109" y="0"/>
                  <a:pt x="4092" y="4"/>
                  <a:pt x="4092" y="128"/>
                </a:cubicBezTo>
                <a:cubicBezTo>
                  <a:pt x="4092" y="200"/>
                  <a:pt x="4121" y="385"/>
                  <a:pt x="4152" y="534"/>
                </a:cubicBezTo>
                <a:cubicBezTo>
                  <a:pt x="4184" y="683"/>
                  <a:pt x="4270" y="1222"/>
                  <a:pt x="4345" y="1731"/>
                </a:cubicBezTo>
                <a:cubicBezTo>
                  <a:pt x="4570" y="3239"/>
                  <a:pt x="4754" y="4486"/>
                  <a:pt x="4792" y="4787"/>
                </a:cubicBezTo>
                <a:cubicBezTo>
                  <a:pt x="4821" y="5019"/>
                  <a:pt x="4841" y="5057"/>
                  <a:pt x="4913" y="5033"/>
                </a:cubicBezTo>
                <a:cubicBezTo>
                  <a:pt x="5080" y="4978"/>
                  <a:pt x="6356" y="4262"/>
                  <a:pt x="6566" y="4103"/>
                </a:cubicBezTo>
                <a:cubicBezTo>
                  <a:pt x="6777" y="3945"/>
                  <a:pt x="6871" y="3954"/>
                  <a:pt x="6808" y="4125"/>
                </a:cubicBezTo>
                <a:cubicBezTo>
                  <a:pt x="6736" y="4321"/>
                  <a:pt x="6442" y="4819"/>
                  <a:pt x="6398" y="4819"/>
                </a:cubicBezTo>
                <a:cubicBezTo>
                  <a:pt x="6371" y="4819"/>
                  <a:pt x="6112" y="4959"/>
                  <a:pt x="5818" y="5129"/>
                </a:cubicBezTo>
                <a:cubicBezTo>
                  <a:pt x="5524" y="5300"/>
                  <a:pt x="5192" y="5480"/>
                  <a:pt x="5094" y="5525"/>
                </a:cubicBezTo>
                <a:cubicBezTo>
                  <a:pt x="4930" y="5599"/>
                  <a:pt x="4924" y="5616"/>
                  <a:pt x="4949" y="5781"/>
                </a:cubicBezTo>
                <a:cubicBezTo>
                  <a:pt x="5033" y="6332"/>
                  <a:pt x="5135" y="7065"/>
                  <a:pt x="5166" y="7299"/>
                </a:cubicBezTo>
                <a:cubicBezTo>
                  <a:pt x="5218" y="7689"/>
                  <a:pt x="5406" y="8446"/>
                  <a:pt x="5504" y="8656"/>
                </a:cubicBezTo>
                <a:cubicBezTo>
                  <a:pt x="5717" y="9113"/>
                  <a:pt x="6264" y="9509"/>
                  <a:pt x="6868" y="9650"/>
                </a:cubicBezTo>
                <a:cubicBezTo>
                  <a:pt x="7952" y="9902"/>
                  <a:pt x="10062" y="9632"/>
                  <a:pt x="11117" y="9115"/>
                </a:cubicBezTo>
                <a:cubicBezTo>
                  <a:pt x="11306" y="9023"/>
                  <a:pt x="11489" y="8962"/>
                  <a:pt x="11516" y="8976"/>
                </a:cubicBezTo>
                <a:cubicBezTo>
                  <a:pt x="11542" y="8991"/>
                  <a:pt x="11574" y="9128"/>
                  <a:pt x="11588" y="9276"/>
                </a:cubicBezTo>
                <a:cubicBezTo>
                  <a:pt x="11616" y="9577"/>
                  <a:pt x="11726" y="9718"/>
                  <a:pt x="11986" y="9788"/>
                </a:cubicBezTo>
                <a:cubicBezTo>
                  <a:pt x="12386" y="9897"/>
                  <a:pt x="13049" y="9704"/>
                  <a:pt x="13169" y="9446"/>
                </a:cubicBezTo>
                <a:cubicBezTo>
                  <a:pt x="13266" y="9240"/>
                  <a:pt x="13214" y="8770"/>
                  <a:pt x="12843" y="6722"/>
                </a:cubicBezTo>
                <a:cubicBezTo>
                  <a:pt x="12530" y="4987"/>
                  <a:pt x="12322" y="3833"/>
                  <a:pt x="12131" y="2650"/>
                </a:cubicBezTo>
                <a:lnTo>
                  <a:pt x="12047" y="2073"/>
                </a:lnTo>
                <a:lnTo>
                  <a:pt x="11878" y="2073"/>
                </a:lnTo>
                <a:cubicBezTo>
                  <a:pt x="11786" y="2074"/>
                  <a:pt x="11366" y="2118"/>
                  <a:pt x="10948" y="2169"/>
                </a:cubicBezTo>
                <a:cubicBezTo>
                  <a:pt x="10227" y="2258"/>
                  <a:pt x="10162" y="2257"/>
                  <a:pt x="9741" y="2180"/>
                </a:cubicBezTo>
                <a:cubicBezTo>
                  <a:pt x="9497" y="2135"/>
                  <a:pt x="9168" y="2037"/>
                  <a:pt x="9005" y="1966"/>
                </a:cubicBezTo>
                <a:cubicBezTo>
                  <a:pt x="8841" y="1895"/>
                  <a:pt x="8694" y="1846"/>
                  <a:pt x="8679" y="1859"/>
                </a:cubicBezTo>
                <a:cubicBezTo>
                  <a:pt x="8663" y="1873"/>
                  <a:pt x="8783" y="2005"/>
                  <a:pt x="8944" y="2148"/>
                </a:cubicBezTo>
                <a:cubicBezTo>
                  <a:pt x="9224" y="2395"/>
                  <a:pt x="9627" y="2639"/>
                  <a:pt x="10224" y="2939"/>
                </a:cubicBezTo>
                <a:cubicBezTo>
                  <a:pt x="10587" y="3121"/>
                  <a:pt x="10919" y="3401"/>
                  <a:pt x="11009" y="3591"/>
                </a:cubicBezTo>
                <a:cubicBezTo>
                  <a:pt x="11108" y="3801"/>
                  <a:pt x="11103" y="4212"/>
                  <a:pt x="10996" y="4488"/>
                </a:cubicBezTo>
                <a:cubicBezTo>
                  <a:pt x="10849" y="4873"/>
                  <a:pt x="10468" y="5115"/>
                  <a:pt x="8727" y="5963"/>
                </a:cubicBezTo>
                <a:cubicBezTo>
                  <a:pt x="7736" y="6445"/>
                  <a:pt x="7618" y="6493"/>
                  <a:pt x="7291" y="6465"/>
                </a:cubicBezTo>
                <a:cubicBezTo>
                  <a:pt x="6747" y="6419"/>
                  <a:pt x="6399" y="6005"/>
                  <a:pt x="6385" y="5396"/>
                </a:cubicBezTo>
                <a:cubicBezTo>
                  <a:pt x="6377" y="5004"/>
                  <a:pt x="6469" y="4921"/>
                  <a:pt x="6518" y="5279"/>
                </a:cubicBezTo>
                <a:cubicBezTo>
                  <a:pt x="6537" y="5414"/>
                  <a:pt x="6569" y="5583"/>
                  <a:pt x="6591" y="5642"/>
                </a:cubicBezTo>
                <a:cubicBezTo>
                  <a:pt x="6667" y="5854"/>
                  <a:pt x="7063" y="5935"/>
                  <a:pt x="7532" y="5845"/>
                </a:cubicBezTo>
                <a:cubicBezTo>
                  <a:pt x="7697" y="5814"/>
                  <a:pt x="7693" y="5819"/>
                  <a:pt x="7677" y="5503"/>
                </a:cubicBezTo>
                <a:cubicBezTo>
                  <a:pt x="7655" y="5063"/>
                  <a:pt x="7567" y="4337"/>
                  <a:pt x="7472" y="3836"/>
                </a:cubicBezTo>
                <a:cubicBezTo>
                  <a:pt x="7428" y="3604"/>
                  <a:pt x="7367" y="3260"/>
                  <a:pt x="7339" y="3078"/>
                </a:cubicBezTo>
                <a:cubicBezTo>
                  <a:pt x="7132" y="1726"/>
                  <a:pt x="6961" y="883"/>
                  <a:pt x="6880" y="791"/>
                </a:cubicBezTo>
                <a:cubicBezTo>
                  <a:pt x="6851" y="757"/>
                  <a:pt x="6601" y="630"/>
                  <a:pt x="6325" y="513"/>
                </a:cubicBezTo>
                <a:cubicBezTo>
                  <a:pt x="5528" y="174"/>
                  <a:pt x="4857" y="0"/>
                  <a:pt x="4370" y="0"/>
                </a:cubicBezTo>
                <a:close/>
                <a:moveTo>
                  <a:pt x="3549" y="128"/>
                </a:moveTo>
                <a:cubicBezTo>
                  <a:pt x="3493" y="77"/>
                  <a:pt x="3057" y="239"/>
                  <a:pt x="2631" y="460"/>
                </a:cubicBezTo>
                <a:cubicBezTo>
                  <a:pt x="2445" y="556"/>
                  <a:pt x="2261" y="630"/>
                  <a:pt x="2221" y="630"/>
                </a:cubicBezTo>
                <a:cubicBezTo>
                  <a:pt x="2181" y="631"/>
                  <a:pt x="2070" y="683"/>
                  <a:pt x="1980" y="748"/>
                </a:cubicBezTo>
                <a:lnTo>
                  <a:pt x="1811" y="866"/>
                </a:lnTo>
                <a:lnTo>
                  <a:pt x="2269" y="1261"/>
                </a:lnTo>
                <a:lnTo>
                  <a:pt x="2728" y="1667"/>
                </a:lnTo>
                <a:lnTo>
                  <a:pt x="2668" y="1838"/>
                </a:lnTo>
                <a:cubicBezTo>
                  <a:pt x="2589" y="2049"/>
                  <a:pt x="2214" y="2382"/>
                  <a:pt x="1931" y="2501"/>
                </a:cubicBezTo>
                <a:cubicBezTo>
                  <a:pt x="1787" y="2561"/>
                  <a:pt x="1658" y="2676"/>
                  <a:pt x="1509" y="2885"/>
                </a:cubicBezTo>
                <a:cubicBezTo>
                  <a:pt x="1226" y="3282"/>
                  <a:pt x="1061" y="3362"/>
                  <a:pt x="471" y="3398"/>
                </a:cubicBezTo>
                <a:lnTo>
                  <a:pt x="0" y="3430"/>
                </a:lnTo>
                <a:lnTo>
                  <a:pt x="0" y="3911"/>
                </a:lnTo>
                <a:cubicBezTo>
                  <a:pt x="0" y="4291"/>
                  <a:pt x="19" y="4397"/>
                  <a:pt x="84" y="4424"/>
                </a:cubicBezTo>
                <a:cubicBezTo>
                  <a:pt x="567" y="4624"/>
                  <a:pt x="708" y="4709"/>
                  <a:pt x="773" y="4819"/>
                </a:cubicBezTo>
                <a:cubicBezTo>
                  <a:pt x="814" y="4890"/>
                  <a:pt x="889" y="4984"/>
                  <a:pt x="942" y="5022"/>
                </a:cubicBezTo>
                <a:cubicBezTo>
                  <a:pt x="994" y="5061"/>
                  <a:pt x="1154" y="5214"/>
                  <a:pt x="1304" y="5375"/>
                </a:cubicBezTo>
                <a:cubicBezTo>
                  <a:pt x="1454" y="5536"/>
                  <a:pt x="1707" y="5789"/>
                  <a:pt x="1859" y="5931"/>
                </a:cubicBezTo>
                <a:cubicBezTo>
                  <a:pt x="2050" y="6110"/>
                  <a:pt x="2159" y="6177"/>
                  <a:pt x="2221" y="6155"/>
                </a:cubicBezTo>
                <a:cubicBezTo>
                  <a:pt x="2270" y="6138"/>
                  <a:pt x="2441" y="6082"/>
                  <a:pt x="2607" y="6027"/>
                </a:cubicBezTo>
                <a:cubicBezTo>
                  <a:pt x="2774" y="5972"/>
                  <a:pt x="2941" y="5912"/>
                  <a:pt x="2969" y="5888"/>
                </a:cubicBezTo>
                <a:cubicBezTo>
                  <a:pt x="2998" y="5865"/>
                  <a:pt x="3053" y="5845"/>
                  <a:pt x="3090" y="5845"/>
                </a:cubicBezTo>
                <a:cubicBezTo>
                  <a:pt x="3128" y="5845"/>
                  <a:pt x="3419" y="5728"/>
                  <a:pt x="3742" y="5589"/>
                </a:cubicBezTo>
                <a:lnTo>
                  <a:pt x="4333" y="5332"/>
                </a:lnTo>
                <a:lnTo>
                  <a:pt x="4297" y="5108"/>
                </a:lnTo>
                <a:cubicBezTo>
                  <a:pt x="4239" y="4669"/>
                  <a:pt x="4102" y="3713"/>
                  <a:pt x="4044" y="3355"/>
                </a:cubicBezTo>
                <a:cubicBezTo>
                  <a:pt x="4011" y="3155"/>
                  <a:pt x="3933" y="2632"/>
                  <a:pt x="3875" y="2191"/>
                </a:cubicBezTo>
                <a:cubicBezTo>
                  <a:pt x="3694" y="812"/>
                  <a:pt x="3593" y="168"/>
                  <a:pt x="3549" y="128"/>
                </a:cubicBezTo>
                <a:close/>
                <a:moveTo>
                  <a:pt x="7532" y="1133"/>
                </a:moveTo>
                <a:cubicBezTo>
                  <a:pt x="7525" y="1140"/>
                  <a:pt x="7589" y="1511"/>
                  <a:pt x="7677" y="1966"/>
                </a:cubicBezTo>
                <a:cubicBezTo>
                  <a:pt x="8036" y="3815"/>
                  <a:pt x="8121" y="4796"/>
                  <a:pt x="7979" y="5396"/>
                </a:cubicBezTo>
                <a:cubicBezTo>
                  <a:pt x="7939" y="5564"/>
                  <a:pt x="7929" y="5696"/>
                  <a:pt x="7955" y="5696"/>
                </a:cubicBezTo>
                <a:cubicBezTo>
                  <a:pt x="8040" y="5696"/>
                  <a:pt x="9005" y="5250"/>
                  <a:pt x="9620" y="4926"/>
                </a:cubicBezTo>
                <a:cubicBezTo>
                  <a:pt x="10388" y="4522"/>
                  <a:pt x="10803" y="4250"/>
                  <a:pt x="10803" y="4146"/>
                </a:cubicBezTo>
                <a:cubicBezTo>
                  <a:pt x="10803" y="4014"/>
                  <a:pt x="10437" y="3739"/>
                  <a:pt x="9789" y="3387"/>
                </a:cubicBezTo>
                <a:cubicBezTo>
                  <a:pt x="9037" y="2979"/>
                  <a:pt x="9042" y="2980"/>
                  <a:pt x="8522" y="2479"/>
                </a:cubicBezTo>
                <a:lnTo>
                  <a:pt x="8099" y="2073"/>
                </a:lnTo>
                <a:lnTo>
                  <a:pt x="8124" y="1795"/>
                </a:lnTo>
                <a:lnTo>
                  <a:pt x="8148" y="1517"/>
                </a:lnTo>
                <a:lnTo>
                  <a:pt x="7846" y="1314"/>
                </a:lnTo>
                <a:cubicBezTo>
                  <a:pt x="7678" y="1204"/>
                  <a:pt x="7540" y="1126"/>
                  <a:pt x="7532" y="1133"/>
                </a:cubicBezTo>
                <a:close/>
                <a:moveTo>
                  <a:pt x="13012" y="2436"/>
                </a:moveTo>
                <a:lnTo>
                  <a:pt x="12614" y="2447"/>
                </a:lnTo>
                <a:lnTo>
                  <a:pt x="12638" y="2575"/>
                </a:lnTo>
                <a:cubicBezTo>
                  <a:pt x="12684" y="2775"/>
                  <a:pt x="12936" y="4131"/>
                  <a:pt x="12976" y="4403"/>
                </a:cubicBezTo>
                <a:cubicBezTo>
                  <a:pt x="12996" y="4537"/>
                  <a:pt x="13147" y="5386"/>
                  <a:pt x="13314" y="6283"/>
                </a:cubicBezTo>
                <a:cubicBezTo>
                  <a:pt x="13563" y="7621"/>
                  <a:pt x="13620" y="8031"/>
                  <a:pt x="13628" y="8570"/>
                </a:cubicBezTo>
                <a:cubicBezTo>
                  <a:pt x="13636" y="9093"/>
                  <a:pt x="13622" y="9280"/>
                  <a:pt x="13543" y="9479"/>
                </a:cubicBezTo>
                <a:cubicBezTo>
                  <a:pt x="13415" y="9805"/>
                  <a:pt x="13135" y="10144"/>
                  <a:pt x="12843" y="10333"/>
                </a:cubicBezTo>
                <a:cubicBezTo>
                  <a:pt x="12646" y="10462"/>
                  <a:pt x="12553" y="10485"/>
                  <a:pt x="12216" y="10504"/>
                </a:cubicBezTo>
                <a:cubicBezTo>
                  <a:pt x="11821" y="10527"/>
                  <a:pt x="11812" y="10521"/>
                  <a:pt x="11624" y="10355"/>
                </a:cubicBezTo>
                <a:cubicBezTo>
                  <a:pt x="11450" y="10201"/>
                  <a:pt x="11298" y="9916"/>
                  <a:pt x="11298" y="9724"/>
                </a:cubicBezTo>
                <a:cubicBezTo>
                  <a:pt x="11298" y="9654"/>
                  <a:pt x="11277" y="9645"/>
                  <a:pt x="11117" y="9724"/>
                </a:cubicBezTo>
                <a:cubicBezTo>
                  <a:pt x="10451" y="10055"/>
                  <a:pt x="9270" y="10359"/>
                  <a:pt x="8377" y="10419"/>
                </a:cubicBezTo>
                <a:cubicBezTo>
                  <a:pt x="7344" y="10489"/>
                  <a:pt x="6666" y="10422"/>
                  <a:pt x="6144" y="10195"/>
                </a:cubicBezTo>
                <a:cubicBezTo>
                  <a:pt x="5925" y="10099"/>
                  <a:pt x="5649" y="9928"/>
                  <a:pt x="5528" y="9821"/>
                </a:cubicBezTo>
                <a:cubicBezTo>
                  <a:pt x="5289" y="9609"/>
                  <a:pt x="5275" y="9623"/>
                  <a:pt x="5384" y="10024"/>
                </a:cubicBezTo>
                <a:cubicBezTo>
                  <a:pt x="5569" y="10708"/>
                  <a:pt x="5875" y="11100"/>
                  <a:pt x="6373" y="11295"/>
                </a:cubicBezTo>
                <a:cubicBezTo>
                  <a:pt x="7286" y="11652"/>
                  <a:pt x="7191" y="11627"/>
                  <a:pt x="8063" y="11680"/>
                </a:cubicBezTo>
                <a:cubicBezTo>
                  <a:pt x="9251" y="11752"/>
                  <a:pt x="11229" y="11711"/>
                  <a:pt x="11926" y="11594"/>
                </a:cubicBezTo>
                <a:cubicBezTo>
                  <a:pt x="12858" y="11439"/>
                  <a:pt x="14310" y="11075"/>
                  <a:pt x="14932" y="10846"/>
                </a:cubicBezTo>
                <a:cubicBezTo>
                  <a:pt x="15719" y="10557"/>
                  <a:pt x="16505" y="10089"/>
                  <a:pt x="16380" y="9981"/>
                </a:cubicBezTo>
                <a:cubicBezTo>
                  <a:pt x="16323" y="9932"/>
                  <a:pt x="15718" y="9751"/>
                  <a:pt x="14980" y="9564"/>
                </a:cubicBezTo>
                <a:cubicBezTo>
                  <a:pt x="14692" y="9491"/>
                  <a:pt x="14425" y="9413"/>
                  <a:pt x="14388" y="9382"/>
                </a:cubicBezTo>
                <a:cubicBezTo>
                  <a:pt x="14309" y="9316"/>
                  <a:pt x="14422" y="8819"/>
                  <a:pt x="14545" y="8688"/>
                </a:cubicBezTo>
                <a:cubicBezTo>
                  <a:pt x="14586" y="8645"/>
                  <a:pt x="14885" y="8490"/>
                  <a:pt x="15209" y="8346"/>
                </a:cubicBezTo>
                <a:lnTo>
                  <a:pt x="15801" y="8089"/>
                </a:lnTo>
                <a:lnTo>
                  <a:pt x="15776" y="7608"/>
                </a:lnTo>
                <a:lnTo>
                  <a:pt x="15740" y="7128"/>
                </a:lnTo>
                <a:lnTo>
                  <a:pt x="15970" y="6732"/>
                </a:lnTo>
                <a:cubicBezTo>
                  <a:pt x="16090" y="6514"/>
                  <a:pt x="16214" y="6323"/>
                  <a:pt x="16247" y="6305"/>
                </a:cubicBezTo>
                <a:cubicBezTo>
                  <a:pt x="16280" y="6287"/>
                  <a:pt x="16308" y="6146"/>
                  <a:pt x="16308" y="5984"/>
                </a:cubicBezTo>
                <a:cubicBezTo>
                  <a:pt x="16308" y="5697"/>
                  <a:pt x="16287" y="5667"/>
                  <a:pt x="15861" y="5108"/>
                </a:cubicBezTo>
                <a:cubicBezTo>
                  <a:pt x="15468" y="4593"/>
                  <a:pt x="15430" y="4509"/>
                  <a:pt x="15414" y="4274"/>
                </a:cubicBezTo>
                <a:lnTo>
                  <a:pt x="15390" y="4018"/>
                </a:lnTo>
                <a:lnTo>
                  <a:pt x="14775" y="3569"/>
                </a:lnTo>
                <a:cubicBezTo>
                  <a:pt x="14430" y="3324"/>
                  <a:pt x="13985" y="2969"/>
                  <a:pt x="13785" y="2778"/>
                </a:cubicBezTo>
                <a:lnTo>
                  <a:pt x="13411" y="2436"/>
                </a:lnTo>
                <a:lnTo>
                  <a:pt x="13012" y="2436"/>
                </a:lnTo>
                <a:close/>
                <a:moveTo>
                  <a:pt x="4406" y="5963"/>
                </a:moveTo>
                <a:cubicBezTo>
                  <a:pt x="4354" y="5901"/>
                  <a:pt x="4301" y="5908"/>
                  <a:pt x="4032" y="6006"/>
                </a:cubicBezTo>
                <a:cubicBezTo>
                  <a:pt x="3860" y="6068"/>
                  <a:pt x="3685" y="6140"/>
                  <a:pt x="3645" y="6166"/>
                </a:cubicBezTo>
                <a:cubicBezTo>
                  <a:pt x="3511" y="6253"/>
                  <a:pt x="3300" y="6317"/>
                  <a:pt x="3078" y="6348"/>
                </a:cubicBezTo>
                <a:cubicBezTo>
                  <a:pt x="2460" y="6433"/>
                  <a:pt x="2381" y="6532"/>
                  <a:pt x="2668" y="6850"/>
                </a:cubicBezTo>
                <a:cubicBezTo>
                  <a:pt x="2762" y="6954"/>
                  <a:pt x="2870" y="7074"/>
                  <a:pt x="2897" y="7128"/>
                </a:cubicBezTo>
                <a:cubicBezTo>
                  <a:pt x="3030" y="7392"/>
                  <a:pt x="3365" y="7790"/>
                  <a:pt x="3464" y="7790"/>
                </a:cubicBezTo>
                <a:cubicBezTo>
                  <a:pt x="3508" y="7790"/>
                  <a:pt x="3568" y="7826"/>
                  <a:pt x="3585" y="7865"/>
                </a:cubicBezTo>
                <a:cubicBezTo>
                  <a:pt x="3602" y="7904"/>
                  <a:pt x="3665" y="7943"/>
                  <a:pt x="3730" y="7961"/>
                </a:cubicBezTo>
                <a:cubicBezTo>
                  <a:pt x="3906" y="8011"/>
                  <a:pt x="4351" y="8297"/>
                  <a:pt x="4599" y="8517"/>
                </a:cubicBezTo>
                <a:cubicBezTo>
                  <a:pt x="4720" y="8624"/>
                  <a:pt x="4831" y="8709"/>
                  <a:pt x="4840" y="8709"/>
                </a:cubicBezTo>
                <a:cubicBezTo>
                  <a:pt x="4857" y="8709"/>
                  <a:pt x="4827" y="8431"/>
                  <a:pt x="4792" y="8260"/>
                </a:cubicBezTo>
                <a:cubicBezTo>
                  <a:pt x="4783" y="8214"/>
                  <a:pt x="4765" y="8161"/>
                  <a:pt x="4744" y="8143"/>
                </a:cubicBezTo>
                <a:cubicBezTo>
                  <a:pt x="4723" y="8124"/>
                  <a:pt x="4696" y="7982"/>
                  <a:pt x="4696" y="7822"/>
                </a:cubicBezTo>
                <a:cubicBezTo>
                  <a:pt x="4696" y="7662"/>
                  <a:pt x="4676" y="7449"/>
                  <a:pt x="4647" y="7352"/>
                </a:cubicBezTo>
                <a:cubicBezTo>
                  <a:pt x="4619" y="7255"/>
                  <a:pt x="4564" y="6920"/>
                  <a:pt x="4527" y="6604"/>
                </a:cubicBezTo>
                <a:cubicBezTo>
                  <a:pt x="4489" y="6288"/>
                  <a:pt x="4439" y="6002"/>
                  <a:pt x="4406" y="5963"/>
                </a:cubicBezTo>
                <a:close/>
                <a:moveTo>
                  <a:pt x="16706" y="6679"/>
                </a:moveTo>
                <a:cubicBezTo>
                  <a:pt x="16613" y="6662"/>
                  <a:pt x="16516" y="6676"/>
                  <a:pt x="16404" y="6722"/>
                </a:cubicBezTo>
                <a:cubicBezTo>
                  <a:pt x="16243" y="6787"/>
                  <a:pt x="16030" y="7061"/>
                  <a:pt x="16030" y="7202"/>
                </a:cubicBezTo>
                <a:cubicBezTo>
                  <a:pt x="16030" y="7347"/>
                  <a:pt x="16179" y="7534"/>
                  <a:pt x="16356" y="7619"/>
                </a:cubicBezTo>
                <a:cubicBezTo>
                  <a:pt x="16573" y="7724"/>
                  <a:pt x="16772" y="7706"/>
                  <a:pt x="16959" y="7566"/>
                </a:cubicBezTo>
                <a:cubicBezTo>
                  <a:pt x="17105" y="7457"/>
                  <a:pt x="17128" y="7404"/>
                  <a:pt x="17128" y="7202"/>
                </a:cubicBezTo>
                <a:cubicBezTo>
                  <a:pt x="17128" y="7011"/>
                  <a:pt x="17102" y="6941"/>
                  <a:pt x="16971" y="6818"/>
                </a:cubicBezTo>
                <a:cubicBezTo>
                  <a:pt x="16887" y="6738"/>
                  <a:pt x="16799" y="6695"/>
                  <a:pt x="16706" y="6679"/>
                </a:cubicBezTo>
                <a:close/>
                <a:moveTo>
                  <a:pt x="17563" y="7160"/>
                </a:moveTo>
                <a:cubicBezTo>
                  <a:pt x="17510" y="7160"/>
                  <a:pt x="17297" y="7703"/>
                  <a:pt x="17297" y="7833"/>
                </a:cubicBezTo>
                <a:cubicBezTo>
                  <a:pt x="17297" y="7906"/>
                  <a:pt x="17335" y="7940"/>
                  <a:pt x="17442" y="7961"/>
                </a:cubicBezTo>
                <a:cubicBezTo>
                  <a:pt x="17525" y="7978"/>
                  <a:pt x="17665" y="8014"/>
                  <a:pt x="17756" y="8036"/>
                </a:cubicBezTo>
                <a:cubicBezTo>
                  <a:pt x="17960" y="8084"/>
                  <a:pt x="18268" y="8086"/>
                  <a:pt x="18432" y="8047"/>
                </a:cubicBezTo>
                <a:cubicBezTo>
                  <a:pt x="18699" y="7983"/>
                  <a:pt x="18521" y="7728"/>
                  <a:pt x="17985" y="7395"/>
                </a:cubicBezTo>
                <a:cubicBezTo>
                  <a:pt x="17774" y="7264"/>
                  <a:pt x="17584" y="7160"/>
                  <a:pt x="17563" y="7160"/>
                </a:cubicBezTo>
                <a:close/>
                <a:moveTo>
                  <a:pt x="18746" y="7331"/>
                </a:moveTo>
                <a:lnTo>
                  <a:pt x="18806" y="7555"/>
                </a:lnTo>
                <a:cubicBezTo>
                  <a:pt x="18900" y="7964"/>
                  <a:pt x="18576" y="8551"/>
                  <a:pt x="18179" y="8698"/>
                </a:cubicBezTo>
                <a:cubicBezTo>
                  <a:pt x="17961" y="8779"/>
                  <a:pt x="17657" y="8740"/>
                  <a:pt x="17056" y="8560"/>
                </a:cubicBezTo>
                <a:cubicBezTo>
                  <a:pt x="16848" y="8497"/>
                  <a:pt x="16646" y="8469"/>
                  <a:pt x="16501" y="8485"/>
                </a:cubicBezTo>
                <a:cubicBezTo>
                  <a:pt x="16230" y="8513"/>
                  <a:pt x="15286" y="8901"/>
                  <a:pt x="15354" y="8955"/>
                </a:cubicBezTo>
                <a:cubicBezTo>
                  <a:pt x="15380" y="8976"/>
                  <a:pt x="15565" y="9035"/>
                  <a:pt x="15776" y="9083"/>
                </a:cubicBezTo>
                <a:cubicBezTo>
                  <a:pt x="16212" y="9182"/>
                  <a:pt x="16605" y="9346"/>
                  <a:pt x="16718" y="9479"/>
                </a:cubicBezTo>
                <a:cubicBezTo>
                  <a:pt x="16841" y="9622"/>
                  <a:pt x="16813" y="9967"/>
                  <a:pt x="16658" y="10248"/>
                </a:cubicBezTo>
                <a:cubicBezTo>
                  <a:pt x="16507" y="10520"/>
                  <a:pt x="16103" y="10894"/>
                  <a:pt x="15801" y="11049"/>
                </a:cubicBezTo>
                <a:cubicBezTo>
                  <a:pt x="15506" y="11201"/>
                  <a:pt x="14433" y="11660"/>
                  <a:pt x="14219" y="11723"/>
                </a:cubicBezTo>
                <a:cubicBezTo>
                  <a:pt x="13627" y="11897"/>
                  <a:pt x="13329" y="11979"/>
                  <a:pt x="13254" y="11979"/>
                </a:cubicBezTo>
                <a:cubicBezTo>
                  <a:pt x="13102" y="11979"/>
                  <a:pt x="13168" y="12055"/>
                  <a:pt x="13459" y="12236"/>
                </a:cubicBezTo>
                <a:cubicBezTo>
                  <a:pt x="13616" y="12333"/>
                  <a:pt x="13754" y="12417"/>
                  <a:pt x="13773" y="12417"/>
                </a:cubicBezTo>
                <a:cubicBezTo>
                  <a:pt x="13792" y="12417"/>
                  <a:pt x="13894" y="12330"/>
                  <a:pt x="13990" y="12225"/>
                </a:cubicBezTo>
                <a:cubicBezTo>
                  <a:pt x="14188" y="12007"/>
                  <a:pt x="14263" y="12001"/>
                  <a:pt x="14581" y="12193"/>
                </a:cubicBezTo>
                <a:cubicBezTo>
                  <a:pt x="14696" y="12262"/>
                  <a:pt x="14815" y="12321"/>
                  <a:pt x="14847" y="12321"/>
                </a:cubicBezTo>
                <a:cubicBezTo>
                  <a:pt x="14879" y="12321"/>
                  <a:pt x="14997" y="12234"/>
                  <a:pt x="15101" y="12139"/>
                </a:cubicBezTo>
                <a:cubicBezTo>
                  <a:pt x="15442" y="11827"/>
                  <a:pt x="15820" y="11662"/>
                  <a:pt x="16634" y="11466"/>
                </a:cubicBezTo>
                <a:cubicBezTo>
                  <a:pt x="17856" y="11172"/>
                  <a:pt x="18503" y="10962"/>
                  <a:pt x="19603" y="10483"/>
                </a:cubicBezTo>
                <a:cubicBezTo>
                  <a:pt x="20626" y="10037"/>
                  <a:pt x="21143" y="9774"/>
                  <a:pt x="21293" y="9628"/>
                </a:cubicBezTo>
                <a:cubicBezTo>
                  <a:pt x="21428" y="9497"/>
                  <a:pt x="21585" y="8670"/>
                  <a:pt x="21595" y="8015"/>
                </a:cubicBezTo>
                <a:cubicBezTo>
                  <a:pt x="21600" y="7655"/>
                  <a:pt x="21577" y="7567"/>
                  <a:pt x="21486" y="7459"/>
                </a:cubicBezTo>
                <a:lnTo>
                  <a:pt x="21377" y="7331"/>
                </a:lnTo>
                <a:lnTo>
                  <a:pt x="20062" y="7331"/>
                </a:lnTo>
                <a:lnTo>
                  <a:pt x="18746" y="7331"/>
                </a:lnTo>
                <a:close/>
                <a:moveTo>
                  <a:pt x="13024" y="12054"/>
                </a:moveTo>
                <a:lnTo>
                  <a:pt x="12735" y="12097"/>
                </a:lnTo>
                <a:cubicBezTo>
                  <a:pt x="12572" y="12116"/>
                  <a:pt x="12231" y="12164"/>
                  <a:pt x="11986" y="12214"/>
                </a:cubicBezTo>
                <a:cubicBezTo>
                  <a:pt x="11296" y="12356"/>
                  <a:pt x="10037" y="12435"/>
                  <a:pt x="8860" y="12396"/>
                </a:cubicBezTo>
                <a:lnTo>
                  <a:pt x="7834" y="12353"/>
                </a:lnTo>
                <a:lnTo>
                  <a:pt x="7906" y="12492"/>
                </a:lnTo>
                <a:cubicBezTo>
                  <a:pt x="8026" y="12737"/>
                  <a:pt x="8229" y="12999"/>
                  <a:pt x="8727" y="13561"/>
                </a:cubicBezTo>
                <a:cubicBezTo>
                  <a:pt x="8996" y="13863"/>
                  <a:pt x="9210" y="14137"/>
                  <a:pt x="9210" y="14159"/>
                </a:cubicBezTo>
                <a:cubicBezTo>
                  <a:pt x="9210" y="14181"/>
                  <a:pt x="9234" y="14223"/>
                  <a:pt x="9270" y="14255"/>
                </a:cubicBezTo>
                <a:cubicBezTo>
                  <a:pt x="9308" y="14289"/>
                  <a:pt x="9496" y="14309"/>
                  <a:pt x="9705" y="14309"/>
                </a:cubicBezTo>
                <a:lnTo>
                  <a:pt x="10067" y="14309"/>
                </a:lnTo>
                <a:lnTo>
                  <a:pt x="10550" y="13945"/>
                </a:lnTo>
                <a:cubicBezTo>
                  <a:pt x="10812" y="13746"/>
                  <a:pt x="11067" y="13558"/>
                  <a:pt x="11129" y="13529"/>
                </a:cubicBezTo>
                <a:cubicBezTo>
                  <a:pt x="11191" y="13499"/>
                  <a:pt x="11772" y="13444"/>
                  <a:pt x="12409" y="13400"/>
                </a:cubicBezTo>
                <a:cubicBezTo>
                  <a:pt x="13495" y="13326"/>
                  <a:pt x="13576" y="13322"/>
                  <a:pt x="13821" y="13400"/>
                </a:cubicBezTo>
                <a:cubicBezTo>
                  <a:pt x="14121" y="13496"/>
                  <a:pt x="14228" y="13475"/>
                  <a:pt x="14316" y="13304"/>
                </a:cubicBezTo>
                <a:cubicBezTo>
                  <a:pt x="14428" y="13086"/>
                  <a:pt x="14388" y="12938"/>
                  <a:pt x="14195" y="12802"/>
                </a:cubicBezTo>
                <a:cubicBezTo>
                  <a:pt x="14004" y="12667"/>
                  <a:pt x="13767" y="12540"/>
                  <a:pt x="13749" y="12567"/>
                </a:cubicBezTo>
                <a:cubicBezTo>
                  <a:pt x="13618" y="12754"/>
                  <a:pt x="13416" y="12952"/>
                  <a:pt x="13350" y="12952"/>
                </a:cubicBezTo>
                <a:cubicBezTo>
                  <a:pt x="13261" y="12952"/>
                  <a:pt x="13005" y="12808"/>
                  <a:pt x="12795" y="12642"/>
                </a:cubicBezTo>
                <a:cubicBezTo>
                  <a:pt x="12660" y="12535"/>
                  <a:pt x="12645" y="12570"/>
                  <a:pt x="12928" y="12182"/>
                </a:cubicBezTo>
                <a:lnTo>
                  <a:pt x="13024" y="12054"/>
                </a:lnTo>
                <a:close/>
                <a:moveTo>
                  <a:pt x="5637" y="15944"/>
                </a:moveTo>
                <a:cubicBezTo>
                  <a:pt x="5467" y="15944"/>
                  <a:pt x="5412" y="16098"/>
                  <a:pt x="5553" y="16189"/>
                </a:cubicBezTo>
                <a:cubicBezTo>
                  <a:pt x="5678" y="16270"/>
                  <a:pt x="5818" y="16186"/>
                  <a:pt x="5794" y="16040"/>
                </a:cubicBezTo>
                <a:cubicBezTo>
                  <a:pt x="5782" y="15968"/>
                  <a:pt x="5734" y="15944"/>
                  <a:pt x="5637" y="15944"/>
                </a:cubicBezTo>
                <a:close/>
                <a:moveTo>
                  <a:pt x="11021" y="16008"/>
                </a:moveTo>
                <a:lnTo>
                  <a:pt x="10900" y="16029"/>
                </a:lnTo>
                <a:cubicBezTo>
                  <a:pt x="10780" y="16044"/>
                  <a:pt x="10782" y="16063"/>
                  <a:pt x="10767" y="16692"/>
                </a:cubicBezTo>
                <a:cubicBezTo>
                  <a:pt x="10752" y="17326"/>
                  <a:pt x="10744" y="17332"/>
                  <a:pt x="10610" y="17386"/>
                </a:cubicBezTo>
                <a:cubicBezTo>
                  <a:pt x="10509" y="17427"/>
                  <a:pt x="10435" y="17427"/>
                  <a:pt x="10333" y="17386"/>
                </a:cubicBezTo>
                <a:cubicBezTo>
                  <a:pt x="10210" y="17337"/>
                  <a:pt x="10200" y="17301"/>
                  <a:pt x="10200" y="17055"/>
                </a:cubicBezTo>
                <a:cubicBezTo>
                  <a:pt x="10200" y="16589"/>
                  <a:pt x="9915" y="16325"/>
                  <a:pt x="9439" y="16350"/>
                </a:cubicBezTo>
                <a:cubicBezTo>
                  <a:pt x="9111" y="16367"/>
                  <a:pt x="8944" y="16450"/>
                  <a:pt x="8824" y="16670"/>
                </a:cubicBezTo>
                <a:cubicBezTo>
                  <a:pt x="8692" y="16911"/>
                  <a:pt x="8684" y="17029"/>
                  <a:pt x="8788" y="17247"/>
                </a:cubicBezTo>
                <a:cubicBezTo>
                  <a:pt x="8911" y="17509"/>
                  <a:pt x="9124" y="17621"/>
                  <a:pt x="9488" y="17621"/>
                </a:cubicBezTo>
                <a:cubicBezTo>
                  <a:pt x="9876" y="17621"/>
                  <a:pt x="10005" y="17721"/>
                  <a:pt x="9970" y="17985"/>
                </a:cubicBezTo>
                <a:cubicBezTo>
                  <a:pt x="9950" y="18137"/>
                  <a:pt x="9958" y="18156"/>
                  <a:pt x="10067" y="18156"/>
                </a:cubicBezTo>
                <a:cubicBezTo>
                  <a:pt x="10175" y="18156"/>
                  <a:pt x="10197" y="18134"/>
                  <a:pt x="10212" y="17931"/>
                </a:cubicBezTo>
                <a:cubicBezTo>
                  <a:pt x="10224" y="17771"/>
                  <a:pt x="10251" y="17692"/>
                  <a:pt x="10308" y="17685"/>
                </a:cubicBezTo>
                <a:cubicBezTo>
                  <a:pt x="10354" y="17680"/>
                  <a:pt x="10533" y="17660"/>
                  <a:pt x="10707" y="17643"/>
                </a:cubicBezTo>
                <a:lnTo>
                  <a:pt x="11021" y="17611"/>
                </a:lnTo>
                <a:lnTo>
                  <a:pt x="11021" y="16809"/>
                </a:lnTo>
                <a:lnTo>
                  <a:pt x="11021" y="16008"/>
                </a:lnTo>
                <a:close/>
                <a:moveTo>
                  <a:pt x="18179" y="16008"/>
                </a:moveTo>
                <a:lnTo>
                  <a:pt x="18046" y="16029"/>
                </a:lnTo>
                <a:cubicBezTo>
                  <a:pt x="17926" y="16044"/>
                  <a:pt x="17928" y="16061"/>
                  <a:pt x="17901" y="16692"/>
                </a:cubicBezTo>
                <a:cubicBezTo>
                  <a:pt x="17870" y="17419"/>
                  <a:pt x="17826" y="17490"/>
                  <a:pt x="17527" y="17397"/>
                </a:cubicBezTo>
                <a:cubicBezTo>
                  <a:pt x="17374" y="17349"/>
                  <a:pt x="17373" y="17354"/>
                  <a:pt x="17358" y="16884"/>
                </a:cubicBezTo>
                <a:cubicBezTo>
                  <a:pt x="17342" y="16418"/>
                  <a:pt x="17346" y="16403"/>
                  <a:pt x="17213" y="16403"/>
                </a:cubicBezTo>
                <a:cubicBezTo>
                  <a:pt x="17079" y="16403"/>
                  <a:pt x="17069" y="16412"/>
                  <a:pt x="17080" y="16841"/>
                </a:cubicBezTo>
                <a:cubicBezTo>
                  <a:pt x="17095" y="17400"/>
                  <a:pt x="17072" y="17429"/>
                  <a:pt x="16561" y="17429"/>
                </a:cubicBezTo>
                <a:cubicBezTo>
                  <a:pt x="16078" y="17429"/>
                  <a:pt x="15970" y="17365"/>
                  <a:pt x="15970" y="17055"/>
                </a:cubicBezTo>
                <a:cubicBezTo>
                  <a:pt x="15970" y="16613"/>
                  <a:pt x="15698" y="16349"/>
                  <a:pt x="15221" y="16339"/>
                </a:cubicBezTo>
                <a:cubicBezTo>
                  <a:pt x="14921" y="16333"/>
                  <a:pt x="14722" y="16464"/>
                  <a:pt x="14557" y="16766"/>
                </a:cubicBezTo>
                <a:cubicBezTo>
                  <a:pt x="14422" y="17014"/>
                  <a:pt x="14353" y="17025"/>
                  <a:pt x="14304" y="16809"/>
                </a:cubicBezTo>
                <a:cubicBezTo>
                  <a:pt x="14261" y="16621"/>
                  <a:pt x="14020" y="16411"/>
                  <a:pt x="13761" y="16350"/>
                </a:cubicBezTo>
                <a:cubicBezTo>
                  <a:pt x="13223" y="16222"/>
                  <a:pt x="12758" y="16647"/>
                  <a:pt x="12867" y="17162"/>
                </a:cubicBezTo>
                <a:cubicBezTo>
                  <a:pt x="12900" y="17316"/>
                  <a:pt x="12885" y="17340"/>
                  <a:pt x="12735" y="17386"/>
                </a:cubicBezTo>
                <a:cubicBezTo>
                  <a:pt x="12579" y="17434"/>
                  <a:pt x="12571" y="17451"/>
                  <a:pt x="12554" y="17750"/>
                </a:cubicBezTo>
                <a:cubicBezTo>
                  <a:pt x="12544" y="17922"/>
                  <a:pt x="12544" y="18087"/>
                  <a:pt x="12554" y="18113"/>
                </a:cubicBezTo>
                <a:cubicBezTo>
                  <a:pt x="12564" y="18139"/>
                  <a:pt x="12616" y="18156"/>
                  <a:pt x="12674" y="18156"/>
                </a:cubicBezTo>
                <a:cubicBezTo>
                  <a:pt x="12762" y="18156"/>
                  <a:pt x="12783" y="18124"/>
                  <a:pt x="12783" y="17942"/>
                </a:cubicBezTo>
                <a:cubicBezTo>
                  <a:pt x="12783" y="17664"/>
                  <a:pt x="12870" y="17621"/>
                  <a:pt x="13423" y="17621"/>
                </a:cubicBezTo>
                <a:cubicBezTo>
                  <a:pt x="13910" y="17621"/>
                  <a:pt x="14114" y="17542"/>
                  <a:pt x="14243" y="17301"/>
                </a:cubicBezTo>
                <a:cubicBezTo>
                  <a:pt x="14370" y="17065"/>
                  <a:pt x="14471" y="17052"/>
                  <a:pt x="14569" y="17269"/>
                </a:cubicBezTo>
                <a:cubicBezTo>
                  <a:pt x="14678" y="17510"/>
                  <a:pt x="14913" y="17626"/>
                  <a:pt x="15294" y="17632"/>
                </a:cubicBezTo>
                <a:cubicBezTo>
                  <a:pt x="15460" y="17635"/>
                  <a:pt x="15616" y="17667"/>
                  <a:pt x="15644" y="17696"/>
                </a:cubicBezTo>
                <a:cubicBezTo>
                  <a:pt x="15689" y="17744"/>
                  <a:pt x="15740" y="17935"/>
                  <a:pt x="15752" y="18102"/>
                </a:cubicBezTo>
                <a:cubicBezTo>
                  <a:pt x="15755" y="18136"/>
                  <a:pt x="15800" y="18156"/>
                  <a:pt x="15861" y="18156"/>
                </a:cubicBezTo>
                <a:cubicBezTo>
                  <a:pt x="15954" y="18156"/>
                  <a:pt x="15970" y="18126"/>
                  <a:pt x="15970" y="17942"/>
                </a:cubicBezTo>
                <a:cubicBezTo>
                  <a:pt x="15970" y="17822"/>
                  <a:pt x="16004" y="17707"/>
                  <a:pt x="16042" y="17685"/>
                </a:cubicBezTo>
                <a:cubicBezTo>
                  <a:pt x="16080" y="17664"/>
                  <a:pt x="16539" y="17647"/>
                  <a:pt x="17068" y="17643"/>
                </a:cubicBezTo>
                <a:cubicBezTo>
                  <a:pt x="17597" y="17638"/>
                  <a:pt x="18068" y="17624"/>
                  <a:pt x="18106" y="17621"/>
                </a:cubicBezTo>
                <a:cubicBezTo>
                  <a:pt x="18158" y="17618"/>
                  <a:pt x="18179" y="17430"/>
                  <a:pt x="18179" y="16820"/>
                </a:cubicBezTo>
                <a:lnTo>
                  <a:pt x="18179" y="16008"/>
                </a:lnTo>
                <a:close/>
                <a:moveTo>
                  <a:pt x="18613" y="16008"/>
                </a:moveTo>
                <a:lnTo>
                  <a:pt x="18613" y="16809"/>
                </a:lnTo>
                <a:cubicBezTo>
                  <a:pt x="18613" y="17248"/>
                  <a:pt x="18628" y="17624"/>
                  <a:pt x="18649" y="17643"/>
                </a:cubicBezTo>
                <a:cubicBezTo>
                  <a:pt x="18671" y="17661"/>
                  <a:pt x="18723" y="17672"/>
                  <a:pt x="18770" y="17664"/>
                </a:cubicBezTo>
                <a:cubicBezTo>
                  <a:pt x="18843" y="17652"/>
                  <a:pt x="18855" y="17527"/>
                  <a:pt x="18855" y="16841"/>
                </a:cubicBezTo>
                <a:cubicBezTo>
                  <a:pt x="18855" y="16046"/>
                  <a:pt x="18856" y="16045"/>
                  <a:pt x="18734" y="16029"/>
                </a:cubicBezTo>
                <a:lnTo>
                  <a:pt x="18613" y="16008"/>
                </a:lnTo>
                <a:close/>
                <a:moveTo>
                  <a:pt x="6627" y="16018"/>
                </a:moveTo>
                <a:cubicBezTo>
                  <a:pt x="6484" y="16018"/>
                  <a:pt x="6485" y="16058"/>
                  <a:pt x="6470" y="16724"/>
                </a:cubicBezTo>
                <a:cubicBezTo>
                  <a:pt x="6463" y="17045"/>
                  <a:pt x="6429" y="17331"/>
                  <a:pt x="6398" y="17365"/>
                </a:cubicBezTo>
                <a:cubicBezTo>
                  <a:pt x="6324" y="17444"/>
                  <a:pt x="6014" y="17444"/>
                  <a:pt x="5903" y="17365"/>
                </a:cubicBezTo>
                <a:cubicBezTo>
                  <a:pt x="5840" y="17321"/>
                  <a:pt x="5807" y="17183"/>
                  <a:pt x="5782" y="16852"/>
                </a:cubicBezTo>
                <a:cubicBezTo>
                  <a:pt x="5763" y="16600"/>
                  <a:pt x="5732" y="16381"/>
                  <a:pt x="5722" y="16371"/>
                </a:cubicBezTo>
                <a:cubicBezTo>
                  <a:pt x="5711" y="16362"/>
                  <a:pt x="5663" y="16365"/>
                  <a:pt x="5613" y="16382"/>
                </a:cubicBezTo>
                <a:cubicBezTo>
                  <a:pt x="5538" y="16407"/>
                  <a:pt x="5528" y="16496"/>
                  <a:pt x="5528" y="16873"/>
                </a:cubicBezTo>
                <a:cubicBezTo>
                  <a:pt x="5528" y="17279"/>
                  <a:pt x="5518" y="17329"/>
                  <a:pt x="5420" y="17376"/>
                </a:cubicBezTo>
                <a:cubicBezTo>
                  <a:pt x="5359" y="17404"/>
                  <a:pt x="5236" y="17428"/>
                  <a:pt x="5154" y="17418"/>
                </a:cubicBezTo>
                <a:cubicBezTo>
                  <a:pt x="4963" y="17396"/>
                  <a:pt x="4901" y="17184"/>
                  <a:pt x="4937" y="16734"/>
                </a:cubicBezTo>
                <a:cubicBezTo>
                  <a:pt x="4962" y="16415"/>
                  <a:pt x="4958" y="16409"/>
                  <a:pt x="4816" y="16392"/>
                </a:cubicBezTo>
                <a:cubicBezTo>
                  <a:pt x="4737" y="16383"/>
                  <a:pt x="4518" y="16390"/>
                  <a:pt x="4321" y="16403"/>
                </a:cubicBezTo>
                <a:lnTo>
                  <a:pt x="3959" y="16425"/>
                </a:lnTo>
                <a:lnTo>
                  <a:pt x="3935" y="17055"/>
                </a:lnTo>
                <a:cubicBezTo>
                  <a:pt x="3908" y="17666"/>
                  <a:pt x="3905" y="17678"/>
                  <a:pt x="3754" y="17792"/>
                </a:cubicBezTo>
                <a:cubicBezTo>
                  <a:pt x="3543" y="17953"/>
                  <a:pt x="3345" y="17944"/>
                  <a:pt x="3150" y="17760"/>
                </a:cubicBezTo>
                <a:cubicBezTo>
                  <a:pt x="3004" y="17622"/>
                  <a:pt x="2994" y="17577"/>
                  <a:pt x="2994" y="17247"/>
                </a:cubicBezTo>
                <a:cubicBezTo>
                  <a:pt x="2994" y="16891"/>
                  <a:pt x="2991" y="16895"/>
                  <a:pt x="2849" y="16895"/>
                </a:cubicBezTo>
                <a:lnTo>
                  <a:pt x="2704" y="16895"/>
                </a:lnTo>
                <a:lnTo>
                  <a:pt x="2728" y="17322"/>
                </a:lnTo>
                <a:cubicBezTo>
                  <a:pt x="2754" y="17803"/>
                  <a:pt x="2848" y="17984"/>
                  <a:pt x="3126" y="18092"/>
                </a:cubicBezTo>
                <a:cubicBezTo>
                  <a:pt x="3514" y="18241"/>
                  <a:pt x="3981" y="18093"/>
                  <a:pt x="4128" y="17782"/>
                </a:cubicBezTo>
                <a:cubicBezTo>
                  <a:pt x="4175" y="17683"/>
                  <a:pt x="4201" y="17453"/>
                  <a:pt x="4201" y="17173"/>
                </a:cubicBezTo>
                <a:cubicBezTo>
                  <a:pt x="4201" y="16656"/>
                  <a:pt x="4256" y="16566"/>
                  <a:pt x="4502" y="16649"/>
                </a:cubicBezTo>
                <a:cubicBezTo>
                  <a:pt x="4582" y="16676"/>
                  <a:pt x="4645" y="16722"/>
                  <a:pt x="4647" y="16756"/>
                </a:cubicBezTo>
                <a:cubicBezTo>
                  <a:pt x="4649" y="16790"/>
                  <a:pt x="4654" y="16994"/>
                  <a:pt x="4659" y="17215"/>
                </a:cubicBezTo>
                <a:lnTo>
                  <a:pt x="4671" y="17621"/>
                </a:lnTo>
                <a:lnTo>
                  <a:pt x="4973" y="17621"/>
                </a:lnTo>
                <a:cubicBezTo>
                  <a:pt x="5767" y="17626"/>
                  <a:pt x="7989" y="17625"/>
                  <a:pt x="8148" y="17621"/>
                </a:cubicBezTo>
                <a:lnTo>
                  <a:pt x="8329" y="17621"/>
                </a:lnTo>
                <a:lnTo>
                  <a:pt x="8329" y="17012"/>
                </a:lnTo>
                <a:lnTo>
                  <a:pt x="8329" y="16403"/>
                </a:lnTo>
                <a:lnTo>
                  <a:pt x="7677" y="16403"/>
                </a:lnTo>
                <a:cubicBezTo>
                  <a:pt x="6884" y="16403"/>
                  <a:pt x="6735" y="16373"/>
                  <a:pt x="6735" y="16168"/>
                </a:cubicBezTo>
                <a:cubicBezTo>
                  <a:pt x="6735" y="16056"/>
                  <a:pt x="6706" y="16018"/>
                  <a:pt x="6627" y="16018"/>
                </a:cubicBezTo>
                <a:close/>
                <a:moveTo>
                  <a:pt x="11564" y="16018"/>
                </a:moveTo>
                <a:cubicBezTo>
                  <a:pt x="11466" y="16018"/>
                  <a:pt x="11467" y="16061"/>
                  <a:pt x="11467" y="16820"/>
                </a:cubicBezTo>
                <a:lnTo>
                  <a:pt x="11467" y="17632"/>
                </a:lnTo>
                <a:lnTo>
                  <a:pt x="11588" y="17611"/>
                </a:lnTo>
                <a:cubicBezTo>
                  <a:pt x="11709" y="17595"/>
                  <a:pt x="11711" y="17584"/>
                  <a:pt x="11721" y="16873"/>
                </a:cubicBezTo>
                <a:cubicBezTo>
                  <a:pt x="11726" y="16475"/>
                  <a:pt x="11713" y="16120"/>
                  <a:pt x="11697" y="16083"/>
                </a:cubicBezTo>
                <a:cubicBezTo>
                  <a:pt x="11681" y="16046"/>
                  <a:pt x="11621" y="16018"/>
                  <a:pt x="11564" y="16018"/>
                </a:cubicBezTo>
                <a:close/>
                <a:moveTo>
                  <a:pt x="16440" y="17814"/>
                </a:moveTo>
                <a:cubicBezTo>
                  <a:pt x="16352" y="17814"/>
                  <a:pt x="16249" y="17964"/>
                  <a:pt x="16283" y="18049"/>
                </a:cubicBezTo>
                <a:cubicBezTo>
                  <a:pt x="16313" y="18123"/>
                  <a:pt x="16443" y="18127"/>
                  <a:pt x="16585" y="18059"/>
                </a:cubicBezTo>
                <a:cubicBezTo>
                  <a:pt x="16659" y="18024"/>
                  <a:pt x="16717" y="18030"/>
                  <a:pt x="16790" y="18070"/>
                </a:cubicBezTo>
                <a:cubicBezTo>
                  <a:pt x="16921" y="18142"/>
                  <a:pt x="17092" y="18091"/>
                  <a:pt x="17068" y="17985"/>
                </a:cubicBezTo>
                <a:cubicBezTo>
                  <a:pt x="17036" y="17841"/>
                  <a:pt x="16873" y="17783"/>
                  <a:pt x="16754" y="17878"/>
                </a:cubicBezTo>
                <a:cubicBezTo>
                  <a:pt x="16660" y="17953"/>
                  <a:pt x="16647" y="17955"/>
                  <a:pt x="16585" y="17889"/>
                </a:cubicBezTo>
                <a:cubicBezTo>
                  <a:pt x="16547" y="17848"/>
                  <a:pt x="16481" y="17814"/>
                  <a:pt x="16440" y="17814"/>
                </a:cubicBezTo>
                <a:close/>
                <a:moveTo>
                  <a:pt x="3392" y="18348"/>
                </a:moveTo>
                <a:cubicBezTo>
                  <a:pt x="3185" y="18234"/>
                  <a:pt x="3002" y="18431"/>
                  <a:pt x="3175" y="18583"/>
                </a:cubicBezTo>
                <a:cubicBezTo>
                  <a:pt x="3225" y="18628"/>
                  <a:pt x="3254" y="18624"/>
                  <a:pt x="3332" y="18562"/>
                </a:cubicBezTo>
                <a:cubicBezTo>
                  <a:pt x="3417" y="18493"/>
                  <a:pt x="3460" y="18497"/>
                  <a:pt x="3573" y="18551"/>
                </a:cubicBezTo>
                <a:cubicBezTo>
                  <a:pt x="3737" y="18629"/>
                  <a:pt x="3875" y="18580"/>
                  <a:pt x="3875" y="18455"/>
                </a:cubicBezTo>
                <a:cubicBezTo>
                  <a:pt x="3875" y="18338"/>
                  <a:pt x="3736" y="18293"/>
                  <a:pt x="3597" y="18359"/>
                </a:cubicBezTo>
                <a:cubicBezTo>
                  <a:pt x="3524" y="18394"/>
                  <a:pt x="3465" y="18388"/>
                  <a:pt x="3392" y="18348"/>
                </a:cubicBezTo>
                <a:close/>
                <a:moveTo>
                  <a:pt x="18179" y="18978"/>
                </a:moveTo>
                <a:lnTo>
                  <a:pt x="18046" y="18989"/>
                </a:lnTo>
                <a:cubicBezTo>
                  <a:pt x="17926" y="19004"/>
                  <a:pt x="17928" y="19026"/>
                  <a:pt x="17901" y="19662"/>
                </a:cubicBezTo>
                <a:lnTo>
                  <a:pt x="17865" y="20325"/>
                </a:lnTo>
                <a:lnTo>
                  <a:pt x="17539" y="20325"/>
                </a:lnTo>
                <a:lnTo>
                  <a:pt x="17213" y="20325"/>
                </a:lnTo>
                <a:lnTo>
                  <a:pt x="17201" y="19855"/>
                </a:lnTo>
                <a:cubicBezTo>
                  <a:pt x="17185" y="19389"/>
                  <a:pt x="17175" y="19374"/>
                  <a:pt x="17044" y="19374"/>
                </a:cubicBezTo>
                <a:cubicBezTo>
                  <a:pt x="16913" y="19374"/>
                  <a:pt x="16915" y="19389"/>
                  <a:pt x="16899" y="19855"/>
                </a:cubicBezTo>
                <a:lnTo>
                  <a:pt x="16875" y="20325"/>
                </a:lnTo>
                <a:lnTo>
                  <a:pt x="16549" y="20325"/>
                </a:lnTo>
                <a:lnTo>
                  <a:pt x="16223" y="20325"/>
                </a:lnTo>
                <a:lnTo>
                  <a:pt x="16211" y="20079"/>
                </a:lnTo>
                <a:cubicBezTo>
                  <a:pt x="16199" y="19406"/>
                  <a:pt x="16204" y="19374"/>
                  <a:pt x="16090" y="19374"/>
                </a:cubicBezTo>
                <a:cubicBezTo>
                  <a:pt x="15991" y="19374"/>
                  <a:pt x="15972" y="19420"/>
                  <a:pt x="15958" y="19855"/>
                </a:cubicBezTo>
                <a:lnTo>
                  <a:pt x="15945" y="20325"/>
                </a:lnTo>
                <a:lnTo>
                  <a:pt x="15620" y="20325"/>
                </a:lnTo>
                <a:lnTo>
                  <a:pt x="15282" y="20325"/>
                </a:lnTo>
                <a:lnTo>
                  <a:pt x="15270" y="19855"/>
                </a:lnTo>
                <a:cubicBezTo>
                  <a:pt x="15255" y="19423"/>
                  <a:pt x="15245" y="19374"/>
                  <a:pt x="15149" y="19374"/>
                </a:cubicBezTo>
                <a:cubicBezTo>
                  <a:pt x="15052" y="19374"/>
                  <a:pt x="15042" y="19423"/>
                  <a:pt x="15028" y="19855"/>
                </a:cubicBezTo>
                <a:lnTo>
                  <a:pt x="15016" y="20325"/>
                </a:lnTo>
                <a:lnTo>
                  <a:pt x="14147" y="20336"/>
                </a:lnTo>
                <a:cubicBezTo>
                  <a:pt x="13155" y="20351"/>
                  <a:pt x="13132" y="20341"/>
                  <a:pt x="13217" y="20004"/>
                </a:cubicBezTo>
                <a:cubicBezTo>
                  <a:pt x="13288" y="19726"/>
                  <a:pt x="13436" y="19608"/>
                  <a:pt x="13749" y="19577"/>
                </a:cubicBezTo>
                <a:cubicBezTo>
                  <a:pt x="13971" y="19555"/>
                  <a:pt x="13992" y="19538"/>
                  <a:pt x="13978" y="19449"/>
                </a:cubicBezTo>
                <a:cubicBezTo>
                  <a:pt x="13963" y="19356"/>
                  <a:pt x="13933" y="19348"/>
                  <a:pt x="13664" y="19363"/>
                </a:cubicBezTo>
                <a:cubicBezTo>
                  <a:pt x="13162" y="19391"/>
                  <a:pt x="12999" y="19555"/>
                  <a:pt x="12952" y="20036"/>
                </a:cubicBezTo>
                <a:lnTo>
                  <a:pt x="12916" y="20325"/>
                </a:lnTo>
                <a:lnTo>
                  <a:pt x="11866" y="20346"/>
                </a:lnTo>
                <a:cubicBezTo>
                  <a:pt x="11229" y="20361"/>
                  <a:pt x="10774" y="20353"/>
                  <a:pt x="10743" y="20325"/>
                </a:cubicBezTo>
                <a:cubicBezTo>
                  <a:pt x="10714" y="20299"/>
                  <a:pt x="10695" y="20176"/>
                  <a:pt x="10695" y="20047"/>
                </a:cubicBezTo>
                <a:cubicBezTo>
                  <a:pt x="10695" y="19557"/>
                  <a:pt x="10454" y="19331"/>
                  <a:pt x="9934" y="19331"/>
                </a:cubicBezTo>
                <a:cubicBezTo>
                  <a:pt x="9722" y="19331"/>
                  <a:pt x="9616" y="19353"/>
                  <a:pt x="9488" y="19449"/>
                </a:cubicBezTo>
                <a:cubicBezTo>
                  <a:pt x="9180" y="19678"/>
                  <a:pt x="9132" y="20089"/>
                  <a:pt x="9379" y="20368"/>
                </a:cubicBezTo>
                <a:cubicBezTo>
                  <a:pt x="9521" y="20527"/>
                  <a:pt x="9675" y="20579"/>
                  <a:pt x="10019" y="20592"/>
                </a:cubicBezTo>
                <a:cubicBezTo>
                  <a:pt x="10361" y="20605"/>
                  <a:pt x="10417" y="20662"/>
                  <a:pt x="10417" y="20913"/>
                </a:cubicBezTo>
                <a:cubicBezTo>
                  <a:pt x="10417" y="21107"/>
                  <a:pt x="10433" y="21116"/>
                  <a:pt x="10562" y="21094"/>
                </a:cubicBezTo>
                <a:cubicBezTo>
                  <a:pt x="10680" y="21074"/>
                  <a:pt x="10695" y="21042"/>
                  <a:pt x="10695" y="20881"/>
                </a:cubicBezTo>
                <a:cubicBezTo>
                  <a:pt x="10695" y="20745"/>
                  <a:pt x="10726" y="20682"/>
                  <a:pt x="10803" y="20646"/>
                </a:cubicBezTo>
                <a:cubicBezTo>
                  <a:pt x="10874" y="20612"/>
                  <a:pt x="12146" y="20592"/>
                  <a:pt x="14545" y="20592"/>
                </a:cubicBezTo>
                <a:lnTo>
                  <a:pt x="18179" y="20592"/>
                </a:lnTo>
                <a:lnTo>
                  <a:pt x="18179" y="19791"/>
                </a:lnTo>
                <a:lnTo>
                  <a:pt x="18179" y="18978"/>
                </a:lnTo>
                <a:close/>
                <a:moveTo>
                  <a:pt x="18613" y="18978"/>
                </a:moveTo>
                <a:lnTo>
                  <a:pt x="18613" y="19791"/>
                </a:lnTo>
                <a:cubicBezTo>
                  <a:pt x="18613" y="20595"/>
                  <a:pt x="18610" y="20592"/>
                  <a:pt x="18734" y="20592"/>
                </a:cubicBezTo>
                <a:cubicBezTo>
                  <a:pt x="18857" y="20592"/>
                  <a:pt x="18855" y="20589"/>
                  <a:pt x="18855" y="19801"/>
                </a:cubicBezTo>
                <a:cubicBezTo>
                  <a:pt x="18855" y="19018"/>
                  <a:pt x="18856" y="19005"/>
                  <a:pt x="18734" y="18989"/>
                </a:cubicBezTo>
                <a:lnTo>
                  <a:pt x="18613" y="18978"/>
                </a:lnTo>
                <a:close/>
                <a:moveTo>
                  <a:pt x="4430" y="18989"/>
                </a:moveTo>
                <a:cubicBezTo>
                  <a:pt x="4324" y="18989"/>
                  <a:pt x="4321" y="19020"/>
                  <a:pt x="4321" y="19791"/>
                </a:cubicBezTo>
                <a:cubicBezTo>
                  <a:pt x="4321" y="20561"/>
                  <a:pt x="4324" y="20592"/>
                  <a:pt x="4430" y="20592"/>
                </a:cubicBezTo>
                <a:cubicBezTo>
                  <a:pt x="4536" y="20592"/>
                  <a:pt x="4539" y="20561"/>
                  <a:pt x="4539" y="19791"/>
                </a:cubicBezTo>
                <a:cubicBezTo>
                  <a:pt x="4539" y="19020"/>
                  <a:pt x="4536" y="18989"/>
                  <a:pt x="4430" y="18989"/>
                </a:cubicBezTo>
                <a:close/>
                <a:moveTo>
                  <a:pt x="3163" y="19011"/>
                </a:moveTo>
                <a:cubicBezTo>
                  <a:pt x="2908" y="19056"/>
                  <a:pt x="2776" y="19225"/>
                  <a:pt x="2764" y="19491"/>
                </a:cubicBezTo>
                <a:cubicBezTo>
                  <a:pt x="2756" y="19687"/>
                  <a:pt x="2765" y="19744"/>
                  <a:pt x="2897" y="19844"/>
                </a:cubicBezTo>
                <a:cubicBezTo>
                  <a:pt x="2982" y="19909"/>
                  <a:pt x="3151" y="19977"/>
                  <a:pt x="3271" y="19994"/>
                </a:cubicBezTo>
                <a:cubicBezTo>
                  <a:pt x="3525" y="20030"/>
                  <a:pt x="3597" y="20109"/>
                  <a:pt x="3597" y="20389"/>
                </a:cubicBezTo>
                <a:cubicBezTo>
                  <a:pt x="3597" y="20555"/>
                  <a:pt x="3614" y="20592"/>
                  <a:pt x="3706" y="20592"/>
                </a:cubicBezTo>
                <a:cubicBezTo>
                  <a:pt x="3810" y="20592"/>
                  <a:pt x="3826" y="20555"/>
                  <a:pt x="3826" y="19951"/>
                </a:cubicBezTo>
                <a:cubicBezTo>
                  <a:pt x="3826" y="19588"/>
                  <a:pt x="3800" y="19280"/>
                  <a:pt x="3766" y="19224"/>
                </a:cubicBezTo>
                <a:cubicBezTo>
                  <a:pt x="3685" y="19090"/>
                  <a:pt x="3364" y="18975"/>
                  <a:pt x="3163" y="19011"/>
                </a:cubicBezTo>
                <a:close/>
                <a:moveTo>
                  <a:pt x="6904" y="19385"/>
                </a:moveTo>
                <a:lnTo>
                  <a:pt x="6603" y="19395"/>
                </a:lnTo>
                <a:lnTo>
                  <a:pt x="6579" y="19994"/>
                </a:lnTo>
                <a:lnTo>
                  <a:pt x="6566" y="20581"/>
                </a:lnTo>
                <a:lnTo>
                  <a:pt x="6373" y="20731"/>
                </a:lnTo>
                <a:cubicBezTo>
                  <a:pt x="6131" y="20919"/>
                  <a:pt x="6014" y="20920"/>
                  <a:pt x="5770" y="20731"/>
                </a:cubicBezTo>
                <a:cubicBezTo>
                  <a:pt x="5580" y="20584"/>
                  <a:pt x="5577" y="20569"/>
                  <a:pt x="5577" y="20218"/>
                </a:cubicBezTo>
                <a:cubicBezTo>
                  <a:pt x="5577" y="19895"/>
                  <a:pt x="5575" y="19865"/>
                  <a:pt x="5480" y="19865"/>
                </a:cubicBezTo>
                <a:cubicBezTo>
                  <a:pt x="5393" y="19865"/>
                  <a:pt x="5365" y="19910"/>
                  <a:pt x="5335" y="20122"/>
                </a:cubicBezTo>
                <a:cubicBezTo>
                  <a:pt x="5275" y="20547"/>
                  <a:pt x="5438" y="20928"/>
                  <a:pt x="5722" y="21030"/>
                </a:cubicBezTo>
                <a:cubicBezTo>
                  <a:pt x="5782" y="21052"/>
                  <a:pt x="5957" y="21071"/>
                  <a:pt x="6120" y="21073"/>
                </a:cubicBezTo>
                <a:cubicBezTo>
                  <a:pt x="6390" y="21076"/>
                  <a:pt x="6434" y="21061"/>
                  <a:pt x="6603" y="20902"/>
                </a:cubicBezTo>
                <a:cubicBezTo>
                  <a:pt x="6786" y="20729"/>
                  <a:pt x="6796" y="20725"/>
                  <a:pt x="6796" y="20261"/>
                </a:cubicBezTo>
                <a:cubicBezTo>
                  <a:pt x="6796" y="19772"/>
                  <a:pt x="6855" y="19620"/>
                  <a:pt x="7061" y="19620"/>
                </a:cubicBezTo>
                <a:cubicBezTo>
                  <a:pt x="7240" y="19620"/>
                  <a:pt x="7291" y="19728"/>
                  <a:pt x="7291" y="20165"/>
                </a:cubicBezTo>
                <a:cubicBezTo>
                  <a:pt x="7291" y="20589"/>
                  <a:pt x="7287" y="20592"/>
                  <a:pt x="7424" y="20592"/>
                </a:cubicBezTo>
                <a:lnTo>
                  <a:pt x="7556" y="20592"/>
                </a:lnTo>
                <a:lnTo>
                  <a:pt x="7556" y="20015"/>
                </a:lnTo>
                <a:lnTo>
                  <a:pt x="7556" y="19427"/>
                </a:lnTo>
                <a:lnTo>
                  <a:pt x="7387" y="19406"/>
                </a:lnTo>
                <a:cubicBezTo>
                  <a:pt x="7289" y="19392"/>
                  <a:pt x="7071" y="19379"/>
                  <a:pt x="6904" y="19385"/>
                </a:cubicBezTo>
                <a:close/>
                <a:moveTo>
                  <a:pt x="8462" y="19406"/>
                </a:moveTo>
                <a:cubicBezTo>
                  <a:pt x="8032" y="19383"/>
                  <a:pt x="7894" y="19408"/>
                  <a:pt x="7894" y="19523"/>
                </a:cubicBezTo>
                <a:cubicBezTo>
                  <a:pt x="7894" y="19603"/>
                  <a:pt x="7928" y="19620"/>
                  <a:pt x="8208" y="19620"/>
                </a:cubicBezTo>
                <a:cubicBezTo>
                  <a:pt x="8613" y="19620"/>
                  <a:pt x="8676" y="19665"/>
                  <a:pt x="8655" y="20036"/>
                </a:cubicBezTo>
                <a:lnTo>
                  <a:pt x="8631" y="20325"/>
                </a:lnTo>
                <a:lnTo>
                  <a:pt x="8389" y="20336"/>
                </a:lnTo>
                <a:cubicBezTo>
                  <a:pt x="7994" y="20356"/>
                  <a:pt x="7894" y="20390"/>
                  <a:pt x="7894" y="20496"/>
                </a:cubicBezTo>
                <a:cubicBezTo>
                  <a:pt x="7894" y="20585"/>
                  <a:pt x="7929" y="20592"/>
                  <a:pt x="8413" y="20592"/>
                </a:cubicBezTo>
                <a:lnTo>
                  <a:pt x="8932" y="20592"/>
                </a:lnTo>
                <a:lnTo>
                  <a:pt x="8932" y="20004"/>
                </a:lnTo>
                <a:cubicBezTo>
                  <a:pt x="8932" y="19570"/>
                  <a:pt x="8923" y="19418"/>
                  <a:pt x="8872" y="19417"/>
                </a:cubicBezTo>
                <a:cubicBezTo>
                  <a:pt x="8834" y="19416"/>
                  <a:pt x="8643" y="19416"/>
                  <a:pt x="8462" y="19406"/>
                </a:cubicBezTo>
                <a:close/>
                <a:moveTo>
                  <a:pt x="6373" y="21287"/>
                </a:moveTo>
                <a:cubicBezTo>
                  <a:pt x="6319" y="21268"/>
                  <a:pt x="6239" y="21280"/>
                  <a:pt x="6168" y="21319"/>
                </a:cubicBezTo>
                <a:cubicBezTo>
                  <a:pt x="6090" y="21362"/>
                  <a:pt x="6042" y="21367"/>
                  <a:pt x="5999" y="21329"/>
                </a:cubicBezTo>
                <a:cubicBezTo>
                  <a:pt x="5850" y="21198"/>
                  <a:pt x="5634" y="21316"/>
                  <a:pt x="5709" y="21490"/>
                </a:cubicBezTo>
                <a:cubicBezTo>
                  <a:pt x="5746" y="21575"/>
                  <a:pt x="5913" y="21587"/>
                  <a:pt x="5999" y="21511"/>
                </a:cubicBezTo>
                <a:cubicBezTo>
                  <a:pt x="6042" y="21473"/>
                  <a:pt x="6090" y="21478"/>
                  <a:pt x="6168" y="21522"/>
                </a:cubicBezTo>
                <a:cubicBezTo>
                  <a:pt x="6310" y="21600"/>
                  <a:pt x="6458" y="21543"/>
                  <a:pt x="6458" y="21415"/>
                </a:cubicBezTo>
                <a:cubicBezTo>
                  <a:pt x="6458" y="21351"/>
                  <a:pt x="6428" y="21306"/>
                  <a:pt x="6373" y="2128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01" name="IMG_1848.png" descr="IMG_1848.png"/>
          <p:cNvPicPr>
            <a:picLocks noChangeAspect="1"/>
          </p:cNvPicPr>
          <p:nvPr/>
        </p:nvPicPr>
        <p:blipFill>
          <a:blip r:embed="rId12">
            <a:extLst/>
          </a:blip>
          <a:srcRect l="42716" t="20874" r="30778" b="74576"/>
          <a:stretch>
            <a:fillRect/>
          </a:stretch>
        </p:blipFill>
        <p:spPr>
          <a:xfrm>
            <a:off x="3675948" y="1588531"/>
            <a:ext cx="2508233" cy="3228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6" h="21391" fill="norm" stroke="1" extrusionOk="0">
                <a:moveTo>
                  <a:pt x="19962" y="13"/>
                </a:moveTo>
                <a:cubicBezTo>
                  <a:pt x="19785" y="91"/>
                  <a:pt x="15421" y="318"/>
                  <a:pt x="10265" y="513"/>
                </a:cubicBezTo>
                <a:cubicBezTo>
                  <a:pt x="1248" y="853"/>
                  <a:pt x="876" y="942"/>
                  <a:pt x="501" y="2669"/>
                </a:cubicBezTo>
                <a:cubicBezTo>
                  <a:pt x="213" y="3992"/>
                  <a:pt x="89" y="5349"/>
                  <a:pt x="29" y="7849"/>
                </a:cubicBezTo>
                <a:cubicBezTo>
                  <a:pt x="-84" y="12532"/>
                  <a:pt x="150" y="17975"/>
                  <a:pt x="562" y="20260"/>
                </a:cubicBezTo>
                <a:cubicBezTo>
                  <a:pt x="653" y="20768"/>
                  <a:pt x="774" y="21119"/>
                  <a:pt x="1024" y="21391"/>
                </a:cubicBezTo>
                <a:lnTo>
                  <a:pt x="20407" y="21391"/>
                </a:lnTo>
                <a:cubicBezTo>
                  <a:pt x="21169" y="18554"/>
                  <a:pt x="21516" y="12087"/>
                  <a:pt x="21200" y="6192"/>
                </a:cubicBezTo>
                <a:cubicBezTo>
                  <a:pt x="21001" y="2479"/>
                  <a:pt x="20466" y="-209"/>
                  <a:pt x="19962" y="1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104" name="تجميع"/>
          <p:cNvGrpSpPr/>
          <p:nvPr/>
        </p:nvGrpSpPr>
        <p:grpSpPr>
          <a:xfrm>
            <a:off x="-495170" y="87672"/>
            <a:ext cx="1251202" cy="892152"/>
            <a:chOff x="0" y="0"/>
            <a:chExt cx="1251200" cy="892150"/>
          </a:xfrm>
        </p:grpSpPr>
        <p:sp>
          <p:nvSpPr>
            <p:cNvPr id="3102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03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105" name="IMG_2029.jpeg" descr="IMG_2029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428612" y="1962226"/>
            <a:ext cx="4889974" cy="1890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6" name="IMG_2021.jpeg" descr="IMG_2021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884514" y="73593"/>
            <a:ext cx="493695" cy="642240"/>
          </a:xfrm>
          <a:prstGeom prst="rect">
            <a:avLst/>
          </a:prstGeom>
          <a:ln w="12700">
            <a:miter lim="400000"/>
          </a:ln>
        </p:spPr>
      </p:pic>
      <p:sp>
        <p:nvSpPr>
          <p:cNvPr id="3107" name="معدل التغير"/>
          <p:cNvSpPr txBox="1"/>
          <p:nvPr/>
        </p:nvSpPr>
        <p:spPr>
          <a:xfrm>
            <a:off x="6665220" y="967828"/>
            <a:ext cx="807641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معدل التغير </a:t>
            </a:r>
          </a:p>
        </p:txBody>
      </p:sp>
      <p:sp>
        <p:nvSpPr>
          <p:cNvPr id="3108" name="ايجاد معدلات التغير"/>
          <p:cNvSpPr txBox="1"/>
          <p:nvPr/>
        </p:nvSpPr>
        <p:spPr>
          <a:xfrm>
            <a:off x="6351738" y="1691960"/>
            <a:ext cx="1326060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ايجاد معدلات التغير </a:t>
            </a:r>
          </a:p>
        </p:txBody>
      </p:sp>
      <p:grpSp>
        <p:nvGrpSpPr>
          <p:cNvPr id="3111" name="IMG_2041.jpeg"/>
          <p:cNvGrpSpPr/>
          <p:nvPr/>
        </p:nvGrpSpPr>
        <p:grpSpPr>
          <a:xfrm>
            <a:off x="3834680" y="819327"/>
            <a:ext cx="2463801" cy="775287"/>
            <a:chOff x="0" y="0"/>
            <a:chExt cx="2463800" cy="775286"/>
          </a:xfrm>
        </p:grpSpPr>
        <p:pic>
          <p:nvPicPr>
            <p:cNvPr id="3110" name="IMG_2041.jpeg" descr="IMG_2041.jpeg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0" t="29281" r="0" b="13975"/>
            <a:stretch>
              <a:fillRect/>
            </a:stretch>
          </p:blipFill>
          <p:spPr>
            <a:xfrm>
              <a:off x="101600" y="101600"/>
              <a:ext cx="2247900" cy="43238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09" name="IMG_2041.jpeg" descr="IMG_2041.jpeg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-1"/>
              <a:ext cx="2463800" cy="775288"/>
            </a:xfrm>
            <a:prstGeom prst="rect">
              <a:avLst/>
            </a:prstGeom>
            <a:effectLst/>
          </p:spPr>
        </p:pic>
      </p:grpSp>
      <p:grpSp>
        <p:nvGrpSpPr>
          <p:cNvPr id="3120" name="الرسم"/>
          <p:cNvGrpSpPr/>
          <p:nvPr/>
        </p:nvGrpSpPr>
        <p:grpSpPr>
          <a:xfrm>
            <a:off x="903837" y="2126098"/>
            <a:ext cx="51150" cy="81002"/>
            <a:chOff x="-19049" y="-19049"/>
            <a:chExt cx="51148" cy="81001"/>
          </a:xfrm>
        </p:grpSpPr>
        <p:pic>
          <p:nvPicPr>
            <p:cNvPr id="3112" name="خط شكل" descr="خط شكل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-10783" y="-19050"/>
              <a:ext cx="42882" cy="78101"/>
            </a:xfrm>
            <a:prstGeom prst="rect">
              <a:avLst/>
            </a:prstGeom>
            <a:effectLst/>
          </p:spPr>
        </p:pic>
        <p:pic>
          <p:nvPicPr>
            <p:cNvPr id="3114" name="خط شكل" descr="خط شكل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-19050" y="-15451"/>
              <a:ext cx="43054" cy="77403"/>
            </a:xfrm>
            <a:prstGeom prst="rect">
              <a:avLst/>
            </a:prstGeom>
            <a:effectLst/>
          </p:spPr>
        </p:pic>
        <p:pic>
          <p:nvPicPr>
            <p:cNvPr id="3116" name="خط خط" descr="خط خط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-9245" y="-10385"/>
              <a:ext cx="40313" cy="71186"/>
            </a:xfrm>
            <a:prstGeom prst="rect">
              <a:avLst/>
            </a:prstGeom>
            <a:effectLst/>
          </p:spPr>
        </p:pic>
        <p:pic>
          <p:nvPicPr>
            <p:cNvPr id="3118" name="خط شكل" descr="خط شكل"/>
            <p:cNvPicPr>
              <a:picLocks noChangeAspect="0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-11012" y="-2706"/>
              <a:ext cx="38706" cy="6221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39000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2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31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123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124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25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126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27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128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29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130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132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133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134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136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43486" y="702036"/>
            <a:ext cx="1451108" cy="3080659"/>
          </a:xfrm>
          <a:prstGeom prst="rect">
            <a:avLst/>
          </a:prstGeom>
        </p:spPr>
      </p:pic>
      <p:pic>
        <p:nvPicPr>
          <p:cNvPr id="3138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14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139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4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144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14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4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١٠٩</a:t>
              </a:r>
            </a:p>
          </p:txBody>
        </p:sp>
      </p:grpSp>
      <p:grpSp>
        <p:nvGrpSpPr>
          <p:cNvPr id="3155" name="تجميع"/>
          <p:cNvGrpSpPr/>
          <p:nvPr/>
        </p:nvGrpSpPr>
        <p:grpSpPr>
          <a:xfrm>
            <a:off x="947299" y="4700786"/>
            <a:ext cx="6772043" cy="46900"/>
            <a:chOff x="0" y="0"/>
            <a:chExt cx="6772041" cy="46899"/>
          </a:xfrm>
        </p:grpSpPr>
        <p:grpSp>
          <p:nvGrpSpPr>
            <p:cNvPr id="3153" name="تجميع"/>
            <p:cNvGrpSpPr/>
            <p:nvPr/>
          </p:nvGrpSpPr>
          <p:grpSpPr>
            <a:xfrm>
              <a:off x="0" y="0"/>
              <a:ext cx="6772042" cy="46900"/>
              <a:chOff x="0" y="0"/>
              <a:chExt cx="6772041" cy="46899"/>
            </a:xfrm>
          </p:grpSpPr>
          <p:sp>
            <p:nvSpPr>
              <p:cNvPr id="3145" name="Google Shape;4671;p50"/>
              <p:cNvSpPr/>
              <p:nvPr/>
            </p:nvSpPr>
            <p:spPr>
              <a:xfrm>
                <a:off x="0" y="0"/>
                <a:ext cx="533559" cy="4421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46" name="Google Shape;4672;p50"/>
              <p:cNvSpPr/>
              <p:nvPr/>
            </p:nvSpPr>
            <p:spPr>
              <a:xfrm>
                <a:off x="679853" y="0"/>
                <a:ext cx="533559" cy="44213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47" name="Google Shape;4673;p50"/>
              <p:cNvSpPr/>
              <p:nvPr/>
            </p:nvSpPr>
            <p:spPr>
              <a:xfrm>
                <a:off x="1359705" y="0"/>
                <a:ext cx="533559" cy="4421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48" name="Google Shape;4674;p50"/>
              <p:cNvSpPr/>
              <p:nvPr/>
            </p:nvSpPr>
            <p:spPr>
              <a:xfrm>
                <a:off x="2039558" y="0"/>
                <a:ext cx="533559" cy="44213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49" name="Google Shape;4675;p50"/>
              <p:cNvSpPr/>
              <p:nvPr/>
            </p:nvSpPr>
            <p:spPr>
              <a:xfrm>
                <a:off x="2630650" y="3947"/>
                <a:ext cx="1390931" cy="4071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0" name="Google Shape;4677;p50"/>
              <p:cNvSpPr/>
              <p:nvPr/>
            </p:nvSpPr>
            <p:spPr>
              <a:xfrm>
                <a:off x="4113340" y="2199"/>
                <a:ext cx="533559" cy="44214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1" name="Google Shape;4678;p50"/>
              <p:cNvSpPr/>
              <p:nvPr/>
            </p:nvSpPr>
            <p:spPr>
              <a:xfrm>
                <a:off x="4758967" y="0"/>
                <a:ext cx="533560" cy="44213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2" name="Google Shape;4679;p50"/>
              <p:cNvSpPr/>
              <p:nvPr/>
            </p:nvSpPr>
            <p:spPr>
              <a:xfrm>
                <a:off x="5438819" y="0"/>
                <a:ext cx="1333223" cy="4690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54" name="Google Shape;4676;p50"/>
            <p:cNvSpPr/>
            <p:nvPr/>
          </p:nvSpPr>
          <p:spPr>
            <a:xfrm>
              <a:off x="5437813" y="228"/>
              <a:ext cx="610561" cy="46443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156" name="IMG_1758.png" descr="IMG_1758.png"/>
          <p:cNvPicPr>
            <a:picLocks noChangeAspect="1"/>
          </p:cNvPicPr>
          <p:nvPr/>
        </p:nvPicPr>
        <p:blipFill>
          <a:blip r:embed="rId11">
            <a:extLst/>
          </a:blip>
          <a:srcRect l="30785" t="33269" r="52962" b="64546"/>
          <a:stretch>
            <a:fillRect/>
          </a:stretch>
        </p:blipFill>
        <p:spPr>
          <a:xfrm>
            <a:off x="2270184" y="998611"/>
            <a:ext cx="4048110" cy="408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4" fill="norm" stroke="1" extrusionOk="0">
                <a:moveTo>
                  <a:pt x="21448" y="0"/>
                </a:moveTo>
                <a:lnTo>
                  <a:pt x="21265" y="939"/>
                </a:lnTo>
                <a:cubicBezTo>
                  <a:pt x="21101" y="1780"/>
                  <a:pt x="19990" y="1879"/>
                  <a:pt x="10877" y="1856"/>
                </a:cubicBezTo>
                <a:cubicBezTo>
                  <a:pt x="853" y="1831"/>
                  <a:pt x="668" y="1834"/>
                  <a:pt x="437" y="3003"/>
                </a:cubicBezTo>
                <a:cubicBezTo>
                  <a:pt x="-152" y="5983"/>
                  <a:pt x="-145" y="16205"/>
                  <a:pt x="449" y="19771"/>
                </a:cubicBezTo>
                <a:cubicBezTo>
                  <a:pt x="636" y="20893"/>
                  <a:pt x="925" y="20940"/>
                  <a:pt x="9716" y="21252"/>
                </a:cubicBezTo>
                <a:cubicBezTo>
                  <a:pt x="19522" y="21600"/>
                  <a:pt x="20629" y="21537"/>
                  <a:pt x="20964" y="20543"/>
                </a:cubicBezTo>
                <a:cubicBezTo>
                  <a:pt x="21125" y="20065"/>
                  <a:pt x="21219" y="20075"/>
                  <a:pt x="21316" y="20585"/>
                </a:cubicBezTo>
                <a:lnTo>
                  <a:pt x="21448" y="21273"/>
                </a:lnTo>
                <a:lnTo>
                  <a:pt x="21448" y="1063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159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157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58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160" name="IMG_2021.jpeg" descr="IMG_2021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884514" y="73593"/>
            <a:ext cx="493695" cy="642240"/>
          </a:xfrm>
          <a:prstGeom prst="rect">
            <a:avLst/>
          </a:prstGeom>
          <a:ln w="12700">
            <a:miter lim="400000"/>
          </a:ln>
        </p:spPr>
      </p:pic>
      <p:sp>
        <p:nvSpPr>
          <p:cNvPr id="3161" name="معدل التغير"/>
          <p:cNvSpPr txBox="1"/>
          <p:nvPr/>
        </p:nvSpPr>
        <p:spPr>
          <a:xfrm>
            <a:off x="6665220" y="967828"/>
            <a:ext cx="807641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معدل التغير </a:t>
            </a:r>
          </a:p>
        </p:txBody>
      </p:sp>
      <p:sp>
        <p:nvSpPr>
          <p:cNvPr id="3162" name="ايجاد معدلات التغير"/>
          <p:cNvSpPr txBox="1"/>
          <p:nvPr/>
        </p:nvSpPr>
        <p:spPr>
          <a:xfrm>
            <a:off x="6351738" y="1691960"/>
            <a:ext cx="1326060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ايجاد معدلات التغير </a:t>
            </a:r>
          </a:p>
        </p:txBody>
      </p:sp>
      <p:pic>
        <p:nvPicPr>
          <p:cNvPr id="3163" name="IMG_2044.png" descr="IMG_2044.png"/>
          <p:cNvPicPr>
            <a:picLocks noChangeAspect="1"/>
          </p:cNvPicPr>
          <p:nvPr/>
        </p:nvPicPr>
        <p:blipFill>
          <a:blip r:embed="rId13">
            <a:extLst/>
          </a:blip>
          <a:srcRect l="8281" t="16563" r="29429" b="38351"/>
          <a:stretch>
            <a:fillRect/>
          </a:stretch>
        </p:blipFill>
        <p:spPr>
          <a:xfrm>
            <a:off x="1002548" y="1432139"/>
            <a:ext cx="5161446" cy="28019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75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166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67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68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69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70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71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72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73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74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8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17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17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7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17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8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18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8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18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185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186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187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189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191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19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192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9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3195" name="Google Shape;4622;p49"/>
          <p:cNvSpPr/>
          <p:nvPr/>
        </p:nvSpPr>
        <p:spPr>
          <a:xfrm rot="21451959">
            <a:off x="1280174" y="1695280"/>
            <a:ext cx="4703862" cy="1052860"/>
          </a:xfrm>
          <a:prstGeom prst="rect">
            <a:avLst/>
          </a:prstGeom>
          <a:solidFill>
            <a:srgbClr val="FFDBD8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196" name="Google Shape;4623;p49"/>
          <p:cNvSpPr/>
          <p:nvPr/>
        </p:nvSpPr>
        <p:spPr>
          <a:xfrm rot="21189298">
            <a:off x="973615" y="1592764"/>
            <a:ext cx="739052" cy="528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197" name="Google Shape;4624;p49"/>
          <p:cNvSpPr/>
          <p:nvPr/>
        </p:nvSpPr>
        <p:spPr>
          <a:xfrm rot="4554862">
            <a:off x="5348884" y="1511368"/>
            <a:ext cx="989168" cy="507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198" name="Google Shape;1742;p25"/>
          <p:cNvSpPr txBox="1"/>
          <p:nvPr>
            <p:ph type="title"/>
          </p:nvPr>
        </p:nvSpPr>
        <p:spPr>
          <a:xfrm>
            <a:off x="2105517" y="1870561"/>
            <a:ext cx="3035351" cy="729495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603504" rtl="0">
              <a:defRPr sz="2838"/>
            </a:lvl1pPr>
          </a:lstStyle>
          <a:p>
            <a:pPr/>
            <a:r>
              <a:t>الاستفسارات</a:t>
            </a:r>
          </a:p>
        </p:txBody>
      </p:sp>
      <p:grpSp>
        <p:nvGrpSpPr>
          <p:cNvPr id="3201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199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00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202" name="IMG_2021.jpeg" descr="IMG_2021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84514" y="73593"/>
            <a:ext cx="493695" cy="642240"/>
          </a:xfrm>
          <a:prstGeom prst="rect">
            <a:avLst/>
          </a:prstGeom>
          <a:ln w="12700">
            <a:miter lim="400000"/>
          </a:ln>
        </p:spPr>
      </p:pic>
      <p:sp>
        <p:nvSpPr>
          <p:cNvPr id="3203" name="معدل التغير"/>
          <p:cNvSpPr txBox="1"/>
          <p:nvPr/>
        </p:nvSpPr>
        <p:spPr>
          <a:xfrm>
            <a:off x="6665220" y="967828"/>
            <a:ext cx="807641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معدل التغير </a:t>
            </a:r>
          </a:p>
        </p:txBody>
      </p:sp>
      <p:sp>
        <p:nvSpPr>
          <p:cNvPr id="3204" name="ايجاد معدلات التغير"/>
          <p:cNvSpPr txBox="1"/>
          <p:nvPr/>
        </p:nvSpPr>
        <p:spPr>
          <a:xfrm>
            <a:off x="6351738" y="1691960"/>
            <a:ext cx="1326060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ايجاد معدلات التغير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15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207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208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09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210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11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212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13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214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216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217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218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220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222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22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223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2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3226" name="Google Shape;4622;p49"/>
          <p:cNvSpPr/>
          <p:nvPr/>
        </p:nvSpPr>
        <p:spPr>
          <a:xfrm rot="21451959">
            <a:off x="2136917" y="1186120"/>
            <a:ext cx="3812986" cy="773417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227" name="Google Shape;4623;p49"/>
          <p:cNvSpPr/>
          <p:nvPr/>
        </p:nvSpPr>
        <p:spPr>
          <a:xfrm rot="21189298">
            <a:off x="1803257" y="1085383"/>
            <a:ext cx="784770" cy="570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228" name="Google Shape;4624;p49"/>
          <p:cNvSpPr/>
          <p:nvPr/>
        </p:nvSpPr>
        <p:spPr>
          <a:xfrm rot="4554862">
            <a:off x="5297709" y="1025382"/>
            <a:ext cx="955923" cy="61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229" name="Google Shape;366;p40" descr="Google Shape;366;p40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20904534">
            <a:off x="2178315" y="1669191"/>
            <a:ext cx="2809126" cy="29602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47625" dir="1800000">
              <a:srgbClr val="000000">
                <a:alpha val="44000"/>
              </a:srgbClr>
            </a:outerShdw>
          </a:effectLst>
        </p:spPr>
      </p:pic>
      <p:sp>
        <p:nvSpPr>
          <p:cNvPr id="3230" name="Google Shape;1742;p25"/>
          <p:cNvSpPr txBox="1"/>
          <p:nvPr>
            <p:ph type="title"/>
          </p:nvPr>
        </p:nvSpPr>
        <p:spPr>
          <a:xfrm>
            <a:off x="2499659" y="1253470"/>
            <a:ext cx="3035351" cy="638717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557784" rtl="0">
              <a:defRPr sz="2623"/>
            </a:lvl1pPr>
          </a:lstStyle>
          <a:p>
            <a:pPr/>
            <a:r>
              <a:t>تعلمنا اليوم</a:t>
            </a:r>
          </a:p>
        </p:txBody>
      </p:sp>
      <p:grpSp>
        <p:nvGrpSpPr>
          <p:cNvPr id="3233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3231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32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44" name="Google Shape;214;p3"/>
          <p:cNvGrpSpPr/>
          <p:nvPr/>
        </p:nvGrpSpPr>
        <p:grpSpPr>
          <a:xfrm>
            <a:off x="5291452" y="3915580"/>
            <a:ext cx="373621" cy="360765"/>
            <a:chOff x="32" y="32"/>
            <a:chExt cx="373620" cy="360764"/>
          </a:xfrm>
        </p:grpSpPr>
        <p:sp>
          <p:nvSpPr>
            <p:cNvPr id="3234" name="Google Shape;215;p3"/>
            <p:cNvSpPr/>
            <p:nvPr/>
          </p:nvSpPr>
          <p:spPr>
            <a:xfrm>
              <a:off x="55462" y="39401"/>
              <a:ext cx="263562" cy="257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35" name="Google Shape;216;p3"/>
            <p:cNvSpPr/>
            <p:nvPr/>
          </p:nvSpPr>
          <p:spPr>
            <a:xfrm>
              <a:off x="77167" y="39401"/>
              <a:ext cx="245063" cy="269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36" name="Google Shape;217;p3"/>
            <p:cNvSpPr/>
            <p:nvPr/>
          </p:nvSpPr>
          <p:spPr>
            <a:xfrm>
              <a:off x="192061" y="32"/>
              <a:ext cx="16287" cy="360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37" name="Google Shape;218;p3"/>
            <p:cNvSpPr/>
            <p:nvPr/>
          </p:nvSpPr>
          <p:spPr>
            <a:xfrm>
              <a:off x="32" y="156994"/>
              <a:ext cx="365574" cy="16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38" name="Google Shape;219;p3"/>
            <p:cNvSpPr/>
            <p:nvPr/>
          </p:nvSpPr>
          <p:spPr>
            <a:xfrm>
              <a:off x="123749" y="8078"/>
              <a:ext cx="134202" cy="343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39" name="Google Shape;220;p3"/>
            <p:cNvSpPr/>
            <p:nvPr/>
          </p:nvSpPr>
          <p:spPr>
            <a:xfrm>
              <a:off x="29751" y="110124"/>
              <a:ext cx="343902" cy="120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40" name="Google Shape;221;p3"/>
            <p:cNvSpPr/>
            <p:nvPr/>
          </p:nvSpPr>
          <p:spPr>
            <a:xfrm>
              <a:off x="41805" y="101275"/>
              <a:ext cx="330245" cy="14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41" name="Google Shape;222;p3"/>
            <p:cNvSpPr/>
            <p:nvPr/>
          </p:nvSpPr>
          <p:spPr>
            <a:xfrm>
              <a:off x="109290" y="16093"/>
              <a:ext cx="154271" cy="331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42" name="Google Shape;223;p3"/>
            <p:cNvSpPr/>
            <p:nvPr/>
          </p:nvSpPr>
          <p:spPr>
            <a:xfrm>
              <a:off x="117458" y="94078"/>
              <a:ext cx="151609" cy="150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43" name="Google Shape;224;p3"/>
            <p:cNvSpPr/>
            <p:nvPr/>
          </p:nvSpPr>
          <p:spPr>
            <a:xfrm>
              <a:off x="152398" y="128716"/>
              <a:ext cx="81638" cy="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47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245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46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50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248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49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251" name="IMG_1178.jpeg" descr="IMG_1178.jpeg"/>
          <p:cNvPicPr>
            <a:picLocks noChangeAspect="1"/>
          </p:cNvPicPr>
          <p:nvPr/>
        </p:nvPicPr>
        <p:blipFill>
          <a:blip r:embed="rId12">
            <a:extLst/>
          </a:blip>
          <a:srcRect l="16581" t="12216" r="22285" b="20376"/>
          <a:stretch>
            <a:fillRect/>
          </a:stretch>
        </p:blipFill>
        <p:spPr>
          <a:xfrm>
            <a:off x="2249369" y="1237250"/>
            <a:ext cx="701038" cy="670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1544" fill="norm" stroke="1" extrusionOk="0">
                <a:moveTo>
                  <a:pt x="11703" y="6"/>
                </a:moveTo>
                <a:cubicBezTo>
                  <a:pt x="10331" y="61"/>
                  <a:pt x="9381" y="455"/>
                  <a:pt x="8530" y="1293"/>
                </a:cubicBezTo>
                <a:cubicBezTo>
                  <a:pt x="8267" y="1552"/>
                  <a:pt x="7929" y="1820"/>
                  <a:pt x="7786" y="1892"/>
                </a:cubicBezTo>
                <a:cubicBezTo>
                  <a:pt x="7489" y="2042"/>
                  <a:pt x="7054" y="2381"/>
                  <a:pt x="6565" y="2848"/>
                </a:cubicBezTo>
                <a:cubicBezTo>
                  <a:pt x="6381" y="3024"/>
                  <a:pt x="6067" y="3306"/>
                  <a:pt x="5870" y="3473"/>
                </a:cubicBezTo>
                <a:cubicBezTo>
                  <a:pt x="4779" y="4395"/>
                  <a:pt x="4301" y="4976"/>
                  <a:pt x="3527" y="6315"/>
                </a:cubicBezTo>
                <a:cubicBezTo>
                  <a:pt x="2622" y="7880"/>
                  <a:pt x="2188" y="9695"/>
                  <a:pt x="2245" y="11669"/>
                </a:cubicBezTo>
                <a:cubicBezTo>
                  <a:pt x="2261" y="12188"/>
                  <a:pt x="2291" y="12679"/>
                  <a:pt x="2306" y="12765"/>
                </a:cubicBezTo>
                <a:cubicBezTo>
                  <a:pt x="2322" y="12852"/>
                  <a:pt x="2364" y="13122"/>
                  <a:pt x="2404" y="13364"/>
                </a:cubicBezTo>
                <a:cubicBezTo>
                  <a:pt x="2444" y="13607"/>
                  <a:pt x="2544" y="14002"/>
                  <a:pt x="2624" y="14244"/>
                </a:cubicBezTo>
                <a:cubicBezTo>
                  <a:pt x="2765" y="14674"/>
                  <a:pt x="2759" y="14693"/>
                  <a:pt x="2648" y="14792"/>
                </a:cubicBezTo>
                <a:cubicBezTo>
                  <a:pt x="2586" y="14847"/>
                  <a:pt x="2382" y="14909"/>
                  <a:pt x="2197" y="14932"/>
                </a:cubicBezTo>
                <a:cubicBezTo>
                  <a:pt x="1385" y="15032"/>
                  <a:pt x="1167" y="15172"/>
                  <a:pt x="1123" y="15608"/>
                </a:cubicBezTo>
                <a:cubicBezTo>
                  <a:pt x="1111" y="15725"/>
                  <a:pt x="1067" y="15909"/>
                  <a:pt x="1025" y="16016"/>
                </a:cubicBezTo>
                <a:cubicBezTo>
                  <a:pt x="931" y="16253"/>
                  <a:pt x="986" y="16489"/>
                  <a:pt x="1172" y="16678"/>
                </a:cubicBezTo>
                <a:cubicBezTo>
                  <a:pt x="1249" y="16757"/>
                  <a:pt x="1369" y="16914"/>
                  <a:pt x="1440" y="17023"/>
                </a:cubicBezTo>
                <a:cubicBezTo>
                  <a:pt x="1527" y="17156"/>
                  <a:pt x="1639" y="17237"/>
                  <a:pt x="1782" y="17265"/>
                </a:cubicBezTo>
                <a:cubicBezTo>
                  <a:pt x="1898" y="17287"/>
                  <a:pt x="2017" y="17354"/>
                  <a:pt x="2050" y="17418"/>
                </a:cubicBezTo>
                <a:cubicBezTo>
                  <a:pt x="2161" y="17633"/>
                  <a:pt x="2395" y="17659"/>
                  <a:pt x="3075" y="17545"/>
                </a:cubicBezTo>
                <a:cubicBezTo>
                  <a:pt x="3983" y="17393"/>
                  <a:pt x="4095" y="17420"/>
                  <a:pt x="4454" y="17851"/>
                </a:cubicBezTo>
                <a:cubicBezTo>
                  <a:pt x="4617" y="18046"/>
                  <a:pt x="4866" y="18334"/>
                  <a:pt x="5003" y="18488"/>
                </a:cubicBezTo>
                <a:cubicBezTo>
                  <a:pt x="5219" y="18731"/>
                  <a:pt x="5500" y="19207"/>
                  <a:pt x="6199" y="20502"/>
                </a:cubicBezTo>
                <a:cubicBezTo>
                  <a:pt x="6415" y="20902"/>
                  <a:pt x="6629" y="21109"/>
                  <a:pt x="6919" y="21191"/>
                </a:cubicBezTo>
                <a:cubicBezTo>
                  <a:pt x="7245" y="21282"/>
                  <a:pt x="7590" y="21193"/>
                  <a:pt x="7871" y="20936"/>
                </a:cubicBezTo>
                <a:lnTo>
                  <a:pt x="8079" y="20745"/>
                </a:lnTo>
                <a:lnTo>
                  <a:pt x="8420" y="20834"/>
                </a:lnTo>
                <a:cubicBezTo>
                  <a:pt x="8865" y="20954"/>
                  <a:pt x="9078" y="21043"/>
                  <a:pt x="9128" y="21127"/>
                </a:cubicBezTo>
                <a:cubicBezTo>
                  <a:pt x="9150" y="21164"/>
                  <a:pt x="9288" y="21203"/>
                  <a:pt x="9433" y="21203"/>
                </a:cubicBezTo>
                <a:cubicBezTo>
                  <a:pt x="9578" y="21203"/>
                  <a:pt x="9707" y="21222"/>
                  <a:pt x="9726" y="21254"/>
                </a:cubicBezTo>
                <a:cubicBezTo>
                  <a:pt x="9745" y="21287"/>
                  <a:pt x="9815" y="21320"/>
                  <a:pt x="9872" y="21318"/>
                </a:cubicBezTo>
                <a:cubicBezTo>
                  <a:pt x="10075" y="21314"/>
                  <a:pt x="10884" y="21446"/>
                  <a:pt x="11032" y="21509"/>
                </a:cubicBezTo>
                <a:cubicBezTo>
                  <a:pt x="11114" y="21545"/>
                  <a:pt x="11234" y="21552"/>
                  <a:pt x="11300" y="21535"/>
                </a:cubicBezTo>
                <a:cubicBezTo>
                  <a:pt x="11366" y="21518"/>
                  <a:pt x="11692" y="21512"/>
                  <a:pt x="12020" y="21509"/>
                </a:cubicBezTo>
                <a:cubicBezTo>
                  <a:pt x="12348" y="21507"/>
                  <a:pt x="12695" y="21474"/>
                  <a:pt x="12789" y="21446"/>
                </a:cubicBezTo>
                <a:cubicBezTo>
                  <a:pt x="12888" y="21416"/>
                  <a:pt x="12977" y="21425"/>
                  <a:pt x="12996" y="21458"/>
                </a:cubicBezTo>
                <a:cubicBezTo>
                  <a:pt x="13049" y="21548"/>
                  <a:pt x="13296" y="21520"/>
                  <a:pt x="13375" y="21420"/>
                </a:cubicBezTo>
                <a:cubicBezTo>
                  <a:pt x="13413" y="21372"/>
                  <a:pt x="13573" y="21322"/>
                  <a:pt x="13729" y="21305"/>
                </a:cubicBezTo>
                <a:cubicBezTo>
                  <a:pt x="14090" y="21267"/>
                  <a:pt x="14590" y="21144"/>
                  <a:pt x="14729" y="21063"/>
                </a:cubicBezTo>
                <a:cubicBezTo>
                  <a:pt x="14818" y="21012"/>
                  <a:pt x="15519" y="20892"/>
                  <a:pt x="15767" y="20885"/>
                </a:cubicBezTo>
                <a:cubicBezTo>
                  <a:pt x="15837" y="20883"/>
                  <a:pt x="17906" y="19346"/>
                  <a:pt x="17963" y="19253"/>
                </a:cubicBezTo>
                <a:cubicBezTo>
                  <a:pt x="17981" y="19225"/>
                  <a:pt x="18178" y="19050"/>
                  <a:pt x="18402" y="18858"/>
                </a:cubicBezTo>
                <a:cubicBezTo>
                  <a:pt x="18799" y="18520"/>
                  <a:pt x="18819" y="18502"/>
                  <a:pt x="19037" y="18565"/>
                </a:cubicBezTo>
                <a:cubicBezTo>
                  <a:pt x="19357" y="18657"/>
                  <a:pt x="19895" y="18591"/>
                  <a:pt x="20172" y="18425"/>
                </a:cubicBezTo>
                <a:cubicBezTo>
                  <a:pt x="20651" y="18137"/>
                  <a:pt x="20976" y="17477"/>
                  <a:pt x="20904" y="16921"/>
                </a:cubicBezTo>
                <a:cubicBezTo>
                  <a:pt x="20886" y="16783"/>
                  <a:pt x="20783" y="16491"/>
                  <a:pt x="20684" y="16271"/>
                </a:cubicBezTo>
                <a:lnTo>
                  <a:pt x="20501" y="15863"/>
                </a:lnTo>
                <a:lnTo>
                  <a:pt x="20806" y="15506"/>
                </a:lnTo>
                <a:cubicBezTo>
                  <a:pt x="21155" y="15079"/>
                  <a:pt x="21222" y="14908"/>
                  <a:pt x="21173" y="14652"/>
                </a:cubicBezTo>
                <a:cubicBezTo>
                  <a:pt x="21141" y="14488"/>
                  <a:pt x="21213" y="14069"/>
                  <a:pt x="21392" y="13339"/>
                </a:cubicBezTo>
                <a:cubicBezTo>
                  <a:pt x="21422" y="13218"/>
                  <a:pt x="21487" y="12711"/>
                  <a:pt x="21526" y="12217"/>
                </a:cubicBezTo>
                <a:cubicBezTo>
                  <a:pt x="21600" y="11299"/>
                  <a:pt x="21527" y="9845"/>
                  <a:pt x="21392" y="9400"/>
                </a:cubicBezTo>
                <a:cubicBezTo>
                  <a:pt x="21361" y="9296"/>
                  <a:pt x="21280" y="8959"/>
                  <a:pt x="21209" y="8648"/>
                </a:cubicBezTo>
                <a:cubicBezTo>
                  <a:pt x="21138" y="8337"/>
                  <a:pt x="21047" y="8028"/>
                  <a:pt x="21002" y="7960"/>
                </a:cubicBezTo>
                <a:cubicBezTo>
                  <a:pt x="20956" y="7891"/>
                  <a:pt x="20916" y="7797"/>
                  <a:pt x="20916" y="7756"/>
                </a:cubicBezTo>
                <a:cubicBezTo>
                  <a:pt x="20916" y="7715"/>
                  <a:pt x="20825" y="7466"/>
                  <a:pt x="20709" y="7208"/>
                </a:cubicBezTo>
                <a:cubicBezTo>
                  <a:pt x="20593" y="6949"/>
                  <a:pt x="20489" y="6722"/>
                  <a:pt x="20489" y="6698"/>
                </a:cubicBezTo>
                <a:cubicBezTo>
                  <a:pt x="20489" y="6634"/>
                  <a:pt x="19932" y="5731"/>
                  <a:pt x="19708" y="5436"/>
                </a:cubicBezTo>
                <a:cubicBezTo>
                  <a:pt x="19603" y="5297"/>
                  <a:pt x="19252" y="4757"/>
                  <a:pt x="18927" y="4238"/>
                </a:cubicBezTo>
                <a:cubicBezTo>
                  <a:pt x="17834" y="2491"/>
                  <a:pt x="16988" y="1652"/>
                  <a:pt x="15583" y="924"/>
                </a:cubicBezTo>
                <a:cubicBezTo>
                  <a:pt x="14286" y="250"/>
                  <a:pt x="13034" y="-48"/>
                  <a:pt x="11703" y="6"/>
                </a:cubicBezTo>
                <a:close/>
                <a:moveTo>
                  <a:pt x="2502" y="2134"/>
                </a:moveTo>
                <a:cubicBezTo>
                  <a:pt x="2281" y="2134"/>
                  <a:pt x="2571" y="3127"/>
                  <a:pt x="2904" y="3498"/>
                </a:cubicBezTo>
                <a:cubicBezTo>
                  <a:pt x="3084" y="3699"/>
                  <a:pt x="3171" y="3648"/>
                  <a:pt x="3161" y="3320"/>
                </a:cubicBezTo>
                <a:cubicBezTo>
                  <a:pt x="3147" y="2897"/>
                  <a:pt x="2724" y="2134"/>
                  <a:pt x="2502" y="2134"/>
                </a:cubicBezTo>
                <a:close/>
                <a:moveTo>
                  <a:pt x="842" y="3320"/>
                </a:moveTo>
                <a:cubicBezTo>
                  <a:pt x="610" y="3285"/>
                  <a:pt x="618" y="3493"/>
                  <a:pt x="854" y="3753"/>
                </a:cubicBezTo>
                <a:cubicBezTo>
                  <a:pt x="965" y="3875"/>
                  <a:pt x="1220" y="4091"/>
                  <a:pt x="1416" y="4225"/>
                </a:cubicBezTo>
                <a:cubicBezTo>
                  <a:pt x="1785" y="4478"/>
                  <a:pt x="2050" y="4531"/>
                  <a:pt x="2050" y="4365"/>
                </a:cubicBezTo>
                <a:cubicBezTo>
                  <a:pt x="2050" y="4128"/>
                  <a:pt x="1172" y="3369"/>
                  <a:pt x="842" y="3320"/>
                </a:cubicBezTo>
                <a:close/>
                <a:moveTo>
                  <a:pt x="232" y="5245"/>
                </a:moveTo>
                <a:cubicBezTo>
                  <a:pt x="88" y="5260"/>
                  <a:pt x="0" y="5321"/>
                  <a:pt x="0" y="5410"/>
                </a:cubicBezTo>
                <a:cubicBezTo>
                  <a:pt x="0" y="5528"/>
                  <a:pt x="220" y="5640"/>
                  <a:pt x="720" y="5780"/>
                </a:cubicBezTo>
                <a:cubicBezTo>
                  <a:pt x="1154" y="5901"/>
                  <a:pt x="1452" y="5848"/>
                  <a:pt x="1452" y="5653"/>
                </a:cubicBezTo>
                <a:cubicBezTo>
                  <a:pt x="1452" y="5506"/>
                  <a:pt x="1338" y="5443"/>
                  <a:pt x="818" y="5308"/>
                </a:cubicBezTo>
                <a:cubicBezTo>
                  <a:pt x="573" y="5245"/>
                  <a:pt x="376" y="5229"/>
                  <a:pt x="232" y="524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262" name="تجميع"/>
          <p:cNvGrpSpPr/>
          <p:nvPr/>
        </p:nvGrpSpPr>
        <p:grpSpPr>
          <a:xfrm>
            <a:off x="947299" y="4761447"/>
            <a:ext cx="6772043" cy="29003"/>
            <a:chOff x="0" y="0"/>
            <a:chExt cx="6772041" cy="29002"/>
          </a:xfrm>
        </p:grpSpPr>
        <p:grpSp>
          <p:nvGrpSpPr>
            <p:cNvPr id="3260" name="تجميع"/>
            <p:cNvGrpSpPr/>
            <p:nvPr/>
          </p:nvGrpSpPr>
          <p:grpSpPr>
            <a:xfrm>
              <a:off x="0" y="0"/>
              <a:ext cx="6772042" cy="29003"/>
              <a:chOff x="0" y="0"/>
              <a:chExt cx="6772041" cy="29002"/>
            </a:xfrm>
          </p:grpSpPr>
          <p:sp>
            <p:nvSpPr>
              <p:cNvPr id="3252" name="Google Shape;4671;p50"/>
              <p:cNvSpPr/>
              <p:nvPr/>
            </p:nvSpPr>
            <p:spPr>
              <a:xfrm>
                <a:off x="0" y="0"/>
                <a:ext cx="533559" cy="27341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53" name="Google Shape;4672;p50"/>
              <p:cNvSpPr/>
              <p:nvPr/>
            </p:nvSpPr>
            <p:spPr>
              <a:xfrm>
                <a:off x="679853" y="0"/>
                <a:ext cx="533559" cy="27341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54" name="Google Shape;4673;p50"/>
              <p:cNvSpPr/>
              <p:nvPr/>
            </p:nvSpPr>
            <p:spPr>
              <a:xfrm>
                <a:off x="1359705" y="0"/>
                <a:ext cx="533559" cy="2734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55" name="Google Shape;4674;p50"/>
              <p:cNvSpPr/>
              <p:nvPr/>
            </p:nvSpPr>
            <p:spPr>
              <a:xfrm>
                <a:off x="2039558" y="0"/>
                <a:ext cx="533559" cy="27341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56" name="Google Shape;4675;p50"/>
              <p:cNvSpPr/>
              <p:nvPr/>
            </p:nvSpPr>
            <p:spPr>
              <a:xfrm>
                <a:off x="2630650" y="2440"/>
                <a:ext cx="1390931" cy="2518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57" name="Google Shape;4677;p50"/>
              <p:cNvSpPr/>
              <p:nvPr/>
            </p:nvSpPr>
            <p:spPr>
              <a:xfrm>
                <a:off x="4113340" y="1360"/>
                <a:ext cx="533559" cy="27341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58" name="Google Shape;4678;p50"/>
              <p:cNvSpPr/>
              <p:nvPr/>
            </p:nvSpPr>
            <p:spPr>
              <a:xfrm>
                <a:off x="4758967" y="0"/>
                <a:ext cx="533560" cy="27341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59" name="Google Shape;4679;p50"/>
              <p:cNvSpPr/>
              <p:nvPr/>
            </p:nvSpPr>
            <p:spPr>
              <a:xfrm>
                <a:off x="5438819" y="0"/>
                <a:ext cx="1333223" cy="2900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261" name="Google Shape;4676;p50"/>
            <p:cNvSpPr/>
            <p:nvPr/>
          </p:nvSpPr>
          <p:spPr>
            <a:xfrm>
              <a:off x="5437813" y="141"/>
              <a:ext cx="610561" cy="28720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65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263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64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266" name="IMG_2021.jpeg" descr="IMG_2021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84514" y="73593"/>
            <a:ext cx="493695" cy="642240"/>
          </a:xfrm>
          <a:prstGeom prst="rect">
            <a:avLst/>
          </a:prstGeom>
          <a:ln w="12700">
            <a:miter lim="400000"/>
          </a:ln>
        </p:spPr>
      </p:pic>
      <p:sp>
        <p:nvSpPr>
          <p:cNvPr id="3267" name="معدل التغير"/>
          <p:cNvSpPr txBox="1"/>
          <p:nvPr/>
        </p:nvSpPr>
        <p:spPr>
          <a:xfrm>
            <a:off x="6665220" y="967828"/>
            <a:ext cx="807641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معدل التغير </a:t>
            </a:r>
          </a:p>
        </p:txBody>
      </p:sp>
      <p:sp>
        <p:nvSpPr>
          <p:cNvPr id="3268" name="ايجاد معدلات التغير"/>
          <p:cNvSpPr txBox="1"/>
          <p:nvPr/>
        </p:nvSpPr>
        <p:spPr>
          <a:xfrm>
            <a:off x="6351738" y="1691960"/>
            <a:ext cx="1326060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ايجاد معدلات التغير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1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8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27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27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7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27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7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27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7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27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28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28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283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285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3287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29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288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8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29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29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9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١٠٦</a:t>
              </a:r>
            </a:p>
          </p:txBody>
        </p:sp>
      </p:grpSp>
      <p:graphicFrame>
        <p:nvGraphicFramePr>
          <p:cNvPr id="3294" name="الجدول"/>
          <p:cNvGraphicFramePr/>
          <p:nvPr/>
        </p:nvGraphicFramePr>
        <p:xfrm>
          <a:off x="5823433" y="1686585"/>
          <a:ext cx="4930087" cy="264310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2209771"/>
                <a:gridCol w="1629094"/>
                <a:gridCol w="1078519"/>
              </a:tblGrid>
              <a:tr h="904925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1725476">
                <a:tc>
                  <a:txBody>
                    <a:bodyPr/>
                    <a:lstStyle/>
                    <a:p>
                      <a:pPr rtl="0">
                        <a:defRPr b="1" sz="1500">
                          <a:solidFill>
                            <a:srgbClr val="B51A00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295" name="IMG_1753.jpeg" descr="IMG_1753.jpeg"/>
          <p:cNvPicPr>
            <a:picLocks noChangeAspect="1"/>
          </p:cNvPicPr>
          <p:nvPr/>
        </p:nvPicPr>
        <p:blipFill>
          <a:blip r:embed="rId12">
            <a:extLst/>
          </a:blip>
          <a:srcRect l="25189" t="6250" r="25735" b="4429"/>
          <a:stretch>
            <a:fillRect/>
          </a:stretch>
        </p:blipFill>
        <p:spPr>
          <a:xfrm>
            <a:off x="7295942" y="3555923"/>
            <a:ext cx="807672" cy="911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64" fill="norm" stroke="1" extrusionOk="0">
                <a:moveTo>
                  <a:pt x="4372" y="0"/>
                </a:moveTo>
                <a:cubicBezTo>
                  <a:pt x="4111" y="0"/>
                  <a:pt x="4096" y="7"/>
                  <a:pt x="4096" y="131"/>
                </a:cubicBezTo>
                <a:cubicBezTo>
                  <a:pt x="4096" y="203"/>
                  <a:pt x="4118" y="386"/>
                  <a:pt x="4149" y="535"/>
                </a:cubicBezTo>
                <a:cubicBezTo>
                  <a:pt x="4181" y="684"/>
                  <a:pt x="4275" y="1219"/>
                  <a:pt x="4351" y="1728"/>
                </a:cubicBezTo>
                <a:cubicBezTo>
                  <a:pt x="4575" y="3235"/>
                  <a:pt x="4758" y="4487"/>
                  <a:pt x="4796" y="4789"/>
                </a:cubicBezTo>
                <a:cubicBezTo>
                  <a:pt x="4826" y="5021"/>
                  <a:pt x="4841" y="5057"/>
                  <a:pt x="4913" y="5033"/>
                </a:cubicBezTo>
                <a:cubicBezTo>
                  <a:pt x="5080" y="4977"/>
                  <a:pt x="6358" y="4262"/>
                  <a:pt x="6569" y="4103"/>
                </a:cubicBezTo>
                <a:cubicBezTo>
                  <a:pt x="6779" y="3945"/>
                  <a:pt x="6875" y="3951"/>
                  <a:pt x="6813" y="4122"/>
                </a:cubicBezTo>
                <a:cubicBezTo>
                  <a:pt x="6741" y="4318"/>
                  <a:pt x="6444" y="4817"/>
                  <a:pt x="6399" y="4817"/>
                </a:cubicBezTo>
                <a:cubicBezTo>
                  <a:pt x="6373" y="4817"/>
                  <a:pt x="6110" y="4956"/>
                  <a:pt x="5815" y="5127"/>
                </a:cubicBezTo>
                <a:cubicBezTo>
                  <a:pt x="5521" y="5297"/>
                  <a:pt x="5203" y="5477"/>
                  <a:pt x="5104" y="5521"/>
                </a:cubicBezTo>
                <a:cubicBezTo>
                  <a:pt x="4940" y="5595"/>
                  <a:pt x="4920" y="5619"/>
                  <a:pt x="4945" y="5784"/>
                </a:cubicBezTo>
                <a:cubicBezTo>
                  <a:pt x="5029" y="6335"/>
                  <a:pt x="5137" y="7071"/>
                  <a:pt x="5168" y="7305"/>
                </a:cubicBezTo>
                <a:cubicBezTo>
                  <a:pt x="5219" y="7696"/>
                  <a:pt x="5409" y="8438"/>
                  <a:pt x="5507" y="8648"/>
                </a:cubicBezTo>
                <a:cubicBezTo>
                  <a:pt x="5721" y="9105"/>
                  <a:pt x="6261" y="9503"/>
                  <a:pt x="6866" y="9643"/>
                </a:cubicBezTo>
                <a:cubicBezTo>
                  <a:pt x="7950" y="9895"/>
                  <a:pt x="10065" y="9634"/>
                  <a:pt x="11121" y="9118"/>
                </a:cubicBezTo>
                <a:cubicBezTo>
                  <a:pt x="11310" y="9025"/>
                  <a:pt x="11487" y="8962"/>
                  <a:pt x="11514" y="8977"/>
                </a:cubicBezTo>
                <a:cubicBezTo>
                  <a:pt x="11540" y="8991"/>
                  <a:pt x="11574" y="9121"/>
                  <a:pt x="11588" y="9268"/>
                </a:cubicBezTo>
                <a:cubicBezTo>
                  <a:pt x="11616" y="9570"/>
                  <a:pt x="11731" y="9714"/>
                  <a:pt x="11991" y="9784"/>
                </a:cubicBezTo>
                <a:cubicBezTo>
                  <a:pt x="12391" y="9893"/>
                  <a:pt x="13048" y="9704"/>
                  <a:pt x="13169" y="9446"/>
                </a:cubicBezTo>
                <a:cubicBezTo>
                  <a:pt x="13265" y="9240"/>
                  <a:pt x="13210" y="8762"/>
                  <a:pt x="12840" y="6714"/>
                </a:cubicBezTo>
                <a:cubicBezTo>
                  <a:pt x="12527" y="4980"/>
                  <a:pt x="12330" y="3831"/>
                  <a:pt x="12140" y="2648"/>
                </a:cubicBezTo>
                <a:lnTo>
                  <a:pt x="12044" y="2066"/>
                </a:lnTo>
                <a:lnTo>
                  <a:pt x="11874" y="2075"/>
                </a:lnTo>
                <a:cubicBezTo>
                  <a:pt x="11783" y="2076"/>
                  <a:pt x="11369" y="2118"/>
                  <a:pt x="10951" y="2169"/>
                </a:cubicBezTo>
                <a:cubicBezTo>
                  <a:pt x="10230" y="2257"/>
                  <a:pt x="10173" y="2255"/>
                  <a:pt x="9752" y="2178"/>
                </a:cubicBezTo>
                <a:cubicBezTo>
                  <a:pt x="9508" y="2134"/>
                  <a:pt x="9173" y="2043"/>
                  <a:pt x="9009" y="1972"/>
                </a:cubicBezTo>
                <a:cubicBezTo>
                  <a:pt x="8846" y="1901"/>
                  <a:pt x="8696" y="1855"/>
                  <a:pt x="8680" y="1869"/>
                </a:cubicBezTo>
                <a:cubicBezTo>
                  <a:pt x="8665" y="1882"/>
                  <a:pt x="8784" y="2007"/>
                  <a:pt x="8946" y="2150"/>
                </a:cubicBezTo>
                <a:cubicBezTo>
                  <a:pt x="9225" y="2397"/>
                  <a:pt x="9622" y="2640"/>
                  <a:pt x="10219" y="2939"/>
                </a:cubicBezTo>
                <a:cubicBezTo>
                  <a:pt x="10582" y="3121"/>
                  <a:pt x="10914" y="3397"/>
                  <a:pt x="11004" y="3587"/>
                </a:cubicBezTo>
                <a:cubicBezTo>
                  <a:pt x="11104" y="3797"/>
                  <a:pt x="11100" y="4212"/>
                  <a:pt x="10994" y="4488"/>
                </a:cubicBezTo>
                <a:cubicBezTo>
                  <a:pt x="10846" y="4873"/>
                  <a:pt x="10474" y="5115"/>
                  <a:pt x="8733" y="5963"/>
                </a:cubicBezTo>
                <a:cubicBezTo>
                  <a:pt x="7742" y="6445"/>
                  <a:pt x="7617" y="6488"/>
                  <a:pt x="7290" y="6460"/>
                </a:cubicBezTo>
                <a:cubicBezTo>
                  <a:pt x="6746" y="6414"/>
                  <a:pt x="6401" y="6008"/>
                  <a:pt x="6388" y="5399"/>
                </a:cubicBezTo>
                <a:cubicBezTo>
                  <a:pt x="6380" y="5007"/>
                  <a:pt x="6477" y="4929"/>
                  <a:pt x="6526" y="5287"/>
                </a:cubicBezTo>
                <a:cubicBezTo>
                  <a:pt x="6545" y="5421"/>
                  <a:pt x="6579" y="5574"/>
                  <a:pt x="6600" y="5634"/>
                </a:cubicBezTo>
                <a:cubicBezTo>
                  <a:pt x="6676" y="5846"/>
                  <a:pt x="7065" y="5940"/>
                  <a:pt x="7534" y="5850"/>
                </a:cubicBezTo>
                <a:cubicBezTo>
                  <a:pt x="7699" y="5818"/>
                  <a:pt x="7699" y="5818"/>
                  <a:pt x="7683" y="5503"/>
                </a:cubicBezTo>
                <a:cubicBezTo>
                  <a:pt x="7660" y="5063"/>
                  <a:pt x="7566" y="4341"/>
                  <a:pt x="7471" y="3840"/>
                </a:cubicBezTo>
                <a:cubicBezTo>
                  <a:pt x="7426" y="3608"/>
                  <a:pt x="7371" y="3262"/>
                  <a:pt x="7343" y="3080"/>
                </a:cubicBezTo>
                <a:cubicBezTo>
                  <a:pt x="7136" y="1728"/>
                  <a:pt x="6968" y="881"/>
                  <a:pt x="6887" y="789"/>
                </a:cubicBezTo>
                <a:cubicBezTo>
                  <a:pt x="6857" y="755"/>
                  <a:pt x="6611" y="634"/>
                  <a:pt x="6335" y="516"/>
                </a:cubicBezTo>
                <a:cubicBezTo>
                  <a:pt x="5537" y="178"/>
                  <a:pt x="4860" y="0"/>
                  <a:pt x="4372" y="0"/>
                </a:cubicBezTo>
                <a:close/>
                <a:moveTo>
                  <a:pt x="3555" y="131"/>
                </a:moveTo>
                <a:cubicBezTo>
                  <a:pt x="3499" y="81"/>
                  <a:pt x="3057" y="240"/>
                  <a:pt x="2632" y="460"/>
                </a:cubicBezTo>
                <a:cubicBezTo>
                  <a:pt x="2445" y="557"/>
                  <a:pt x="2258" y="629"/>
                  <a:pt x="2218" y="629"/>
                </a:cubicBezTo>
                <a:cubicBezTo>
                  <a:pt x="2178" y="629"/>
                  <a:pt x="2075" y="686"/>
                  <a:pt x="1984" y="751"/>
                </a:cubicBezTo>
                <a:lnTo>
                  <a:pt x="1815" y="873"/>
                </a:lnTo>
                <a:lnTo>
                  <a:pt x="2271" y="1268"/>
                </a:lnTo>
                <a:lnTo>
                  <a:pt x="2727" y="1662"/>
                </a:lnTo>
                <a:lnTo>
                  <a:pt x="2664" y="1840"/>
                </a:lnTo>
                <a:cubicBezTo>
                  <a:pt x="2585" y="2051"/>
                  <a:pt x="2225" y="2379"/>
                  <a:pt x="1942" y="2498"/>
                </a:cubicBezTo>
                <a:cubicBezTo>
                  <a:pt x="1798" y="2558"/>
                  <a:pt x="1667" y="2673"/>
                  <a:pt x="1517" y="2883"/>
                </a:cubicBezTo>
                <a:cubicBezTo>
                  <a:pt x="1234" y="3279"/>
                  <a:pt x="1057" y="3363"/>
                  <a:pt x="467" y="3399"/>
                </a:cubicBezTo>
                <a:lnTo>
                  <a:pt x="0" y="3427"/>
                </a:lnTo>
                <a:lnTo>
                  <a:pt x="0" y="3916"/>
                </a:lnTo>
                <a:cubicBezTo>
                  <a:pt x="0" y="4296"/>
                  <a:pt x="20" y="4405"/>
                  <a:pt x="85" y="4432"/>
                </a:cubicBezTo>
                <a:cubicBezTo>
                  <a:pt x="568" y="4632"/>
                  <a:pt x="699" y="4706"/>
                  <a:pt x="764" y="4817"/>
                </a:cubicBezTo>
                <a:cubicBezTo>
                  <a:pt x="805" y="4888"/>
                  <a:pt x="892" y="4976"/>
                  <a:pt x="944" y="5014"/>
                </a:cubicBezTo>
                <a:cubicBezTo>
                  <a:pt x="997" y="5052"/>
                  <a:pt x="1155" y="5220"/>
                  <a:pt x="1305" y="5380"/>
                </a:cubicBezTo>
                <a:cubicBezTo>
                  <a:pt x="1455" y="5541"/>
                  <a:pt x="1705" y="5783"/>
                  <a:pt x="1857" y="5925"/>
                </a:cubicBezTo>
                <a:cubicBezTo>
                  <a:pt x="2049" y="6105"/>
                  <a:pt x="2156" y="6182"/>
                  <a:pt x="2218" y="6160"/>
                </a:cubicBezTo>
                <a:cubicBezTo>
                  <a:pt x="2267" y="6143"/>
                  <a:pt x="2444" y="6083"/>
                  <a:pt x="2610" y="6028"/>
                </a:cubicBezTo>
                <a:cubicBezTo>
                  <a:pt x="2777" y="5974"/>
                  <a:pt x="2943" y="5911"/>
                  <a:pt x="2971" y="5888"/>
                </a:cubicBezTo>
                <a:cubicBezTo>
                  <a:pt x="3000" y="5864"/>
                  <a:pt x="3050" y="5841"/>
                  <a:pt x="3088" y="5841"/>
                </a:cubicBezTo>
                <a:cubicBezTo>
                  <a:pt x="3126" y="5841"/>
                  <a:pt x="3423" y="5727"/>
                  <a:pt x="3746" y="5587"/>
                </a:cubicBezTo>
                <a:lnTo>
                  <a:pt x="4330" y="5333"/>
                </a:lnTo>
                <a:lnTo>
                  <a:pt x="4298" y="5108"/>
                </a:lnTo>
                <a:cubicBezTo>
                  <a:pt x="4240" y="4669"/>
                  <a:pt x="4101" y="3719"/>
                  <a:pt x="4043" y="3362"/>
                </a:cubicBezTo>
                <a:cubicBezTo>
                  <a:pt x="4010" y="3161"/>
                  <a:pt x="3931" y="2630"/>
                  <a:pt x="3873" y="2188"/>
                </a:cubicBezTo>
                <a:cubicBezTo>
                  <a:pt x="3692" y="810"/>
                  <a:pt x="3599" y="172"/>
                  <a:pt x="3555" y="131"/>
                </a:cubicBezTo>
                <a:close/>
                <a:moveTo>
                  <a:pt x="7534" y="1127"/>
                </a:moveTo>
                <a:cubicBezTo>
                  <a:pt x="7527" y="1134"/>
                  <a:pt x="7594" y="1517"/>
                  <a:pt x="7683" y="1972"/>
                </a:cubicBezTo>
                <a:cubicBezTo>
                  <a:pt x="8042" y="3820"/>
                  <a:pt x="8122" y="4789"/>
                  <a:pt x="7980" y="5390"/>
                </a:cubicBezTo>
                <a:cubicBezTo>
                  <a:pt x="7940" y="5557"/>
                  <a:pt x="7933" y="5690"/>
                  <a:pt x="7959" y="5690"/>
                </a:cubicBezTo>
                <a:cubicBezTo>
                  <a:pt x="8044" y="5690"/>
                  <a:pt x="9009" y="5244"/>
                  <a:pt x="9625" y="4920"/>
                </a:cubicBezTo>
                <a:cubicBezTo>
                  <a:pt x="10392" y="4516"/>
                  <a:pt x="10803" y="4245"/>
                  <a:pt x="10803" y="4141"/>
                </a:cubicBezTo>
                <a:cubicBezTo>
                  <a:pt x="10803" y="4009"/>
                  <a:pt x="10442" y="3732"/>
                  <a:pt x="9795" y="3380"/>
                </a:cubicBezTo>
                <a:cubicBezTo>
                  <a:pt x="9041" y="2972"/>
                  <a:pt x="9052" y="2980"/>
                  <a:pt x="8532" y="2479"/>
                </a:cubicBezTo>
                <a:lnTo>
                  <a:pt x="8097" y="2066"/>
                </a:lnTo>
                <a:lnTo>
                  <a:pt x="8128" y="1793"/>
                </a:lnTo>
                <a:lnTo>
                  <a:pt x="8160" y="1521"/>
                </a:lnTo>
                <a:lnTo>
                  <a:pt x="7853" y="1315"/>
                </a:lnTo>
                <a:cubicBezTo>
                  <a:pt x="7685" y="1205"/>
                  <a:pt x="7542" y="1120"/>
                  <a:pt x="7534" y="1127"/>
                </a:cubicBezTo>
                <a:close/>
                <a:moveTo>
                  <a:pt x="13424" y="2432"/>
                </a:moveTo>
                <a:lnTo>
                  <a:pt x="13020" y="2441"/>
                </a:lnTo>
                <a:lnTo>
                  <a:pt x="12617" y="2441"/>
                </a:lnTo>
                <a:lnTo>
                  <a:pt x="12649" y="2573"/>
                </a:lnTo>
                <a:cubicBezTo>
                  <a:pt x="12695" y="2772"/>
                  <a:pt x="12938" y="4132"/>
                  <a:pt x="12978" y="4404"/>
                </a:cubicBezTo>
                <a:cubicBezTo>
                  <a:pt x="12998" y="4538"/>
                  <a:pt x="13151" y="5385"/>
                  <a:pt x="13318" y="6282"/>
                </a:cubicBezTo>
                <a:cubicBezTo>
                  <a:pt x="13566" y="7619"/>
                  <a:pt x="13628" y="8025"/>
                  <a:pt x="13636" y="8564"/>
                </a:cubicBezTo>
                <a:cubicBezTo>
                  <a:pt x="13644" y="9086"/>
                  <a:pt x="13619" y="9276"/>
                  <a:pt x="13540" y="9474"/>
                </a:cubicBezTo>
                <a:cubicBezTo>
                  <a:pt x="13412" y="9801"/>
                  <a:pt x="13142" y="10139"/>
                  <a:pt x="12851" y="10329"/>
                </a:cubicBezTo>
                <a:cubicBezTo>
                  <a:pt x="12653" y="10458"/>
                  <a:pt x="12552" y="10479"/>
                  <a:pt x="12214" y="10498"/>
                </a:cubicBezTo>
                <a:cubicBezTo>
                  <a:pt x="11819" y="10520"/>
                  <a:pt x="11818" y="10523"/>
                  <a:pt x="11630" y="10357"/>
                </a:cubicBezTo>
                <a:cubicBezTo>
                  <a:pt x="11456" y="10203"/>
                  <a:pt x="11301" y="9910"/>
                  <a:pt x="11301" y="9719"/>
                </a:cubicBezTo>
                <a:cubicBezTo>
                  <a:pt x="11301" y="9648"/>
                  <a:pt x="11281" y="9649"/>
                  <a:pt x="11121" y="9728"/>
                </a:cubicBezTo>
                <a:cubicBezTo>
                  <a:pt x="10454" y="10058"/>
                  <a:pt x="9266" y="10353"/>
                  <a:pt x="8373" y="10413"/>
                </a:cubicBezTo>
                <a:cubicBezTo>
                  <a:pt x="7339" y="10483"/>
                  <a:pt x="6666" y="10415"/>
                  <a:pt x="6144" y="10188"/>
                </a:cubicBezTo>
                <a:cubicBezTo>
                  <a:pt x="5925" y="10093"/>
                  <a:pt x="5650" y="9929"/>
                  <a:pt x="5529" y="9822"/>
                </a:cubicBezTo>
                <a:cubicBezTo>
                  <a:pt x="5289" y="9610"/>
                  <a:pt x="5271" y="9628"/>
                  <a:pt x="5380" y="10028"/>
                </a:cubicBezTo>
                <a:cubicBezTo>
                  <a:pt x="5566" y="10713"/>
                  <a:pt x="5868" y="11101"/>
                  <a:pt x="6367" y="11296"/>
                </a:cubicBezTo>
                <a:cubicBezTo>
                  <a:pt x="7280" y="11653"/>
                  <a:pt x="7193" y="11628"/>
                  <a:pt x="8065" y="11681"/>
                </a:cubicBezTo>
                <a:cubicBezTo>
                  <a:pt x="9253" y="11753"/>
                  <a:pt x="11241" y="11704"/>
                  <a:pt x="11938" y="11587"/>
                </a:cubicBezTo>
                <a:cubicBezTo>
                  <a:pt x="12870" y="11432"/>
                  <a:pt x="14309" y="11074"/>
                  <a:pt x="14931" y="10845"/>
                </a:cubicBezTo>
                <a:cubicBezTo>
                  <a:pt x="15718" y="10556"/>
                  <a:pt x="16510" y="10090"/>
                  <a:pt x="16384" y="9982"/>
                </a:cubicBezTo>
                <a:cubicBezTo>
                  <a:pt x="16328" y="9932"/>
                  <a:pt x="15722" y="9755"/>
                  <a:pt x="14984" y="9568"/>
                </a:cubicBezTo>
                <a:cubicBezTo>
                  <a:pt x="14696" y="9496"/>
                  <a:pt x="14437" y="9411"/>
                  <a:pt x="14400" y="9381"/>
                </a:cubicBezTo>
                <a:cubicBezTo>
                  <a:pt x="14321" y="9315"/>
                  <a:pt x="14426" y="8817"/>
                  <a:pt x="14548" y="8686"/>
                </a:cubicBezTo>
                <a:cubicBezTo>
                  <a:pt x="14589" y="8643"/>
                  <a:pt x="14893" y="8491"/>
                  <a:pt x="15217" y="8348"/>
                </a:cubicBezTo>
                <a:lnTo>
                  <a:pt x="15801" y="8085"/>
                </a:lnTo>
                <a:lnTo>
                  <a:pt x="15779" y="7606"/>
                </a:lnTo>
                <a:lnTo>
                  <a:pt x="15748" y="7127"/>
                </a:lnTo>
                <a:lnTo>
                  <a:pt x="15970" y="6733"/>
                </a:lnTo>
                <a:cubicBezTo>
                  <a:pt x="16091" y="6515"/>
                  <a:pt x="16213" y="6328"/>
                  <a:pt x="16246" y="6310"/>
                </a:cubicBezTo>
                <a:cubicBezTo>
                  <a:pt x="16279" y="6292"/>
                  <a:pt x="16310" y="6143"/>
                  <a:pt x="16310" y="5981"/>
                </a:cubicBezTo>
                <a:cubicBezTo>
                  <a:pt x="16310" y="5694"/>
                  <a:pt x="16301" y="5667"/>
                  <a:pt x="15875" y="5108"/>
                </a:cubicBezTo>
                <a:cubicBezTo>
                  <a:pt x="15482" y="4593"/>
                  <a:pt x="15434" y="4517"/>
                  <a:pt x="15419" y="4282"/>
                </a:cubicBezTo>
                <a:lnTo>
                  <a:pt x="15397" y="4019"/>
                </a:lnTo>
                <a:lnTo>
                  <a:pt x="14771" y="3568"/>
                </a:lnTo>
                <a:cubicBezTo>
                  <a:pt x="14427" y="3323"/>
                  <a:pt x="13985" y="2970"/>
                  <a:pt x="13784" y="2779"/>
                </a:cubicBezTo>
                <a:lnTo>
                  <a:pt x="13424" y="2432"/>
                </a:lnTo>
                <a:close/>
                <a:moveTo>
                  <a:pt x="4404" y="5963"/>
                </a:moveTo>
                <a:cubicBezTo>
                  <a:pt x="4352" y="5901"/>
                  <a:pt x="4302" y="5903"/>
                  <a:pt x="4032" y="6000"/>
                </a:cubicBezTo>
                <a:cubicBezTo>
                  <a:pt x="3861" y="6062"/>
                  <a:pt x="3690" y="6134"/>
                  <a:pt x="3650" y="6160"/>
                </a:cubicBezTo>
                <a:cubicBezTo>
                  <a:pt x="3516" y="6247"/>
                  <a:pt x="3299" y="6317"/>
                  <a:pt x="3077" y="6348"/>
                </a:cubicBezTo>
                <a:cubicBezTo>
                  <a:pt x="2459" y="6433"/>
                  <a:pt x="2387" y="6528"/>
                  <a:pt x="2674" y="6845"/>
                </a:cubicBezTo>
                <a:cubicBezTo>
                  <a:pt x="2768" y="6949"/>
                  <a:pt x="2870" y="7073"/>
                  <a:pt x="2897" y="7127"/>
                </a:cubicBezTo>
                <a:cubicBezTo>
                  <a:pt x="3030" y="7392"/>
                  <a:pt x="3370" y="7784"/>
                  <a:pt x="3470" y="7784"/>
                </a:cubicBezTo>
                <a:cubicBezTo>
                  <a:pt x="3514" y="7784"/>
                  <a:pt x="3559" y="7820"/>
                  <a:pt x="3576" y="7859"/>
                </a:cubicBezTo>
                <a:cubicBezTo>
                  <a:pt x="3593" y="7899"/>
                  <a:pt x="3660" y="7945"/>
                  <a:pt x="3725" y="7963"/>
                </a:cubicBezTo>
                <a:cubicBezTo>
                  <a:pt x="3901" y="8012"/>
                  <a:pt x="4358" y="8297"/>
                  <a:pt x="4605" y="8517"/>
                </a:cubicBezTo>
                <a:cubicBezTo>
                  <a:pt x="4726" y="8623"/>
                  <a:pt x="4829" y="8714"/>
                  <a:pt x="4839" y="8714"/>
                </a:cubicBezTo>
                <a:cubicBezTo>
                  <a:pt x="4856" y="8714"/>
                  <a:pt x="4831" y="8434"/>
                  <a:pt x="4796" y="8263"/>
                </a:cubicBezTo>
                <a:cubicBezTo>
                  <a:pt x="4787" y="8217"/>
                  <a:pt x="4764" y="8169"/>
                  <a:pt x="4743" y="8150"/>
                </a:cubicBezTo>
                <a:cubicBezTo>
                  <a:pt x="4722" y="8132"/>
                  <a:pt x="4701" y="7982"/>
                  <a:pt x="4701" y="7822"/>
                </a:cubicBezTo>
                <a:cubicBezTo>
                  <a:pt x="4701" y="7662"/>
                  <a:pt x="4676" y="7449"/>
                  <a:pt x="4648" y="7352"/>
                </a:cubicBezTo>
                <a:cubicBezTo>
                  <a:pt x="4619" y="7256"/>
                  <a:pt x="4568" y="6917"/>
                  <a:pt x="4531" y="6601"/>
                </a:cubicBezTo>
                <a:cubicBezTo>
                  <a:pt x="4494" y="6286"/>
                  <a:pt x="4437" y="6002"/>
                  <a:pt x="4404" y="5963"/>
                </a:cubicBezTo>
                <a:close/>
                <a:moveTo>
                  <a:pt x="16713" y="6676"/>
                </a:moveTo>
                <a:cubicBezTo>
                  <a:pt x="16620" y="6660"/>
                  <a:pt x="16518" y="6678"/>
                  <a:pt x="16406" y="6723"/>
                </a:cubicBezTo>
                <a:cubicBezTo>
                  <a:pt x="16244" y="6788"/>
                  <a:pt x="16034" y="7051"/>
                  <a:pt x="16034" y="7193"/>
                </a:cubicBezTo>
                <a:cubicBezTo>
                  <a:pt x="16034" y="7337"/>
                  <a:pt x="16176" y="7530"/>
                  <a:pt x="16352" y="7615"/>
                </a:cubicBezTo>
                <a:cubicBezTo>
                  <a:pt x="16569" y="7720"/>
                  <a:pt x="16780" y="7708"/>
                  <a:pt x="16968" y="7568"/>
                </a:cubicBezTo>
                <a:cubicBezTo>
                  <a:pt x="17114" y="7460"/>
                  <a:pt x="17138" y="7404"/>
                  <a:pt x="17138" y="7202"/>
                </a:cubicBezTo>
                <a:cubicBezTo>
                  <a:pt x="17138" y="7011"/>
                  <a:pt x="17109" y="6941"/>
                  <a:pt x="16979" y="6817"/>
                </a:cubicBezTo>
                <a:cubicBezTo>
                  <a:pt x="16894" y="6737"/>
                  <a:pt x="16806" y="6693"/>
                  <a:pt x="16713" y="6676"/>
                </a:cubicBezTo>
                <a:close/>
                <a:moveTo>
                  <a:pt x="17573" y="7155"/>
                </a:moveTo>
                <a:cubicBezTo>
                  <a:pt x="17520" y="7155"/>
                  <a:pt x="17297" y="7702"/>
                  <a:pt x="17297" y="7831"/>
                </a:cubicBezTo>
                <a:cubicBezTo>
                  <a:pt x="17297" y="7904"/>
                  <a:pt x="17339" y="7941"/>
                  <a:pt x="17445" y="7963"/>
                </a:cubicBezTo>
                <a:cubicBezTo>
                  <a:pt x="17529" y="7979"/>
                  <a:pt x="17673" y="8007"/>
                  <a:pt x="17764" y="8028"/>
                </a:cubicBezTo>
                <a:cubicBezTo>
                  <a:pt x="17968" y="8077"/>
                  <a:pt x="18279" y="8086"/>
                  <a:pt x="18443" y="8047"/>
                </a:cubicBezTo>
                <a:cubicBezTo>
                  <a:pt x="18710" y="7984"/>
                  <a:pt x="18533" y="7723"/>
                  <a:pt x="17997" y="7390"/>
                </a:cubicBezTo>
                <a:cubicBezTo>
                  <a:pt x="17786" y="7259"/>
                  <a:pt x="17594" y="7155"/>
                  <a:pt x="17573" y="7155"/>
                </a:cubicBezTo>
                <a:close/>
                <a:moveTo>
                  <a:pt x="18751" y="7324"/>
                </a:moveTo>
                <a:lnTo>
                  <a:pt x="18804" y="7559"/>
                </a:lnTo>
                <a:cubicBezTo>
                  <a:pt x="18898" y="7968"/>
                  <a:pt x="18586" y="8548"/>
                  <a:pt x="18188" y="8695"/>
                </a:cubicBezTo>
                <a:cubicBezTo>
                  <a:pt x="17970" y="8776"/>
                  <a:pt x="17654" y="8734"/>
                  <a:pt x="17053" y="8554"/>
                </a:cubicBezTo>
                <a:cubicBezTo>
                  <a:pt x="16845" y="8492"/>
                  <a:pt x="16657" y="8464"/>
                  <a:pt x="16512" y="8479"/>
                </a:cubicBezTo>
                <a:cubicBezTo>
                  <a:pt x="16241" y="8508"/>
                  <a:pt x="15287" y="8904"/>
                  <a:pt x="15355" y="8958"/>
                </a:cubicBezTo>
                <a:cubicBezTo>
                  <a:pt x="15381" y="8979"/>
                  <a:pt x="15578" y="9032"/>
                  <a:pt x="15790" y="9080"/>
                </a:cubicBezTo>
                <a:cubicBezTo>
                  <a:pt x="16226" y="9179"/>
                  <a:pt x="16610" y="9342"/>
                  <a:pt x="16724" y="9474"/>
                </a:cubicBezTo>
                <a:cubicBezTo>
                  <a:pt x="16847" y="9618"/>
                  <a:pt x="16815" y="9964"/>
                  <a:pt x="16660" y="10244"/>
                </a:cubicBezTo>
                <a:cubicBezTo>
                  <a:pt x="16510" y="10517"/>
                  <a:pt x="16114" y="10896"/>
                  <a:pt x="15811" y="11052"/>
                </a:cubicBezTo>
                <a:cubicBezTo>
                  <a:pt x="15516" y="11204"/>
                  <a:pt x="14434" y="11656"/>
                  <a:pt x="14220" y="11719"/>
                </a:cubicBezTo>
                <a:cubicBezTo>
                  <a:pt x="13627" y="11893"/>
                  <a:pt x="13329" y="11972"/>
                  <a:pt x="13254" y="11972"/>
                </a:cubicBezTo>
                <a:cubicBezTo>
                  <a:pt x="13102" y="11972"/>
                  <a:pt x="13164" y="12055"/>
                  <a:pt x="13456" y="12235"/>
                </a:cubicBezTo>
                <a:cubicBezTo>
                  <a:pt x="13613" y="12333"/>
                  <a:pt x="13765" y="12414"/>
                  <a:pt x="13784" y="12414"/>
                </a:cubicBezTo>
                <a:cubicBezTo>
                  <a:pt x="13804" y="12414"/>
                  <a:pt x="13890" y="12322"/>
                  <a:pt x="13986" y="12216"/>
                </a:cubicBezTo>
                <a:cubicBezTo>
                  <a:pt x="14184" y="11998"/>
                  <a:pt x="14272" y="11996"/>
                  <a:pt x="14591" y="12188"/>
                </a:cubicBezTo>
                <a:cubicBezTo>
                  <a:pt x="14705" y="12257"/>
                  <a:pt x="14824" y="12310"/>
                  <a:pt x="14856" y="12310"/>
                </a:cubicBezTo>
                <a:cubicBezTo>
                  <a:pt x="14889" y="12310"/>
                  <a:pt x="14996" y="12236"/>
                  <a:pt x="15100" y="12141"/>
                </a:cubicBezTo>
                <a:cubicBezTo>
                  <a:pt x="15442" y="11829"/>
                  <a:pt x="15836" y="11661"/>
                  <a:pt x="16650" y="11465"/>
                </a:cubicBezTo>
                <a:cubicBezTo>
                  <a:pt x="17872" y="11171"/>
                  <a:pt x="18510" y="10958"/>
                  <a:pt x="19610" y="10479"/>
                </a:cubicBezTo>
                <a:cubicBezTo>
                  <a:pt x="20634" y="10033"/>
                  <a:pt x="21147" y="9771"/>
                  <a:pt x="21297" y="9625"/>
                </a:cubicBezTo>
                <a:cubicBezTo>
                  <a:pt x="21433" y="9493"/>
                  <a:pt x="21585" y="8665"/>
                  <a:pt x="21595" y="8010"/>
                </a:cubicBezTo>
                <a:cubicBezTo>
                  <a:pt x="21600" y="7650"/>
                  <a:pt x="21580" y="7563"/>
                  <a:pt x="21488" y="7456"/>
                </a:cubicBezTo>
                <a:lnTo>
                  <a:pt x="21382" y="7324"/>
                </a:lnTo>
                <a:lnTo>
                  <a:pt x="20067" y="7324"/>
                </a:lnTo>
                <a:lnTo>
                  <a:pt x="18751" y="7324"/>
                </a:lnTo>
                <a:close/>
                <a:moveTo>
                  <a:pt x="13031" y="12057"/>
                </a:moveTo>
                <a:lnTo>
                  <a:pt x="12734" y="12094"/>
                </a:lnTo>
                <a:cubicBezTo>
                  <a:pt x="12572" y="12113"/>
                  <a:pt x="12236" y="12166"/>
                  <a:pt x="11991" y="12216"/>
                </a:cubicBezTo>
                <a:cubicBezTo>
                  <a:pt x="11300" y="12358"/>
                  <a:pt x="10049" y="12424"/>
                  <a:pt x="8871" y="12385"/>
                </a:cubicBezTo>
                <a:lnTo>
                  <a:pt x="7831" y="12357"/>
                </a:lnTo>
                <a:lnTo>
                  <a:pt x="7906" y="12489"/>
                </a:lnTo>
                <a:cubicBezTo>
                  <a:pt x="8026" y="12733"/>
                  <a:pt x="8225" y="12998"/>
                  <a:pt x="8723" y="13559"/>
                </a:cubicBezTo>
                <a:cubicBezTo>
                  <a:pt x="8991" y="13862"/>
                  <a:pt x="9211" y="14129"/>
                  <a:pt x="9211" y="14151"/>
                </a:cubicBezTo>
                <a:cubicBezTo>
                  <a:pt x="9211" y="14173"/>
                  <a:pt x="9238" y="14222"/>
                  <a:pt x="9275" y="14254"/>
                </a:cubicBezTo>
                <a:cubicBezTo>
                  <a:pt x="9313" y="14288"/>
                  <a:pt x="9500" y="14310"/>
                  <a:pt x="9710" y="14310"/>
                </a:cubicBezTo>
                <a:lnTo>
                  <a:pt x="10070" y="14310"/>
                </a:lnTo>
                <a:lnTo>
                  <a:pt x="10548" y="13944"/>
                </a:lnTo>
                <a:cubicBezTo>
                  <a:pt x="10810" y="13745"/>
                  <a:pt x="11080" y="13560"/>
                  <a:pt x="11142" y="13531"/>
                </a:cubicBezTo>
                <a:cubicBezTo>
                  <a:pt x="11204" y="13502"/>
                  <a:pt x="11768" y="13443"/>
                  <a:pt x="12405" y="13399"/>
                </a:cubicBezTo>
                <a:cubicBezTo>
                  <a:pt x="13491" y="13325"/>
                  <a:pt x="13582" y="13322"/>
                  <a:pt x="13827" y="13399"/>
                </a:cubicBezTo>
                <a:cubicBezTo>
                  <a:pt x="14127" y="13495"/>
                  <a:pt x="14238" y="13476"/>
                  <a:pt x="14326" y="13306"/>
                </a:cubicBezTo>
                <a:cubicBezTo>
                  <a:pt x="14438" y="13088"/>
                  <a:pt x="14402" y="12934"/>
                  <a:pt x="14209" y="12799"/>
                </a:cubicBezTo>
                <a:cubicBezTo>
                  <a:pt x="14017" y="12664"/>
                  <a:pt x="13771" y="12537"/>
                  <a:pt x="13753" y="12564"/>
                </a:cubicBezTo>
                <a:cubicBezTo>
                  <a:pt x="13622" y="12751"/>
                  <a:pt x="13426" y="12949"/>
                  <a:pt x="13360" y="12949"/>
                </a:cubicBezTo>
                <a:cubicBezTo>
                  <a:pt x="13271" y="12949"/>
                  <a:pt x="13007" y="12805"/>
                  <a:pt x="12798" y="12639"/>
                </a:cubicBezTo>
                <a:cubicBezTo>
                  <a:pt x="12662" y="12532"/>
                  <a:pt x="12652" y="12576"/>
                  <a:pt x="12936" y="12188"/>
                </a:cubicBezTo>
                <a:lnTo>
                  <a:pt x="13031" y="12057"/>
                </a:lnTo>
                <a:close/>
                <a:moveTo>
                  <a:pt x="5635" y="15944"/>
                </a:moveTo>
                <a:cubicBezTo>
                  <a:pt x="5465" y="15944"/>
                  <a:pt x="5420" y="16097"/>
                  <a:pt x="5560" y="16188"/>
                </a:cubicBezTo>
                <a:cubicBezTo>
                  <a:pt x="5686" y="16269"/>
                  <a:pt x="5818" y="16184"/>
                  <a:pt x="5794" y="16038"/>
                </a:cubicBezTo>
                <a:cubicBezTo>
                  <a:pt x="5782" y="15966"/>
                  <a:pt x="5732" y="15944"/>
                  <a:pt x="5635" y="15944"/>
                </a:cubicBezTo>
                <a:close/>
                <a:moveTo>
                  <a:pt x="6632" y="16010"/>
                </a:moveTo>
                <a:cubicBezTo>
                  <a:pt x="6490" y="16010"/>
                  <a:pt x="6477" y="16058"/>
                  <a:pt x="6462" y="16724"/>
                </a:cubicBezTo>
                <a:cubicBezTo>
                  <a:pt x="6455" y="17045"/>
                  <a:pt x="6430" y="17328"/>
                  <a:pt x="6399" y="17362"/>
                </a:cubicBezTo>
                <a:cubicBezTo>
                  <a:pt x="6325" y="17441"/>
                  <a:pt x="6012" y="17441"/>
                  <a:pt x="5900" y="17362"/>
                </a:cubicBezTo>
                <a:cubicBezTo>
                  <a:pt x="5838" y="17318"/>
                  <a:pt x="5808" y="17177"/>
                  <a:pt x="5783" y="16846"/>
                </a:cubicBezTo>
                <a:cubicBezTo>
                  <a:pt x="5765" y="16593"/>
                  <a:pt x="5741" y="16376"/>
                  <a:pt x="5730" y="16367"/>
                </a:cubicBezTo>
                <a:cubicBezTo>
                  <a:pt x="5719" y="16357"/>
                  <a:pt x="5663" y="16369"/>
                  <a:pt x="5614" y="16385"/>
                </a:cubicBezTo>
                <a:cubicBezTo>
                  <a:pt x="5539" y="16411"/>
                  <a:pt x="5529" y="16487"/>
                  <a:pt x="5529" y="16864"/>
                </a:cubicBezTo>
                <a:cubicBezTo>
                  <a:pt x="5529" y="17270"/>
                  <a:pt x="5520" y="17334"/>
                  <a:pt x="5423" y="17381"/>
                </a:cubicBezTo>
                <a:cubicBezTo>
                  <a:pt x="5362" y="17409"/>
                  <a:pt x="5239" y="17419"/>
                  <a:pt x="5157" y="17409"/>
                </a:cubicBezTo>
                <a:cubicBezTo>
                  <a:pt x="4966" y="17386"/>
                  <a:pt x="4899" y="17182"/>
                  <a:pt x="4934" y="16733"/>
                </a:cubicBezTo>
                <a:cubicBezTo>
                  <a:pt x="4960" y="16414"/>
                  <a:pt x="4959" y="16411"/>
                  <a:pt x="4818" y="16395"/>
                </a:cubicBezTo>
                <a:cubicBezTo>
                  <a:pt x="4739" y="16386"/>
                  <a:pt x="4516" y="16391"/>
                  <a:pt x="4319" y="16404"/>
                </a:cubicBezTo>
                <a:lnTo>
                  <a:pt x="3958" y="16423"/>
                </a:lnTo>
                <a:lnTo>
                  <a:pt x="3937" y="17052"/>
                </a:lnTo>
                <a:cubicBezTo>
                  <a:pt x="3910" y="17663"/>
                  <a:pt x="3897" y="17679"/>
                  <a:pt x="3746" y="17794"/>
                </a:cubicBezTo>
                <a:cubicBezTo>
                  <a:pt x="3534" y="17955"/>
                  <a:pt x="3346" y="17940"/>
                  <a:pt x="3152" y="17756"/>
                </a:cubicBezTo>
                <a:cubicBezTo>
                  <a:pt x="3005" y="17618"/>
                  <a:pt x="2992" y="17579"/>
                  <a:pt x="2992" y="17249"/>
                </a:cubicBezTo>
                <a:cubicBezTo>
                  <a:pt x="2992" y="16893"/>
                  <a:pt x="2997" y="16893"/>
                  <a:pt x="2855" y="16893"/>
                </a:cubicBezTo>
                <a:lnTo>
                  <a:pt x="2706" y="16893"/>
                </a:lnTo>
                <a:lnTo>
                  <a:pt x="2727" y="17315"/>
                </a:lnTo>
                <a:cubicBezTo>
                  <a:pt x="2754" y="17796"/>
                  <a:pt x="2852" y="17978"/>
                  <a:pt x="3130" y="18085"/>
                </a:cubicBezTo>
                <a:cubicBezTo>
                  <a:pt x="3519" y="18235"/>
                  <a:pt x="3981" y="18096"/>
                  <a:pt x="4128" y="17785"/>
                </a:cubicBezTo>
                <a:cubicBezTo>
                  <a:pt x="4175" y="17686"/>
                  <a:pt x="4202" y="17445"/>
                  <a:pt x="4202" y="17165"/>
                </a:cubicBezTo>
                <a:cubicBezTo>
                  <a:pt x="4202" y="16648"/>
                  <a:pt x="4253" y="16566"/>
                  <a:pt x="4499" y="16648"/>
                </a:cubicBezTo>
                <a:cubicBezTo>
                  <a:pt x="4579" y="16675"/>
                  <a:pt x="4646" y="16718"/>
                  <a:pt x="4648" y="16752"/>
                </a:cubicBezTo>
                <a:cubicBezTo>
                  <a:pt x="4650" y="16786"/>
                  <a:pt x="4664" y="17000"/>
                  <a:pt x="4669" y="17221"/>
                </a:cubicBezTo>
                <a:lnTo>
                  <a:pt x="4680" y="17616"/>
                </a:lnTo>
                <a:lnTo>
                  <a:pt x="4977" y="17625"/>
                </a:lnTo>
                <a:cubicBezTo>
                  <a:pt x="5770" y="17629"/>
                  <a:pt x="7991" y="17628"/>
                  <a:pt x="8150" y="17625"/>
                </a:cubicBezTo>
                <a:lnTo>
                  <a:pt x="8330" y="17616"/>
                </a:lnTo>
                <a:lnTo>
                  <a:pt x="8330" y="17015"/>
                </a:lnTo>
                <a:lnTo>
                  <a:pt x="8330" y="16404"/>
                </a:lnTo>
                <a:lnTo>
                  <a:pt x="7672" y="16404"/>
                </a:lnTo>
                <a:cubicBezTo>
                  <a:pt x="6879" y="16404"/>
                  <a:pt x="6738" y="16365"/>
                  <a:pt x="6738" y="16160"/>
                </a:cubicBezTo>
                <a:cubicBezTo>
                  <a:pt x="6738" y="16048"/>
                  <a:pt x="6711" y="16010"/>
                  <a:pt x="6632" y="16010"/>
                </a:cubicBezTo>
                <a:close/>
                <a:moveTo>
                  <a:pt x="11025" y="16010"/>
                </a:moveTo>
                <a:lnTo>
                  <a:pt x="10909" y="16019"/>
                </a:lnTo>
                <a:cubicBezTo>
                  <a:pt x="10788" y="16034"/>
                  <a:pt x="10775" y="16057"/>
                  <a:pt x="10760" y="16686"/>
                </a:cubicBezTo>
                <a:cubicBezTo>
                  <a:pt x="10745" y="17321"/>
                  <a:pt x="10745" y="17336"/>
                  <a:pt x="10612" y="17390"/>
                </a:cubicBezTo>
                <a:cubicBezTo>
                  <a:pt x="10511" y="17431"/>
                  <a:pt x="10438" y="17422"/>
                  <a:pt x="10336" y="17381"/>
                </a:cubicBezTo>
                <a:cubicBezTo>
                  <a:pt x="10213" y="17331"/>
                  <a:pt x="10198" y="17298"/>
                  <a:pt x="10198" y="17052"/>
                </a:cubicBezTo>
                <a:cubicBezTo>
                  <a:pt x="10198" y="16587"/>
                  <a:pt x="9910" y="16323"/>
                  <a:pt x="9434" y="16348"/>
                </a:cubicBezTo>
                <a:cubicBezTo>
                  <a:pt x="9105" y="16365"/>
                  <a:pt x="8949" y="16447"/>
                  <a:pt x="8829" y="16667"/>
                </a:cubicBezTo>
                <a:cubicBezTo>
                  <a:pt x="8697" y="16908"/>
                  <a:pt x="8694" y="17031"/>
                  <a:pt x="8797" y="17249"/>
                </a:cubicBezTo>
                <a:cubicBezTo>
                  <a:pt x="8920" y="17511"/>
                  <a:pt x="9123" y="17616"/>
                  <a:pt x="9487" y="17616"/>
                </a:cubicBezTo>
                <a:cubicBezTo>
                  <a:pt x="9875" y="17616"/>
                  <a:pt x="10010" y="17718"/>
                  <a:pt x="9975" y="17982"/>
                </a:cubicBezTo>
                <a:cubicBezTo>
                  <a:pt x="9955" y="18134"/>
                  <a:pt x="9961" y="18151"/>
                  <a:pt x="10070" y="18151"/>
                </a:cubicBezTo>
                <a:cubicBezTo>
                  <a:pt x="10179" y="18151"/>
                  <a:pt x="10194" y="18128"/>
                  <a:pt x="10208" y="17925"/>
                </a:cubicBezTo>
                <a:cubicBezTo>
                  <a:pt x="10220" y="17765"/>
                  <a:pt x="10257" y="17688"/>
                  <a:pt x="10314" y="17681"/>
                </a:cubicBezTo>
                <a:cubicBezTo>
                  <a:pt x="10360" y="17676"/>
                  <a:pt x="10533" y="17661"/>
                  <a:pt x="10707" y="17644"/>
                </a:cubicBezTo>
                <a:lnTo>
                  <a:pt x="11025" y="17616"/>
                </a:lnTo>
                <a:lnTo>
                  <a:pt x="11025" y="16808"/>
                </a:lnTo>
                <a:lnTo>
                  <a:pt x="11025" y="16010"/>
                </a:lnTo>
                <a:close/>
                <a:moveTo>
                  <a:pt x="11577" y="16010"/>
                </a:moveTo>
                <a:cubicBezTo>
                  <a:pt x="11479" y="16010"/>
                  <a:pt x="11471" y="16059"/>
                  <a:pt x="11471" y="16817"/>
                </a:cubicBezTo>
                <a:lnTo>
                  <a:pt x="11471" y="17625"/>
                </a:lnTo>
                <a:lnTo>
                  <a:pt x="11588" y="17616"/>
                </a:lnTo>
                <a:cubicBezTo>
                  <a:pt x="11709" y="17600"/>
                  <a:pt x="11716" y="17584"/>
                  <a:pt x="11726" y="16874"/>
                </a:cubicBezTo>
                <a:cubicBezTo>
                  <a:pt x="11731" y="16476"/>
                  <a:pt x="11721" y="16122"/>
                  <a:pt x="11705" y="16085"/>
                </a:cubicBezTo>
                <a:cubicBezTo>
                  <a:pt x="11689" y="16048"/>
                  <a:pt x="11635" y="16010"/>
                  <a:pt x="11577" y="16010"/>
                </a:cubicBezTo>
                <a:close/>
                <a:moveTo>
                  <a:pt x="18178" y="16010"/>
                </a:moveTo>
                <a:lnTo>
                  <a:pt x="18050" y="16019"/>
                </a:lnTo>
                <a:cubicBezTo>
                  <a:pt x="17931" y="16034"/>
                  <a:pt x="17928" y="16055"/>
                  <a:pt x="17902" y="16686"/>
                </a:cubicBezTo>
                <a:cubicBezTo>
                  <a:pt x="17871" y="17413"/>
                  <a:pt x="17830" y="17493"/>
                  <a:pt x="17530" y="17400"/>
                </a:cubicBezTo>
                <a:cubicBezTo>
                  <a:pt x="17377" y="17352"/>
                  <a:pt x="17376" y="17344"/>
                  <a:pt x="17361" y="16874"/>
                </a:cubicBezTo>
                <a:cubicBezTo>
                  <a:pt x="17345" y="16407"/>
                  <a:pt x="17345" y="16404"/>
                  <a:pt x="17212" y="16404"/>
                </a:cubicBezTo>
                <a:cubicBezTo>
                  <a:pt x="17078" y="16404"/>
                  <a:pt x="17084" y="16407"/>
                  <a:pt x="17095" y="16836"/>
                </a:cubicBezTo>
                <a:cubicBezTo>
                  <a:pt x="17110" y="17395"/>
                  <a:pt x="17075" y="17428"/>
                  <a:pt x="16565" y="17428"/>
                </a:cubicBezTo>
                <a:cubicBezTo>
                  <a:pt x="16081" y="17428"/>
                  <a:pt x="15981" y="17362"/>
                  <a:pt x="15981" y="17052"/>
                </a:cubicBezTo>
                <a:cubicBezTo>
                  <a:pt x="15981" y="16611"/>
                  <a:pt x="15705" y="16349"/>
                  <a:pt x="15228" y="16339"/>
                </a:cubicBezTo>
                <a:cubicBezTo>
                  <a:pt x="14927" y="16332"/>
                  <a:pt x="14724" y="16459"/>
                  <a:pt x="14559" y="16761"/>
                </a:cubicBezTo>
                <a:cubicBezTo>
                  <a:pt x="14424" y="17009"/>
                  <a:pt x="14364" y="17015"/>
                  <a:pt x="14315" y="16799"/>
                </a:cubicBezTo>
                <a:cubicBezTo>
                  <a:pt x="14272" y="16610"/>
                  <a:pt x="14022" y="16410"/>
                  <a:pt x="13763" y="16348"/>
                </a:cubicBezTo>
                <a:cubicBezTo>
                  <a:pt x="13226" y="16220"/>
                  <a:pt x="12763" y="16650"/>
                  <a:pt x="12872" y="17165"/>
                </a:cubicBezTo>
                <a:cubicBezTo>
                  <a:pt x="12905" y="17319"/>
                  <a:pt x="12894" y="17335"/>
                  <a:pt x="12745" y="17381"/>
                </a:cubicBezTo>
                <a:cubicBezTo>
                  <a:pt x="12589" y="17429"/>
                  <a:pt x="12571" y="17448"/>
                  <a:pt x="12554" y="17747"/>
                </a:cubicBezTo>
                <a:cubicBezTo>
                  <a:pt x="12543" y="17920"/>
                  <a:pt x="12554" y="18078"/>
                  <a:pt x="12564" y="18104"/>
                </a:cubicBezTo>
                <a:cubicBezTo>
                  <a:pt x="12574" y="18130"/>
                  <a:pt x="12623" y="18151"/>
                  <a:pt x="12681" y="18151"/>
                </a:cubicBezTo>
                <a:cubicBezTo>
                  <a:pt x="12769" y="18151"/>
                  <a:pt x="12787" y="18117"/>
                  <a:pt x="12787" y="17935"/>
                </a:cubicBezTo>
                <a:cubicBezTo>
                  <a:pt x="12787" y="17657"/>
                  <a:pt x="12871" y="17616"/>
                  <a:pt x="13424" y="17616"/>
                </a:cubicBezTo>
                <a:cubicBezTo>
                  <a:pt x="13911" y="17616"/>
                  <a:pt x="14112" y="17537"/>
                  <a:pt x="14241" y="17296"/>
                </a:cubicBezTo>
                <a:cubicBezTo>
                  <a:pt x="14367" y="17061"/>
                  <a:pt x="14482" y="17051"/>
                  <a:pt x="14580" y="17268"/>
                </a:cubicBezTo>
                <a:cubicBezTo>
                  <a:pt x="14689" y="17509"/>
                  <a:pt x="14910" y="17628"/>
                  <a:pt x="15291" y="17634"/>
                </a:cubicBezTo>
                <a:cubicBezTo>
                  <a:pt x="15458" y="17637"/>
                  <a:pt x="15614" y="17661"/>
                  <a:pt x="15641" y="17691"/>
                </a:cubicBezTo>
                <a:cubicBezTo>
                  <a:pt x="15686" y="17739"/>
                  <a:pt x="15746" y="17928"/>
                  <a:pt x="15758" y="18094"/>
                </a:cubicBezTo>
                <a:cubicBezTo>
                  <a:pt x="15761" y="18128"/>
                  <a:pt x="15804" y="18151"/>
                  <a:pt x="15864" y="18151"/>
                </a:cubicBezTo>
                <a:cubicBezTo>
                  <a:pt x="15958" y="18151"/>
                  <a:pt x="15981" y="18119"/>
                  <a:pt x="15981" y="17935"/>
                </a:cubicBezTo>
                <a:cubicBezTo>
                  <a:pt x="15981" y="17815"/>
                  <a:pt x="16007" y="17703"/>
                  <a:pt x="16045" y="17681"/>
                </a:cubicBezTo>
                <a:cubicBezTo>
                  <a:pt x="16083" y="17660"/>
                  <a:pt x="16545" y="17639"/>
                  <a:pt x="17074" y="17634"/>
                </a:cubicBezTo>
                <a:cubicBezTo>
                  <a:pt x="17603" y="17630"/>
                  <a:pt x="18076" y="17627"/>
                  <a:pt x="18114" y="17625"/>
                </a:cubicBezTo>
                <a:cubicBezTo>
                  <a:pt x="18166" y="17622"/>
                  <a:pt x="18178" y="17428"/>
                  <a:pt x="18178" y="16817"/>
                </a:cubicBezTo>
                <a:lnTo>
                  <a:pt x="18178" y="16010"/>
                </a:lnTo>
                <a:close/>
                <a:moveTo>
                  <a:pt x="18623" y="16010"/>
                </a:moveTo>
                <a:lnTo>
                  <a:pt x="18623" y="16808"/>
                </a:lnTo>
                <a:cubicBezTo>
                  <a:pt x="18623" y="17247"/>
                  <a:pt x="18634" y="17616"/>
                  <a:pt x="18655" y="17634"/>
                </a:cubicBezTo>
                <a:cubicBezTo>
                  <a:pt x="18676" y="17653"/>
                  <a:pt x="18736" y="17661"/>
                  <a:pt x="18783" y="17653"/>
                </a:cubicBezTo>
                <a:cubicBezTo>
                  <a:pt x="18855" y="17641"/>
                  <a:pt x="18867" y="17522"/>
                  <a:pt x="18867" y="16836"/>
                </a:cubicBezTo>
                <a:cubicBezTo>
                  <a:pt x="18867" y="16041"/>
                  <a:pt x="18863" y="16035"/>
                  <a:pt x="18740" y="16019"/>
                </a:cubicBezTo>
                <a:lnTo>
                  <a:pt x="18623" y="16010"/>
                </a:lnTo>
                <a:close/>
                <a:moveTo>
                  <a:pt x="16437" y="17813"/>
                </a:moveTo>
                <a:cubicBezTo>
                  <a:pt x="16349" y="17813"/>
                  <a:pt x="16254" y="17963"/>
                  <a:pt x="16289" y="18047"/>
                </a:cubicBezTo>
                <a:cubicBezTo>
                  <a:pt x="16319" y="18121"/>
                  <a:pt x="16444" y="18124"/>
                  <a:pt x="16586" y="18057"/>
                </a:cubicBezTo>
                <a:cubicBezTo>
                  <a:pt x="16660" y="18022"/>
                  <a:pt x="16725" y="18026"/>
                  <a:pt x="16798" y="18066"/>
                </a:cubicBezTo>
                <a:cubicBezTo>
                  <a:pt x="16929" y="18139"/>
                  <a:pt x="17098" y="18088"/>
                  <a:pt x="17074" y="17982"/>
                </a:cubicBezTo>
                <a:cubicBezTo>
                  <a:pt x="17042" y="17839"/>
                  <a:pt x="16874" y="17784"/>
                  <a:pt x="16756" y="17878"/>
                </a:cubicBezTo>
                <a:cubicBezTo>
                  <a:pt x="16662" y="17954"/>
                  <a:pt x="16648" y="17954"/>
                  <a:pt x="16586" y="17888"/>
                </a:cubicBezTo>
                <a:cubicBezTo>
                  <a:pt x="16548" y="17847"/>
                  <a:pt x="16478" y="17813"/>
                  <a:pt x="16437" y="17813"/>
                </a:cubicBezTo>
                <a:close/>
                <a:moveTo>
                  <a:pt x="3788" y="18339"/>
                </a:moveTo>
                <a:cubicBezTo>
                  <a:pt x="3736" y="18319"/>
                  <a:pt x="3667" y="18315"/>
                  <a:pt x="3597" y="18348"/>
                </a:cubicBezTo>
                <a:cubicBezTo>
                  <a:pt x="3524" y="18383"/>
                  <a:pt x="3469" y="18388"/>
                  <a:pt x="3396" y="18348"/>
                </a:cubicBezTo>
                <a:cubicBezTo>
                  <a:pt x="3189" y="18234"/>
                  <a:pt x="3001" y="18430"/>
                  <a:pt x="3173" y="18583"/>
                </a:cubicBezTo>
                <a:cubicBezTo>
                  <a:pt x="3223" y="18627"/>
                  <a:pt x="3265" y="18626"/>
                  <a:pt x="3343" y="18564"/>
                </a:cubicBezTo>
                <a:cubicBezTo>
                  <a:pt x="3428" y="18496"/>
                  <a:pt x="3463" y="18491"/>
                  <a:pt x="3576" y="18545"/>
                </a:cubicBezTo>
                <a:cubicBezTo>
                  <a:pt x="3740" y="18623"/>
                  <a:pt x="3873" y="18577"/>
                  <a:pt x="3873" y="18451"/>
                </a:cubicBezTo>
                <a:cubicBezTo>
                  <a:pt x="3873" y="18393"/>
                  <a:pt x="3840" y="18358"/>
                  <a:pt x="3788" y="18339"/>
                </a:cubicBezTo>
                <a:close/>
                <a:moveTo>
                  <a:pt x="18178" y="18977"/>
                </a:moveTo>
                <a:lnTo>
                  <a:pt x="18050" y="18996"/>
                </a:lnTo>
                <a:cubicBezTo>
                  <a:pt x="17931" y="19011"/>
                  <a:pt x="17928" y="19027"/>
                  <a:pt x="17902" y="19663"/>
                </a:cubicBezTo>
                <a:lnTo>
                  <a:pt x="17881" y="20320"/>
                </a:lnTo>
                <a:lnTo>
                  <a:pt x="17541" y="20320"/>
                </a:lnTo>
                <a:lnTo>
                  <a:pt x="17212" y="20320"/>
                </a:lnTo>
                <a:lnTo>
                  <a:pt x="17201" y="19850"/>
                </a:lnTo>
                <a:cubicBezTo>
                  <a:pt x="17186" y="19384"/>
                  <a:pt x="17184" y="19371"/>
                  <a:pt x="17053" y="19371"/>
                </a:cubicBezTo>
                <a:cubicBezTo>
                  <a:pt x="16922" y="19371"/>
                  <a:pt x="16920" y="19384"/>
                  <a:pt x="16904" y="19850"/>
                </a:cubicBezTo>
                <a:lnTo>
                  <a:pt x="16883" y="20320"/>
                </a:lnTo>
                <a:lnTo>
                  <a:pt x="16554" y="20320"/>
                </a:lnTo>
                <a:lnTo>
                  <a:pt x="16225" y="20320"/>
                </a:lnTo>
                <a:lnTo>
                  <a:pt x="16225" y="20076"/>
                </a:lnTo>
                <a:cubicBezTo>
                  <a:pt x="16214" y="19403"/>
                  <a:pt x="16201" y="19371"/>
                  <a:pt x="16087" y="19371"/>
                </a:cubicBezTo>
                <a:cubicBezTo>
                  <a:pt x="15988" y="19371"/>
                  <a:pt x="15985" y="19416"/>
                  <a:pt x="15970" y="19850"/>
                </a:cubicBezTo>
                <a:lnTo>
                  <a:pt x="15949" y="20320"/>
                </a:lnTo>
                <a:lnTo>
                  <a:pt x="15620" y="20320"/>
                </a:lnTo>
                <a:lnTo>
                  <a:pt x="15291" y="20320"/>
                </a:lnTo>
                <a:lnTo>
                  <a:pt x="15270" y="19850"/>
                </a:lnTo>
                <a:cubicBezTo>
                  <a:pt x="15256" y="19419"/>
                  <a:pt x="15250" y="19371"/>
                  <a:pt x="15153" y="19371"/>
                </a:cubicBezTo>
                <a:cubicBezTo>
                  <a:pt x="15057" y="19371"/>
                  <a:pt x="15051" y="19419"/>
                  <a:pt x="15037" y="19850"/>
                </a:cubicBezTo>
                <a:lnTo>
                  <a:pt x="15015" y="20320"/>
                </a:lnTo>
                <a:lnTo>
                  <a:pt x="14156" y="20339"/>
                </a:lnTo>
                <a:cubicBezTo>
                  <a:pt x="13164" y="20354"/>
                  <a:pt x="13136" y="20338"/>
                  <a:pt x="13222" y="20001"/>
                </a:cubicBezTo>
                <a:cubicBezTo>
                  <a:pt x="13293" y="19723"/>
                  <a:pt x="13430" y="19609"/>
                  <a:pt x="13742" y="19578"/>
                </a:cubicBezTo>
                <a:cubicBezTo>
                  <a:pt x="13965" y="19556"/>
                  <a:pt x="14000" y="19536"/>
                  <a:pt x="13986" y="19447"/>
                </a:cubicBezTo>
                <a:cubicBezTo>
                  <a:pt x="13971" y="19354"/>
                  <a:pt x="13936" y="19347"/>
                  <a:pt x="13668" y="19362"/>
                </a:cubicBezTo>
                <a:cubicBezTo>
                  <a:pt x="13165" y="19390"/>
                  <a:pt x="13004" y="19547"/>
                  <a:pt x="12957" y="20029"/>
                </a:cubicBezTo>
                <a:lnTo>
                  <a:pt x="12925" y="20320"/>
                </a:lnTo>
                <a:lnTo>
                  <a:pt x="11864" y="20348"/>
                </a:lnTo>
                <a:cubicBezTo>
                  <a:pt x="11227" y="20363"/>
                  <a:pt x="10781" y="20348"/>
                  <a:pt x="10750" y="20320"/>
                </a:cubicBezTo>
                <a:cubicBezTo>
                  <a:pt x="10721" y="20294"/>
                  <a:pt x="10696" y="20168"/>
                  <a:pt x="10696" y="20038"/>
                </a:cubicBezTo>
                <a:cubicBezTo>
                  <a:pt x="10696" y="19548"/>
                  <a:pt x="10453" y="19325"/>
                  <a:pt x="9932" y="19325"/>
                </a:cubicBezTo>
                <a:cubicBezTo>
                  <a:pt x="9720" y="19325"/>
                  <a:pt x="9626" y="19351"/>
                  <a:pt x="9497" y="19447"/>
                </a:cubicBezTo>
                <a:cubicBezTo>
                  <a:pt x="9190" y="19676"/>
                  <a:pt x="9144" y="20088"/>
                  <a:pt x="9391" y="20367"/>
                </a:cubicBezTo>
                <a:cubicBezTo>
                  <a:pt x="9533" y="20527"/>
                  <a:pt x="9674" y="20579"/>
                  <a:pt x="10017" y="20592"/>
                </a:cubicBezTo>
                <a:cubicBezTo>
                  <a:pt x="10359" y="20605"/>
                  <a:pt x="10421" y="20651"/>
                  <a:pt x="10421" y="20902"/>
                </a:cubicBezTo>
                <a:cubicBezTo>
                  <a:pt x="10421" y="21096"/>
                  <a:pt x="10429" y="21112"/>
                  <a:pt x="10559" y="21090"/>
                </a:cubicBezTo>
                <a:cubicBezTo>
                  <a:pt x="10677" y="21070"/>
                  <a:pt x="10696" y="21035"/>
                  <a:pt x="10696" y="20874"/>
                </a:cubicBezTo>
                <a:cubicBezTo>
                  <a:pt x="10696" y="20739"/>
                  <a:pt x="10726" y="20676"/>
                  <a:pt x="10803" y="20639"/>
                </a:cubicBezTo>
                <a:cubicBezTo>
                  <a:pt x="10873" y="20606"/>
                  <a:pt x="12149" y="20592"/>
                  <a:pt x="14548" y="20592"/>
                </a:cubicBezTo>
                <a:lnTo>
                  <a:pt x="18178" y="20592"/>
                </a:lnTo>
                <a:lnTo>
                  <a:pt x="18178" y="19785"/>
                </a:lnTo>
                <a:lnTo>
                  <a:pt x="18178" y="18977"/>
                </a:lnTo>
                <a:close/>
                <a:moveTo>
                  <a:pt x="18623" y="18977"/>
                </a:moveTo>
                <a:lnTo>
                  <a:pt x="18623" y="19785"/>
                </a:lnTo>
                <a:cubicBezTo>
                  <a:pt x="18623" y="20589"/>
                  <a:pt x="18617" y="20592"/>
                  <a:pt x="18740" y="20592"/>
                </a:cubicBezTo>
                <a:cubicBezTo>
                  <a:pt x="18863" y="20592"/>
                  <a:pt x="18867" y="20582"/>
                  <a:pt x="18867" y="19794"/>
                </a:cubicBezTo>
                <a:cubicBezTo>
                  <a:pt x="18867" y="19011"/>
                  <a:pt x="18863" y="19011"/>
                  <a:pt x="18740" y="18996"/>
                </a:cubicBezTo>
                <a:lnTo>
                  <a:pt x="18623" y="18977"/>
                </a:lnTo>
                <a:close/>
                <a:moveTo>
                  <a:pt x="4425" y="18986"/>
                </a:moveTo>
                <a:cubicBezTo>
                  <a:pt x="4319" y="18986"/>
                  <a:pt x="4319" y="19014"/>
                  <a:pt x="4319" y="19785"/>
                </a:cubicBezTo>
                <a:cubicBezTo>
                  <a:pt x="4319" y="20555"/>
                  <a:pt x="4319" y="20592"/>
                  <a:pt x="4425" y="20592"/>
                </a:cubicBezTo>
                <a:cubicBezTo>
                  <a:pt x="4531" y="20592"/>
                  <a:pt x="4542" y="20555"/>
                  <a:pt x="4542" y="19785"/>
                </a:cubicBezTo>
                <a:cubicBezTo>
                  <a:pt x="4542" y="19014"/>
                  <a:pt x="4531" y="18986"/>
                  <a:pt x="4425" y="18986"/>
                </a:cubicBezTo>
                <a:close/>
                <a:moveTo>
                  <a:pt x="3173" y="19015"/>
                </a:moveTo>
                <a:cubicBezTo>
                  <a:pt x="2918" y="19060"/>
                  <a:pt x="2770" y="19228"/>
                  <a:pt x="2759" y="19494"/>
                </a:cubicBezTo>
                <a:cubicBezTo>
                  <a:pt x="2751" y="19689"/>
                  <a:pt x="2776" y="19741"/>
                  <a:pt x="2908" y="19841"/>
                </a:cubicBezTo>
                <a:cubicBezTo>
                  <a:pt x="2992" y="19906"/>
                  <a:pt x="3158" y="19974"/>
                  <a:pt x="3279" y="19991"/>
                </a:cubicBezTo>
                <a:cubicBezTo>
                  <a:pt x="3533" y="20027"/>
                  <a:pt x="3597" y="20115"/>
                  <a:pt x="3597" y="20395"/>
                </a:cubicBezTo>
                <a:cubicBezTo>
                  <a:pt x="3597" y="20560"/>
                  <a:pt x="3622" y="20592"/>
                  <a:pt x="3714" y="20592"/>
                </a:cubicBezTo>
                <a:cubicBezTo>
                  <a:pt x="3818" y="20592"/>
                  <a:pt x="3820" y="20557"/>
                  <a:pt x="3820" y="19954"/>
                </a:cubicBezTo>
                <a:cubicBezTo>
                  <a:pt x="3820" y="19591"/>
                  <a:pt x="3801" y="19277"/>
                  <a:pt x="3767" y="19221"/>
                </a:cubicBezTo>
                <a:cubicBezTo>
                  <a:pt x="3686" y="19087"/>
                  <a:pt x="3375" y="18979"/>
                  <a:pt x="3173" y="19015"/>
                </a:cubicBezTo>
                <a:close/>
                <a:moveTo>
                  <a:pt x="6898" y="19390"/>
                </a:moveTo>
                <a:lnTo>
                  <a:pt x="6600" y="19400"/>
                </a:lnTo>
                <a:lnTo>
                  <a:pt x="6579" y="19991"/>
                </a:lnTo>
                <a:lnTo>
                  <a:pt x="6569" y="20583"/>
                </a:lnTo>
                <a:lnTo>
                  <a:pt x="6378" y="20733"/>
                </a:lnTo>
                <a:cubicBezTo>
                  <a:pt x="6135" y="20921"/>
                  <a:pt x="6017" y="20922"/>
                  <a:pt x="5773" y="20733"/>
                </a:cubicBezTo>
                <a:cubicBezTo>
                  <a:pt x="5583" y="20586"/>
                  <a:pt x="5582" y="20568"/>
                  <a:pt x="5582" y="20217"/>
                </a:cubicBezTo>
                <a:cubicBezTo>
                  <a:pt x="5582" y="19893"/>
                  <a:pt x="5571" y="19860"/>
                  <a:pt x="5476" y="19860"/>
                </a:cubicBezTo>
                <a:cubicBezTo>
                  <a:pt x="5389" y="19860"/>
                  <a:pt x="5367" y="19902"/>
                  <a:pt x="5338" y="20113"/>
                </a:cubicBezTo>
                <a:cubicBezTo>
                  <a:pt x="5278" y="20539"/>
                  <a:pt x="5436" y="20931"/>
                  <a:pt x="5720" y="21034"/>
                </a:cubicBezTo>
                <a:cubicBezTo>
                  <a:pt x="5780" y="21055"/>
                  <a:pt x="5960" y="21069"/>
                  <a:pt x="6123" y="21071"/>
                </a:cubicBezTo>
                <a:cubicBezTo>
                  <a:pt x="6393" y="21074"/>
                  <a:pt x="6442" y="21061"/>
                  <a:pt x="6611" y="20902"/>
                </a:cubicBezTo>
                <a:cubicBezTo>
                  <a:pt x="6795" y="20730"/>
                  <a:pt x="6791" y="20727"/>
                  <a:pt x="6791" y="20264"/>
                </a:cubicBezTo>
                <a:cubicBezTo>
                  <a:pt x="6791" y="19774"/>
                  <a:pt x="6861" y="19616"/>
                  <a:pt x="7067" y="19616"/>
                </a:cubicBezTo>
                <a:cubicBezTo>
                  <a:pt x="7246" y="19616"/>
                  <a:pt x="7290" y="19724"/>
                  <a:pt x="7290" y="20160"/>
                </a:cubicBezTo>
                <a:cubicBezTo>
                  <a:pt x="7290" y="20585"/>
                  <a:pt x="7292" y="20592"/>
                  <a:pt x="7428" y="20592"/>
                </a:cubicBezTo>
                <a:lnTo>
                  <a:pt x="7566" y="20592"/>
                </a:lnTo>
                <a:lnTo>
                  <a:pt x="7566" y="20010"/>
                </a:lnTo>
                <a:lnTo>
                  <a:pt x="7566" y="19428"/>
                </a:lnTo>
                <a:lnTo>
                  <a:pt x="7386" y="19400"/>
                </a:lnTo>
                <a:cubicBezTo>
                  <a:pt x="7287" y="19386"/>
                  <a:pt x="7064" y="19385"/>
                  <a:pt x="6898" y="19390"/>
                </a:cubicBezTo>
                <a:close/>
                <a:moveTo>
                  <a:pt x="8468" y="19400"/>
                </a:moveTo>
                <a:cubicBezTo>
                  <a:pt x="8038" y="19376"/>
                  <a:pt x="7895" y="19406"/>
                  <a:pt x="7895" y="19522"/>
                </a:cubicBezTo>
                <a:cubicBezTo>
                  <a:pt x="7895" y="19602"/>
                  <a:pt x="7933" y="19616"/>
                  <a:pt x="8213" y="19616"/>
                </a:cubicBezTo>
                <a:cubicBezTo>
                  <a:pt x="8619" y="19616"/>
                  <a:pt x="8670" y="19667"/>
                  <a:pt x="8648" y="20038"/>
                </a:cubicBezTo>
                <a:lnTo>
                  <a:pt x="8638" y="20320"/>
                </a:lnTo>
                <a:lnTo>
                  <a:pt x="8383" y="20339"/>
                </a:lnTo>
                <a:cubicBezTo>
                  <a:pt x="7988" y="20359"/>
                  <a:pt x="7895" y="20383"/>
                  <a:pt x="7895" y="20489"/>
                </a:cubicBezTo>
                <a:cubicBezTo>
                  <a:pt x="7895" y="20578"/>
                  <a:pt x="7931" y="20592"/>
                  <a:pt x="8415" y="20592"/>
                </a:cubicBezTo>
                <a:lnTo>
                  <a:pt x="8935" y="20592"/>
                </a:lnTo>
                <a:lnTo>
                  <a:pt x="8935" y="20001"/>
                </a:lnTo>
                <a:cubicBezTo>
                  <a:pt x="8935" y="19567"/>
                  <a:pt x="8922" y="19420"/>
                  <a:pt x="8871" y="19418"/>
                </a:cubicBezTo>
                <a:cubicBezTo>
                  <a:pt x="8833" y="19417"/>
                  <a:pt x="8650" y="19409"/>
                  <a:pt x="8468" y="19400"/>
                </a:cubicBezTo>
                <a:close/>
                <a:moveTo>
                  <a:pt x="5773" y="21287"/>
                </a:moveTo>
                <a:cubicBezTo>
                  <a:pt x="5709" y="21323"/>
                  <a:pt x="5671" y="21407"/>
                  <a:pt x="5709" y="21494"/>
                </a:cubicBezTo>
                <a:cubicBezTo>
                  <a:pt x="5746" y="21579"/>
                  <a:pt x="5920" y="21589"/>
                  <a:pt x="6006" y="21512"/>
                </a:cubicBezTo>
                <a:cubicBezTo>
                  <a:pt x="6049" y="21475"/>
                  <a:pt x="6098" y="21478"/>
                  <a:pt x="6176" y="21522"/>
                </a:cubicBezTo>
                <a:cubicBezTo>
                  <a:pt x="6317" y="21600"/>
                  <a:pt x="6462" y="21546"/>
                  <a:pt x="6462" y="21418"/>
                </a:cubicBezTo>
                <a:cubicBezTo>
                  <a:pt x="6462" y="21291"/>
                  <a:pt x="6317" y="21237"/>
                  <a:pt x="6176" y="21315"/>
                </a:cubicBezTo>
                <a:cubicBezTo>
                  <a:pt x="6098" y="21358"/>
                  <a:pt x="6049" y="21362"/>
                  <a:pt x="6006" y="21325"/>
                </a:cubicBezTo>
                <a:cubicBezTo>
                  <a:pt x="5932" y="21259"/>
                  <a:pt x="5837" y="21251"/>
                  <a:pt x="5773" y="2128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306" name="تجميع"/>
          <p:cNvGrpSpPr/>
          <p:nvPr/>
        </p:nvGrpSpPr>
        <p:grpSpPr>
          <a:xfrm>
            <a:off x="960000" y="4906504"/>
            <a:ext cx="6772042" cy="24715"/>
            <a:chOff x="0" y="0"/>
            <a:chExt cx="6772041" cy="24714"/>
          </a:xfrm>
        </p:grpSpPr>
        <p:grpSp>
          <p:nvGrpSpPr>
            <p:cNvPr id="3304" name="تجميع"/>
            <p:cNvGrpSpPr/>
            <p:nvPr/>
          </p:nvGrpSpPr>
          <p:grpSpPr>
            <a:xfrm>
              <a:off x="0" y="0"/>
              <a:ext cx="6772042" cy="24715"/>
              <a:chOff x="0" y="0"/>
              <a:chExt cx="6772041" cy="24714"/>
            </a:xfrm>
          </p:grpSpPr>
          <p:sp>
            <p:nvSpPr>
              <p:cNvPr id="3296" name="Google Shape;4671;p50"/>
              <p:cNvSpPr/>
              <p:nvPr/>
            </p:nvSpPr>
            <p:spPr>
              <a:xfrm>
                <a:off x="0" y="0"/>
                <a:ext cx="533559" cy="23299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7" name="Google Shape;4672;p50"/>
              <p:cNvSpPr/>
              <p:nvPr/>
            </p:nvSpPr>
            <p:spPr>
              <a:xfrm>
                <a:off x="679853" y="0"/>
                <a:ext cx="533559" cy="23299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8" name="Google Shape;4673;p50"/>
              <p:cNvSpPr/>
              <p:nvPr/>
            </p:nvSpPr>
            <p:spPr>
              <a:xfrm>
                <a:off x="1359705" y="0"/>
                <a:ext cx="533559" cy="23299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9" name="Google Shape;4674;p50"/>
              <p:cNvSpPr/>
              <p:nvPr/>
            </p:nvSpPr>
            <p:spPr>
              <a:xfrm>
                <a:off x="2039558" y="0"/>
                <a:ext cx="533559" cy="23299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0" name="Google Shape;4675;p50"/>
              <p:cNvSpPr/>
              <p:nvPr/>
            </p:nvSpPr>
            <p:spPr>
              <a:xfrm>
                <a:off x="2630650" y="2080"/>
                <a:ext cx="1390931" cy="2145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1" name="Google Shape;4677;p50"/>
              <p:cNvSpPr/>
              <p:nvPr/>
            </p:nvSpPr>
            <p:spPr>
              <a:xfrm>
                <a:off x="4113340" y="1159"/>
                <a:ext cx="533559" cy="23299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2" name="Google Shape;4678;p50"/>
              <p:cNvSpPr/>
              <p:nvPr/>
            </p:nvSpPr>
            <p:spPr>
              <a:xfrm>
                <a:off x="4758967" y="0"/>
                <a:ext cx="533560" cy="23299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3" name="Google Shape;4679;p50"/>
              <p:cNvSpPr/>
              <p:nvPr/>
            </p:nvSpPr>
            <p:spPr>
              <a:xfrm>
                <a:off x="5438819" y="0"/>
                <a:ext cx="1333223" cy="24715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05" name="Google Shape;4676;p50"/>
            <p:cNvSpPr/>
            <p:nvPr/>
          </p:nvSpPr>
          <p:spPr>
            <a:xfrm>
              <a:off x="5437813" y="696"/>
              <a:ext cx="610561" cy="23322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309" name="تجميع"/>
          <p:cNvGrpSpPr/>
          <p:nvPr/>
        </p:nvGrpSpPr>
        <p:grpSpPr>
          <a:xfrm>
            <a:off x="2459463" y="955611"/>
            <a:ext cx="2351846" cy="557250"/>
            <a:chOff x="-25400" y="-25400"/>
            <a:chExt cx="2351845" cy="557249"/>
          </a:xfrm>
        </p:grpSpPr>
        <p:pic>
          <p:nvPicPr>
            <p:cNvPr id="3307" name="Google Shape;714;p59" descr="Google Shape;714;p59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10800000">
              <a:off x="-25400" y="-25400"/>
              <a:ext cx="2351846" cy="557250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</p:pic>
        <p:sp>
          <p:nvSpPr>
            <p:cNvPr id="3308" name="جدول التعلم"/>
            <p:cNvSpPr txBox="1"/>
            <p:nvPr/>
          </p:nvSpPr>
          <p:spPr>
            <a:xfrm>
              <a:off x="594446" y="103152"/>
              <a:ext cx="1112153" cy="300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100">
                  <a:blipFill rotWithShape="1">
                    <a:blip r:embed="rId14"/>
                    <a:srcRect l="0" t="0" r="0" b="0"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grpSp>
        <p:nvGrpSpPr>
          <p:cNvPr id="3312" name="▪️النسبة هي مقارنة بين كميتين باستعمال القسمة…"/>
          <p:cNvGrpSpPr/>
          <p:nvPr/>
        </p:nvGrpSpPr>
        <p:grpSpPr>
          <a:xfrm>
            <a:off x="3576623" y="2512260"/>
            <a:ext cx="2255647" cy="1813603"/>
            <a:chOff x="0" y="0"/>
            <a:chExt cx="2255646" cy="1813601"/>
          </a:xfrm>
        </p:grpSpPr>
        <p:sp>
          <p:nvSpPr>
            <p:cNvPr id="3311" name="▪️النسبة هي مقارنة بين كميتين باستعمال القسمة…"/>
            <p:cNvSpPr/>
            <p:nvPr/>
          </p:nvSpPr>
          <p:spPr>
            <a:xfrm>
              <a:off x="38100" y="38099"/>
              <a:ext cx="2179447" cy="1737403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900">
                  <a:solidFill>
                    <a:srgbClr val="B51A00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t>▪️النسبة هي مقارنة بين كميتين باستعمال القسمة </a:t>
              </a:r>
            </a:p>
            <a:p>
              <a:pPr algn="r" rtl="0">
                <a:defRPr sz="1900">
                  <a:solidFill>
                    <a:srgbClr val="B51A00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t>▪️المعدل هو نسبة بين كميتين لهما وحدتان مختلفتان</a:t>
              </a:r>
            </a:p>
          </p:txBody>
        </p:sp>
        <p:pic>
          <p:nvPicPr>
            <p:cNvPr id="3310" name="▪️النسبة هي مقارنة بين كميتين باستعمال القسمة… ▪️النسبة هي مقارنة بين كميتين باستعمال القسمة ▪️المعدل هو نسبة بين كميتين لهما وحدتان مختلفتان" descr="▪️النسبة هي مقارنة بين كميتين باستعمال القسمة… ▪️النسبة هي مقارنة بين كميتين باستعمال القسمة ▪️المعدل هو نسبة بين كميتين لهما وحدتان مختلفتان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-1"/>
              <a:ext cx="2255647" cy="1813603"/>
            </a:xfrm>
            <a:prstGeom prst="rect">
              <a:avLst/>
            </a:prstGeom>
            <a:effectLst/>
          </p:spPr>
        </p:pic>
      </p:grpSp>
      <p:grpSp>
        <p:nvGrpSpPr>
          <p:cNvPr id="3315" name="🔹 ايجاد…"/>
          <p:cNvGrpSpPr/>
          <p:nvPr/>
        </p:nvGrpSpPr>
        <p:grpSpPr>
          <a:xfrm>
            <a:off x="1915972" y="2567148"/>
            <a:ext cx="1708438" cy="1758715"/>
            <a:chOff x="0" y="0"/>
            <a:chExt cx="1708436" cy="1758714"/>
          </a:xfrm>
        </p:grpSpPr>
        <p:sp>
          <p:nvSpPr>
            <p:cNvPr id="3314" name="🔹 ايجاد…"/>
            <p:cNvSpPr/>
            <p:nvPr/>
          </p:nvSpPr>
          <p:spPr>
            <a:xfrm>
              <a:off x="38100" y="38100"/>
              <a:ext cx="1632237" cy="1682515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2200">
                  <a:solidFill>
                    <a:srgbClr val="B51A00"/>
                  </a:solidFill>
                </a:defRPr>
              </a:pPr>
              <a:r>
                <a:t>🔹</a:t>
              </a:r>
              <a:r>
                <a:rPr b="0">
                  <a:latin typeface="Muna Bold"/>
                  <a:ea typeface="Muna Bold"/>
                  <a:cs typeface="Muna Bold"/>
                  <a:sym typeface="Muna Bold"/>
                </a:rPr>
                <a:t> ايجاد </a:t>
              </a:r>
              <a:endParaRPr b="0">
                <a:latin typeface="Muna Bold"/>
                <a:ea typeface="Muna Bold"/>
                <a:cs typeface="Muna Bold"/>
                <a:sym typeface="Muna Bold"/>
              </a:endParaRPr>
            </a:p>
            <a:p>
              <a:pPr algn="ctr" rtl="0">
                <a:defRPr b="1" sz="2200">
                  <a:solidFill>
                    <a:srgbClr val="B51A00"/>
                  </a:solidFill>
                </a:defRPr>
              </a:pPr>
              <a:r>
                <a:rPr b="0">
                  <a:latin typeface="Muna Bold"/>
                  <a:ea typeface="Muna Bold"/>
                  <a:cs typeface="Muna Bold"/>
                  <a:sym typeface="Muna Bold"/>
                </a:rPr>
                <a:t>معدلات</a:t>
              </a:r>
              <a:endParaRPr b="0">
                <a:latin typeface="Muna Bold"/>
                <a:ea typeface="Muna Bold"/>
                <a:cs typeface="Muna Bold"/>
                <a:sym typeface="Muna Bold"/>
              </a:endParaRPr>
            </a:p>
            <a:p>
              <a:pPr algn="ctr" rtl="0">
                <a:defRPr b="1" sz="2200">
                  <a:solidFill>
                    <a:srgbClr val="B51A00"/>
                  </a:solidFill>
                </a:defRPr>
              </a:pPr>
              <a:r>
                <a:rPr b="0">
                  <a:latin typeface="Muna Bold"/>
                  <a:ea typeface="Muna Bold"/>
                  <a:cs typeface="Muna Bold"/>
                  <a:sym typeface="Muna Bold"/>
                </a:rPr>
                <a:t> التغير </a:t>
              </a:r>
            </a:p>
          </p:txBody>
        </p:sp>
        <p:pic>
          <p:nvPicPr>
            <p:cNvPr id="3313" name="🔹 ايجاد… 🔹 ايجاد معدلات التغير " descr="🔹 ايجاد… 🔹 ايجاد معدلات التغير 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1708437" cy="1758715"/>
            </a:xfrm>
            <a:prstGeom prst="rect">
              <a:avLst/>
            </a:prstGeom>
            <a:effectLst/>
          </p:spPr>
        </p:pic>
      </p:grpSp>
      <p:grpSp>
        <p:nvGrpSpPr>
          <p:cNvPr id="3318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316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17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319" name="IMG_2021.jpeg" descr="IMG_2021.jpe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884514" y="73593"/>
            <a:ext cx="493695" cy="642240"/>
          </a:xfrm>
          <a:prstGeom prst="rect">
            <a:avLst/>
          </a:prstGeom>
          <a:ln w="12700">
            <a:miter lim="400000"/>
          </a:ln>
        </p:spPr>
      </p:pic>
      <p:sp>
        <p:nvSpPr>
          <p:cNvPr id="3320" name="معدل التغير"/>
          <p:cNvSpPr txBox="1"/>
          <p:nvPr/>
        </p:nvSpPr>
        <p:spPr>
          <a:xfrm>
            <a:off x="6665220" y="967828"/>
            <a:ext cx="807641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معدل التغير </a:t>
            </a:r>
          </a:p>
        </p:txBody>
      </p:sp>
      <p:sp>
        <p:nvSpPr>
          <p:cNvPr id="3321" name="ايجاد معدلات التغير"/>
          <p:cNvSpPr txBox="1"/>
          <p:nvPr/>
        </p:nvSpPr>
        <p:spPr>
          <a:xfrm>
            <a:off x="6351738" y="1691960"/>
            <a:ext cx="1326060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ايجاد معدلات التغير </a:t>
            </a:r>
          </a:p>
        </p:txBody>
      </p:sp>
      <p:sp>
        <p:nvSpPr>
          <p:cNvPr id="3322" name="المفردات…"/>
          <p:cNvSpPr txBox="1"/>
          <p:nvPr/>
        </p:nvSpPr>
        <p:spPr>
          <a:xfrm>
            <a:off x="6593020" y="2491248"/>
            <a:ext cx="843496" cy="564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100"/>
            </a:pPr>
            <a:r>
              <a:t>المفردات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معدل التغير</a:t>
            </a:r>
          </a:p>
        </p:txBody>
      </p:sp>
      <p:grpSp>
        <p:nvGrpSpPr>
          <p:cNvPr id="3325" name="🔹معدلات التغير وانواعها"/>
          <p:cNvGrpSpPr/>
          <p:nvPr/>
        </p:nvGrpSpPr>
        <p:grpSpPr>
          <a:xfrm>
            <a:off x="840387" y="2567148"/>
            <a:ext cx="1235241" cy="1758715"/>
            <a:chOff x="0" y="0"/>
            <a:chExt cx="1235240" cy="1758714"/>
          </a:xfrm>
        </p:grpSpPr>
        <p:sp>
          <p:nvSpPr>
            <p:cNvPr id="3324" name="🔹معدلات التغير وانواعها"/>
            <p:cNvSpPr/>
            <p:nvPr/>
          </p:nvSpPr>
          <p:spPr>
            <a:xfrm>
              <a:off x="38100" y="38100"/>
              <a:ext cx="1159041" cy="1682515"/>
            </a:xfrm>
            <a:prstGeom prst="rect">
              <a:avLst/>
            </a:prstGeom>
            <a:solidFill>
              <a:srgbClr val="CBF0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🔹</a:t>
              </a:r>
              <a:r>
                <a:rPr b="0">
                  <a:latin typeface="Muna Bold"/>
                  <a:ea typeface="Muna Bold"/>
                  <a:cs typeface="Muna Bold"/>
                  <a:sym typeface="Muna Bold"/>
                </a:rPr>
                <a:t>معدلات التغير وانواعها </a:t>
              </a:r>
              <a:endParaRPr b="0">
                <a:latin typeface="Muna Bold"/>
                <a:ea typeface="Muna Bold"/>
                <a:cs typeface="Muna Bold"/>
                <a:sym typeface="Muna Bold"/>
              </a:endParaRPr>
            </a:p>
          </p:txBody>
        </p:sp>
        <p:pic>
          <p:nvPicPr>
            <p:cNvPr id="3323" name="🔹معدلات التغير وانواعها 🔹معدلات التغير وانواعها " descr="🔹معدلات التغير وانواعها 🔹معدلات التغير وانواعها 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0" y="0"/>
              <a:ext cx="1235241" cy="1758715"/>
            </a:xfrm>
            <a:prstGeom prst="rect">
              <a:avLst/>
            </a:prstGeom>
            <a:effectLst/>
          </p:spPr>
        </p:pic>
      </p:grpSp>
      <p:pic>
        <p:nvPicPr>
          <p:cNvPr id="3326" name="IMG_2042.jpeg" descr="IMG_2042.jpe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955867" y="3314185"/>
            <a:ext cx="964090" cy="46531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3327" name="IMG_1205.jpeg" descr="IMG_1205.jpeg"/>
          <p:cNvPicPr>
            <a:picLocks noChangeAspect="1"/>
          </p:cNvPicPr>
          <p:nvPr/>
        </p:nvPicPr>
        <p:blipFill>
          <a:blip r:embed="rId20">
            <a:extLst/>
          </a:blip>
          <a:srcRect l="20327" t="22192" r="26772" b="28113"/>
          <a:stretch>
            <a:fillRect/>
          </a:stretch>
        </p:blipFill>
        <p:spPr>
          <a:xfrm>
            <a:off x="1640908" y="3869669"/>
            <a:ext cx="980907" cy="946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1" h="21285" fill="norm" stroke="1" extrusionOk="0">
                <a:moveTo>
                  <a:pt x="12837" y="8"/>
                </a:moveTo>
                <a:cubicBezTo>
                  <a:pt x="12020" y="53"/>
                  <a:pt x="11204" y="287"/>
                  <a:pt x="10337" y="713"/>
                </a:cubicBezTo>
                <a:cubicBezTo>
                  <a:pt x="9556" y="1098"/>
                  <a:pt x="8517" y="1564"/>
                  <a:pt x="8020" y="1749"/>
                </a:cubicBezTo>
                <a:cubicBezTo>
                  <a:pt x="6786" y="2207"/>
                  <a:pt x="5297" y="3409"/>
                  <a:pt x="4279" y="4774"/>
                </a:cubicBezTo>
                <a:cubicBezTo>
                  <a:pt x="3772" y="5454"/>
                  <a:pt x="3307" y="5882"/>
                  <a:pt x="3116" y="5845"/>
                </a:cubicBezTo>
                <a:cubicBezTo>
                  <a:pt x="2941" y="5812"/>
                  <a:pt x="2638" y="5878"/>
                  <a:pt x="2448" y="5988"/>
                </a:cubicBezTo>
                <a:cubicBezTo>
                  <a:pt x="2174" y="6146"/>
                  <a:pt x="1951" y="6019"/>
                  <a:pt x="1372" y="5372"/>
                </a:cubicBezTo>
                <a:cubicBezTo>
                  <a:pt x="877" y="4820"/>
                  <a:pt x="535" y="4597"/>
                  <a:pt x="313" y="4685"/>
                </a:cubicBezTo>
                <a:cubicBezTo>
                  <a:pt x="107" y="4766"/>
                  <a:pt x="5" y="4936"/>
                  <a:pt x="0" y="5140"/>
                </a:cubicBezTo>
                <a:cubicBezTo>
                  <a:pt x="-4" y="5344"/>
                  <a:pt x="96" y="5582"/>
                  <a:pt x="295" y="5810"/>
                </a:cubicBezTo>
                <a:cubicBezTo>
                  <a:pt x="568" y="6120"/>
                  <a:pt x="567" y="6220"/>
                  <a:pt x="295" y="6756"/>
                </a:cubicBezTo>
                <a:cubicBezTo>
                  <a:pt x="-102" y="7541"/>
                  <a:pt x="-96" y="7713"/>
                  <a:pt x="400" y="8362"/>
                </a:cubicBezTo>
                <a:cubicBezTo>
                  <a:pt x="667" y="8713"/>
                  <a:pt x="1019" y="8906"/>
                  <a:pt x="1372" y="8906"/>
                </a:cubicBezTo>
                <a:cubicBezTo>
                  <a:pt x="2205" y="8906"/>
                  <a:pt x="2396" y="9270"/>
                  <a:pt x="2396" y="10781"/>
                </a:cubicBezTo>
                <a:cubicBezTo>
                  <a:pt x="2396" y="14543"/>
                  <a:pt x="4529" y="17937"/>
                  <a:pt x="7924" y="19599"/>
                </a:cubicBezTo>
                <a:cubicBezTo>
                  <a:pt x="9225" y="20235"/>
                  <a:pt x="9696" y="20357"/>
                  <a:pt x="11283" y="20446"/>
                </a:cubicBezTo>
                <a:cubicBezTo>
                  <a:pt x="12740" y="20528"/>
                  <a:pt x="13213" y="20633"/>
                  <a:pt x="13496" y="20937"/>
                </a:cubicBezTo>
                <a:cubicBezTo>
                  <a:pt x="14078" y="21564"/>
                  <a:pt x="14703" y="21338"/>
                  <a:pt x="15241" y="20304"/>
                </a:cubicBezTo>
                <a:cubicBezTo>
                  <a:pt x="15346" y="20101"/>
                  <a:pt x="15924" y="19675"/>
                  <a:pt x="16534" y="19358"/>
                </a:cubicBezTo>
                <a:cubicBezTo>
                  <a:pt x="18681" y="18238"/>
                  <a:pt x="20349" y="16129"/>
                  <a:pt x="21099" y="13592"/>
                </a:cubicBezTo>
                <a:cubicBezTo>
                  <a:pt x="21441" y="12433"/>
                  <a:pt x="21498" y="11814"/>
                  <a:pt x="21420" y="10183"/>
                </a:cubicBezTo>
                <a:cubicBezTo>
                  <a:pt x="21338" y="8460"/>
                  <a:pt x="21222" y="7935"/>
                  <a:pt x="20561" y="6327"/>
                </a:cubicBezTo>
                <a:cubicBezTo>
                  <a:pt x="19137" y="2865"/>
                  <a:pt x="17850" y="1406"/>
                  <a:pt x="15336" y="437"/>
                </a:cubicBezTo>
                <a:cubicBezTo>
                  <a:pt x="14474" y="104"/>
                  <a:pt x="13653" y="-36"/>
                  <a:pt x="12837" y="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2000"/>
                                        <p:tgtEl>
                                          <p:spTgt spid="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6" presetID="15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09" grpId="1"/>
      <p:bldP build="whole" bldLvl="1" animBg="1" rev="0" advAuto="0" spid="3325" grpId="3"/>
      <p:bldP build="whole" bldLvl="1" animBg="1" rev="0" advAuto="0" spid="3294" grpId="2"/>
      <p:bldP build="whole" bldLvl="1" animBg="1" rev="0" advAuto="0" spid="3326" grpId="4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0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39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331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332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33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334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35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336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37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338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340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341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342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344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346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349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347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4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352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350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51" name="صفحة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1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صفحة</a:t>
              </a:r>
            </a:p>
          </p:txBody>
        </p:sp>
      </p:grpSp>
      <p:pic>
        <p:nvPicPr>
          <p:cNvPr id="3353" name="IMG_0329.png" descr="IMG_0329.png"/>
          <p:cNvPicPr>
            <a:picLocks noChangeAspect="1"/>
          </p:cNvPicPr>
          <p:nvPr/>
        </p:nvPicPr>
        <p:blipFill>
          <a:blip r:embed="rId12">
            <a:extLst/>
          </a:blip>
          <a:srcRect l="8915" t="17941" r="8915" b="17941"/>
          <a:stretch>
            <a:fillRect/>
          </a:stretch>
        </p:blipFill>
        <p:spPr>
          <a:xfrm>
            <a:off x="534880" y="2729538"/>
            <a:ext cx="2290011" cy="1794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4" name="IMG_0491.jpeg" descr="IMG_0491.jpeg"/>
          <p:cNvPicPr>
            <a:picLocks noChangeAspect="1"/>
          </p:cNvPicPr>
          <p:nvPr/>
        </p:nvPicPr>
        <p:blipFill>
          <a:blip r:embed="rId13">
            <a:extLst/>
          </a:blip>
          <a:srcRect l="2013" t="2223" r="1708" b="1619"/>
          <a:stretch>
            <a:fillRect/>
          </a:stretch>
        </p:blipFill>
        <p:spPr>
          <a:xfrm>
            <a:off x="814038" y="3436917"/>
            <a:ext cx="602519" cy="601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439" fill="norm" stroke="1" extrusionOk="0">
                <a:moveTo>
                  <a:pt x="11543" y="27"/>
                </a:moveTo>
                <a:cubicBezTo>
                  <a:pt x="9944" y="-104"/>
                  <a:pt x="7890" y="245"/>
                  <a:pt x="6499" y="876"/>
                </a:cubicBezTo>
                <a:cubicBezTo>
                  <a:pt x="6377" y="931"/>
                  <a:pt x="6253" y="972"/>
                  <a:pt x="6229" y="975"/>
                </a:cubicBezTo>
                <a:cubicBezTo>
                  <a:pt x="6204" y="977"/>
                  <a:pt x="6133" y="1005"/>
                  <a:pt x="6072" y="1045"/>
                </a:cubicBezTo>
                <a:cubicBezTo>
                  <a:pt x="6012" y="1085"/>
                  <a:pt x="5901" y="1149"/>
                  <a:pt x="5816" y="1187"/>
                </a:cubicBezTo>
                <a:cubicBezTo>
                  <a:pt x="5732" y="1224"/>
                  <a:pt x="5573" y="1310"/>
                  <a:pt x="5475" y="1370"/>
                </a:cubicBezTo>
                <a:cubicBezTo>
                  <a:pt x="5378" y="1431"/>
                  <a:pt x="5270" y="1495"/>
                  <a:pt x="5234" y="1512"/>
                </a:cubicBezTo>
                <a:cubicBezTo>
                  <a:pt x="5083" y="1581"/>
                  <a:pt x="4485" y="1996"/>
                  <a:pt x="4069" y="2318"/>
                </a:cubicBezTo>
                <a:cubicBezTo>
                  <a:pt x="3549" y="2720"/>
                  <a:pt x="2679" y="3583"/>
                  <a:pt x="2293" y="4085"/>
                </a:cubicBezTo>
                <a:cubicBezTo>
                  <a:pt x="2144" y="4278"/>
                  <a:pt x="1989" y="4481"/>
                  <a:pt x="1952" y="4524"/>
                </a:cubicBezTo>
                <a:cubicBezTo>
                  <a:pt x="1915" y="4566"/>
                  <a:pt x="1893" y="4609"/>
                  <a:pt x="1895" y="4623"/>
                </a:cubicBezTo>
                <a:cubicBezTo>
                  <a:pt x="1896" y="4636"/>
                  <a:pt x="1825" y="4743"/>
                  <a:pt x="1739" y="4863"/>
                </a:cubicBezTo>
                <a:cubicBezTo>
                  <a:pt x="1652" y="4983"/>
                  <a:pt x="1582" y="5091"/>
                  <a:pt x="1582" y="5103"/>
                </a:cubicBezTo>
                <a:cubicBezTo>
                  <a:pt x="1582" y="5116"/>
                  <a:pt x="1520" y="5213"/>
                  <a:pt x="1454" y="5315"/>
                </a:cubicBezTo>
                <a:cubicBezTo>
                  <a:pt x="1340" y="5494"/>
                  <a:pt x="957" y="6232"/>
                  <a:pt x="957" y="6277"/>
                </a:cubicBezTo>
                <a:cubicBezTo>
                  <a:pt x="957" y="6289"/>
                  <a:pt x="903" y="6423"/>
                  <a:pt x="829" y="6574"/>
                </a:cubicBezTo>
                <a:cubicBezTo>
                  <a:pt x="543" y="7158"/>
                  <a:pt x="256" y="8184"/>
                  <a:pt x="90" y="9246"/>
                </a:cubicBezTo>
                <a:cubicBezTo>
                  <a:pt x="16" y="9722"/>
                  <a:pt x="-13" y="10356"/>
                  <a:pt x="5" y="11000"/>
                </a:cubicBezTo>
                <a:cubicBezTo>
                  <a:pt x="23" y="11643"/>
                  <a:pt x="88" y="12302"/>
                  <a:pt x="190" y="12795"/>
                </a:cubicBezTo>
                <a:cubicBezTo>
                  <a:pt x="243" y="13055"/>
                  <a:pt x="250" y="13116"/>
                  <a:pt x="204" y="13191"/>
                </a:cubicBezTo>
                <a:cubicBezTo>
                  <a:pt x="155" y="13271"/>
                  <a:pt x="159" y="13295"/>
                  <a:pt x="247" y="13361"/>
                </a:cubicBezTo>
                <a:cubicBezTo>
                  <a:pt x="352" y="13441"/>
                  <a:pt x="451" y="13735"/>
                  <a:pt x="403" y="13813"/>
                </a:cubicBezTo>
                <a:cubicBezTo>
                  <a:pt x="387" y="13839"/>
                  <a:pt x="411" y="13900"/>
                  <a:pt x="446" y="13941"/>
                </a:cubicBezTo>
                <a:cubicBezTo>
                  <a:pt x="556" y="14070"/>
                  <a:pt x="668" y="14426"/>
                  <a:pt x="616" y="14478"/>
                </a:cubicBezTo>
                <a:cubicBezTo>
                  <a:pt x="583" y="14511"/>
                  <a:pt x="590" y="14551"/>
                  <a:pt x="659" y="14605"/>
                </a:cubicBezTo>
                <a:cubicBezTo>
                  <a:pt x="742" y="14671"/>
                  <a:pt x="968" y="15157"/>
                  <a:pt x="914" y="15157"/>
                </a:cubicBezTo>
                <a:cubicBezTo>
                  <a:pt x="904" y="15157"/>
                  <a:pt x="943" y="15218"/>
                  <a:pt x="1000" y="15298"/>
                </a:cubicBezTo>
                <a:cubicBezTo>
                  <a:pt x="1099" y="15437"/>
                  <a:pt x="1103" y="15442"/>
                  <a:pt x="1028" y="15524"/>
                </a:cubicBezTo>
                <a:cubicBezTo>
                  <a:pt x="985" y="15571"/>
                  <a:pt x="955" y="15621"/>
                  <a:pt x="971" y="15637"/>
                </a:cubicBezTo>
                <a:cubicBezTo>
                  <a:pt x="988" y="15654"/>
                  <a:pt x="1036" y="15627"/>
                  <a:pt x="1071" y="15581"/>
                </a:cubicBezTo>
                <a:cubicBezTo>
                  <a:pt x="1130" y="15501"/>
                  <a:pt x="1139" y="15513"/>
                  <a:pt x="1213" y="15680"/>
                </a:cubicBezTo>
                <a:cubicBezTo>
                  <a:pt x="1255" y="15776"/>
                  <a:pt x="1281" y="15866"/>
                  <a:pt x="1284" y="15878"/>
                </a:cubicBezTo>
                <a:cubicBezTo>
                  <a:pt x="1286" y="15890"/>
                  <a:pt x="1381" y="16021"/>
                  <a:pt x="1483" y="16175"/>
                </a:cubicBezTo>
                <a:cubicBezTo>
                  <a:pt x="1584" y="16329"/>
                  <a:pt x="1651" y="16467"/>
                  <a:pt x="1639" y="16486"/>
                </a:cubicBezTo>
                <a:cubicBezTo>
                  <a:pt x="1628" y="16504"/>
                  <a:pt x="1656" y="16541"/>
                  <a:pt x="1696" y="16557"/>
                </a:cubicBezTo>
                <a:cubicBezTo>
                  <a:pt x="1736" y="16572"/>
                  <a:pt x="1754" y="16598"/>
                  <a:pt x="1739" y="16613"/>
                </a:cubicBezTo>
                <a:cubicBezTo>
                  <a:pt x="1723" y="16628"/>
                  <a:pt x="1746" y="16657"/>
                  <a:pt x="1781" y="16684"/>
                </a:cubicBezTo>
                <a:cubicBezTo>
                  <a:pt x="1816" y="16710"/>
                  <a:pt x="1845" y="16761"/>
                  <a:pt x="1852" y="16797"/>
                </a:cubicBezTo>
                <a:cubicBezTo>
                  <a:pt x="1860" y="16833"/>
                  <a:pt x="1895" y="16893"/>
                  <a:pt x="1937" y="16924"/>
                </a:cubicBezTo>
                <a:cubicBezTo>
                  <a:pt x="2053" y="17010"/>
                  <a:pt x="2286" y="17355"/>
                  <a:pt x="2250" y="17391"/>
                </a:cubicBezTo>
                <a:cubicBezTo>
                  <a:pt x="2233" y="17408"/>
                  <a:pt x="2239" y="17413"/>
                  <a:pt x="2264" y="17405"/>
                </a:cubicBezTo>
                <a:cubicBezTo>
                  <a:pt x="2328" y="17385"/>
                  <a:pt x="2586" y="17677"/>
                  <a:pt x="2563" y="17744"/>
                </a:cubicBezTo>
                <a:cubicBezTo>
                  <a:pt x="2552" y="17774"/>
                  <a:pt x="2559" y="17801"/>
                  <a:pt x="2591" y="17801"/>
                </a:cubicBezTo>
                <a:cubicBezTo>
                  <a:pt x="2691" y="17801"/>
                  <a:pt x="3202" y="18334"/>
                  <a:pt x="3174" y="18409"/>
                </a:cubicBezTo>
                <a:cubicBezTo>
                  <a:pt x="3155" y="18457"/>
                  <a:pt x="3168" y="18470"/>
                  <a:pt x="3216" y="18451"/>
                </a:cubicBezTo>
                <a:cubicBezTo>
                  <a:pt x="3302" y="18418"/>
                  <a:pt x="3604" y="18718"/>
                  <a:pt x="3571" y="18805"/>
                </a:cubicBezTo>
                <a:cubicBezTo>
                  <a:pt x="3555" y="18849"/>
                  <a:pt x="3577" y="18864"/>
                  <a:pt x="3643" y="18847"/>
                </a:cubicBezTo>
                <a:cubicBezTo>
                  <a:pt x="3751" y="18819"/>
                  <a:pt x="3953" y="19008"/>
                  <a:pt x="3870" y="19059"/>
                </a:cubicBezTo>
                <a:cubicBezTo>
                  <a:pt x="3783" y="19113"/>
                  <a:pt x="3967" y="19258"/>
                  <a:pt x="4083" y="19229"/>
                </a:cubicBezTo>
                <a:cubicBezTo>
                  <a:pt x="4157" y="19210"/>
                  <a:pt x="4268" y="19272"/>
                  <a:pt x="4523" y="19455"/>
                </a:cubicBezTo>
                <a:cubicBezTo>
                  <a:pt x="4712" y="19591"/>
                  <a:pt x="4856" y="19717"/>
                  <a:pt x="4850" y="19738"/>
                </a:cubicBezTo>
                <a:cubicBezTo>
                  <a:pt x="4845" y="19759"/>
                  <a:pt x="4863" y="19776"/>
                  <a:pt x="4893" y="19766"/>
                </a:cubicBezTo>
                <a:cubicBezTo>
                  <a:pt x="4923" y="19756"/>
                  <a:pt x="5093" y="19829"/>
                  <a:pt x="5262" y="19936"/>
                </a:cubicBezTo>
                <a:cubicBezTo>
                  <a:pt x="5595" y="20145"/>
                  <a:pt x="5837" y="20272"/>
                  <a:pt x="6456" y="20544"/>
                </a:cubicBezTo>
                <a:cubicBezTo>
                  <a:pt x="6836" y="20711"/>
                  <a:pt x="7906" y="21076"/>
                  <a:pt x="8090" y="21110"/>
                </a:cubicBezTo>
                <a:cubicBezTo>
                  <a:pt x="8138" y="21118"/>
                  <a:pt x="8447" y="21187"/>
                  <a:pt x="8786" y="21251"/>
                </a:cubicBezTo>
                <a:cubicBezTo>
                  <a:pt x="9126" y="21314"/>
                  <a:pt x="9593" y="21384"/>
                  <a:pt x="9823" y="21406"/>
                </a:cubicBezTo>
                <a:cubicBezTo>
                  <a:pt x="10759" y="21496"/>
                  <a:pt x="12121" y="21397"/>
                  <a:pt x="13163" y="21166"/>
                </a:cubicBezTo>
                <a:cubicBezTo>
                  <a:pt x="13594" y="21071"/>
                  <a:pt x="14484" y="20797"/>
                  <a:pt x="14697" y="20699"/>
                </a:cubicBezTo>
                <a:cubicBezTo>
                  <a:pt x="15216" y="20461"/>
                  <a:pt x="15517" y="20351"/>
                  <a:pt x="15578" y="20374"/>
                </a:cubicBezTo>
                <a:cubicBezTo>
                  <a:pt x="15624" y="20392"/>
                  <a:pt x="15643" y="20380"/>
                  <a:pt x="15635" y="20346"/>
                </a:cubicBezTo>
                <a:cubicBezTo>
                  <a:pt x="15628" y="20316"/>
                  <a:pt x="15710" y="20250"/>
                  <a:pt x="15820" y="20190"/>
                </a:cubicBezTo>
                <a:cubicBezTo>
                  <a:pt x="15929" y="20131"/>
                  <a:pt x="16135" y="20005"/>
                  <a:pt x="16274" y="19922"/>
                </a:cubicBezTo>
                <a:cubicBezTo>
                  <a:pt x="16414" y="19838"/>
                  <a:pt x="16559" y="19791"/>
                  <a:pt x="16587" y="19809"/>
                </a:cubicBezTo>
                <a:cubicBezTo>
                  <a:pt x="16617" y="19827"/>
                  <a:pt x="16618" y="19821"/>
                  <a:pt x="16601" y="19795"/>
                </a:cubicBezTo>
                <a:cubicBezTo>
                  <a:pt x="16571" y="19746"/>
                  <a:pt x="16788" y="19585"/>
                  <a:pt x="16828" y="19625"/>
                </a:cubicBezTo>
                <a:cubicBezTo>
                  <a:pt x="16841" y="19638"/>
                  <a:pt x="16897" y="19582"/>
                  <a:pt x="16956" y="19512"/>
                </a:cubicBezTo>
                <a:cubicBezTo>
                  <a:pt x="17026" y="19429"/>
                  <a:pt x="17080" y="19395"/>
                  <a:pt x="17127" y="19413"/>
                </a:cubicBezTo>
                <a:cubicBezTo>
                  <a:pt x="17171" y="19430"/>
                  <a:pt x="17188" y="19428"/>
                  <a:pt x="17169" y="19399"/>
                </a:cubicBezTo>
                <a:cubicBezTo>
                  <a:pt x="17143" y="19356"/>
                  <a:pt x="17545" y="19031"/>
                  <a:pt x="17624" y="19031"/>
                </a:cubicBezTo>
                <a:cubicBezTo>
                  <a:pt x="17642" y="19031"/>
                  <a:pt x="17712" y="18960"/>
                  <a:pt x="17780" y="18875"/>
                </a:cubicBezTo>
                <a:cubicBezTo>
                  <a:pt x="17849" y="18790"/>
                  <a:pt x="17917" y="18736"/>
                  <a:pt x="17937" y="18748"/>
                </a:cubicBezTo>
                <a:cubicBezTo>
                  <a:pt x="17957" y="18761"/>
                  <a:pt x="18046" y="18687"/>
                  <a:pt x="18136" y="18579"/>
                </a:cubicBezTo>
                <a:cubicBezTo>
                  <a:pt x="18225" y="18470"/>
                  <a:pt x="18312" y="18381"/>
                  <a:pt x="18335" y="18395"/>
                </a:cubicBezTo>
                <a:cubicBezTo>
                  <a:pt x="18357" y="18408"/>
                  <a:pt x="18396" y="18373"/>
                  <a:pt x="18420" y="18310"/>
                </a:cubicBezTo>
                <a:cubicBezTo>
                  <a:pt x="18447" y="18240"/>
                  <a:pt x="18488" y="18206"/>
                  <a:pt x="18519" y="18225"/>
                </a:cubicBezTo>
                <a:cubicBezTo>
                  <a:pt x="18548" y="18243"/>
                  <a:pt x="18564" y="18236"/>
                  <a:pt x="18548" y="18211"/>
                </a:cubicBezTo>
                <a:cubicBezTo>
                  <a:pt x="18532" y="18186"/>
                  <a:pt x="18642" y="18038"/>
                  <a:pt x="18803" y="17872"/>
                </a:cubicBezTo>
                <a:cubicBezTo>
                  <a:pt x="18965" y="17705"/>
                  <a:pt x="19135" y="17513"/>
                  <a:pt x="19173" y="17447"/>
                </a:cubicBezTo>
                <a:cubicBezTo>
                  <a:pt x="19211" y="17382"/>
                  <a:pt x="19389" y="17130"/>
                  <a:pt x="19571" y="16882"/>
                </a:cubicBezTo>
                <a:cubicBezTo>
                  <a:pt x="19753" y="16634"/>
                  <a:pt x="19922" y="16376"/>
                  <a:pt x="19954" y="16316"/>
                </a:cubicBezTo>
                <a:cubicBezTo>
                  <a:pt x="19986" y="16256"/>
                  <a:pt x="20051" y="16169"/>
                  <a:pt x="20082" y="16132"/>
                </a:cubicBezTo>
                <a:cubicBezTo>
                  <a:pt x="20198" y="16000"/>
                  <a:pt x="20767" y="14709"/>
                  <a:pt x="20935" y="14209"/>
                </a:cubicBezTo>
                <a:cubicBezTo>
                  <a:pt x="21128" y="13635"/>
                  <a:pt x="21342" y="12897"/>
                  <a:pt x="21361" y="12696"/>
                </a:cubicBezTo>
                <a:cubicBezTo>
                  <a:pt x="21400" y="12284"/>
                  <a:pt x="21437" y="12088"/>
                  <a:pt x="21517" y="12032"/>
                </a:cubicBezTo>
                <a:cubicBezTo>
                  <a:pt x="21578" y="11989"/>
                  <a:pt x="21587" y="11975"/>
                  <a:pt x="21546" y="11961"/>
                </a:cubicBezTo>
                <a:cubicBezTo>
                  <a:pt x="21500" y="11946"/>
                  <a:pt x="21492" y="11737"/>
                  <a:pt x="21503" y="10957"/>
                </a:cubicBezTo>
                <a:cubicBezTo>
                  <a:pt x="21520" y="9759"/>
                  <a:pt x="21448" y="9050"/>
                  <a:pt x="21205" y="8101"/>
                </a:cubicBezTo>
                <a:cubicBezTo>
                  <a:pt x="21155" y="7905"/>
                  <a:pt x="21121" y="7740"/>
                  <a:pt x="21134" y="7719"/>
                </a:cubicBezTo>
                <a:cubicBezTo>
                  <a:pt x="21146" y="7699"/>
                  <a:pt x="21139" y="7662"/>
                  <a:pt x="21105" y="7634"/>
                </a:cubicBezTo>
                <a:cubicBezTo>
                  <a:pt x="21072" y="7607"/>
                  <a:pt x="21021" y="7514"/>
                  <a:pt x="21006" y="7436"/>
                </a:cubicBezTo>
                <a:cubicBezTo>
                  <a:pt x="20990" y="7358"/>
                  <a:pt x="20927" y="7162"/>
                  <a:pt x="20864" y="6998"/>
                </a:cubicBezTo>
                <a:cubicBezTo>
                  <a:pt x="20801" y="6834"/>
                  <a:pt x="20766" y="6663"/>
                  <a:pt x="20779" y="6616"/>
                </a:cubicBezTo>
                <a:cubicBezTo>
                  <a:pt x="20793" y="6562"/>
                  <a:pt x="20774" y="6531"/>
                  <a:pt x="20736" y="6531"/>
                </a:cubicBezTo>
                <a:cubicBezTo>
                  <a:pt x="20683" y="6531"/>
                  <a:pt x="20505" y="6205"/>
                  <a:pt x="20480" y="6065"/>
                </a:cubicBezTo>
                <a:cubicBezTo>
                  <a:pt x="20475" y="6037"/>
                  <a:pt x="20448" y="5984"/>
                  <a:pt x="20423" y="5952"/>
                </a:cubicBezTo>
                <a:cubicBezTo>
                  <a:pt x="20398" y="5919"/>
                  <a:pt x="20319" y="5755"/>
                  <a:pt x="20239" y="5598"/>
                </a:cubicBezTo>
                <a:cubicBezTo>
                  <a:pt x="19951" y="5038"/>
                  <a:pt x="19384" y="4219"/>
                  <a:pt x="18974" y="3760"/>
                </a:cubicBezTo>
                <a:cubicBezTo>
                  <a:pt x="18528" y="3261"/>
                  <a:pt x="17423" y="2220"/>
                  <a:pt x="17312" y="2191"/>
                </a:cubicBezTo>
                <a:cubicBezTo>
                  <a:pt x="17237" y="2171"/>
                  <a:pt x="17013" y="1989"/>
                  <a:pt x="17013" y="1950"/>
                </a:cubicBezTo>
                <a:cubicBezTo>
                  <a:pt x="17013" y="1931"/>
                  <a:pt x="16979" y="1922"/>
                  <a:pt x="16942" y="1922"/>
                </a:cubicBezTo>
                <a:cubicBezTo>
                  <a:pt x="16905" y="1922"/>
                  <a:pt x="16871" y="1887"/>
                  <a:pt x="16857" y="1851"/>
                </a:cubicBezTo>
                <a:cubicBezTo>
                  <a:pt x="16843" y="1815"/>
                  <a:pt x="16806" y="1796"/>
                  <a:pt x="16786" y="1809"/>
                </a:cubicBezTo>
                <a:cubicBezTo>
                  <a:pt x="16766" y="1821"/>
                  <a:pt x="16742" y="1816"/>
                  <a:pt x="16729" y="1795"/>
                </a:cubicBezTo>
                <a:cubicBezTo>
                  <a:pt x="16716" y="1773"/>
                  <a:pt x="16536" y="1653"/>
                  <a:pt x="16317" y="1526"/>
                </a:cubicBezTo>
                <a:cubicBezTo>
                  <a:pt x="16098" y="1399"/>
                  <a:pt x="15923" y="1274"/>
                  <a:pt x="15933" y="1257"/>
                </a:cubicBezTo>
                <a:cubicBezTo>
                  <a:pt x="15943" y="1241"/>
                  <a:pt x="15919" y="1232"/>
                  <a:pt x="15876" y="1229"/>
                </a:cubicBezTo>
                <a:cubicBezTo>
                  <a:pt x="15834" y="1226"/>
                  <a:pt x="15661" y="1165"/>
                  <a:pt x="15493" y="1088"/>
                </a:cubicBezTo>
                <a:cubicBezTo>
                  <a:pt x="15324" y="1011"/>
                  <a:pt x="15072" y="894"/>
                  <a:pt x="14939" y="833"/>
                </a:cubicBezTo>
                <a:cubicBezTo>
                  <a:pt x="14638" y="696"/>
                  <a:pt x="13536" y="321"/>
                  <a:pt x="13432" y="324"/>
                </a:cubicBezTo>
                <a:cubicBezTo>
                  <a:pt x="13391" y="326"/>
                  <a:pt x="13347" y="319"/>
                  <a:pt x="13333" y="296"/>
                </a:cubicBezTo>
                <a:cubicBezTo>
                  <a:pt x="13319" y="273"/>
                  <a:pt x="13286" y="267"/>
                  <a:pt x="13262" y="282"/>
                </a:cubicBezTo>
                <a:cubicBezTo>
                  <a:pt x="13238" y="296"/>
                  <a:pt x="13167" y="265"/>
                  <a:pt x="13106" y="225"/>
                </a:cubicBezTo>
                <a:cubicBezTo>
                  <a:pt x="13044" y="185"/>
                  <a:pt x="12969" y="170"/>
                  <a:pt x="12935" y="183"/>
                </a:cubicBezTo>
                <a:cubicBezTo>
                  <a:pt x="12901" y="196"/>
                  <a:pt x="12764" y="191"/>
                  <a:pt x="12637" y="169"/>
                </a:cubicBezTo>
                <a:cubicBezTo>
                  <a:pt x="12509" y="146"/>
                  <a:pt x="12340" y="110"/>
                  <a:pt x="12267" y="98"/>
                </a:cubicBezTo>
                <a:cubicBezTo>
                  <a:pt x="12195" y="85"/>
                  <a:pt x="11870" y="54"/>
                  <a:pt x="11543" y="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55" name="عزيزتي الطالبة…"/>
          <p:cNvSpPr txBox="1"/>
          <p:nvPr/>
        </p:nvSpPr>
        <p:spPr>
          <a:xfrm>
            <a:off x="1294658" y="3508647"/>
            <a:ext cx="1114223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C5AB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FFC5AB"/>
                </a:solidFill>
              </a:defRPr>
            </a:pPr>
            <a:r>
              <a:t>يمكنك زيارة قناة عين التعليمية </a:t>
            </a:r>
          </a:p>
        </p:txBody>
      </p:sp>
      <p:sp>
        <p:nvSpPr>
          <p:cNvPr id="3356" name="Google Shape;1742;p25"/>
          <p:cNvSpPr txBox="1"/>
          <p:nvPr>
            <p:ph type="title"/>
          </p:nvPr>
        </p:nvSpPr>
        <p:spPr>
          <a:xfrm>
            <a:off x="2746088" y="1920254"/>
            <a:ext cx="2869884" cy="1302992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سُبْحَانَكَ اللَّهُمَّ وَبِحَمْدِكَ،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أَشْهَدُ أَنْ لَا إِلَهَ إِلَّا أَنْتَ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أَسْتَغْفِرُكَ وَأَتُوبُ إِلَيْكَ</a:t>
            </a:r>
          </a:p>
        </p:txBody>
      </p:sp>
      <p:grpSp>
        <p:nvGrpSpPr>
          <p:cNvPr id="3360" name="تجميع"/>
          <p:cNvGrpSpPr/>
          <p:nvPr/>
        </p:nvGrpSpPr>
        <p:grpSpPr>
          <a:xfrm>
            <a:off x="2341481" y="691567"/>
            <a:ext cx="3402264" cy="1288002"/>
            <a:chOff x="0" y="0"/>
            <a:chExt cx="3402263" cy="1288000"/>
          </a:xfrm>
        </p:grpSpPr>
        <p:pic>
          <p:nvPicPr>
            <p:cNvPr id="3357" name="IMG_0923.jpeg" descr="IMG_0923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9126" t="49806" r="19157" b="29532"/>
            <a:stretch>
              <a:fillRect/>
            </a:stretch>
          </p:blipFill>
          <p:spPr>
            <a:xfrm>
              <a:off x="295190" y="247790"/>
              <a:ext cx="3107074" cy="104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597" fill="norm" stroke="1" extrusionOk="0">
                  <a:moveTo>
                    <a:pt x="2335" y="0"/>
                  </a:moveTo>
                  <a:cubicBezTo>
                    <a:pt x="2318" y="0"/>
                    <a:pt x="2104" y="528"/>
                    <a:pt x="1859" y="1178"/>
                  </a:cubicBezTo>
                  <a:cubicBezTo>
                    <a:pt x="1549" y="2001"/>
                    <a:pt x="1366" y="2341"/>
                    <a:pt x="1259" y="2299"/>
                  </a:cubicBezTo>
                  <a:cubicBezTo>
                    <a:pt x="1048" y="2216"/>
                    <a:pt x="818" y="2855"/>
                    <a:pt x="788" y="3601"/>
                  </a:cubicBezTo>
                  <a:cubicBezTo>
                    <a:pt x="769" y="4068"/>
                    <a:pt x="671" y="4428"/>
                    <a:pt x="377" y="5101"/>
                  </a:cubicBezTo>
                  <a:cubicBezTo>
                    <a:pt x="-36" y="6048"/>
                    <a:pt x="-94" y="6437"/>
                    <a:pt x="125" y="6790"/>
                  </a:cubicBezTo>
                  <a:cubicBezTo>
                    <a:pt x="201" y="6911"/>
                    <a:pt x="262" y="7139"/>
                    <a:pt x="262" y="7301"/>
                  </a:cubicBezTo>
                  <a:cubicBezTo>
                    <a:pt x="262" y="7624"/>
                    <a:pt x="511" y="8123"/>
                    <a:pt x="673" y="8125"/>
                  </a:cubicBezTo>
                  <a:cubicBezTo>
                    <a:pt x="762" y="8126"/>
                    <a:pt x="778" y="8971"/>
                    <a:pt x="794" y="14296"/>
                  </a:cubicBezTo>
                  <a:lnTo>
                    <a:pt x="810" y="20468"/>
                  </a:lnTo>
                  <a:lnTo>
                    <a:pt x="9607" y="20427"/>
                  </a:lnTo>
                  <a:lnTo>
                    <a:pt x="18404" y="20386"/>
                  </a:lnTo>
                  <a:lnTo>
                    <a:pt x="18604" y="20995"/>
                  </a:lnTo>
                  <a:cubicBezTo>
                    <a:pt x="18715" y="21329"/>
                    <a:pt x="18827" y="21600"/>
                    <a:pt x="18853" y="21597"/>
                  </a:cubicBezTo>
                  <a:cubicBezTo>
                    <a:pt x="18878" y="21594"/>
                    <a:pt x="19015" y="21327"/>
                    <a:pt x="19157" y="21004"/>
                  </a:cubicBezTo>
                  <a:cubicBezTo>
                    <a:pt x="19381" y="20493"/>
                    <a:pt x="19460" y="20425"/>
                    <a:pt x="19757" y="20509"/>
                  </a:cubicBezTo>
                  <a:cubicBezTo>
                    <a:pt x="20096" y="20605"/>
                    <a:pt x="20099" y="20601"/>
                    <a:pt x="20203" y="19850"/>
                  </a:cubicBezTo>
                  <a:cubicBezTo>
                    <a:pt x="20261" y="19434"/>
                    <a:pt x="20299" y="18813"/>
                    <a:pt x="20288" y="18466"/>
                  </a:cubicBezTo>
                  <a:cubicBezTo>
                    <a:pt x="20270" y="17917"/>
                    <a:pt x="20320" y="17697"/>
                    <a:pt x="20677" y="16785"/>
                  </a:cubicBezTo>
                  <a:cubicBezTo>
                    <a:pt x="20902" y="16208"/>
                    <a:pt x="21176" y="15524"/>
                    <a:pt x="21285" y="15269"/>
                  </a:cubicBezTo>
                  <a:cubicBezTo>
                    <a:pt x="21506" y="14750"/>
                    <a:pt x="21496" y="14613"/>
                    <a:pt x="21227" y="14527"/>
                  </a:cubicBezTo>
                  <a:cubicBezTo>
                    <a:pt x="21126" y="14495"/>
                    <a:pt x="20949" y="14217"/>
                    <a:pt x="20836" y="13917"/>
                  </a:cubicBezTo>
                  <a:cubicBezTo>
                    <a:pt x="20674" y="13492"/>
                    <a:pt x="20603" y="13420"/>
                    <a:pt x="20504" y="13579"/>
                  </a:cubicBezTo>
                  <a:cubicBezTo>
                    <a:pt x="20420" y="13715"/>
                    <a:pt x="20363" y="13717"/>
                    <a:pt x="20334" y="13579"/>
                  </a:cubicBezTo>
                  <a:cubicBezTo>
                    <a:pt x="20311" y="13465"/>
                    <a:pt x="20295" y="10867"/>
                    <a:pt x="20299" y="7811"/>
                  </a:cubicBezTo>
                  <a:lnTo>
                    <a:pt x="20304" y="2258"/>
                  </a:lnTo>
                  <a:lnTo>
                    <a:pt x="11696" y="2258"/>
                  </a:lnTo>
                  <a:cubicBezTo>
                    <a:pt x="6962" y="2258"/>
                    <a:pt x="3067" y="2202"/>
                    <a:pt x="3042" y="2126"/>
                  </a:cubicBezTo>
                  <a:cubicBezTo>
                    <a:pt x="3017" y="2050"/>
                    <a:pt x="3048" y="1814"/>
                    <a:pt x="3111" y="1607"/>
                  </a:cubicBezTo>
                  <a:cubicBezTo>
                    <a:pt x="3217" y="1254"/>
                    <a:pt x="3216" y="1232"/>
                    <a:pt x="3094" y="1203"/>
                  </a:cubicBezTo>
                  <a:cubicBezTo>
                    <a:pt x="3022" y="1186"/>
                    <a:pt x="2927" y="1158"/>
                    <a:pt x="2880" y="1145"/>
                  </a:cubicBezTo>
                  <a:cubicBezTo>
                    <a:pt x="2834" y="1133"/>
                    <a:pt x="2699" y="870"/>
                    <a:pt x="2582" y="560"/>
                  </a:cubicBezTo>
                  <a:cubicBezTo>
                    <a:pt x="2465" y="250"/>
                    <a:pt x="2353" y="0"/>
                    <a:pt x="2335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358" name="Google Shape;4625;p49" descr="Google Shape;4625;p49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488649" y="418140"/>
              <a:ext cx="1286834" cy="736455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3359" name="Google Shape;366;p40" descr="Google Shape;366;p40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0" t="0" r="0" b="0"/>
            <a:stretch>
              <a:fillRect/>
            </a:stretch>
          </p:blipFill>
          <p:spPr>
            <a:xfrm rot="20904534">
              <a:off x="99217" y="93043"/>
              <a:ext cx="1037077" cy="10928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01600" dist="47625" dir="1800000">
                <a:srgbClr val="000000">
                  <a:alpha val="44000"/>
                </a:srgbClr>
              </a:outerShdw>
            </a:effectLst>
          </p:spPr>
        </p:pic>
      </p:grpSp>
      <p:grpSp>
        <p:nvGrpSpPr>
          <p:cNvPr id="3363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3361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2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374" name="Google Shape;214;p3"/>
          <p:cNvGrpSpPr/>
          <p:nvPr/>
        </p:nvGrpSpPr>
        <p:grpSpPr>
          <a:xfrm rot="21599200">
            <a:off x="7353475" y="3955299"/>
            <a:ext cx="291351" cy="281326"/>
            <a:chOff x="24" y="24"/>
            <a:chExt cx="291350" cy="281325"/>
          </a:xfrm>
        </p:grpSpPr>
        <p:sp>
          <p:nvSpPr>
            <p:cNvPr id="3364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5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6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7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8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9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0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1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2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3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377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375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76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378" name="IMG_0512.png" descr="IMG_0512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6345233" y="2360589"/>
            <a:ext cx="1391253" cy="8625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89" name="تجميع"/>
          <p:cNvGrpSpPr/>
          <p:nvPr/>
        </p:nvGrpSpPr>
        <p:grpSpPr>
          <a:xfrm>
            <a:off x="947299" y="4728311"/>
            <a:ext cx="6772043" cy="42268"/>
            <a:chOff x="0" y="0"/>
            <a:chExt cx="6772041" cy="42267"/>
          </a:xfrm>
        </p:grpSpPr>
        <p:grpSp>
          <p:nvGrpSpPr>
            <p:cNvPr id="3387" name="تجميع"/>
            <p:cNvGrpSpPr/>
            <p:nvPr/>
          </p:nvGrpSpPr>
          <p:grpSpPr>
            <a:xfrm>
              <a:off x="0" y="0"/>
              <a:ext cx="6772042" cy="42268"/>
              <a:chOff x="0" y="0"/>
              <a:chExt cx="6772041" cy="42267"/>
            </a:xfrm>
          </p:grpSpPr>
          <p:sp>
            <p:nvSpPr>
              <p:cNvPr id="3379" name="Google Shape;4671;p50"/>
              <p:cNvSpPr/>
              <p:nvPr/>
            </p:nvSpPr>
            <p:spPr>
              <a:xfrm>
                <a:off x="0" y="0"/>
                <a:ext cx="533559" cy="39847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0" name="Google Shape;4672;p50"/>
              <p:cNvSpPr/>
              <p:nvPr/>
            </p:nvSpPr>
            <p:spPr>
              <a:xfrm>
                <a:off x="679853" y="0"/>
                <a:ext cx="533559" cy="39847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1" name="Google Shape;4673;p50"/>
              <p:cNvSpPr/>
              <p:nvPr/>
            </p:nvSpPr>
            <p:spPr>
              <a:xfrm>
                <a:off x="1359705" y="0"/>
                <a:ext cx="533559" cy="39847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2" name="Google Shape;4674;p50"/>
              <p:cNvSpPr/>
              <p:nvPr/>
            </p:nvSpPr>
            <p:spPr>
              <a:xfrm>
                <a:off x="2039558" y="0"/>
                <a:ext cx="533559" cy="39847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3" name="Google Shape;4675;p50"/>
              <p:cNvSpPr/>
              <p:nvPr/>
            </p:nvSpPr>
            <p:spPr>
              <a:xfrm>
                <a:off x="2630650" y="3557"/>
                <a:ext cx="1390931" cy="36697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4" name="Google Shape;4677;p50"/>
              <p:cNvSpPr/>
              <p:nvPr/>
            </p:nvSpPr>
            <p:spPr>
              <a:xfrm>
                <a:off x="4113340" y="1982"/>
                <a:ext cx="533559" cy="39847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5" name="Google Shape;4678;p50"/>
              <p:cNvSpPr/>
              <p:nvPr/>
            </p:nvSpPr>
            <p:spPr>
              <a:xfrm>
                <a:off x="4758967" y="0"/>
                <a:ext cx="533560" cy="39847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6" name="Google Shape;4679;p50"/>
              <p:cNvSpPr/>
              <p:nvPr/>
            </p:nvSpPr>
            <p:spPr>
              <a:xfrm>
                <a:off x="5438819" y="0"/>
                <a:ext cx="1333223" cy="422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88" name="Google Shape;4676;p50"/>
            <p:cNvSpPr/>
            <p:nvPr/>
          </p:nvSpPr>
          <p:spPr>
            <a:xfrm>
              <a:off x="5437813" y="205"/>
              <a:ext cx="610561" cy="41857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392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390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91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393" name="IMG_2021.jpeg" descr="IMG_2021.jpe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884514" y="73593"/>
            <a:ext cx="493695" cy="642240"/>
          </a:xfrm>
          <a:prstGeom prst="rect">
            <a:avLst/>
          </a:prstGeom>
          <a:ln w="12700">
            <a:miter lim="400000"/>
          </a:ln>
        </p:spPr>
      </p:pic>
      <p:sp>
        <p:nvSpPr>
          <p:cNvPr id="3394" name="معدل التغير"/>
          <p:cNvSpPr txBox="1"/>
          <p:nvPr/>
        </p:nvSpPr>
        <p:spPr>
          <a:xfrm>
            <a:off x="6665220" y="967828"/>
            <a:ext cx="807641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معدل التغير </a:t>
            </a:r>
          </a:p>
        </p:txBody>
      </p:sp>
      <p:sp>
        <p:nvSpPr>
          <p:cNvPr id="3395" name="ايجاد معدلات التغير"/>
          <p:cNvSpPr txBox="1"/>
          <p:nvPr/>
        </p:nvSpPr>
        <p:spPr>
          <a:xfrm>
            <a:off x="6351738" y="1691960"/>
            <a:ext cx="1326060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ايجاد معدلات التغير </a:t>
            </a:r>
          </a:p>
        </p:txBody>
      </p:sp>
      <p:pic>
        <p:nvPicPr>
          <p:cNvPr id="3396" name="IMG_1287.png" descr="IMG_1287.png"/>
          <p:cNvPicPr>
            <a:picLocks noChangeAspect="1"/>
          </p:cNvPicPr>
          <p:nvPr/>
        </p:nvPicPr>
        <p:blipFill>
          <a:blip r:embed="rId19">
            <a:extLst/>
          </a:blip>
          <a:srcRect l="48374" t="48456" r="4018" b="30871"/>
          <a:stretch>
            <a:fillRect/>
          </a:stretch>
        </p:blipFill>
        <p:spPr>
          <a:xfrm>
            <a:off x="5446200" y="2869645"/>
            <a:ext cx="1104504" cy="639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2" fill="norm" stroke="1" extrusionOk="0">
                <a:moveTo>
                  <a:pt x="10338" y="3"/>
                </a:moveTo>
                <a:cubicBezTo>
                  <a:pt x="8066" y="95"/>
                  <a:pt x="5789" y="2085"/>
                  <a:pt x="5014" y="4959"/>
                </a:cubicBezTo>
                <a:cubicBezTo>
                  <a:pt x="4789" y="5791"/>
                  <a:pt x="4727" y="6372"/>
                  <a:pt x="4727" y="7571"/>
                </a:cubicBezTo>
                <a:cubicBezTo>
                  <a:pt x="4727" y="9461"/>
                  <a:pt x="5044" y="10757"/>
                  <a:pt x="5813" y="12058"/>
                </a:cubicBezTo>
                <a:cubicBezTo>
                  <a:pt x="6303" y="12886"/>
                  <a:pt x="7788" y="14563"/>
                  <a:pt x="8033" y="14563"/>
                </a:cubicBezTo>
                <a:cubicBezTo>
                  <a:pt x="8093" y="14563"/>
                  <a:pt x="8242" y="14741"/>
                  <a:pt x="8359" y="14965"/>
                </a:cubicBezTo>
                <a:cubicBezTo>
                  <a:pt x="8634" y="15489"/>
                  <a:pt x="8455" y="15903"/>
                  <a:pt x="7878" y="16090"/>
                </a:cubicBezTo>
                <a:cubicBezTo>
                  <a:pt x="7520" y="16206"/>
                  <a:pt x="7466" y="16297"/>
                  <a:pt x="7466" y="16813"/>
                </a:cubicBezTo>
                <a:cubicBezTo>
                  <a:pt x="7466" y="17141"/>
                  <a:pt x="7419" y="17458"/>
                  <a:pt x="7358" y="17523"/>
                </a:cubicBezTo>
                <a:cubicBezTo>
                  <a:pt x="7327" y="17556"/>
                  <a:pt x="2668" y="17570"/>
                  <a:pt x="0" y="17590"/>
                </a:cubicBezTo>
                <a:lnTo>
                  <a:pt x="0" y="19988"/>
                </a:lnTo>
                <a:lnTo>
                  <a:pt x="3004" y="20001"/>
                </a:lnTo>
                <a:lnTo>
                  <a:pt x="3035" y="20470"/>
                </a:lnTo>
                <a:cubicBezTo>
                  <a:pt x="3063" y="20812"/>
                  <a:pt x="2995" y="20988"/>
                  <a:pt x="2763" y="21140"/>
                </a:cubicBezTo>
                <a:cubicBezTo>
                  <a:pt x="2711" y="21174"/>
                  <a:pt x="529" y="21167"/>
                  <a:pt x="0" y="21194"/>
                </a:cubicBezTo>
                <a:lnTo>
                  <a:pt x="0" y="21582"/>
                </a:lnTo>
                <a:lnTo>
                  <a:pt x="21600" y="21582"/>
                </a:lnTo>
                <a:lnTo>
                  <a:pt x="21600" y="12768"/>
                </a:lnTo>
                <a:cubicBezTo>
                  <a:pt x="21212" y="12605"/>
                  <a:pt x="20449" y="12715"/>
                  <a:pt x="18899" y="12929"/>
                </a:cubicBezTo>
                <a:cubicBezTo>
                  <a:pt x="17491" y="13124"/>
                  <a:pt x="16297" y="13239"/>
                  <a:pt x="16245" y="13184"/>
                </a:cubicBezTo>
                <a:cubicBezTo>
                  <a:pt x="16062" y="12990"/>
                  <a:pt x="16426" y="12514"/>
                  <a:pt x="16858" y="12380"/>
                </a:cubicBezTo>
                <a:cubicBezTo>
                  <a:pt x="17472" y="12189"/>
                  <a:pt x="17702" y="11944"/>
                  <a:pt x="17836" y="11335"/>
                </a:cubicBezTo>
                <a:cubicBezTo>
                  <a:pt x="17927" y="10919"/>
                  <a:pt x="17907" y="10711"/>
                  <a:pt x="17743" y="10397"/>
                </a:cubicBezTo>
                <a:cubicBezTo>
                  <a:pt x="17566" y="10060"/>
                  <a:pt x="17433" y="10017"/>
                  <a:pt x="16912" y="10130"/>
                </a:cubicBezTo>
                <a:cubicBezTo>
                  <a:pt x="16515" y="10215"/>
                  <a:pt x="16199" y="10183"/>
                  <a:pt x="16020" y="10022"/>
                </a:cubicBezTo>
                <a:cubicBezTo>
                  <a:pt x="15867" y="9885"/>
                  <a:pt x="15668" y="9706"/>
                  <a:pt x="15577" y="9634"/>
                </a:cubicBezTo>
                <a:cubicBezTo>
                  <a:pt x="15452" y="9535"/>
                  <a:pt x="15409" y="8956"/>
                  <a:pt x="15399" y="7250"/>
                </a:cubicBezTo>
                <a:cubicBezTo>
                  <a:pt x="15380" y="4044"/>
                  <a:pt x="15253" y="3690"/>
                  <a:pt x="13148" y="1048"/>
                </a:cubicBezTo>
                <a:cubicBezTo>
                  <a:pt x="12948" y="797"/>
                  <a:pt x="12380" y="446"/>
                  <a:pt x="11890" y="258"/>
                </a:cubicBezTo>
                <a:cubicBezTo>
                  <a:pt x="11385" y="63"/>
                  <a:pt x="10862" y="-18"/>
                  <a:pt x="10338" y="3"/>
                </a:cubicBezTo>
                <a:close/>
                <a:moveTo>
                  <a:pt x="18123" y="7437"/>
                </a:moveTo>
                <a:cubicBezTo>
                  <a:pt x="18108" y="7438"/>
                  <a:pt x="18090" y="7442"/>
                  <a:pt x="18069" y="7464"/>
                </a:cubicBezTo>
                <a:cubicBezTo>
                  <a:pt x="18003" y="7533"/>
                  <a:pt x="17888" y="7780"/>
                  <a:pt x="17820" y="8000"/>
                </a:cubicBezTo>
                <a:cubicBezTo>
                  <a:pt x="17683" y="8443"/>
                  <a:pt x="17815" y="8531"/>
                  <a:pt x="18038" y="8147"/>
                </a:cubicBezTo>
                <a:cubicBezTo>
                  <a:pt x="18188" y="7887"/>
                  <a:pt x="18229" y="7429"/>
                  <a:pt x="18123" y="7437"/>
                </a:cubicBezTo>
                <a:close/>
                <a:moveTo>
                  <a:pt x="19209" y="8442"/>
                </a:moveTo>
                <a:cubicBezTo>
                  <a:pt x="19087" y="8397"/>
                  <a:pt x="18873" y="8553"/>
                  <a:pt x="18736" y="8790"/>
                </a:cubicBezTo>
                <a:cubicBezTo>
                  <a:pt x="18434" y="9312"/>
                  <a:pt x="18544" y="9338"/>
                  <a:pt x="19054" y="8870"/>
                </a:cubicBezTo>
                <a:cubicBezTo>
                  <a:pt x="19367" y="8583"/>
                  <a:pt x="19393" y="8509"/>
                  <a:pt x="19209" y="8442"/>
                </a:cubicBezTo>
                <a:close/>
                <a:moveTo>
                  <a:pt x="19481" y="10063"/>
                </a:moveTo>
                <a:cubicBezTo>
                  <a:pt x="19395" y="10062"/>
                  <a:pt x="19299" y="10078"/>
                  <a:pt x="19225" y="10103"/>
                </a:cubicBezTo>
                <a:cubicBezTo>
                  <a:pt x="19077" y="10152"/>
                  <a:pt x="19173" y="10194"/>
                  <a:pt x="19435" y="10196"/>
                </a:cubicBezTo>
                <a:cubicBezTo>
                  <a:pt x="19697" y="10199"/>
                  <a:pt x="19820" y="10154"/>
                  <a:pt x="19706" y="10103"/>
                </a:cubicBezTo>
                <a:cubicBezTo>
                  <a:pt x="19649" y="10077"/>
                  <a:pt x="19567" y="10063"/>
                  <a:pt x="19481" y="1006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6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041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042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043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044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045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047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048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049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050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051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052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053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54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55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056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59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057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5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065" name="تجميع"/>
          <p:cNvGrpSpPr/>
          <p:nvPr/>
        </p:nvGrpSpPr>
        <p:grpSpPr>
          <a:xfrm>
            <a:off x="2076968" y="945615"/>
            <a:ext cx="5156748" cy="3587471"/>
            <a:chOff x="0" y="0"/>
            <a:chExt cx="5156747" cy="3587469"/>
          </a:xfrm>
        </p:grpSpPr>
        <p:grpSp>
          <p:nvGrpSpPr>
            <p:cNvPr id="2062" name="تجميع"/>
            <p:cNvGrpSpPr/>
            <p:nvPr/>
          </p:nvGrpSpPr>
          <p:grpSpPr>
            <a:xfrm>
              <a:off x="79226" y="139055"/>
              <a:ext cx="4806930" cy="3448415"/>
              <a:chOff x="0" y="0"/>
              <a:chExt cx="4806929" cy="3448414"/>
            </a:xfrm>
          </p:grpSpPr>
          <p:sp>
            <p:nvSpPr>
              <p:cNvPr id="2060" name="Google Shape;1765;p26"/>
              <p:cNvSpPr/>
              <p:nvPr/>
            </p:nvSpPr>
            <p:spPr>
              <a:xfrm rot="126755">
                <a:off x="93051" y="86486"/>
                <a:ext cx="4703898" cy="628215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500"/>
                </a:pPr>
              </a:p>
            </p:txBody>
          </p:sp>
          <p:sp>
            <p:nvSpPr>
              <p:cNvPr id="2061" name="Google Shape;158;p6"/>
              <p:cNvSpPr/>
              <p:nvPr/>
            </p:nvSpPr>
            <p:spPr>
              <a:xfrm rot="71739">
                <a:off x="27297" y="733958"/>
                <a:ext cx="4713459" cy="2665571"/>
              </a:xfrm>
              <a:prstGeom prst="rect">
                <a:avLst/>
              </a:prstGeom>
              <a:solidFill>
                <a:srgbClr val="FAF2D4">
                  <a:alpha val="34900"/>
                </a:srgbClr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063" name="Google Shape;1767;p26"/>
            <p:cNvSpPr/>
            <p:nvPr/>
          </p:nvSpPr>
          <p:spPr>
            <a:xfrm rot="4829594">
              <a:off x="4448795" y="251206"/>
              <a:ext cx="773224" cy="52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2064" name="Google Shape;1766;p26"/>
            <p:cNvSpPr/>
            <p:nvPr/>
          </p:nvSpPr>
          <p:spPr>
            <a:xfrm rot="21464125">
              <a:off x="9734" y="11127"/>
              <a:ext cx="573202" cy="50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</p:grpSp>
      <p:sp>
        <p:nvSpPr>
          <p:cNvPr id="2066" name="Google Shape;1770;p26"/>
          <p:cNvSpPr txBox="1"/>
          <p:nvPr>
            <p:ph type="body" sz="quarter" idx="1"/>
          </p:nvPr>
        </p:nvSpPr>
        <p:spPr>
          <a:xfrm>
            <a:off x="2884186" y="1128615"/>
            <a:ext cx="3295051" cy="553742"/>
          </a:xfrm>
          <a:prstGeom prst="rect">
            <a:avLst/>
          </a:prstGeom>
        </p:spPr>
        <p:txBody>
          <a:bodyPr/>
          <a:lstStyle>
            <a:lvl1pPr marL="0" indent="0" defTabSz="640079">
              <a:defRPr b="1" sz="2590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6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069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070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076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071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072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073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074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075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077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078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079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080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081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082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083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4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5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086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9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087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8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090" name="Google Shape;1768;p26"/>
          <p:cNvSpPr txBox="1"/>
          <p:nvPr>
            <p:ph type="title"/>
          </p:nvPr>
        </p:nvSpPr>
        <p:spPr>
          <a:xfrm>
            <a:off x="1490864" y="844776"/>
            <a:ext cx="5581501" cy="864613"/>
          </a:xfrm>
          <a:prstGeom prst="rect">
            <a:avLst/>
          </a:prstGeom>
        </p:spPr>
        <p:txBody>
          <a:bodyPr lIns="121899" tIns="121899" rIns="121899" bIns="121899" anchor="t"/>
          <a:lstStyle>
            <a:lvl1pPr rtl="0">
              <a:defRPr b="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شريط الذكريات</a:t>
            </a:r>
          </a:p>
        </p:txBody>
      </p:sp>
      <p:pic>
        <p:nvPicPr>
          <p:cNvPr id="2091" name="IMG_0948.png" descr="IMG_0948.png"/>
          <p:cNvPicPr>
            <a:picLocks noChangeAspect="1"/>
          </p:cNvPicPr>
          <p:nvPr/>
        </p:nvPicPr>
        <p:blipFill>
          <a:blip r:embed="rId6">
            <a:extLst/>
          </a:blip>
          <a:srcRect l="14212" t="15552" r="2076" b="7943"/>
          <a:stretch>
            <a:fillRect/>
          </a:stretch>
        </p:blipFill>
        <p:spPr>
          <a:xfrm>
            <a:off x="5989516" y="1292558"/>
            <a:ext cx="1989964" cy="1572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70" y="0"/>
                </a:moveTo>
                <a:cubicBezTo>
                  <a:pt x="14208" y="0"/>
                  <a:pt x="14216" y="55"/>
                  <a:pt x="14309" y="206"/>
                </a:cubicBezTo>
                <a:cubicBezTo>
                  <a:pt x="14369" y="304"/>
                  <a:pt x="14376" y="292"/>
                  <a:pt x="14352" y="136"/>
                </a:cubicBezTo>
                <a:cubicBezTo>
                  <a:pt x="14340" y="60"/>
                  <a:pt x="14305" y="0"/>
                  <a:pt x="14270" y="0"/>
                </a:cubicBezTo>
                <a:close/>
                <a:moveTo>
                  <a:pt x="13091" y="168"/>
                </a:moveTo>
                <a:cubicBezTo>
                  <a:pt x="13067" y="168"/>
                  <a:pt x="13015" y="193"/>
                  <a:pt x="12979" y="222"/>
                </a:cubicBezTo>
                <a:cubicBezTo>
                  <a:pt x="12943" y="252"/>
                  <a:pt x="12933" y="276"/>
                  <a:pt x="12957" y="276"/>
                </a:cubicBezTo>
                <a:cubicBezTo>
                  <a:pt x="12982" y="276"/>
                  <a:pt x="13033" y="252"/>
                  <a:pt x="13069" y="222"/>
                </a:cubicBezTo>
                <a:cubicBezTo>
                  <a:pt x="13106" y="193"/>
                  <a:pt x="13115" y="168"/>
                  <a:pt x="13091" y="168"/>
                </a:cubicBezTo>
                <a:close/>
                <a:moveTo>
                  <a:pt x="13439" y="190"/>
                </a:moveTo>
                <a:cubicBezTo>
                  <a:pt x="13424" y="199"/>
                  <a:pt x="13400" y="229"/>
                  <a:pt x="13362" y="287"/>
                </a:cubicBezTo>
                <a:cubicBezTo>
                  <a:pt x="13308" y="371"/>
                  <a:pt x="13220" y="444"/>
                  <a:pt x="13168" y="444"/>
                </a:cubicBezTo>
                <a:cubicBezTo>
                  <a:pt x="13116" y="444"/>
                  <a:pt x="13063" y="468"/>
                  <a:pt x="13048" y="499"/>
                </a:cubicBezTo>
                <a:cubicBezTo>
                  <a:pt x="13032" y="531"/>
                  <a:pt x="13074" y="553"/>
                  <a:pt x="13147" y="553"/>
                </a:cubicBezTo>
                <a:cubicBezTo>
                  <a:pt x="13290" y="553"/>
                  <a:pt x="13463" y="375"/>
                  <a:pt x="13461" y="233"/>
                </a:cubicBezTo>
                <a:cubicBezTo>
                  <a:pt x="13460" y="197"/>
                  <a:pt x="13455" y="181"/>
                  <a:pt x="13439" y="190"/>
                </a:cubicBezTo>
                <a:close/>
                <a:moveTo>
                  <a:pt x="14029" y="222"/>
                </a:moveTo>
                <a:cubicBezTo>
                  <a:pt x="13953" y="222"/>
                  <a:pt x="13992" y="339"/>
                  <a:pt x="14119" y="499"/>
                </a:cubicBezTo>
                <a:cubicBezTo>
                  <a:pt x="14239" y="648"/>
                  <a:pt x="14426" y="732"/>
                  <a:pt x="14365" y="607"/>
                </a:cubicBezTo>
                <a:cubicBezTo>
                  <a:pt x="14350" y="577"/>
                  <a:pt x="14297" y="553"/>
                  <a:pt x="14249" y="553"/>
                </a:cubicBezTo>
                <a:cubicBezTo>
                  <a:pt x="14191" y="553"/>
                  <a:pt x="14145" y="494"/>
                  <a:pt x="14115" y="385"/>
                </a:cubicBezTo>
                <a:cubicBezTo>
                  <a:pt x="14090" y="294"/>
                  <a:pt x="14051" y="222"/>
                  <a:pt x="14029" y="222"/>
                </a:cubicBezTo>
                <a:close/>
                <a:moveTo>
                  <a:pt x="14515" y="282"/>
                </a:moveTo>
                <a:cubicBezTo>
                  <a:pt x="14500" y="281"/>
                  <a:pt x="14484" y="285"/>
                  <a:pt x="14468" y="293"/>
                </a:cubicBezTo>
                <a:cubicBezTo>
                  <a:pt x="14433" y="310"/>
                  <a:pt x="14443" y="323"/>
                  <a:pt x="14494" y="325"/>
                </a:cubicBezTo>
                <a:cubicBezTo>
                  <a:pt x="14540" y="328"/>
                  <a:pt x="14564" y="316"/>
                  <a:pt x="14550" y="298"/>
                </a:cubicBezTo>
                <a:cubicBezTo>
                  <a:pt x="14543" y="289"/>
                  <a:pt x="14531" y="283"/>
                  <a:pt x="14515" y="282"/>
                </a:cubicBezTo>
                <a:close/>
                <a:moveTo>
                  <a:pt x="14942" y="461"/>
                </a:moveTo>
                <a:cubicBezTo>
                  <a:pt x="14784" y="482"/>
                  <a:pt x="14561" y="630"/>
                  <a:pt x="14537" y="726"/>
                </a:cubicBezTo>
                <a:cubicBezTo>
                  <a:pt x="14525" y="776"/>
                  <a:pt x="14477" y="856"/>
                  <a:pt x="14429" y="911"/>
                </a:cubicBezTo>
                <a:cubicBezTo>
                  <a:pt x="14382" y="965"/>
                  <a:pt x="14343" y="1059"/>
                  <a:pt x="14343" y="1117"/>
                </a:cubicBezTo>
                <a:cubicBezTo>
                  <a:pt x="14343" y="1175"/>
                  <a:pt x="14293" y="1303"/>
                  <a:pt x="14231" y="1404"/>
                </a:cubicBezTo>
                <a:cubicBezTo>
                  <a:pt x="14170" y="1505"/>
                  <a:pt x="14114" y="1676"/>
                  <a:pt x="14107" y="1778"/>
                </a:cubicBezTo>
                <a:cubicBezTo>
                  <a:pt x="14099" y="1880"/>
                  <a:pt x="14059" y="2054"/>
                  <a:pt x="14020" y="2168"/>
                </a:cubicBezTo>
                <a:cubicBezTo>
                  <a:pt x="13954" y="2365"/>
                  <a:pt x="13944" y="2373"/>
                  <a:pt x="13827" y="2314"/>
                </a:cubicBezTo>
                <a:cubicBezTo>
                  <a:pt x="13521" y="2162"/>
                  <a:pt x="13211" y="2256"/>
                  <a:pt x="13259" y="2488"/>
                </a:cubicBezTo>
                <a:cubicBezTo>
                  <a:pt x="13287" y="2623"/>
                  <a:pt x="13167" y="2759"/>
                  <a:pt x="13134" y="2629"/>
                </a:cubicBezTo>
                <a:cubicBezTo>
                  <a:pt x="13121" y="2580"/>
                  <a:pt x="13102" y="2501"/>
                  <a:pt x="13091" y="2455"/>
                </a:cubicBezTo>
                <a:cubicBezTo>
                  <a:pt x="13051" y="2297"/>
                  <a:pt x="12973" y="2371"/>
                  <a:pt x="12988" y="2553"/>
                </a:cubicBezTo>
                <a:cubicBezTo>
                  <a:pt x="13001" y="2722"/>
                  <a:pt x="12993" y="2737"/>
                  <a:pt x="12863" y="2737"/>
                </a:cubicBezTo>
                <a:cubicBezTo>
                  <a:pt x="12786" y="2737"/>
                  <a:pt x="12711" y="2749"/>
                  <a:pt x="12695" y="2770"/>
                </a:cubicBezTo>
                <a:cubicBezTo>
                  <a:pt x="12661" y="2812"/>
                  <a:pt x="12234" y="2290"/>
                  <a:pt x="12234" y="2206"/>
                </a:cubicBezTo>
                <a:cubicBezTo>
                  <a:pt x="12234" y="2118"/>
                  <a:pt x="12057" y="1926"/>
                  <a:pt x="12011" y="1962"/>
                </a:cubicBezTo>
                <a:cubicBezTo>
                  <a:pt x="11987" y="1980"/>
                  <a:pt x="11956" y="1955"/>
                  <a:pt x="11942" y="1908"/>
                </a:cubicBezTo>
                <a:cubicBezTo>
                  <a:pt x="11909" y="1800"/>
                  <a:pt x="11838" y="1796"/>
                  <a:pt x="11838" y="1903"/>
                </a:cubicBezTo>
                <a:cubicBezTo>
                  <a:pt x="11838" y="2052"/>
                  <a:pt x="11764" y="2037"/>
                  <a:pt x="11666" y="1870"/>
                </a:cubicBezTo>
                <a:lnTo>
                  <a:pt x="11567" y="1707"/>
                </a:lnTo>
                <a:lnTo>
                  <a:pt x="11688" y="1566"/>
                </a:lnTo>
                <a:cubicBezTo>
                  <a:pt x="11789" y="1449"/>
                  <a:pt x="11800" y="1418"/>
                  <a:pt x="11748" y="1355"/>
                </a:cubicBezTo>
                <a:cubicBezTo>
                  <a:pt x="11619" y="1199"/>
                  <a:pt x="11304" y="1250"/>
                  <a:pt x="11223" y="1442"/>
                </a:cubicBezTo>
                <a:cubicBezTo>
                  <a:pt x="11182" y="1537"/>
                  <a:pt x="11194" y="1577"/>
                  <a:pt x="11292" y="1691"/>
                </a:cubicBezTo>
                <a:cubicBezTo>
                  <a:pt x="11387" y="1802"/>
                  <a:pt x="11400" y="1842"/>
                  <a:pt x="11356" y="1908"/>
                </a:cubicBezTo>
                <a:cubicBezTo>
                  <a:pt x="11327" y="1952"/>
                  <a:pt x="11274" y="1989"/>
                  <a:pt x="11240" y="1989"/>
                </a:cubicBezTo>
                <a:cubicBezTo>
                  <a:pt x="11206" y="1989"/>
                  <a:pt x="11114" y="2097"/>
                  <a:pt x="11038" y="2233"/>
                </a:cubicBezTo>
                <a:cubicBezTo>
                  <a:pt x="10930" y="2425"/>
                  <a:pt x="10889" y="2470"/>
                  <a:pt x="10844" y="2423"/>
                </a:cubicBezTo>
                <a:cubicBezTo>
                  <a:pt x="10773" y="2349"/>
                  <a:pt x="10765" y="2438"/>
                  <a:pt x="10836" y="2526"/>
                </a:cubicBezTo>
                <a:cubicBezTo>
                  <a:pt x="10909" y="2618"/>
                  <a:pt x="10885" y="3522"/>
                  <a:pt x="10805" y="3664"/>
                </a:cubicBezTo>
                <a:cubicBezTo>
                  <a:pt x="10753" y="3759"/>
                  <a:pt x="10690" y="3781"/>
                  <a:pt x="10392" y="3789"/>
                </a:cubicBezTo>
                <a:cubicBezTo>
                  <a:pt x="10102" y="3796"/>
                  <a:pt x="9998" y="3825"/>
                  <a:pt x="9790" y="3957"/>
                </a:cubicBezTo>
                <a:cubicBezTo>
                  <a:pt x="9479" y="4154"/>
                  <a:pt x="9420" y="4257"/>
                  <a:pt x="9531" y="4412"/>
                </a:cubicBezTo>
                <a:cubicBezTo>
                  <a:pt x="9596" y="4502"/>
                  <a:pt x="9597" y="4531"/>
                  <a:pt x="9549" y="4553"/>
                </a:cubicBezTo>
                <a:cubicBezTo>
                  <a:pt x="9515" y="4568"/>
                  <a:pt x="8826" y="4588"/>
                  <a:pt x="8012" y="4596"/>
                </a:cubicBezTo>
                <a:cubicBezTo>
                  <a:pt x="6596" y="4611"/>
                  <a:pt x="6527" y="4618"/>
                  <a:pt x="6411" y="4727"/>
                </a:cubicBezTo>
                <a:cubicBezTo>
                  <a:pt x="6129" y="4991"/>
                  <a:pt x="6108" y="5066"/>
                  <a:pt x="6084" y="6038"/>
                </a:cubicBezTo>
                <a:lnTo>
                  <a:pt x="6062" y="6933"/>
                </a:lnTo>
                <a:lnTo>
                  <a:pt x="5860" y="7166"/>
                </a:lnTo>
                <a:cubicBezTo>
                  <a:pt x="5749" y="7294"/>
                  <a:pt x="5648" y="7386"/>
                  <a:pt x="5632" y="7366"/>
                </a:cubicBezTo>
                <a:cubicBezTo>
                  <a:pt x="5616" y="7346"/>
                  <a:pt x="5602" y="7194"/>
                  <a:pt x="5602" y="7030"/>
                </a:cubicBezTo>
                <a:lnTo>
                  <a:pt x="5602" y="6732"/>
                </a:lnTo>
                <a:lnTo>
                  <a:pt x="5283" y="6754"/>
                </a:lnTo>
                <a:lnTo>
                  <a:pt x="4965" y="6765"/>
                </a:lnTo>
                <a:lnTo>
                  <a:pt x="4952" y="7003"/>
                </a:lnTo>
                <a:cubicBezTo>
                  <a:pt x="4937" y="7266"/>
                  <a:pt x="4871" y="7335"/>
                  <a:pt x="4724" y="7236"/>
                </a:cubicBezTo>
                <a:cubicBezTo>
                  <a:pt x="4656" y="7190"/>
                  <a:pt x="4632" y="7133"/>
                  <a:pt x="4646" y="7041"/>
                </a:cubicBezTo>
                <a:cubicBezTo>
                  <a:pt x="4681" y="6814"/>
                  <a:pt x="4622" y="6778"/>
                  <a:pt x="4212" y="6754"/>
                </a:cubicBezTo>
                <a:cubicBezTo>
                  <a:pt x="3696" y="6723"/>
                  <a:pt x="3522" y="6779"/>
                  <a:pt x="3493" y="6992"/>
                </a:cubicBezTo>
                <a:cubicBezTo>
                  <a:pt x="3472" y="7142"/>
                  <a:pt x="3456" y="7154"/>
                  <a:pt x="3239" y="7187"/>
                </a:cubicBezTo>
                <a:cubicBezTo>
                  <a:pt x="3110" y="7207"/>
                  <a:pt x="2978" y="7256"/>
                  <a:pt x="2951" y="7290"/>
                </a:cubicBezTo>
                <a:cubicBezTo>
                  <a:pt x="2919" y="7330"/>
                  <a:pt x="2891" y="7679"/>
                  <a:pt x="2877" y="8223"/>
                </a:cubicBezTo>
                <a:cubicBezTo>
                  <a:pt x="2857" y="9033"/>
                  <a:pt x="2853" y="9090"/>
                  <a:pt x="2774" y="9090"/>
                </a:cubicBezTo>
                <a:cubicBezTo>
                  <a:pt x="2695" y="9090"/>
                  <a:pt x="2690" y="9045"/>
                  <a:pt x="2697" y="8358"/>
                </a:cubicBezTo>
                <a:cubicBezTo>
                  <a:pt x="2703" y="7702"/>
                  <a:pt x="2695" y="7621"/>
                  <a:pt x="2624" y="7572"/>
                </a:cubicBezTo>
                <a:cubicBezTo>
                  <a:pt x="2400" y="7422"/>
                  <a:pt x="1205" y="7456"/>
                  <a:pt x="786" y="7626"/>
                </a:cubicBezTo>
                <a:lnTo>
                  <a:pt x="648" y="7686"/>
                </a:lnTo>
                <a:lnTo>
                  <a:pt x="622" y="8190"/>
                </a:lnTo>
                <a:cubicBezTo>
                  <a:pt x="609" y="8470"/>
                  <a:pt x="604" y="8774"/>
                  <a:pt x="609" y="8862"/>
                </a:cubicBezTo>
                <a:cubicBezTo>
                  <a:pt x="618" y="9017"/>
                  <a:pt x="609" y="9026"/>
                  <a:pt x="342" y="9101"/>
                </a:cubicBezTo>
                <a:cubicBezTo>
                  <a:pt x="130" y="9161"/>
                  <a:pt x="55" y="9210"/>
                  <a:pt x="20" y="9307"/>
                </a:cubicBezTo>
                <a:cubicBezTo>
                  <a:pt x="-13" y="9397"/>
                  <a:pt x="-5" y="9869"/>
                  <a:pt x="45" y="10944"/>
                </a:cubicBezTo>
                <a:cubicBezTo>
                  <a:pt x="85" y="11775"/>
                  <a:pt x="134" y="12883"/>
                  <a:pt x="157" y="13399"/>
                </a:cubicBezTo>
                <a:cubicBezTo>
                  <a:pt x="181" y="13916"/>
                  <a:pt x="210" y="14509"/>
                  <a:pt x="222" y="14722"/>
                </a:cubicBezTo>
                <a:cubicBezTo>
                  <a:pt x="234" y="14934"/>
                  <a:pt x="266" y="15581"/>
                  <a:pt x="291" y="16158"/>
                </a:cubicBezTo>
                <a:cubicBezTo>
                  <a:pt x="353" y="17596"/>
                  <a:pt x="358" y="17658"/>
                  <a:pt x="476" y="17692"/>
                </a:cubicBezTo>
                <a:cubicBezTo>
                  <a:pt x="1362" y="17945"/>
                  <a:pt x="1491" y="17966"/>
                  <a:pt x="2331" y="17947"/>
                </a:cubicBezTo>
                <a:lnTo>
                  <a:pt x="3170" y="17925"/>
                </a:lnTo>
                <a:lnTo>
                  <a:pt x="3342" y="18099"/>
                </a:lnTo>
                <a:cubicBezTo>
                  <a:pt x="3672" y="18423"/>
                  <a:pt x="4486" y="19084"/>
                  <a:pt x="5163" y="19578"/>
                </a:cubicBezTo>
                <a:cubicBezTo>
                  <a:pt x="6287" y="20400"/>
                  <a:pt x="7087" y="20641"/>
                  <a:pt x="7887" y="20397"/>
                </a:cubicBezTo>
                <a:cubicBezTo>
                  <a:pt x="8936" y="20077"/>
                  <a:pt x="10694" y="19987"/>
                  <a:pt x="11924" y="20191"/>
                </a:cubicBezTo>
                <a:cubicBezTo>
                  <a:pt x="12657" y="20312"/>
                  <a:pt x="13604" y="20553"/>
                  <a:pt x="14528" y="20857"/>
                </a:cubicBezTo>
                <a:cubicBezTo>
                  <a:pt x="15525" y="21186"/>
                  <a:pt x="16193" y="21370"/>
                  <a:pt x="16637" y="21432"/>
                </a:cubicBezTo>
                <a:cubicBezTo>
                  <a:pt x="17833" y="21600"/>
                  <a:pt x="18897" y="21223"/>
                  <a:pt x="19482" y="20424"/>
                </a:cubicBezTo>
                <a:cubicBezTo>
                  <a:pt x="19615" y="20242"/>
                  <a:pt x="20098" y="19628"/>
                  <a:pt x="20558" y="19058"/>
                </a:cubicBezTo>
                <a:cubicBezTo>
                  <a:pt x="21340" y="18089"/>
                  <a:pt x="21398" y="17999"/>
                  <a:pt x="21475" y="17697"/>
                </a:cubicBezTo>
                <a:cubicBezTo>
                  <a:pt x="21533" y="17469"/>
                  <a:pt x="21570" y="17188"/>
                  <a:pt x="21578" y="16906"/>
                </a:cubicBezTo>
                <a:cubicBezTo>
                  <a:pt x="21587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5" y="12600"/>
                  <a:pt x="19409" y="12098"/>
                </a:cubicBezTo>
                <a:cubicBezTo>
                  <a:pt x="19043" y="11597"/>
                  <a:pt x="18694" y="11106"/>
                  <a:pt x="18630" y="11009"/>
                </a:cubicBezTo>
                <a:cubicBezTo>
                  <a:pt x="18566" y="10912"/>
                  <a:pt x="18391" y="10760"/>
                  <a:pt x="18243" y="10667"/>
                </a:cubicBezTo>
                <a:cubicBezTo>
                  <a:pt x="17944" y="10480"/>
                  <a:pt x="17684" y="10450"/>
                  <a:pt x="17446" y="10575"/>
                </a:cubicBezTo>
                <a:cubicBezTo>
                  <a:pt x="17304" y="10650"/>
                  <a:pt x="17297" y="10645"/>
                  <a:pt x="17072" y="10380"/>
                </a:cubicBezTo>
                <a:cubicBezTo>
                  <a:pt x="16947" y="10232"/>
                  <a:pt x="16844" y="10065"/>
                  <a:pt x="16844" y="10006"/>
                </a:cubicBezTo>
                <a:cubicBezTo>
                  <a:pt x="16844" y="9946"/>
                  <a:pt x="16806" y="9859"/>
                  <a:pt x="16758" y="9816"/>
                </a:cubicBezTo>
                <a:cubicBezTo>
                  <a:pt x="16657" y="9727"/>
                  <a:pt x="16444" y="9229"/>
                  <a:pt x="16478" y="9160"/>
                </a:cubicBezTo>
                <a:cubicBezTo>
                  <a:pt x="16513" y="9090"/>
                  <a:pt x="16611" y="9108"/>
                  <a:pt x="16667" y="9193"/>
                </a:cubicBezTo>
                <a:cubicBezTo>
                  <a:pt x="16734" y="9294"/>
                  <a:pt x="16891" y="9346"/>
                  <a:pt x="16878" y="9263"/>
                </a:cubicBezTo>
                <a:cubicBezTo>
                  <a:pt x="16873" y="9228"/>
                  <a:pt x="16898" y="9199"/>
                  <a:pt x="16934" y="9198"/>
                </a:cubicBezTo>
                <a:cubicBezTo>
                  <a:pt x="16971" y="9198"/>
                  <a:pt x="17027" y="9175"/>
                  <a:pt x="17059" y="9150"/>
                </a:cubicBezTo>
                <a:cubicBezTo>
                  <a:pt x="17105" y="9113"/>
                  <a:pt x="17099" y="9083"/>
                  <a:pt x="17038" y="8998"/>
                </a:cubicBezTo>
                <a:cubicBezTo>
                  <a:pt x="16995" y="8939"/>
                  <a:pt x="16943" y="8900"/>
                  <a:pt x="16917" y="8911"/>
                </a:cubicBezTo>
                <a:cubicBezTo>
                  <a:pt x="16891" y="8922"/>
                  <a:pt x="16810" y="8875"/>
                  <a:pt x="16741" y="8803"/>
                </a:cubicBezTo>
                <a:cubicBezTo>
                  <a:pt x="16594" y="8649"/>
                  <a:pt x="16525" y="8689"/>
                  <a:pt x="16426" y="8987"/>
                </a:cubicBezTo>
                <a:cubicBezTo>
                  <a:pt x="16361" y="9183"/>
                  <a:pt x="16206" y="9243"/>
                  <a:pt x="16160" y="9090"/>
                </a:cubicBezTo>
                <a:cubicBezTo>
                  <a:pt x="16132" y="9000"/>
                  <a:pt x="15883" y="8895"/>
                  <a:pt x="15695" y="8895"/>
                </a:cubicBezTo>
                <a:cubicBezTo>
                  <a:pt x="15606" y="8895"/>
                  <a:pt x="15556" y="8849"/>
                  <a:pt x="15505" y="8727"/>
                </a:cubicBezTo>
                <a:cubicBezTo>
                  <a:pt x="15443" y="8576"/>
                  <a:pt x="15446" y="8548"/>
                  <a:pt x="15514" y="8418"/>
                </a:cubicBezTo>
                <a:cubicBezTo>
                  <a:pt x="15577" y="8296"/>
                  <a:pt x="15580" y="8271"/>
                  <a:pt x="15527" y="8228"/>
                </a:cubicBezTo>
                <a:cubicBezTo>
                  <a:pt x="15493" y="8201"/>
                  <a:pt x="15434" y="8189"/>
                  <a:pt x="15398" y="8206"/>
                </a:cubicBezTo>
                <a:cubicBezTo>
                  <a:pt x="15255" y="8274"/>
                  <a:pt x="15242" y="8256"/>
                  <a:pt x="15256" y="7952"/>
                </a:cubicBezTo>
                <a:cubicBezTo>
                  <a:pt x="15272" y="7600"/>
                  <a:pt x="15234" y="7529"/>
                  <a:pt x="15002" y="7502"/>
                </a:cubicBezTo>
                <a:cubicBezTo>
                  <a:pt x="14901" y="7490"/>
                  <a:pt x="14852" y="7459"/>
                  <a:pt x="14860" y="7410"/>
                </a:cubicBezTo>
                <a:cubicBezTo>
                  <a:pt x="14881" y="7284"/>
                  <a:pt x="14774" y="7170"/>
                  <a:pt x="14666" y="7204"/>
                </a:cubicBezTo>
                <a:cubicBezTo>
                  <a:pt x="14611" y="7221"/>
                  <a:pt x="14554" y="7211"/>
                  <a:pt x="14537" y="7177"/>
                </a:cubicBezTo>
                <a:cubicBezTo>
                  <a:pt x="14516" y="7134"/>
                  <a:pt x="14483" y="7154"/>
                  <a:pt x="14434" y="7236"/>
                </a:cubicBezTo>
                <a:lnTo>
                  <a:pt x="14356" y="7355"/>
                </a:lnTo>
                <a:lnTo>
                  <a:pt x="14279" y="7209"/>
                </a:lnTo>
                <a:cubicBezTo>
                  <a:pt x="14168" y="6997"/>
                  <a:pt x="14220" y="6883"/>
                  <a:pt x="14399" y="6933"/>
                </a:cubicBezTo>
                <a:cubicBezTo>
                  <a:pt x="14686" y="7012"/>
                  <a:pt x="15117" y="7053"/>
                  <a:pt x="15256" y="7014"/>
                </a:cubicBezTo>
                <a:cubicBezTo>
                  <a:pt x="15386" y="6977"/>
                  <a:pt x="15406" y="6992"/>
                  <a:pt x="15527" y="7198"/>
                </a:cubicBezTo>
                <a:cubicBezTo>
                  <a:pt x="15601" y="7325"/>
                  <a:pt x="15703" y="7427"/>
                  <a:pt x="15759" y="7437"/>
                </a:cubicBezTo>
                <a:cubicBezTo>
                  <a:pt x="15814" y="7446"/>
                  <a:pt x="15931" y="7471"/>
                  <a:pt x="16022" y="7491"/>
                </a:cubicBezTo>
                <a:cubicBezTo>
                  <a:pt x="16155" y="7519"/>
                  <a:pt x="16184" y="7507"/>
                  <a:pt x="16164" y="7442"/>
                </a:cubicBezTo>
                <a:cubicBezTo>
                  <a:pt x="16150" y="7398"/>
                  <a:pt x="16170" y="7335"/>
                  <a:pt x="16207" y="7296"/>
                </a:cubicBezTo>
                <a:cubicBezTo>
                  <a:pt x="16244" y="7257"/>
                  <a:pt x="16276" y="7179"/>
                  <a:pt x="16276" y="7122"/>
                </a:cubicBezTo>
                <a:cubicBezTo>
                  <a:pt x="16276" y="7044"/>
                  <a:pt x="16244" y="7014"/>
                  <a:pt x="16147" y="7014"/>
                </a:cubicBezTo>
                <a:cubicBezTo>
                  <a:pt x="15997" y="7014"/>
                  <a:pt x="15972" y="6984"/>
                  <a:pt x="15957" y="6748"/>
                </a:cubicBezTo>
                <a:cubicBezTo>
                  <a:pt x="15945" y="6547"/>
                  <a:pt x="15864" y="6523"/>
                  <a:pt x="15652" y="6662"/>
                </a:cubicBezTo>
                <a:cubicBezTo>
                  <a:pt x="15471" y="6779"/>
                  <a:pt x="15384" y="6678"/>
                  <a:pt x="15548" y="6542"/>
                </a:cubicBezTo>
                <a:cubicBezTo>
                  <a:pt x="15612" y="6490"/>
                  <a:pt x="15652" y="6434"/>
                  <a:pt x="15639" y="6418"/>
                </a:cubicBezTo>
                <a:cubicBezTo>
                  <a:pt x="15606" y="6376"/>
                  <a:pt x="15751" y="6190"/>
                  <a:pt x="15815" y="6190"/>
                </a:cubicBezTo>
                <a:cubicBezTo>
                  <a:pt x="15844" y="6190"/>
                  <a:pt x="15922" y="6135"/>
                  <a:pt x="15987" y="6071"/>
                </a:cubicBezTo>
                <a:cubicBezTo>
                  <a:pt x="16070" y="5989"/>
                  <a:pt x="16093" y="5938"/>
                  <a:pt x="16061" y="5897"/>
                </a:cubicBezTo>
                <a:cubicBezTo>
                  <a:pt x="16029" y="5857"/>
                  <a:pt x="16032" y="5809"/>
                  <a:pt x="16069" y="5751"/>
                </a:cubicBezTo>
                <a:cubicBezTo>
                  <a:pt x="16114" y="5682"/>
                  <a:pt x="16111" y="5675"/>
                  <a:pt x="16056" y="5713"/>
                </a:cubicBezTo>
                <a:cubicBezTo>
                  <a:pt x="16020" y="5739"/>
                  <a:pt x="15926" y="5821"/>
                  <a:pt x="15850" y="5892"/>
                </a:cubicBezTo>
                <a:cubicBezTo>
                  <a:pt x="15728" y="6005"/>
                  <a:pt x="15705" y="6009"/>
                  <a:pt x="15656" y="5935"/>
                </a:cubicBezTo>
                <a:cubicBezTo>
                  <a:pt x="15614" y="5872"/>
                  <a:pt x="15613" y="5837"/>
                  <a:pt x="15652" y="5789"/>
                </a:cubicBezTo>
                <a:cubicBezTo>
                  <a:pt x="15680" y="5754"/>
                  <a:pt x="15703" y="5744"/>
                  <a:pt x="15703" y="5767"/>
                </a:cubicBezTo>
                <a:cubicBezTo>
                  <a:pt x="15703" y="5791"/>
                  <a:pt x="15764" y="5756"/>
                  <a:pt x="15837" y="5691"/>
                </a:cubicBezTo>
                <a:cubicBezTo>
                  <a:pt x="15953" y="5587"/>
                  <a:pt x="16034" y="5413"/>
                  <a:pt x="15927" y="5496"/>
                </a:cubicBezTo>
                <a:cubicBezTo>
                  <a:pt x="15870" y="5541"/>
                  <a:pt x="15794" y="5342"/>
                  <a:pt x="15794" y="5149"/>
                </a:cubicBezTo>
                <a:cubicBezTo>
                  <a:pt x="15794" y="5051"/>
                  <a:pt x="15834" y="4942"/>
                  <a:pt x="15901" y="4862"/>
                </a:cubicBezTo>
                <a:cubicBezTo>
                  <a:pt x="15999" y="4746"/>
                  <a:pt x="16017" y="4741"/>
                  <a:pt x="16086" y="4813"/>
                </a:cubicBezTo>
                <a:cubicBezTo>
                  <a:pt x="16129" y="4858"/>
                  <a:pt x="16221" y="4924"/>
                  <a:pt x="16289" y="4960"/>
                </a:cubicBezTo>
                <a:cubicBezTo>
                  <a:pt x="16404" y="5022"/>
                  <a:pt x="16407" y="5018"/>
                  <a:pt x="16362" y="4911"/>
                </a:cubicBezTo>
                <a:cubicBezTo>
                  <a:pt x="16335" y="4849"/>
                  <a:pt x="16282" y="4783"/>
                  <a:pt x="16241" y="4764"/>
                </a:cubicBezTo>
                <a:cubicBezTo>
                  <a:pt x="16071" y="4688"/>
                  <a:pt x="16048" y="4630"/>
                  <a:pt x="16147" y="4499"/>
                </a:cubicBezTo>
                <a:lnTo>
                  <a:pt x="16241" y="4374"/>
                </a:lnTo>
                <a:lnTo>
                  <a:pt x="16448" y="4564"/>
                </a:lnTo>
                <a:cubicBezTo>
                  <a:pt x="16622" y="4721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3"/>
                  <a:pt x="16521" y="4011"/>
                </a:cubicBezTo>
                <a:cubicBezTo>
                  <a:pt x="16506" y="3909"/>
                  <a:pt x="16462" y="3806"/>
                  <a:pt x="16426" y="3789"/>
                </a:cubicBezTo>
                <a:cubicBezTo>
                  <a:pt x="16346" y="3750"/>
                  <a:pt x="16348" y="3771"/>
                  <a:pt x="16426" y="4006"/>
                </a:cubicBezTo>
                <a:cubicBezTo>
                  <a:pt x="16480" y="4167"/>
                  <a:pt x="16480" y="4200"/>
                  <a:pt x="16426" y="4255"/>
                </a:cubicBezTo>
                <a:cubicBezTo>
                  <a:pt x="16363" y="4322"/>
                  <a:pt x="16316" y="4228"/>
                  <a:pt x="16250" y="3897"/>
                </a:cubicBezTo>
                <a:cubicBezTo>
                  <a:pt x="16236" y="3825"/>
                  <a:pt x="16182" y="3756"/>
                  <a:pt x="16134" y="3740"/>
                </a:cubicBezTo>
                <a:cubicBezTo>
                  <a:pt x="16085" y="3724"/>
                  <a:pt x="16058" y="3680"/>
                  <a:pt x="16073" y="3648"/>
                </a:cubicBezTo>
                <a:cubicBezTo>
                  <a:pt x="16091" y="3611"/>
                  <a:pt x="16058" y="3588"/>
                  <a:pt x="15979" y="3588"/>
                </a:cubicBezTo>
                <a:cubicBezTo>
                  <a:pt x="15909" y="3588"/>
                  <a:pt x="15835" y="3576"/>
                  <a:pt x="15820" y="3556"/>
                </a:cubicBezTo>
                <a:cubicBezTo>
                  <a:pt x="15771" y="3495"/>
                  <a:pt x="15885" y="3371"/>
                  <a:pt x="15987" y="3371"/>
                </a:cubicBezTo>
                <a:cubicBezTo>
                  <a:pt x="16131" y="3371"/>
                  <a:pt x="16202" y="3259"/>
                  <a:pt x="16112" y="3176"/>
                </a:cubicBezTo>
                <a:cubicBezTo>
                  <a:pt x="16047" y="3116"/>
                  <a:pt x="16050" y="3100"/>
                  <a:pt x="16138" y="3041"/>
                </a:cubicBezTo>
                <a:cubicBezTo>
                  <a:pt x="16191" y="3005"/>
                  <a:pt x="16224" y="2958"/>
                  <a:pt x="16211" y="2932"/>
                </a:cubicBezTo>
                <a:cubicBezTo>
                  <a:pt x="16199" y="2907"/>
                  <a:pt x="16217" y="2852"/>
                  <a:pt x="16254" y="2813"/>
                </a:cubicBezTo>
                <a:cubicBezTo>
                  <a:pt x="16310" y="2755"/>
                  <a:pt x="16336" y="2764"/>
                  <a:pt x="16409" y="2862"/>
                </a:cubicBezTo>
                <a:cubicBezTo>
                  <a:pt x="16526" y="3020"/>
                  <a:pt x="16544" y="3016"/>
                  <a:pt x="16491" y="2824"/>
                </a:cubicBezTo>
                <a:cubicBezTo>
                  <a:pt x="16435" y="2620"/>
                  <a:pt x="16335" y="2568"/>
                  <a:pt x="16203" y="2678"/>
                </a:cubicBezTo>
                <a:cubicBezTo>
                  <a:pt x="16146" y="2725"/>
                  <a:pt x="16096" y="2745"/>
                  <a:pt x="16095" y="2721"/>
                </a:cubicBezTo>
                <a:cubicBezTo>
                  <a:pt x="16094" y="2698"/>
                  <a:pt x="16065" y="2761"/>
                  <a:pt x="16030" y="2862"/>
                </a:cubicBezTo>
                <a:cubicBezTo>
                  <a:pt x="15956" y="3076"/>
                  <a:pt x="15896" y="3057"/>
                  <a:pt x="15867" y="2808"/>
                </a:cubicBezTo>
                <a:cubicBezTo>
                  <a:pt x="15851" y="2669"/>
                  <a:pt x="15872" y="2598"/>
                  <a:pt x="15962" y="2488"/>
                </a:cubicBezTo>
                <a:cubicBezTo>
                  <a:pt x="16100" y="2317"/>
                  <a:pt x="16181" y="2131"/>
                  <a:pt x="16177" y="2000"/>
                </a:cubicBezTo>
                <a:cubicBezTo>
                  <a:pt x="16175" y="1947"/>
                  <a:pt x="16191" y="1855"/>
                  <a:pt x="16211" y="1794"/>
                </a:cubicBezTo>
                <a:cubicBezTo>
                  <a:pt x="16247" y="1685"/>
                  <a:pt x="16249" y="1687"/>
                  <a:pt x="16125" y="1789"/>
                </a:cubicBezTo>
                <a:cubicBezTo>
                  <a:pt x="16022" y="1874"/>
                  <a:pt x="15939" y="1885"/>
                  <a:pt x="15656" y="1865"/>
                </a:cubicBezTo>
                <a:cubicBezTo>
                  <a:pt x="15467" y="1851"/>
                  <a:pt x="15323" y="1860"/>
                  <a:pt x="15333" y="1881"/>
                </a:cubicBezTo>
                <a:cubicBezTo>
                  <a:pt x="15344" y="1902"/>
                  <a:pt x="15313" y="1960"/>
                  <a:pt x="15269" y="2011"/>
                </a:cubicBezTo>
                <a:cubicBezTo>
                  <a:pt x="15206" y="2082"/>
                  <a:pt x="15163" y="2091"/>
                  <a:pt x="15075" y="2049"/>
                </a:cubicBezTo>
                <a:lnTo>
                  <a:pt x="14963" y="1995"/>
                </a:lnTo>
                <a:lnTo>
                  <a:pt x="15032" y="1740"/>
                </a:lnTo>
                <a:cubicBezTo>
                  <a:pt x="15079" y="1568"/>
                  <a:pt x="15084" y="1466"/>
                  <a:pt x="15053" y="1420"/>
                </a:cubicBezTo>
                <a:cubicBezTo>
                  <a:pt x="14984" y="1314"/>
                  <a:pt x="14943" y="761"/>
                  <a:pt x="14993" y="596"/>
                </a:cubicBezTo>
                <a:cubicBezTo>
                  <a:pt x="15024" y="496"/>
                  <a:pt x="15030" y="466"/>
                  <a:pt x="14993" y="461"/>
                </a:cubicBezTo>
                <a:cubicBezTo>
                  <a:pt x="14981" y="459"/>
                  <a:pt x="14963" y="458"/>
                  <a:pt x="14942" y="461"/>
                </a:cubicBezTo>
                <a:close/>
                <a:moveTo>
                  <a:pt x="16211" y="607"/>
                </a:moveTo>
                <a:cubicBezTo>
                  <a:pt x="16097" y="607"/>
                  <a:pt x="16092" y="717"/>
                  <a:pt x="16203" y="856"/>
                </a:cubicBezTo>
                <a:cubicBezTo>
                  <a:pt x="16295" y="972"/>
                  <a:pt x="16495" y="1049"/>
                  <a:pt x="16495" y="970"/>
                </a:cubicBezTo>
                <a:cubicBezTo>
                  <a:pt x="16495" y="958"/>
                  <a:pt x="16505" y="908"/>
                  <a:pt x="16521" y="856"/>
                </a:cubicBezTo>
                <a:cubicBezTo>
                  <a:pt x="16544" y="781"/>
                  <a:pt x="16535" y="767"/>
                  <a:pt x="16461" y="797"/>
                </a:cubicBezTo>
                <a:cubicBezTo>
                  <a:pt x="16394" y="823"/>
                  <a:pt x="16354" y="803"/>
                  <a:pt x="16319" y="721"/>
                </a:cubicBezTo>
                <a:cubicBezTo>
                  <a:pt x="16292" y="659"/>
                  <a:pt x="16245" y="607"/>
                  <a:pt x="16211" y="607"/>
                </a:cubicBezTo>
                <a:close/>
                <a:moveTo>
                  <a:pt x="13659" y="683"/>
                </a:moveTo>
                <a:cubicBezTo>
                  <a:pt x="13652" y="686"/>
                  <a:pt x="13641" y="692"/>
                  <a:pt x="13629" y="705"/>
                </a:cubicBezTo>
                <a:cubicBezTo>
                  <a:pt x="13596" y="739"/>
                  <a:pt x="13545" y="746"/>
                  <a:pt x="13513" y="721"/>
                </a:cubicBezTo>
                <a:cubicBezTo>
                  <a:pt x="13476" y="692"/>
                  <a:pt x="13418" y="726"/>
                  <a:pt x="13349" y="813"/>
                </a:cubicBezTo>
                <a:cubicBezTo>
                  <a:pt x="13269" y="914"/>
                  <a:pt x="13204" y="945"/>
                  <a:pt x="13108" y="927"/>
                </a:cubicBezTo>
                <a:cubicBezTo>
                  <a:pt x="12994" y="906"/>
                  <a:pt x="12985" y="918"/>
                  <a:pt x="13009" y="1019"/>
                </a:cubicBezTo>
                <a:cubicBezTo>
                  <a:pt x="13024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3"/>
                  <a:pt x="13078" y="1686"/>
                </a:cubicBezTo>
                <a:cubicBezTo>
                  <a:pt x="13180" y="1697"/>
                  <a:pt x="13220" y="1726"/>
                  <a:pt x="13216" y="1789"/>
                </a:cubicBezTo>
                <a:cubicBezTo>
                  <a:pt x="13208" y="1903"/>
                  <a:pt x="13237" y="1901"/>
                  <a:pt x="13405" y="1772"/>
                </a:cubicBezTo>
                <a:cubicBezTo>
                  <a:pt x="13511" y="1692"/>
                  <a:pt x="13553" y="1680"/>
                  <a:pt x="13594" y="1729"/>
                </a:cubicBezTo>
                <a:cubicBezTo>
                  <a:pt x="13637" y="1780"/>
                  <a:pt x="13648" y="1762"/>
                  <a:pt x="13629" y="1632"/>
                </a:cubicBezTo>
                <a:cubicBezTo>
                  <a:pt x="13615" y="1535"/>
                  <a:pt x="13626" y="1430"/>
                  <a:pt x="13659" y="1382"/>
                </a:cubicBezTo>
                <a:cubicBezTo>
                  <a:pt x="13690" y="1337"/>
                  <a:pt x="13737" y="1222"/>
                  <a:pt x="13762" y="1127"/>
                </a:cubicBezTo>
                <a:cubicBezTo>
                  <a:pt x="13802" y="980"/>
                  <a:pt x="13799" y="954"/>
                  <a:pt x="13736" y="959"/>
                </a:cubicBezTo>
                <a:cubicBezTo>
                  <a:pt x="13681" y="965"/>
                  <a:pt x="13666" y="925"/>
                  <a:pt x="13676" y="802"/>
                </a:cubicBezTo>
                <a:cubicBezTo>
                  <a:pt x="13685" y="704"/>
                  <a:pt x="13681" y="673"/>
                  <a:pt x="13659" y="683"/>
                </a:cubicBezTo>
                <a:close/>
                <a:moveTo>
                  <a:pt x="15979" y="889"/>
                </a:moveTo>
                <a:cubicBezTo>
                  <a:pt x="15976" y="892"/>
                  <a:pt x="15990" y="917"/>
                  <a:pt x="16018" y="976"/>
                </a:cubicBezTo>
                <a:cubicBezTo>
                  <a:pt x="16050" y="1043"/>
                  <a:pt x="16083" y="1088"/>
                  <a:pt x="16095" y="1073"/>
                </a:cubicBezTo>
                <a:cubicBezTo>
                  <a:pt x="16107" y="1059"/>
                  <a:pt x="16083" y="1006"/>
                  <a:pt x="16039" y="954"/>
                </a:cubicBezTo>
                <a:cubicBezTo>
                  <a:pt x="16001" y="908"/>
                  <a:pt x="15982" y="885"/>
                  <a:pt x="15979" y="889"/>
                </a:cubicBezTo>
                <a:close/>
                <a:moveTo>
                  <a:pt x="16650" y="1290"/>
                </a:moveTo>
                <a:cubicBezTo>
                  <a:pt x="16632" y="1283"/>
                  <a:pt x="16624" y="1312"/>
                  <a:pt x="16624" y="1388"/>
                </a:cubicBezTo>
                <a:cubicBezTo>
                  <a:pt x="16624" y="1465"/>
                  <a:pt x="16641" y="1549"/>
                  <a:pt x="16659" y="1572"/>
                </a:cubicBezTo>
                <a:cubicBezTo>
                  <a:pt x="16677" y="1595"/>
                  <a:pt x="16698" y="1558"/>
                  <a:pt x="16706" y="1491"/>
                </a:cubicBezTo>
                <a:cubicBezTo>
                  <a:pt x="16714" y="1423"/>
                  <a:pt x="16698" y="1339"/>
                  <a:pt x="16672" y="1306"/>
                </a:cubicBezTo>
                <a:cubicBezTo>
                  <a:pt x="16663" y="1296"/>
                  <a:pt x="16656" y="1292"/>
                  <a:pt x="16650" y="1290"/>
                </a:cubicBezTo>
                <a:close/>
                <a:moveTo>
                  <a:pt x="17700" y="1295"/>
                </a:moveTo>
                <a:cubicBezTo>
                  <a:pt x="17658" y="1281"/>
                  <a:pt x="17601" y="1291"/>
                  <a:pt x="17554" y="1344"/>
                </a:cubicBezTo>
                <a:cubicBezTo>
                  <a:pt x="17511" y="1394"/>
                  <a:pt x="17463" y="1419"/>
                  <a:pt x="17446" y="1398"/>
                </a:cubicBezTo>
                <a:cubicBezTo>
                  <a:pt x="17430" y="1378"/>
                  <a:pt x="17416" y="1401"/>
                  <a:pt x="17416" y="1447"/>
                </a:cubicBezTo>
                <a:cubicBezTo>
                  <a:pt x="17416" y="1572"/>
                  <a:pt x="17741" y="1547"/>
                  <a:pt x="17761" y="1420"/>
                </a:cubicBezTo>
                <a:cubicBezTo>
                  <a:pt x="17771" y="1354"/>
                  <a:pt x="17743" y="1310"/>
                  <a:pt x="17700" y="1295"/>
                </a:cubicBezTo>
                <a:close/>
                <a:moveTo>
                  <a:pt x="16947" y="1621"/>
                </a:moveTo>
                <a:cubicBezTo>
                  <a:pt x="16949" y="1633"/>
                  <a:pt x="16963" y="1664"/>
                  <a:pt x="16995" y="1724"/>
                </a:cubicBezTo>
                <a:cubicBezTo>
                  <a:pt x="17038" y="1807"/>
                  <a:pt x="17091" y="1875"/>
                  <a:pt x="17111" y="1875"/>
                </a:cubicBezTo>
                <a:cubicBezTo>
                  <a:pt x="17175" y="1875"/>
                  <a:pt x="17204" y="1768"/>
                  <a:pt x="17162" y="1675"/>
                </a:cubicBezTo>
                <a:cubicBezTo>
                  <a:pt x="17134" y="1610"/>
                  <a:pt x="17112" y="1607"/>
                  <a:pt x="17089" y="1653"/>
                </a:cubicBezTo>
                <a:cubicBezTo>
                  <a:pt x="17065" y="1702"/>
                  <a:pt x="17039" y="1702"/>
                  <a:pt x="16986" y="1648"/>
                </a:cubicBezTo>
                <a:cubicBezTo>
                  <a:pt x="16958" y="1619"/>
                  <a:pt x="16946" y="1609"/>
                  <a:pt x="16947" y="1621"/>
                </a:cubicBezTo>
                <a:close/>
                <a:moveTo>
                  <a:pt x="18557" y="2060"/>
                </a:moveTo>
                <a:cubicBezTo>
                  <a:pt x="18539" y="2066"/>
                  <a:pt x="18520" y="2085"/>
                  <a:pt x="18497" y="2125"/>
                </a:cubicBezTo>
                <a:cubicBezTo>
                  <a:pt x="18446" y="2212"/>
                  <a:pt x="18424" y="2221"/>
                  <a:pt x="18367" y="2163"/>
                </a:cubicBezTo>
                <a:cubicBezTo>
                  <a:pt x="18311" y="2104"/>
                  <a:pt x="18292" y="2110"/>
                  <a:pt x="18251" y="2206"/>
                </a:cubicBezTo>
                <a:cubicBezTo>
                  <a:pt x="18213" y="2295"/>
                  <a:pt x="18216" y="2320"/>
                  <a:pt x="18260" y="2309"/>
                </a:cubicBezTo>
                <a:cubicBezTo>
                  <a:pt x="18295" y="2300"/>
                  <a:pt x="18319" y="2353"/>
                  <a:pt x="18320" y="2450"/>
                </a:cubicBezTo>
                <a:cubicBezTo>
                  <a:pt x="18321" y="2535"/>
                  <a:pt x="18350" y="2628"/>
                  <a:pt x="18385" y="2656"/>
                </a:cubicBezTo>
                <a:cubicBezTo>
                  <a:pt x="18468" y="2722"/>
                  <a:pt x="18502" y="2719"/>
                  <a:pt x="18535" y="2651"/>
                </a:cubicBezTo>
                <a:cubicBezTo>
                  <a:pt x="18551" y="2620"/>
                  <a:pt x="18582" y="2611"/>
                  <a:pt x="18604" y="2629"/>
                </a:cubicBezTo>
                <a:cubicBezTo>
                  <a:pt x="18675" y="2684"/>
                  <a:pt x="18649" y="2584"/>
                  <a:pt x="18574" y="2515"/>
                </a:cubicBezTo>
                <a:cubicBezTo>
                  <a:pt x="18508" y="2454"/>
                  <a:pt x="18511" y="2437"/>
                  <a:pt x="18583" y="2298"/>
                </a:cubicBezTo>
                <a:cubicBezTo>
                  <a:pt x="18641" y="2185"/>
                  <a:pt x="18646" y="2134"/>
                  <a:pt x="18609" y="2087"/>
                </a:cubicBezTo>
                <a:cubicBezTo>
                  <a:pt x="18590" y="2063"/>
                  <a:pt x="18574" y="2053"/>
                  <a:pt x="18557" y="2060"/>
                </a:cubicBezTo>
                <a:close/>
                <a:moveTo>
                  <a:pt x="17502" y="2168"/>
                </a:moveTo>
                <a:cubicBezTo>
                  <a:pt x="17456" y="2170"/>
                  <a:pt x="17416" y="2219"/>
                  <a:pt x="17416" y="2293"/>
                </a:cubicBezTo>
                <a:cubicBezTo>
                  <a:pt x="17416" y="2394"/>
                  <a:pt x="17479" y="2399"/>
                  <a:pt x="17545" y="2298"/>
                </a:cubicBezTo>
                <a:cubicBezTo>
                  <a:pt x="17581" y="2245"/>
                  <a:pt x="17581" y="2209"/>
                  <a:pt x="17550" y="2184"/>
                </a:cubicBezTo>
                <a:cubicBezTo>
                  <a:pt x="17534" y="2172"/>
                  <a:pt x="17518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30" y="2248"/>
                  <a:pt x="16792" y="2358"/>
                </a:cubicBezTo>
                <a:cubicBezTo>
                  <a:pt x="16874" y="2503"/>
                  <a:pt x="16880" y="2541"/>
                  <a:pt x="16827" y="2596"/>
                </a:cubicBezTo>
                <a:cubicBezTo>
                  <a:pt x="16776" y="2649"/>
                  <a:pt x="16748" y="2626"/>
                  <a:pt x="16685" y="2477"/>
                </a:cubicBezTo>
                <a:cubicBezTo>
                  <a:pt x="16624" y="2333"/>
                  <a:pt x="16603" y="2312"/>
                  <a:pt x="16590" y="2390"/>
                </a:cubicBezTo>
                <a:cubicBezTo>
                  <a:pt x="16562" y="2553"/>
                  <a:pt x="16607" y="2630"/>
                  <a:pt x="16805" y="2754"/>
                </a:cubicBezTo>
                <a:cubicBezTo>
                  <a:pt x="16945" y="2841"/>
                  <a:pt x="17007" y="2853"/>
                  <a:pt x="17050" y="2808"/>
                </a:cubicBezTo>
                <a:cubicBezTo>
                  <a:pt x="17112" y="2744"/>
                  <a:pt x="17066" y="2625"/>
                  <a:pt x="16943" y="2526"/>
                </a:cubicBezTo>
                <a:cubicBezTo>
                  <a:pt x="16913" y="2502"/>
                  <a:pt x="16891" y="2433"/>
                  <a:pt x="16891" y="2374"/>
                </a:cubicBezTo>
                <a:cubicBezTo>
                  <a:pt x="16891" y="2315"/>
                  <a:pt x="16880" y="2266"/>
                  <a:pt x="16870" y="2266"/>
                </a:cubicBezTo>
                <a:cubicBezTo>
                  <a:pt x="16860" y="2266"/>
                  <a:pt x="16818" y="2249"/>
                  <a:pt x="16775" y="2228"/>
                </a:cubicBezTo>
                <a:cubicBezTo>
                  <a:pt x="16758" y="2220"/>
                  <a:pt x="16744" y="2212"/>
                  <a:pt x="16736" y="2211"/>
                </a:cubicBezTo>
                <a:close/>
                <a:moveTo>
                  <a:pt x="12798" y="2309"/>
                </a:moveTo>
                <a:lnTo>
                  <a:pt x="12734" y="2428"/>
                </a:lnTo>
                <a:cubicBezTo>
                  <a:pt x="12698" y="2492"/>
                  <a:pt x="12680" y="2566"/>
                  <a:pt x="12695" y="2596"/>
                </a:cubicBezTo>
                <a:cubicBezTo>
                  <a:pt x="12765" y="2739"/>
                  <a:pt x="12873" y="2600"/>
                  <a:pt x="12828" y="2423"/>
                </a:cubicBezTo>
                <a:lnTo>
                  <a:pt x="12798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0" y="2787"/>
                  <a:pt x="18690" y="2802"/>
                </a:cubicBezTo>
                <a:cubicBezTo>
                  <a:pt x="18690" y="2818"/>
                  <a:pt x="18718" y="2804"/>
                  <a:pt x="18751" y="2770"/>
                </a:cubicBezTo>
                <a:cubicBezTo>
                  <a:pt x="18783" y="2736"/>
                  <a:pt x="18825" y="2726"/>
                  <a:pt x="18845" y="2748"/>
                </a:cubicBezTo>
                <a:cubicBezTo>
                  <a:pt x="18865" y="2771"/>
                  <a:pt x="18863" y="2755"/>
                  <a:pt x="18845" y="2716"/>
                </a:cubicBezTo>
                <a:cubicBezTo>
                  <a:pt x="18833" y="2688"/>
                  <a:pt x="18821" y="2679"/>
                  <a:pt x="18807" y="2678"/>
                </a:cubicBezTo>
                <a:close/>
                <a:moveTo>
                  <a:pt x="17976" y="2786"/>
                </a:moveTo>
                <a:cubicBezTo>
                  <a:pt x="17970" y="2775"/>
                  <a:pt x="17956" y="2808"/>
                  <a:pt x="17933" y="2873"/>
                </a:cubicBezTo>
                <a:cubicBezTo>
                  <a:pt x="17861" y="3073"/>
                  <a:pt x="17867" y="3106"/>
                  <a:pt x="17963" y="3274"/>
                </a:cubicBezTo>
                <a:cubicBezTo>
                  <a:pt x="18068" y="3458"/>
                  <a:pt x="18096" y="3471"/>
                  <a:pt x="18023" y="3301"/>
                </a:cubicBezTo>
                <a:cubicBezTo>
                  <a:pt x="17994" y="3233"/>
                  <a:pt x="17977" y="3076"/>
                  <a:pt x="17980" y="2954"/>
                </a:cubicBezTo>
                <a:cubicBezTo>
                  <a:pt x="17983" y="2851"/>
                  <a:pt x="17982" y="2797"/>
                  <a:pt x="17976" y="2786"/>
                </a:cubicBezTo>
                <a:close/>
                <a:moveTo>
                  <a:pt x="18131" y="2835"/>
                </a:moveTo>
                <a:cubicBezTo>
                  <a:pt x="18124" y="2843"/>
                  <a:pt x="18123" y="2883"/>
                  <a:pt x="18122" y="2954"/>
                </a:cubicBezTo>
                <a:cubicBezTo>
                  <a:pt x="18121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8" y="2826"/>
                  <a:pt x="18131" y="2835"/>
                </a:cubicBezTo>
                <a:close/>
                <a:moveTo>
                  <a:pt x="17644" y="2905"/>
                </a:moveTo>
                <a:cubicBezTo>
                  <a:pt x="17634" y="2909"/>
                  <a:pt x="17622" y="2919"/>
                  <a:pt x="17610" y="2932"/>
                </a:cubicBezTo>
                <a:cubicBezTo>
                  <a:pt x="17576" y="2968"/>
                  <a:pt x="17550" y="2974"/>
                  <a:pt x="17550" y="2949"/>
                </a:cubicBezTo>
                <a:cubicBezTo>
                  <a:pt x="17550" y="2924"/>
                  <a:pt x="17526" y="2935"/>
                  <a:pt x="17498" y="2970"/>
                </a:cubicBezTo>
                <a:cubicBezTo>
                  <a:pt x="17460" y="3018"/>
                  <a:pt x="17463" y="3065"/>
                  <a:pt x="17515" y="3165"/>
                </a:cubicBezTo>
                <a:cubicBezTo>
                  <a:pt x="17563" y="3257"/>
                  <a:pt x="17572" y="3316"/>
                  <a:pt x="17541" y="3355"/>
                </a:cubicBezTo>
                <a:cubicBezTo>
                  <a:pt x="17510" y="3394"/>
                  <a:pt x="17512" y="3449"/>
                  <a:pt x="17545" y="3529"/>
                </a:cubicBezTo>
                <a:cubicBezTo>
                  <a:pt x="17593" y="3640"/>
                  <a:pt x="17617" y="3655"/>
                  <a:pt x="17769" y="3670"/>
                </a:cubicBezTo>
                <a:cubicBezTo>
                  <a:pt x="17816" y="3674"/>
                  <a:pt x="17830" y="3727"/>
                  <a:pt x="17821" y="3848"/>
                </a:cubicBezTo>
                <a:cubicBezTo>
                  <a:pt x="17809" y="4000"/>
                  <a:pt x="17820" y="4016"/>
                  <a:pt x="17920" y="4016"/>
                </a:cubicBezTo>
                <a:cubicBezTo>
                  <a:pt x="17982" y="4016"/>
                  <a:pt x="18044" y="3995"/>
                  <a:pt x="18058" y="3968"/>
                </a:cubicBezTo>
                <a:cubicBezTo>
                  <a:pt x="18071" y="3940"/>
                  <a:pt x="18055" y="3927"/>
                  <a:pt x="18023" y="3935"/>
                </a:cubicBezTo>
                <a:cubicBezTo>
                  <a:pt x="17992" y="3944"/>
                  <a:pt x="17963" y="3892"/>
                  <a:pt x="17954" y="3821"/>
                </a:cubicBezTo>
                <a:cubicBezTo>
                  <a:pt x="17946" y="3751"/>
                  <a:pt x="17889" y="3606"/>
                  <a:pt x="17829" y="3496"/>
                </a:cubicBezTo>
                <a:cubicBezTo>
                  <a:pt x="17765" y="3377"/>
                  <a:pt x="17737" y="3277"/>
                  <a:pt x="17761" y="3247"/>
                </a:cubicBezTo>
                <a:cubicBezTo>
                  <a:pt x="17784" y="3217"/>
                  <a:pt x="17774" y="3128"/>
                  <a:pt x="17735" y="3030"/>
                </a:cubicBezTo>
                <a:cubicBezTo>
                  <a:pt x="17696" y="2931"/>
                  <a:pt x="17675" y="2895"/>
                  <a:pt x="17644" y="2905"/>
                </a:cubicBezTo>
                <a:close/>
                <a:moveTo>
                  <a:pt x="16667" y="2992"/>
                </a:moveTo>
                <a:cubicBezTo>
                  <a:pt x="16652" y="2991"/>
                  <a:pt x="16632" y="2995"/>
                  <a:pt x="16616" y="3003"/>
                </a:cubicBezTo>
                <a:cubicBezTo>
                  <a:pt x="16581" y="3021"/>
                  <a:pt x="16595" y="3033"/>
                  <a:pt x="16646" y="3035"/>
                </a:cubicBezTo>
                <a:cubicBezTo>
                  <a:pt x="16692" y="3038"/>
                  <a:pt x="16716" y="3021"/>
                  <a:pt x="16702" y="3003"/>
                </a:cubicBezTo>
                <a:cubicBezTo>
                  <a:pt x="16695" y="2994"/>
                  <a:pt x="16683" y="2993"/>
                  <a:pt x="16667" y="2992"/>
                </a:cubicBezTo>
                <a:close/>
                <a:moveTo>
                  <a:pt x="18759" y="3122"/>
                </a:moveTo>
                <a:cubicBezTo>
                  <a:pt x="18714" y="3134"/>
                  <a:pt x="18647" y="3212"/>
                  <a:pt x="18647" y="3268"/>
                </a:cubicBezTo>
                <a:cubicBezTo>
                  <a:pt x="18647" y="3295"/>
                  <a:pt x="18687" y="3284"/>
                  <a:pt x="18733" y="3247"/>
                </a:cubicBezTo>
                <a:cubicBezTo>
                  <a:pt x="18780" y="3210"/>
                  <a:pt x="18806" y="3159"/>
                  <a:pt x="18794" y="3133"/>
                </a:cubicBezTo>
                <a:cubicBezTo>
                  <a:pt x="18787" y="3120"/>
                  <a:pt x="18774" y="3118"/>
                  <a:pt x="18759" y="3122"/>
                </a:cubicBezTo>
                <a:close/>
                <a:moveTo>
                  <a:pt x="18376" y="3268"/>
                </a:moveTo>
                <a:cubicBezTo>
                  <a:pt x="18369" y="3263"/>
                  <a:pt x="18355" y="3274"/>
                  <a:pt x="18329" y="3301"/>
                </a:cubicBezTo>
                <a:cubicBezTo>
                  <a:pt x="18294" y="3338"/>
                  <a:pt x="18254" y="3354"/>
                  <a:pt x="18238" y="3334"/>
                </a:cubicBezTo>
                <a:cubicBezTo>
                  <a:pt x="18222" y="3314"/>
                  <a:pt x="18208" y="3319"/>
                  <a:pt x="18208" y="3350"/>
                </a:cubicBezTo>
                <a:cubicBezTo>
                  <a:pt x="18208" y="3380"/>
                  <a:pt x="18222" y="3421"/>
                  <a:pt x="18238" y="3442"/>
                </a:cubicBezTo>
                <a:cubicBezTo>
                  <a:pt x="18288" y="3504"/>
                  <a:pt x="18359" y="3451"/>
                  <a:pt x="18376" y="3339"/>
                </a:cubicBezTo>
                <a:cubicBezTo>
                  <a:pt x="18383" y="3296"/>
                  <a:pt x="18383" y="3274"/>
                  <a:pt x="18376" y="3268"/>
                </a:cubicBezTo>
                <a:close/>
                <a:moveTo>
                  <a:pt x="10607" y="3426"/>
                </a:moveTo>
                <a:cubicBezTo>
                  <a:pt x="10582" y="3426"/>
                  <a:pt x="10571" y="3449"/>
                  <a:pt x="10586" y="3480"/>
                </a:cubicBezTo>
                <a:cubicBezTo>
                  <a:pt x="10601" y="3510"/>
                  <a:pt x="10623" y="3534"/>
                  <a:pt x="10633" y="3534"/>
                </a:cubicBezTo>
                <a:cubicBezTo>
                  <a:pt x="10644" y="3534"/>
                  <a:pt x="10655" y="3510"/>
                  <a:pt x="10655" y="3480"/>
                </a:cubicBezTo>
                <a:cubicBezTo>
                  <a:pt x="10655" y="3449"/>
                  <a:pt x="10633" y="3426"/>
                  <a:pt x="10607" y="3426"/>
                </a:cubicBezTo>
                <a:close/>
                <a:moveTo>
                  <a:pt x="17257" y="3778"/>
                </a:moveTo>
                <a:cubicBezTo>
                  <a:pt x="17146" y="3747"/>
                  <a:pt x="17055" y="3995"/>
                  <a:pt x="17162" y="4130"/>
                </a:cubicBezTo>
                <a:cubicBezTo>
                  <a:pt x="17226" y="4210"/>
                  <a:pt x="17254" y="4220"/>
                  <a:pt x="17218" y="4147"/>
                </a:cubicBezTo>
                <a:cubicBezTo>
                  <a:pt x="17204" y="4117"/>
                  <a:pt x="17231" y="4044"/>
                  <a:pt x="17279" y="3984"/>
                </a:cubicBezTo>
                <a:cubicBezTo>
                  <a:pt x="17353" y="3891"/>
                  <a:pt x="17358" y="3867"/>
                  <a:pt x="17304" y="3811"/>
                </a:cubicBezTo>
                <a:cubicBezTo>
                  <a:pt x="17288" y="3793"/>
                  <a:pt x="17273" y="3782"/>
                  <a:pt x="17257" y="3778"/>
                </a:cubicBezTo>
                <a:close/>
                <a:moveTo>
                  <a:pt x="16857" y="4331"/>
                </a:moveTo>
                <a:cubicBezTo>
                  <a:pt x="16852" y="4337"/>
                  <a:pt x="16849" y="4353"/>
                  <a:pt x="16848" y="4385"/>
                </a:cubicBezTo>
                <a:cubicBezTo>
                  <a:pt x="16846" y="4443"/>
                  <a:pt x="16859" y="4479"/>
                  <a:pt x="16874" y="4461"/>
                </a:cubicBezTo>
                <a:cubicBezTo>
                  <a:pt x="16889" y="4443"/>
                  <a:pt x="16887" y="4392"/>
                  <a:pt x="16874" y="4353"/>
                </a:cubicBezTo>
                <a:cubicBezTo>
                  <a:pt x="16867" y="4330"/>
                  <a:pt x="16861" y="4325"/>
                  <a:pt x="16857" y="4331"/>
                </a:cubicBezTo>
                <a:close/>
                <a:moveTo>
                  <a:pt x="16500" y="5252"/>
                </a:moveTo>
                <a:cubicBezTo>
                  <a:pt x="16495" y="5255"/>
                  <a:pt x="16497" y="5269"/>
                  <a:pt x="16508" y="5301"/>
                </a:cubicBezTo>
                <a:cubicBezTo>
                  <a:pt x="16524" y="5347"/>
                  <a:pt x="16549" y="5432"/>
                  <a:pt x="16564" y="5485"/>
                </a:cubicBezTo>
                <a:cubicBezTo>
                  <a:pt x="16597" y="5601"/>
                  <a:pt x="16621" y="5604"/>
                  <a:pt x="16728" y="5502"/>
                </a:cubicBezTo>
                <a:cubicBezTo>
                  <a:pt x="16821" y="5412"/>
                  <a:pt x="16793" y="5305"/>
                  <a:pt x="16680" y="5328"/>
                </a:cubicBezTo>
                <a:cubicBezTo>
                  <a:pt x="16638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0" y="5442"/>
                </a:moveTo>
                <a:cubicBezTo>
                  <a:pt x="18674" y="5430"/>
                  <a:pt x="18612" y="5452"/>
                  <a:pt x="18553" y="5491"/>
                </a:cubicBezTo>
                <a:cubicBezTo>
                  <a:pt x="18493" y="5530"/>
                  <a:pt x="18422" y="5551"/>
                  <a:pt x="18393" y="5540"/>
                </a:cubicBezTo>
                <a:cubicBezTo>
                  <a:pt x="18365" y="5528"/>
                  <a:pt x="18306" y="5541"/>
                  <a:pt x="18260" y="5572"/>
                </a:cubicBezTo>
                <a:cubicBezTo>
                  <a:pt x="18201" y="5612"/>
                  <a:pt x="18160" y="5608"/>
                  <a:pt x="18122" y="5561"/>
                </a:cubicBezTo>
                <a:cubicBezTo>
                  <a:pt x="18080" y="5509"/>
                  <a:pt x="18072" y="5513"/>
                  <a:pt x="18083" y="5572"/>
                </a:cubicBezTo>
                <a:cubicBezTo>
                  <a:pt x="18101" y="5665"/>
                  <a:pt x="17860" y="5848"/>
                  <a:pt x="17769" y="5811"/>
                </a:cubicBezTo>
                <a:cubicBezTo>
                  <a:pt x="17729" y="5794"/>
                  <a:pt x="17735" y="5820"/>
                  <a:pt x="17786" y="5870"/>
                </a:cubicBezTo>
                <a:cubicBezTo>
                  <a:pt x="17867" y="5949"/>
                  <a:pt x="17864" y="5952"/>
                  <a:pt x="17726" y="6038"/>
                </a:cubicBezTo>
                <a:cubicBezTo>
                  <a:pt x="17647" y="6088"/>
                  <a:pt x="17562" y="6114"/>
                  <a:pt x="17541" y="6098"/>
                </a:cubicBezTo>
                <a:cubicBezTo>
                  <a:pt x="17520" y="6081"/>
                  <a:pt x="17502" y="6105"/>
                  <a:pt x="17502" y="6147"/>
                </a:cubicBezTo>
                <a:cubicBezTo>
                  <a:pt x="17502" y="6249"/>
                  <a:pt x="17265" y="6530"/>
                  <a:pt x="17223" y="6477"/>
                </a:cubicBezTo>
                <a:cubicBezTo>
                  <a:pt x="17204" y="6454"/>
                  <a:pt x="17203" y="6502"/>
                  <a:pt x="17218" y="6580"/>
                </a:cubicBezTo>
                <a:cubicBezTo>
                  <a:pt x="17249" y="6733"/>
                  <a:pt x="17152" y="6890"/>
                  <a:pt x="17068" y="6824"/>
                </a:cubicBezTo>
                <a:cubicBezTo>
                  <a:pt x="17042" y="6804"/>
                  <a:pt x="17008" y="6822"/>
                  <a:pt x="16995" y="6868"/>
                </a:cubicBezTo>
                <a:cubicBezTo>
                  <a:pt x="16963" y="6971"/>
                  <a:pt x="17114" y="7168"/>
                  <a:pt x="17261" y="7214"/>
                </a:cubicBezTo>
                <a:cubicBezTo>
                  <a:pt x="17427" y="7267"/>
                  <a:pt x="17432" y="7326"/>
                  <a:pt x="17283" y="7437"/>
                </a:cubicBezTo>
                <a:cubicBezTo>
                  <a:pt x="17157" y="7530"/>
                  <a:pt x="17158" y="7537"/>
                  <a:pt x="17244" y="7578"/>
                </a:cubicBezTo>
                <a:cubicBezTo>
                  <a:pt x="17350" y="7627"/>
                  <a:pt x="17318" y="7735"/>
                  <a:pt x="17197" y="7735"/>
                </a:cubicBezTo>
                <a:cubicBezTo>
                  <a:pt x="17087" y="7735"/>
                  <a:pt x="17043" y="7838"/>
                  <a:pt x="17132" y="7881"/>
                </a:cubicBezTo>
                <a:cubicBezTo>
                  <a:pt x="17175" y="7902"/>
                  <a:pt x="17225" y="7873"/>
                  <a:pt x="17261" y="7811"/>
                </a:cubicBezTo>
                <a:cubicBezTo>
                  <a:pt x="17319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6"/>
                  <a:pt x="17477" y="8131"/>
                </a:cubicBezTo>
                <a:cubicBezTo>
                  <a:pt x="17521" y="8084"/>
                  <a:pt x="17552" y="8080"/>
                  <a:pt x="17571" y="8120"/>
                </a:cubicBezTo>
                <a:cubicBezTo>
                  <a:pt x="17587" y="8152"/>
                  <a:pt x="17638" y="8174"/>
                  <a:pt x="17687" y="8174"/>
                </a:cubicBezTo>
                <a:cubicBezTo>
                  <a:pt x="17740" y="8174"/>
                  <a:pt x="17786" y="8222"/>
                  <a:pt x="17799" y="8288"/>
                </a:cubicBezTo>
                <a:cubicBezTo>
                  <a:pt x="17817" y="8373"/>
                  <a:pt x="17837" y="8382"/>
                  <a:pt x="17881" y="8336"/>
                </a:cubicBezTo>
                <a:cubicBezTo>
                  <a:pt x="17946" y="8269"/>
                  <a:pt x="18118" y="8356"/>
                  <a:pt x="18118" y="8456"/>
                </a:cubicBezTo>
                <a:cubicBezTo>
                  <a:pt x="18118" y="8487"/>
                  <a:pt x="18143" y="8496"/>
                  <a:pt x="18174" y="8472"/>
                </a:cubicBezTo>
                <a:cubicBezTo>
                  <a:pt x="18204" y="8448"/>
                  <a:pt x="18273" y="8436"/>
                  <a:pt x="18329" y="8445"/>
                </a:cubicBezTo>
                <a:cubicBezTo>
                  <a:pt x="18384" y="8454"/>
                  <a:pt x="18460" y="8430"/>
                  <a:pt x="18492" y="8396"/>
                </a:cubicBezTo>
                <a:cubicBezTo>
                  <a:pt x="18564" y="8321"/>
                  <a:pt x="18625" y="8413"/>
                  <a:pt x="18587" y="8537"/>
                </a:cubicBezTo>
                <a:cubicBezTo>
                  <a:pt x="18568" y="8600"/>
                  <a:pt x="18579" y="8607"/>
                  <a:pt x="18647" y="8564"/>
                </a:cubicBezTo>
                <a:cubicBezTo>
                  <a:pt x="18695" y="8534"/>
                  <a:pt x="18772" y="8485"/>
                  <a:pt x="18819" y="8456"/>
                </a:cubicBezTo>
                <a:cubicBezTo>
                  <a:pt x="18876" y="8420"/>
                  <a:pt x="18917" y="8418"/>
                  <a:pt x="18936" y="8456"/>
                </a:cubicBezTo>
                <a:cubicBezTo>
                  <a:pt x="18955" y="8495"/>
                  <a:pt x="18980" y="8495"/>
                  <a:pt x="19017" y="8456"/>
                </a:cubicBezTo>
                <a:cubicBezTo>
                  <a:pt x="19048" y="8424"/>
                  <a:pt x="19083" y="8414"/>
                  <a:pt x="19099" y="8434"/>
                </a:cubicBezTo>
                <a:cubicBezTo>
                  <a:pt x="19170" y="8523"/>
                  <a:pt x="19122" y="8289"/>
                  <a:pt x="19043" y="8163"/>
                </a:cubicBezTo>
                <a:cubicBezTo>
                  <a:pt x="18995" y="8086"/>
                  <a:pt x="18953" y="8004"/>
                  <a:pt x="18953" y="7984"/>
                </a:cubicBezTo>
                <a:cubicBezTo>
                  <a:pt x="18953" y="7964"/>
                  <a:pt x="18899" y="7855"/>
                  <a:pt x="18832" y="7746"/>
                </a:cubicBezTo>
                <a:cubicBezTo>
                  <a:pt x="18751" y="7611"/>
                  <a:pt x="18605" y="7489"/>
                  <a:pt x="18385" y="7361"/>
                </a:cubicBezTo>
                <a:cubicBezTo>
                  <a:pt x="18084" y="7186"/>
                  <a:pt x="18063" y="7160"/>
                  <a:pt x="18139" y="7090"/>
                </a:cubicBezTo>
                <a:cubicBezTo>
                  <a:pt x="18185" y="7048"/>
                  <a:pt x="18206" y="7014"/>
                  <a:pt x="18187" y="7014"/>
                </a:cubicBezTo>
                <a:cubicBezTo>
                  <a:pt x="18167" y="7014"/>
                  <a:pt x="18227" y="6910"/>
                  <a:pt x="18320" y="6781"/>
                </a:cubicBezTo>
                <a:cubicBezTo>
                  <a:pt x="18413" y="6652"/>
                  <a:pt x="18506" y="6556"/>
                  <a:pt x="18527" y="6564"/>
                </a:cubicBezTo>
                <a:cubicBezTo>
                  <a:pt x="18547" y="6572"/>
                  <a:pt x="18554" y="6555"/>
                  <a:pt x="18540" y="6526"/>
                </a:cubicBezTo>
                <a:cubicBezTo>
                  <a:pt x="18526" y="6498"/>
                  <a:pt x="18532" y="6407"/>
                  <a:pt x="18557" y="6326"/>
                </a:cubicBezTo>
                <a:cubicBezTo>
                  <a:pt x="18628" y="6091"/>
                  <a:pt x="18722" y="5467"/>
                  <a:pt x="18690" y="5442"/>
                </a:cubicBezTo>
                <a:close/>
                <a:moveTo>
                  <a:pt x="16022" y="8011"/>
                </a:moveTo>
                <a:lnTo>
                  <a:pt x="16005" y="8228"/>
                </a:lnTo>
                <a:cubicBezTo>
                  <a:pt x="15983" y="8513"/>
                  <a:pt x="16001" y="8584"/>
                  <a:pt x="16078" y="8505"/>
                </a:cubicBezTo>
                <a:cubicBezTo>
                  <a:pt x="16122" y="8458"/>
                  <a:pt x="16148" y="8472"/>
                  <a:pt x="16185" y="8559"/>
                </a:cubicBezTo>
                <a:cubicBezTo>
                  <a:pt x="16239" y="8686"/>
                  <a:pt x="16239" y="8687"/>
                  <a:pt x="16336" y="8640"/>
                </a:cubicBezTo>
                <a:cubicBezTo>
                  <a:pt x="16374" y="8622"/>
                  <a:pt x="16405" y="8569"/>
                  <a:pt x="16405" y="8526"/>
                </a:cubicBezTo>
                <a:cubicBezTo>
                  <a:pt x="16405" y="8483"/>
                  <a:pt x="16434" y="8435"/>
                  <a:pt x="16469" y="8418"/>
                </a:cubicBezTo>
                <a:cubicBezTo>
                  <a:pt x="16505" y="8401"/>
                  <a:pt x="16534" y="8330"/>
                  <a:pt x="16530" y="8261"/>
                </a:cubicBezTo>
                <a:cubicBezTo>
                  <a:pt x="16523" y="8163"/>
                  <a:pt x="16496" y="8136"/>
                  <a:pt x="16418" y="8147"/>
                </a:cubicBezTo>
                <a:cubicBezTo>
                  <a:pt x="16362" y="8155"/>
                  <a:pt x="16303" y="8177"/>
                  <a:pt x="16289" y="8196"/>
                </a:cubicBezTo>
                <a:cubicBezTo>
                  <a:pt x="16274" y="8214"/>
                  <a:pt x="16209" y="8179"/>
                  <a:pt x="16142" y="8120"/>
                </a:cubicBezTo>
                <a:lnTo>
                  <a:pt x="16022" y="8011"/>
                </a:lnTo>
                <a:close/>
                <a:moveTo>
                  <a:pt x="17266" y="8488"/>
                </a:moveTo>
                <a:cubicBezTo>
                  <a:pt x="17231" y="8471"/>
                  <a:pt x="17194" y="8497"/>
                  <a:pt x="17180" y="8542"/>
                </a:cubicBezTo>
                <a:cubicBezTo>
                  <a:pt x="17166" y="8588"/>
                  <a:pt x="17135" y="8610"/>
                  <a:pt x="17111" y="8591"/>
                </a:cubicBezTo>
                <a:cubicBezTo>
                  <a:pt x="17048" y="8542"/>
                  <a:pt x="17056" y="8804"/>
                  <a:pt x="17119" y="8884"/>
                </a:cubicBezTo>
                <a:cubicBezTo>
                  <a:pt x="17148" y="8920"/>
                  <a:pt x="17181" y="8949"/>
                  <a:pt x="17193" y="8949"/>
                </a:cubicBezTo>
                <a:cubicBezTo>
                  <a:pt x="17204" y="8949"/>
                  <a:pt x="17200" y="8931"/>
                  <a:pt x="17184" y="8911"/>
                </a:cubicBezTo>
                <a:cubicBezTo>
                  <a:pt x="17168" y="8891"/>
                  <a:pt x="17187" y="8831"/>
                  <a:pt x="17227" y="8776"/>
                </a:cubicBezTo>
                <a:cubicBezTo>
                  <a:pt x="17267" y="8720"/>
                  <a:pt x="17284" y="8673"/>
                  <a:pt x="17266" y="8673"/>
                </a:cubicBezTo>
                <a:cubicBezTo>
                  <a:pt x="17247" y="8673"/>
                  <a:pt x="17251" y="8639"/>
                  <a:pt x="17279" y="8597"/>
                </a:cubicBezTo>
                <a:cubicBezTo>
                  <a:pt x="17317" y="8538"/>
                  <a:pt x="17314" y="8512"/>
                  <a:pt x="17266" y="8488"/>
                </a:cubicBezTo>
                <a:close/>
                <a:moveTo>
                  <a:pt x="16538" y="10304"/>
                </a:moveTo>
                <a:cubicBezTo>
                  <a:pt x="16693" y="10310"/>
                  <a:pt x="16801" y="10373"/>
                  <a:pt x="16801" y="10478"/>
                </a:cubicBezTo>
                <a:cubicBezTo>
                  <a:pt x="16801" y="10530"/>
                  <a:pt x="16862" y="10650"/>
                  <a:pt x="16934" y="10743"/>
                </a:cubicBezTo>
                <a:cubicBezTo>
                  <a:pt x="17055" y="10900"/>
                  <a:pt x="17062" y="10928"/>
                  <a:pt x="17020" y="11117"/>
                </a:cubicBezTo>
                <a:cubicBezTo>
                  <a:pt x="16924" y="11554"/>
                  <a:pt x="17047" y="11831"/>
                  <a:pt x="17898" y="13047"/>
                </a:cubicBezTo>
                <a:cubicBezTo>
                  <a:pt x="18981" y="14591"/>
                  <a:pt x="19296" y="15095"/>
                  <a:pt x="19723" y="15990"/>
                </a:cubicBezTo>
                <a:cubicBezTo>
                  <a:pt x="20186" y="16959"/>
                  <a:pt x="20348" y="17833"/>
                  <a:pt x="20210" y="18576"/>
                </a:cubicBezTo>
                <a:cubicBezTo>
                  <a:pt x="20127" y="19018"/>
                  <a:pt x="19939" y="19554"/>
                  <a:pt x="19753" y="19871"/>
                </a:cubicBezTo>
                <a:cubicBezTo>
                  <a:pt x="19641" y="20062"/>
                  <a:pt x="19579" y="20108"/>
                  <a:pt x="19392" y="20158"/>
                </a:cubicBezTo>
                <a:cubicBezTo>
                  <a:pt x="19268" y="20192"/>
                  <a:pt x="18995" y="20219"/>
                  <a:pt x="18785" y="20218"/>
                </a:cubicBezTo>
                <a:cubicBezTo>
                  <a:pt x="18209" y="20214"/>
                  <a:pt x="17914" y="20104"/>
                  <a:pt x="16061" y="19226"/>
                </a:cubicBezTo>
                <a:cubicBezTo>
                  <a:pt x="14963" y="18706"/>
                  <a:pt x="14099" y="18452"/>
                  <a:pt x="13134" y="18364"/>
                </a:cubicBezTo>
                <a:cubicBezTo>
                  <a:pt x="12753" y="18329"/>
                  <a:pt x="11859" y="18434"/>
                  <a:pt x="11361" y="18570"/>
                </a:cubicBezTo>
                <a:cubicBezTo>
                  <a:pt x="11254" y="18599"/>
                  <a:pt x="11149" y="18601"/>
                  <a:pt x="11128" y="18576"/>
                </a:cubicBezTo>
                <a:cubicBezTo>
                  <a:pt x="11108" y="18550"/>
                  <a:pt x="11182" y="18376"/>
                  <a:pt x="11292" y="18191"/>
                </a:cubicBezTo>
                <a:lnTo>
                  <a:pt x="11490" y="17855"/>
                </a:lnTo>
                <a:lnTo>
                  <a:pt x="12553" y="17849"/>
                </a:lnTo>
                <a:cubicBezTo>
                  <a:pt x="14244" y="17841"/>
                  <a:pt x="14830" y="17797"/>
                  <a:pt x="15376" y="17643"/>
                </a:cubicBezTo>
                <a:cubicBezTo>
                  <a:pt x="15642" y="17568"/>
                  <a:pt x="15887" y="17487"/>
                  <a:pt x="15923" y="17459"/>
                </a:cubicBezTo>
                <a:cubicBezTo>
                  <a:pt x="15978" y="17416"/>
                  <a:pt x="15995" y="16936"/>
                  <a:pt x="16043" y="14353"/>
                </a:cubicBezTo>
                <a:cubicBezTo>
                  <a:pt x="16075" y="12673"/>
                  <a:pt x="16116" y="11088"/>
                  <a:pt x="16134" y="10830"/>
                </a:cubicBezTo>
                <a:lnTo>
                  <a:pt x="16164" y="10358"/>
                </a:lnTo>
                <a:lnTo>
                  <a:pt x="16370" y="10315"/>
                </a:lnTo>
                <a:cubicBezTo>
                  <a:pt x="16430" y="10302"/>
                  <a:pt x="16487" y="10302"/>
                  <a:pt x="16538" y="103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92" name="IMG_0530.png" descr="IMG_053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19789" y="2736524"/>
            <a:ext cx="3140069" cy="22630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095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096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102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097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098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099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100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101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103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104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105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106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107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108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109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10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11" name="Google Shape;1786;p26"/>
          <p:cNvSpPr txBox="1"/>
          <p:nvPr/>
        </p:nvSpPr>
        <p:spPr>
          <a:xfrm>
            <a:off x="3116226" y="4262961"/>
            <a:ext cx="2403301" cy="513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النهاية  </a:t>
            </a:r>
          </a:p>
        </p:txBody>
      </p:sp>
      <p:pic>
        <p:nvPicPr>
          <p:cNvPr id="2112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15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113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1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116" name="Google Shape;1768;p26"/>
          <p:cNvSpPr txBox="1"/>
          <p:nvPr>
            <p:ph type="title"/>
          </p:nvPr>
        </p:nvSpPr>
        <p:spPr>
          <a:xfrm>
            <a:off x="1720151" y="924028"/>
            <a:ext cx="5581501" cy="747640"/>
          </a:xfrm>
          <a:prstGeom prst="rect">
            <a:avLst/>
          </a:prstGeom>
        </p:spPr>
        <p:txBody>
          <a:bodyPr lIns="121899" tIns="121899" rIns="121899" bIns="121899" anchor="t"/>
          <a:lstStyle>
            <a:lvl1pPr defTabSz="521208" rtl="0">
              <a:defRPr b="0" sz="3705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اختار بطاقة  </a:t>
            </a:r>
          </a:p>
        </p:txBody>
      </p:sp>
      <p:pic>
        <p:nvPicPr>
          <p:cNvPr id="2117" name="Picture 8" descr="Picture 8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81963" y="1036404"/>
            <a:ext cx="595793" cy="581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8" name="IMG_2031.jpeg" descr="IMG_2031.jpeg">
            <a:hlinkClick r:id="rId7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8">
            <a:extLst/>
          </a:blip>
          <a:srcRect l="50296" t="37532" r="25817" b="41458"/>
          <a:stretch>
            <a:fillRect/>
          </a:stretch>
        </p:blipFill>
        <p:spPr>
          <a:xfrm>
            <a:off x="1489460" y="1733208"/>
            <a:ext cx="1594428" cy="1179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9" name="IMG_2031.jpeg" descr="IMG_2031.jpeg">
            <a:hlinkClick r:id="rId9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8">
            <a:extLst/>
          </a:blip>
          <a:srcRect l="50026" t="58319" r="25748" b="21147"/>
          <a:stretch>
            <a:fillRect/>
          </a:stretch>
        </p:blipFill>
        <p:spPr>
          <a:xfrm>
            <a:off x="3388639" y="2870628"/>
            <a:ext cx="1480936" cy="1056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0" name="IMG_2031.jpeg" descr="IMG_2031.jpeg">
            <a:hlinkClick r:id="rId10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8">
            <a:extLst/>
          </a:blip>
          <a:srcRect l="25541" t="59473" r="49942" b="21724"/>
          <a:stretch>
            <a:fillRect/>
          </a:stretch>
        </p:blipFill>
        <p:spPr>
          <a:xfrm>
            <a:off x="5573763" y="3612370"/>
            <a:ext cx="1498756" cy="9670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24" name="Google Shape;4319;p45">
            <a:hlinkClick r:id="rId11" invalidUrl="" action="ppaction://hlinksldjump" tgtFrame="" tooltip="" history="1" highlightClick="0" endSnd="0"/>
          </p:cNvPr>
          <p:cNvGrpSpPr/>
          <p:nvPr/>
        </p:nvGrpSpPr>
        <p:grpSpPr>
          <a:xfrm>
            <a:off x="3631459" y="4352676"/>
            <a:ext cx="335551" cy="333860"/>
            <a:chOff x="0" y="0"/>
            <a:chExt cx="335550" cy="333858"/>
          </a:xfrm>
        </p:grpSpPr>
        <p:sp>
          <p:nvSpPr>
            <p:cNvPr id="2121" name="Google Shape;4320;p45"/>
            <p:cNvSpPr/>
            <p:nvPr/>
          </p:nvSpPr>
          <p:spPr>
            <a:xfrm>
              <a:off x="0" y="0"/>
              <a:ext cx="335551" cy="33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4" h="21600" fill="norm" stroke="1" extrusionOk="0">
                  <a:moveTo>
                    <a:pt x="13272" y="0"/>
                  </a:moveTo>
                  <a:cubicBezTo>
                    <a:pt x="9508" y="0"/>
                    <a:pt x="9048" y="6462"/>
                    <a:pt x="9048" y="6462"/>
                  </a:cubicBezTo>
                  <a:cubicBezTo>
                    <a:pt x="9048" y="6462"/>
                    <a:pt x="7489" y="134"/>
                    <a:pt x="4990" y="134"/>
                  </a:cubicBezTo>
                  <a:cubicBezTo>
                    <a:pt x="4607" y="134"/>
                    <a:pt x="4203" y="283"/>
                    <a:pt x="3777" y="626"/>
                  </a:cubicBezTo>
                  <a:cubicBezTo>
                    <a:pt x="580" y="3224"/>
                    <a:pt x="5692" y="9870"/>
                    <a:pt x="5692" y="9870"/>
                  </a:cubicBezTo>
                  <a:cubicBezTo>
                    <a:pt x="5692" y="9870"/>
                    <a:pt x="3473" y="8956"/>
                    <a:pt x="1805" y="8956"/>
                  </a:cubicBezTo>
                  <a:cubicBezTo>
                    <a:pt x="786" y="8956"/>
                    <a:pt x="-26" y="9297"/>
                    <a:pt x="1" y="10397"/>
                  </a:cubicBezTo>
                  <a:cubicBezTo>
                    <a:pt x="70" y="13296"/>
                    <a:pt x="4779" y="13937"/>
                    <a:pt x="4779" y="13937"/>
                  </a:cubicBezTo>
                  <a:cubicBezTo>
                    <a:pt x="3426" y="14182"/>
                    <a:pt x="1142" y="19622"/>
                    <a:pt x="3918" y="20225"/>
                  </a:cubicBezTo>
                  <a:cubicBezTo>
                    <a:pt x="4118" y="20269"/>
                    <a:pt x="4312" y="20290"/>
                    <a:pt x="4499" y="20290"/>
                  </a:cubicBezTo>
                  <a:cubicBezTo>
                    <a:pt x="6920" y="20290"/>
                    <a:pt x="8327" y="16837"/>
                    <a:pt x="8328" y="16836"/>
                  </a:cubicBezTo>
                  <a:cubicBezTo>
                    <a:pt x="8328" y="16837"/>
                    <a:pt x="8047" y="21525"/>
                    <a:pt x="10822" y="21600"/>
                  </a:cubicBezTo>
                  <a:cubicBezTo>
                    <a:pt x="10847" y="21600"/>
                    <a:pt x="10871" y="21600"/>
                    <a:pt x="10893" y="21600"/>
                  </a:cubicBezTo>
                  <a:cubicBezTo>
                    <a:pt x="13582" y="21600"/>
                    <a:pt x="12667" y="17363"/>
                    <a:pt x="12667" y="17363"/>
                  </a:cubicBezTo>
                  <a:cubicBezTo>
                    <a:pt x="12667" y="17363"/>
                    <a:pt x="15600" y="19889"/>
                    <a:pt x="17586" y="19889"/>
                  </a:cubicBezTo>
                  <a:cubicBezTo>
                    <a:pt x="18333" y="19889"/>
                    <a:pt x="18946" y="19532"/>
                    <a:pt x="19220" y="18550"/>
                  </a:cubicBezTo>
                  <a:cubicBezTo>
                    <a:pt x="20222" y="14972"/>
                    <a:pt x="15443" y="12525"/>
                    <a:pt x="15443" y="12525"/>
                  </a:cubicBezTo>
                  <a:cubicBezTo>
                    <a:pt x="15443" y="12525"/>
                    <a:pt x="21574" y="11696"/>
                    <a:pt x="19993" y="8289"/>
                  </a:cubicBezTo>
                  <a:cubicBezTo>
                    <a:pt x="19472" y="7153"/>
                    <a:pt x="18595" y="6774"/>
                    <a:pt x="17658" y="6774"/>
                  </a:cubicBezTo>
                  <a:cubicBezTo>
                    <a:pt x="15784" y="6774"/>
                    <a:pt x="13668" y="8289"/>
                    <a:pt x="13668" y="8289"/>
                  </a:cubicBezTo>
                  <a:cubicBezTo>
                    <a:pt x="13668" y="8289"/>
                    <a:pt x="17797" y="476"/>
                    <a:pt x="13668" y="24"/>
                  </a:cubicBezTo>
                  <a:cubicBezTo>
                    <a:pt x="13532" y="8"/>
                    <a:pt x="13400" y="0"/>
                    <a:pt x="132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2" name="Google Shape;4321;p45"/>
            <p:cNvSpPr/>
            <p:nvPr/>
          </p:nvSpPr>
          <p:spPr>
            <a:xfrm>
              <a:off x="58717" y="75440"/>
              <a:ext cx="228392" cy="225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6" h="21600" fill="norm" stroke="1" extrusionOk="0">
                  <a:moveTo>
                    <a:pt x="11696" y="0"/>
                  </a:moveTo>
                  <a:cubicBezTo>
                    <a:pt x="8693" y="0"/>
                    <a:pt x="9686" y="8735"/>
                    <a:pt x="9686" y="8735"/>
                  </a:cubicBezTo>
                  <a:cubicBezTo>
                    <a:pt x="9686" y="8735"/>
                    <a:pt x="5719" y="1104"/>
                    <a:pt x="4522" y="1104"/>
                  </a:cubicBezTo>
                  <a:cubicBezTo>
                    <a:pt x="4283" y="1104"/>
                    <a:pt x="4154" y="1410"/>
                    <a:pt x="4189" y="2141"/>
                  </a:cubicBezTo>
                  <a:cubicBezTo>
                    <a:pt x="4378" y="6537"/>
                    <a:pt x="7942" y="9653"/>
                    <a:pt x="7942" y="9653"/>
                  </a:cubicBezTo>
                  <a:cubicBezTo>
                    <a:pt x="7942" y="9653"/>
                    <a:pt x="4480" y="8785"/>
                    <a:pt x="2127" y="8785"/>
                  </a:cubicBezTo>
                  <a:cubicBezTo>
                    <a:pt x="783" y="8785"/>
                    <a:pt x="-200" y="9069"/>
                    <a:pt x="35" y="9959"/>
                  </a:cubicBezTo>
                  <a:cubicBezTo>
                    <a:pt x="705" y="12380"/>
                    <a:pt x="7272" y="12491"/>
                    <a:pt x="7272" y="12491"/>
                  </a:cubicBezTo>
                  <a:cubicBezTo>
                    <a:pt x="7272" y="12491"/>
                    <a:pt x="329" y="19028"/>
                    <a:pt x="2205" y="19696"/>
                  </a:cubicBezTo>
                  <a:cubicBezTo>
                    <a:pt x="2302" y="19733"/>
                    <a:pt x="2405" y="19748"/>
                    <a:pt x="2515" y="19748"/>
                  </a:cubicBezTo>
                  <a:cubicBezTo>
                    <a:pt x="4568" y="19748"/>
                    <a:pt x="8961" y="13939"/>
                    <a:pt x="8961" y="13937"/>
                  </a:cubicBezTo>
                  <a:cubicBezTo>
                    <a:pt x="8961" y="13939"/>
                    <a:pt x="8881" y="20893"/>
                    <a:pt x="11320" y="21561"/>
                  </a:cubicBezTo>
                  <a:cubicBezTo>
                    <a:pt x="11413" y="21587"/>
                    <a:pt x="11500" y="21600"/>
                    <a:pt x="11584" y="21600"/>
                  </a:cubicBezTo>
                  <a:cubicBezTo>
                    <a:pt x="13690" y="21600"/>
                    <a:pt x="12821" y="13465"/>
                    <a:pt x="12821" y="13465"/>
                  </a:cubicBezTo>
                  <a:cubicBezTo>
                    <a:pt x="12823" y="13465"/>
                    <a:pt x="18065" y="17116"/>
                    <a:pt x="20174" y="17116"/>
                  </a:cubicBezTo>
                  <a:cubicBezTo>
                    <a:pt x="20642" y="17116"/>
                    <a:pt x="20956" y="16936"/>
                    <a:pt x="21024" y="16497"/>
                  </a:cubicBezTo>
                  <a:cubicBezTo>
                    <a:pt x="21400" y="14049"/>
                    <a:pt x="12071" y="10433"/>
                    <a:pt x="12071" y="10433"/>
                  </a:cubicBezTo>
                  <a:cubicBezTo>
                    <a:pt x="12071" y="10433"/>
                    <a:pt x="21293" y="9569"/>
                    <a:pt x="20060" y="6621"/>
                  </a:cubicBezTo>
                  <a:cubicBezTo>
                    <a:pt x="19743" y="5852"/>
                    <a:pt x="19007" y="5569"/>
                    <a:pt x="18096" y="5569"/>
                  </a:cubicBezTo>
                  <a:cubicBezTo>
                    <a:pt x="15545" y="5569"/>
                    <a:pt x="11615" y="7790"/>
                    <a:pt x="11615" y="7790"/>
                  </a:cubicBezTo>
                  <a:cubicBezTo>
                    <a:pt x="11615" y="7790"/>
                    <a:pt x="14697" y="0"/>
                    <a:pt x="116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3" name="Google Shape;4322;p45"/>
            <p:cNvSpPr/>
            <p:nvPr/>
          </p:nvSpPr>
          <p:spPr>
            <a:xfrm>
              <a:off x="120517" y="136544"/>
              <a:ext cx="87167" cy="9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5" h="21600" fill="norm" stroke="1" extrusionOk="0">
                  <a:moveTo>
                    <a:pt x="13359" y="0"/>
                  </a:moveTo>
                  <a:cubicBezTo>
                    <a:pt x="11567" y="0"/>
                    <a:pt x="9578" y="673"/>
                    <a:pt x="7769" y="1510"/>
                  </a:cubicBezTo>
                  <a:cubicBezTo>
                    <a:pt x="3590" y="3477"/>
                    <a:pt x="519" y="7412"/>
                    <a:pt x="63" y="12135"/>
                  </a:cubicBezTo>
                  <a:cubicBezTo>
                    <a:pt x="-331" y="16005"/>
                    <a:pt x="975" y="20203"/>
                    <a:pt x="7701" y="21381"/>
                  </a:cubicBezTo>
                  <a:cubicBezTo>
                    <a:pt x="8555" y="21532"/>
                    <a:pt x="9357" y="21600"/>
                    <a:pt x="10105" y="21600"/>
                  </a:cubicBezTo>
                  <a:cubicBezTo>
                    <a:pt x="21269" y="21600"/>
                    <a:pt x="21021" y="6001"/>
                    <a:pt x="17103" y="1575"/>
                  </a:cubicBezTo>
                  <a:cubicBezTo>
                    <a:pt x="16114" y="434"/>
                    <a:pt x="14801" y="0"/>
                    <a:pt x="1335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Google Shape;4238;p45"/>
          <p:cNvSpPr/>
          <p:nvPr/>
        </p:nvSpPr>
        <p:spPr>
          <a:xfrm rot="599">
            <a:off x="2851349" y="1491411"/>
            <a:ext cx="3441302" cy="12732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127" name="Google Shape;4239;p45"/>
          <p:cNvSpPr txBox="1"/>
          <p:nvPr>
            <p:ph type="title"/>
          </p:nvPr>
        </p:nvSpPr>
        <p:spPr>
          <a:xfrm>
            <a:off x="726224" y="441349"/>
            <a:ext cx="7691402" cy="572702"/>
          </a:xfrm>
          <a:prstGeom prst="rect">
            <a:avLst/>
          </a:prstGeom>
        </p:spPr>
        <p:txBody>
          <a:bodyPr/>
          <a:lstStyle>
            <a:lvl1pPr defTabSz="777240" rtl="0">
              <a:defRPr sz="2380"/>
            </a:lvl1pPr>
          </a:lstStyle>
          <a:p>
            <a:pPr/>
            <a:r>
              <a:t>اجيب على التالي:</a:t>
            </a:r>
          </a:p>
        </p:txBody>
      </p:sp>
      <p:grpSp>
        <p:nvGrpSpPr>
          <p:cNvPr id="2133" name="Google Shape;4240;p45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128" name="Google Shape;4241;p45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129" name="Google Shape;4242;p45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130" name="Google Shape;4243;p45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131" name="Google Shape;4244;p45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132" name="Google Shape;4245;p45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134" name="Google Shape;4246;p45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135" name="Google Shape;4247;p45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136" name="Google Shape;4248;p45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137" name="Google Shape;4249;p45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138" name="Google Shape;4250;p45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139" name="Google Shape;4251;p45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140" name="Google Shape;4253;p45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1" name="Google Shape;4254;p45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145" name="Google Shape;4255;p45"/>
          <p:cNvGrpSpPr/>
          <p:nvPr/>
        </p:nvGrpSpPr>
        <p:grpSpPr>
          <a:xfrm>
            <a:off x="7275597" y="1252836"/>
            <a:ext cx="683984" cy="721349"/>
            <a:chOff x="0" y="0"/>
            <a:chExt cx="683983" cy="721348"/>
          </a:xfrm>
        </p:grpSpPr>
        <p:sp>
          <p:nvSpPr>
            <p:cNvPr id="2142" name="Google Shape;4256;p45"/>
            <p:cNvSpPr/>
            <p:nvPr/>
          </p:nvSpPr>
          <p:spPr>
            <a:xfrm>
              <a:off x="0" y="0"/>
              <a:ext cx="683984" cy="721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1" h="21600" fill="norm" stroke="1" extrusionOk="0">
                  <a:moveTo>
                    <a:pt x="7198" y="0"/>
                  </a:moveTo>
                  <a:cubicBezTo>
                    <a:pt x="4306" y="0"/>
                    <a:pt x="7446" y="11298"/>
                    <a:pt x="7446" y="11298"/>
                  </a:cubicBezTo>
                  <a:cubicBezTo>
                    <a:pt x="7446" y="11298"/>
                    <a:pt x="4597" y="6422"/>
                    <a:pt x="2187" y="6422"/>
                  </a:cubicBezTo>
                  <a:cubicBezTo>
                    <a:pt x="1643" y="6422"/>
                    <a:pt x="1121" y="6671"/>
                    <a:pt x="659" y="7282"/>
                  </a:cubicBezTo>
                  <a:cubicBezTo>
                    <a:pt x="-2583" y="11591"/>
                    <a:pt x="7186" y="12277"/>
                    <a:pt x="7186" y="12277"/>
                  </a:cubicBezTo>
                  <a:cubicBezTo>
                    <a:pt x="7186" y="12277"/>
                    <a:pt x="384" y="13043"/>
                    <a:pt x="254" y="17190"/>
                  </a:cubicBezTo>
                  <a:cubicBezTo>
                    <a:pt x="227" y="18034"/>
                    <a:pt x="509" y="18370"/>
                    <a:pt x="974" y="18370"/>
                  </a:cubicBezTo>
                  <a:cubicBezTo>
                    <a:pt x="2786" y="18370"/>
                    <a:pt x="7372" y="13290"/>
                    <a:pt x="7374" y="13288"/>
                  </a:cubicBezTo>
                  <a:cubicBezTo>
                    <a:pt x="7372" y="13290"/>
                    <a:pt x="2772" y="18658"/>
                    <a:pt x="5087" y="21205"/>
                  </a:cubicBezTo>
                  <a:cubicBezTo>
                    <a:pt x="5335" y="21478"/>
                    <a:pt x="5567" y="21600"/>
                    <a:pt x="5786" y="21600"/>
                  </a:cubicBezTo>
                  <a:cubicBezTo>
                    <a:pt x="7603" y="21600"/>
                    <a:pt x="8445" y="13176"/>
                    <a:pt x="8445" y="13174"/>
                  </a:cubicBezTo>
                  <a:cubicBezTo>
                    <a:pt x="8445" y="13176"/>
                    <a:pt x="8272" y="18006"/>
                    <a:pt x="11803" y="20225"/>
                  </a:cubicBezTo>
                  <a:cubicBezTo>
                    <a:pt x="12262" y="20514"/>
                    <a:pt x="12623" y="20643"/>
                    <a:pt x="12893" y="20643"/>
                  </a:cubicBezTo>
                  <a:cubicBezTo>
                    <a:pt x="14548" y="20643"/>
                    <a:pt x="12846" y="15828"/>
                    <a:pt x="9527" y="13040"/>
                  </a:cubicBezTo>
                  <a:cubicBezTo>
                    <a:pt x="10833" y="13942"/>
                    <a:pt x="13177" y="15338"/>
                    <a:pt x="15179" y="15338"/>
                  </a:cubicBezTo>
                  <a:cubicBezTo>
                    <a:pt x="16202" y="15338"/>
                    <a:pt x="17136" y="14973"/>
                    <a:pt x="17795" y="13990"/>
                  </a:cubicBezTo>
                  <a:cubicBezTo>
                    <a:pt x="19017" y="12186"/>
                    <a:pt x="16990" y="11712"/>
                    <a:pt x="14523" y="11712"/>
                  </a:cubicBezTo>
                  <a:cubicBezTo>
                    <a:pt x="11790" y="11712"/>
                    <a:pt x="8517" y="12293"/>
                    <a:pt x="8517" y="12293"/>
                  </a:cubicBezTo>
                  <a:cubicBezTo>
                    <a:pt x="8517" y="12293"/>
                    <a:pt x="17519" y="9127"/>
                    <a:pt x="16101" y="6222"/>
                  </a:cubicBezTo>
                  <a:cubicBezTo>
                    <a:pt x="15695" y="5397"/>
                    <a:pt x="15154" y="5062"/>
                    <a:pt x="14542" y="5062"/>
                  </a:cubicBezTo>
                  <a:cubicBezTo>
                    <a:pt x="11921" y="5062"/>
                    <a:pt x="8011" y="11200"/>
                    <a:pt x="8011" y="11200"/>
                  </a:cubicBezTo>
                  <a:cubicBezTo>
                    <a:pt x="8011" y="11200"/>
                    <a:pt x="12512" y="2648"/>
                    <a:pt x="8112" y="280"/>
                  </a:cubicBezTo>
                  <a:cubicBezTo>
                    <a:pt x="7756" y="88"/>
                    <a:pt x="7453" y="0"/>
                    <a:pt x="7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3" name="Google Shape;4257;p45"/>
            <p:cNvSpPr/>
            <p:nvPr/>
          </p:nvSpPr>
          <p:spPr>
            <a:xfrm>
              <a:off x="82005" y="74227"/>
              <a:ext cx="540504" cy="578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2" h="21600" fill="norm" stroke="1" extrusionOk="0">
                  <a:moveTo>
                    <a:pt x="7862" y="0"/>
                  </a:moveTo>
                  <a:cubicBezTo>
                    <a:pt x="7858" y="0"/>
                    <a:pt x="7853" y="0"/>
                    <a:pt x="7849" y="0"/>
                  </a:cubicBezTo>
                  <a:cubicBezTo>
                    <a:pt x="6180" y="61"/>
                    <a:pt x="8013" y="12051"/>
                    <a:pt x="8013" y="12051"/>
                  </a:cubicBezTo>
                  <a:cubicBezTo>
                    <a:pt x="8013" y="12051"/>
                    <a:pt x="1983" y="7937"/>
                    <a:pt x="385" y="7937"/>
                  </a:cubicBezTo>
                  <a:cubicBezTo>
                    <a:pt x="159" y="7937"/>
                    <a:pt x="22" y="8019"/>
                    <a:pt x="3" y="8204"/>
                  </a:cubicBezTo>
                  <a:cubicBezTo>
                    <a:pt x="-162" y="9691"/>
                    <a:pt x="7581" y="12295"/>
                    <a:pt x="7581" y="12295"/>
                  </a:cubicBezTo>
                  <a:cubicBezTo>
                    <a:pt x="7581" y="12295"/>
                    <a:pt x="-986" y="16978"/>
                    <a:pt x="435" y="17365"/>
                  </a:cubicBezTo>
                  <a:cubicBezTo>
                    <a:pt x="489" y="17379"/>
                    <a:pt x="549" y="17385"/>
                    <a:pt x="616" y="17385"/>
                  </a:cubicBezTo>
                  <a:cubicBezTo>
                    <a:pt x="2307" y="17385"/>
                    <a:pt x="8116" y="13131"/>
                    <a:pt x="8116" y="13131"/>
                  </a:cubicBezTo>
                  <a:cubicBezTo>
                    <a:pt x="8116" y="13131"/>
                    <a:pt x="3689" y="21477"/>
                    <a:pt x="5151" y="21599"/>
                  </a:cubicBezTo>
                  <a:cubicBezTo>
                    <a:pt x="5159" y="21599"/>
                    <a:pt x="5168" y="21600"/>
                    <a:pt x="5177" y="21600"/>
                  </a:cubicBezTo>
                  <a:cubicBezTo>
                    <a:pt x="6638" y="21600"/>
                    <a:pt x="8714" y="13131"/>
                    <a:pt x="8714" y="13131"/>
                  </a:cubicBezTo>
                  <a:cubicBezTo>
                    <a:pt x="8714" y="13131"/>
                    <a:pt x="12979" y="20818"/>
                    <a:pt x="14153" y="20818"/>
                  </a:cubicBezTo>
                  <a:cubicBezTo>
                    <a:pt x="14282" y="20818"/>
                    <a:pt x="14373" y="20725"/>
                    <a:pt x="14418" y="20520"/>
                  </a:cubicBezTo>
                  <a:cubicBezTo>
                    <a:pt x="14850" y="18444"/>
                    <a:pt x="9579" y="13069"/>
                    <a:pt x="9579" y="13069"/>
                  </a:cubicBezTo>
                  <a:cubicBezTo>
                    <a:pt x="9579" y="13069"/>
                    <a:pt x="15931" y="14703"/>
                    <a:pt x="18912" y="14703"/>
                  </a:cubicBezTo>
                  <a:cubicBezTo>
                    <a:pt x="19980" y="14703"/>
                    <a:pt x="20614" y="14493"/>
                    <a:pt x="20371" y="13925"/>
                  </a:cubicBezTo>
                  <a:cubicBezTo>
                    <a:pt x="19839" y="12698"/>
                    <a:pt x="16263" y="12436"/>
                    <a:pt x="13310" y="12436"/>
                  </a:cubicBezTo>
                  <a:cubicBezTo>
                    <a:pt x="11118" y="12436"/>
                    <a:pt x="9270" y="12580"/>
                    <a:pt x="9270" y="12580"/>
                  </a:cubicBezTo>
                  <a:cubicBezTo>
                    <a:pt x="9270" y="12580"/>
                    <a:pt x="19279" y="5355"/>
                    <a:pt x="17611" y="5150"/>
                  </a:cubicBezTo>
                  <a:cubicBezTo>
                    <a:pt x="17582" y="5147"/>
                    <a:pt x="17553" y="5145"/>
                    <a:pt x="17521" y="5145"/>
                  </a:cubicBezTo>
                  <a:cubicBezTo>
                    <a:pt x="15683" y="5145"/>
                    <a:pt x="8714" y="11522"/>
                    <a:pt x="8714" y="11522"/>
                  </a:cubicBezTo>
                  <a:cubicBezTo>
                    <a:pt x="8714" y="11522"/>
                    <a:pt x="9533" y="0"/>
                    <a:pt x="786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4" name="Google Shape;4258;p45"/>
            <p:cNvSpPr/>
            <p:nvPr/>
          </p:nvSpPr>
          <p:spPr>
            <a:xfrm>
              <a:off x="247865" y="338803"/>
              <a:ext cx="129519" cy="129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70" h="21600" fill="norm" stroke="1" extrusionOk="0">
                  <a:moveTo>
                    <a:pt x="7466" y="0"/>
                  </a:moveTo>
                  <a:cubicBezTo>
                    <a:pt x="3012" y="0"/>
                    <a:pt x="-389" y="5698"/>
                    <a:pt x="265" y="10408"/>
                  </a:cubicBezTo>
                  <a:cubicBezTo>
                    <a:pt x="265" y="10408"/>
                    <a:pt x="-1468" y="16035"/>
                    <a:pt x="3939" y="20484"/>
                  </a:cubicBezTo>
                  <a:cubicBezTo>
                    <a:pt x="4867" y="21250"/>
                    <a:pt x="5989" y="21600"/>
                    <a:pt x="7181" y="21600"/>
                  </a:cubicBezTo>
                  <a:cubicBezTo>
                    <a:pt x="12906" y="21600"/>
                    <a:pt x="20132" y="13500"/>
                    <a:pt x="14335" y="4776"/>
                  </a:cubicBezTo>
                  <a:cubicBezTo>
                    <a:pt x="12025" y="1338"/>
                    <a:pt x="9621" y="0"/>
                    <a:pt x="74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76" name="Google Shape;4259;p45"/>
          <p:cNvGrpSpPr/>
          <p:nvPr/>
        </p:nvGrpSpPr>
        <p:grpSpPr>
          <a:xfrm>
            <a:off x="1208577" y="2945535"/>
            <a:ext cx="758288" cy="663215"/>
            <a:chOff x="0" y="0"/>
            <a:chExt cx="758287" cy="663214"/>
          </a:xfrm>
        </p:grpSpPr>
        <p:sp>
          <p:nvSpPr>
            <p:cNvPr id="2146" name="Google Shape;4260;p45"/>
            <p:cNvSpPr/>
            <p:nvPr/>
          </p:nvSpPr>
          <p:spPr>
            <a:xfrm>
              <a:off x="132387" y="182146"/>
              <a:ext cx="370330" cy="345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8" h="21600" fill="norm" stroke="1" extrusionOk="0">
                  <a:moveTo>
                    <a:pt x="8885" y="0"/>
                  </a:moveTo>
                  <a:cubicBezTo>
                    <a:pt x="8743" y="0"/>
                    <a:pt x="8601" y="5"/>
                    <a:pt x="8458" y="20"/>
                  </a:cubicBezTo>
                  <a:cubicBezTo>
                    <a:pt x="6345" y="190"/>
                    <a:pt x="3879" y="1315"/>
                    <a:pt x="1741" y="4724"/>
                  </a:cubicBezTo>
                  <a:cubicBezTo>
                    <a:pt x="-3168" y="12462"/>
                    <a:pt x="3644" y="19619"/>
                    <a:pt x="5781" y="21085"/>
                  </a:cubicBezTo>
                  <a:cubicBezTo>
                    <a:pt x="6246" y="21403"/>
                    <a:pt x="7039" y="21600"/>
                    <a:pt x="7985" y="21600"/>
                  </a:cubicBezTo>
                  <a:cubicBezTo>
                    <a:pt x="11904" y="21600"/>
                    <a:pt x="18432" y="18213"/>
                    <a:pt x="14988" y="6020"/>
                  </a:cubicBezTo>
                  <a:cubicBezTo>
                    <a:pt x="13963" y="2395"/>
                    <a:pt x="11539" y="0"/>
                    <a:pt x="888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7" name="Google Shape;4261;p45"/>
            <p:cNvSpPr/>
            <p:nvPr/>
          </p:nvSpPr>
          <p:spPr>
            <a:xfrm>
              <a:off x="266427" y="217882"/>
              <a:ext cx="180643" cy="385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8" h="21600" fill="norm" stroke="1" extrusionOk="0">
                  <a:moveTo>
                    <a:pt x="15404" y="0"/>
                  </a:moveTo>
                  <a:cubicBezTo>
                    <a:pt x="15404" y="0"/>
                    <a:pt x="-457" y="8548"/>
                    <a:pt x="10" y="17522"/>
                  </a:cubicBezTo>
                  <a:cubicBezTo>
                    <a:pt x="167" y="20239"/>
                    <a:pt x="2407" y="21600"/>
                    <a:pt x="5222" y="21600"/>
                  </a:cubicBezTo>
                  <a:cubicBezTo>
                    <a:pt x="11676" y="21600"/>
                    <a:pt x="21143" y="14435"/>
                    <a:pt x="1540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8" name="Google Shape;4262;p45"/>
            <p:cNvSpPr/>
            <p:nvPr/>
          </p:nvSpPr>
          <p:spPr>
            <a:xfrm>
              <a:off x="315831" y="217882"/>
              <a:ext cx="162056" cy="398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33" h="21600" fill="norm" stroke="1" extrusionOk="0">
                  <a:moveTo>
                    <a:pt x="9888" y="0"/>
                  </a:moveTo>
                  <a:cubicBezTo>
                    <a:pt x="9888" y="0"/>
                    <a:pt x="-2368" y="9652"/>
                    <a:pt x="409" y="18151"/>
                  </a:cubicBezTo>
                  <a:cubicBezTo>
                    <a:pt x="1172" y="20483"/>
                    <a:pt x="3199" y="21600"/>
                    <a:pt x="5473" y="21600"/>
                  </a:cubicBezTo>
                  <a:cubicBezTo>
                    <a:pt x="11489" y="21600"/>
                    <a:pt x="19232" y="13791"/>
                    <a:pt x="98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9" name="Google Shape;4263;p45"/>
            <p:cNvSpPr/>
            <p:nvPr/>
          </p:nvSpPr>
          <p:spPr>
            <a:xfrm>
              <a:off x="422172" y="217882"/>
              <a:ext cx="191015" cy="379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87" h="21600" fill="norm" stroke="1" extrusionOk="0">
                  <a:moveTo>
                    <a:pt x="487" y="0"/>
                  </a:moveTo>
                  <a:cubicBezTo>
                    <a:pt x="487" y="0"/>
                    <a:pt x="-2358" y="12717"/>
                    <a:pt x="5712" y="19666"/>
                  </a:cubicBezTo>
                  <a:cubicBezTo>
                    <a:pt x="7256" y="21001"/>
                    <a:pt x="8867" y="21600"/>
                    <a:pt x="10300" y="21600"/>
                  </a:cubicBezTo>
                  <a:cubicBezTo>
                    <a:pt x="16359" y="21600"/>
                    <a:pt x="19242" y="10911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0" name="Google Shape;4264;p45"/>
            <p:cNvSpPr/>
            <p:nvPr/>
          </p:nvSpPr>
          <p:spPr>
            <a:xfrm>
              <a:off x="428414" y="217882"/>
              <a:ext cx="268151" cy="328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3" h="21600" fill="norm" stroke="1" extrusionOk="0">
                  <a:moveTo>
                    <a:pt x="0" y="0"/>
                  </a:moveTo>
                  <a:cubicBezTo>
                    <a:pt x="0" y="0"/>
                    <a:pt x="2148" y="14761"/>
                    <a:pt x="11623" y="20456"/>
                  </a:cubicBezTo>
                  <a:cubicBezTo>
                    <a:pt x="12938" y="21246"/>
                    <a:pt x="14142" y="21600"/>
                    <a:pt x="15177" y="21600"/>
                  </a:cubicBezTo>
                  <a:cubicBezTo>
                    <a:pt x="21600" y="21600"/>
                    <a:pt x="21444" y="79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1" name="Google Shape;4265;p45"/>
            <p:cNvSpPr/>
            <p:nvPr/>
          </p:nvSpPr>
          <p:spPr>
            <a:xfrm>
              <a:off x="428414" y="217882"/>
              <a:ext cx="329874" cy="265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1" h="21600" fill="norm" stroke="1" extrusionOk="0">
                  <a:moveTo>
                    <a:pt x="0" y="0"/>
                  </a:moveTo>
                  <a:cubicBezTo>
                    <a:pt x="0" y="0"/>
                    <a:pt x="4845" y="17053"/>
                    <a:pt x="13347" y="21094"/>
                  </a:cubicBezTo>
                  <a:cubicBezTo>
                    <a:pt x="14075" y="21440"/>
                    <a:pt x="14737" y="21600"/>
                    <a:pt x="15324" y="21600"/>
                  </a:cubicBezTo>
                  <a:cubicBezTo>
                    <a:pt x="21600" y="21600"/>
                    <a:pt x="19312" y="337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2" name="Google Shape;4266;p45"/>
            <p:cNvSpPr/>
            <p:nvPr/>
          </p:nvSpPr>
          <p:spPr>
            <a:xfrm>
              <a:off x="118967" y="217882"/>
              <a:ext cx="309448" cy="288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8603" y="0"/>
                  </a:moveTo>
                  <a:cubicBezTo>
                    <a:pt x="-1386" y="5289"/>
                    <a:pt x="-2997" y="21600"/>
                    <a:pt x="3216" y="21600"/>
                  </a:cubicBezTo>
                  <a:cubicBezTo>
                    <a:pt x="3950" y="21600"/>
                    <a:pt x="4791" y="21373"/>
                    <a:pt x="5726" y="20874"/>
                  </a:cubicBezTo>
                  <a:cubicBezTo>
                    <a:pt x="14572" y="16186"/>
                    <a:pt x="18603" y="0"/>
                    <a:pt x="1860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3" name="Google Shape;4267;p45"/>
            <p:cNvSpPr/>
            <p:nvPr/>
          </p:nvSpPr>
          <p:spPr>
            <a:xfrm>
              <a:off x="83808" y="217882"/>
              <a:ext cx="344608" cy="24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89" h="21600" fill="norm" stroke="1" extrusionOk="0">
                  <a:moveTo>
                    <a:pt x="18289" y="0"/>
                  </a:moveTo>
                  <a:cubicBezTo>
                    <a:pt x="-479" y="1351"/>
                    <a:pt x="-3311" y="21600"/>
                    <a:pt x="3093" y="21600"/>
                  </a:cubicBezTo>
                  <a:cubicBezTo>
                    <a:pt x="3559" y="21600"/>
                    <a:pt x="4074" y="21492"/>
                    <a:pt x="4636" y="21263"/>
                  </a:cubicBezTo>
                  <a:cubicBezTo>
                    <a:pt x="12879" y="17928"/>
                    <a:pt x="18289" y="0"/>
                    <a:pt x="182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4" name="Google Shape;4268;p45"/>
            <p:cNvSpPr/>
            <p:nvPr/>
          </p:nvSpPr>
          <p:spPr>
            <a:xfrm>
              <a:off x="27234" y="153676"/>
              <a:ext cx="401181" cy="158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7817" y="0"/>
                  </a:moveTo>
                  <a:cubicBezTo>
                    <a:pt x="-65" y="0"/>
                    <a:pt x="-2480" y="16335"/>
                    <a:pt x="2858" y="20471"/>
                  </a:cubicBezTo>
                  <a:cubicBezTo>
                    <a:pt x="3889" y="21260"/>
                    <a:pt x="4950" y="21600"/>
                    <a:pt x="6010" y="21600"/>
                  </a:cubicBezTo>
                  <a:cubicBezTo>
                    <a:pt x="12545" y="21600"/>
                    <a:pt x="19120" y="8744"/>
                    <a:pt x="19120" y="8744"/>
                  </a:cubicBezTo>
                  <a:cubicBezTo>
                    <a:pt x="14640" y="2385"/>
                    <a:pt x="10829" y="0"/>
                    <a:pt x="7817" y="0"/>
                  </a:cubicBezTo>
                  <a:close/>
                </a:path>
              </a:pathLst>
            </a:cu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5" name="Google Shape;4269;p45"/>
            <p:cNvSpPr/>
            <p:nvPr/>
          </p:nvSpPr>
          <p:spPr>
            <a:xfrm>
              <a:off x="34592" y="74425"/>
              <a:ext cx="393823" cy="168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6" h="21600" fill="norm" stroke="1" extrusionOk="0">
                  <a:moveTo>
                    <a:pt x="5327" y="0"/>
                  </a:moveTo>
                  <a:cubicBezTo>
                    <a:pt x="141" y="0"/>
                    <a:pt x="-1894" y="9693"/>
                    <a:pt x="2116" y="16113"/>
                  </a:cubicBezTo>
                  <a:cubicBezTo>
                    <a:pt x="4737" y="20312"/>
                    <a:pt x="7957" y="21600"/>
                    <a:pt x="10923" y="21600"/>
                  </a:cubicBezTo>
                  <a:cubicBezTo>
                    <a:pt x="15637" y="21600"/>
                    <a:pt x="19706" y="18341"/>
                    <a:pt x="19706" y="18341"/>
                  </a:cubicBezTo>
                  <a:cubicBezTo>
                    <a:pt x="14042" y="4667"/>
                    <a:pt x="8926" y="0"/>
                    <a:pt x="532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6" name="Google Shape;4270;p45"/>
            <p:cNvSpPr/>
            <p:nvPr/>
          </p:nvSpPr>
          <p:spPr>
            <a:xfrm>
              <a:off x="66047" y="0"/>
              <a:ext cx="362369" cy="21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4260" y="0"/>
                  </a:moveTo>
                  <a:cubicBezTo>
                    <a:pt x="307" y="0"/>
                    <a:pt x="-1509" y="5321"/>
                    <a:pt x="1506" y="11052"/>
                  </a:cubicBezTo>
                  <a:cubicBezTo>
                    <a:pt x="6664" y="20858"/>
                    <a:pt x="16463" y="21600"/>
                    <a:pt x="19303" y="21600"/>
                  </a:cubicBezTo>
                  <a:cubicBezTo>
                    <a:pt x="19806" y="21600"/>
                    <a:pt x="20091" y="21575"/>
                    <a:pt x="20091" y="21575"/>
                  </a:cubicBezTo>
                  <a:cubicBezTo>
                    <a:pt x="14488" y="5481"/>
                    <a:pt x="8274" y="0"/>
                    <a:pt x="42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7" name="Google Shape;4271;p45"/>
            <p:cNvSpPr/>
            <p:nvPr/>
          </p:nvSpPr>
          <p:spPr>
            <a:xfrm>
              <a:off x="344480" y="165142"/>
              <a:ext cx="141856" cy="141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61" h="21600" fill="norm" stroke="1" extrusionOk="0">
                  <a:moveTo>
                    <a:pt x="9668" y="0"/>
                  </a:moveTo>
                  <a:cubicBezTo>
                    <a:pt x="4802" y="0"/>
                    <a:pt x="0" y="5238"/>
                    <a:pt x="0" y="5238"/>
                  </a:cubicBezTo>
                  <a:lnTo>
                    <a:pt x="16148" y="21600"/>
                  </a:lnTo>
                  <a:cubicBezTo>
                    <a:pt x="16148" y="21600"/>
                    <a:pt x="21600" y="7829"/>
                    <a:pt x="13596" y="1400"/>
                  </a:cubicBezTo>
                  <a:cubicBezTo>
                    <a:pt x="12345" y="396"/>
                    <a:pt x="11005" y="0"/>
                    <a:pt x="966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8" name="Google Shape;4272;p45"/>
            <p:cNvSpPr/>
            <p:nvPr/>
          </p:nvSpPr>
          <p:spPr>
            <a:xfrm>
              <a:off x="366371" y="208090"/>
              <a:ext cx="190741" cy="45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593" h="21600" fill="norm" stroke="1" extrusionOk="0">
                  <a:moveTo>
                    <a:pt x="3448" y="0"/>
                  </a:moveTo>
                  <a:cubicBezTo>
                    <a:pt x="3448" y="0"/>
                    <a:pt x="-4473" y="10812"/>
                    <a:pt x="3695" y="21600"/>
                  </a:cubicBezTo>
                  <a:cubicBezTo>
                    <a:pt x="3695" y="21600"/>
                    <a:pt x="17127" y="14227"/>
                    <a:pt x="3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9" name="Google Shape;4273;p45"/>
            <p:cNvSpPr/>
            <p:nvPr/>
          </p:nvSpPr>
          <p:spPr>
            <a:xfrm>
              <a:off x="377800" y="361654"/>
              <a:ext cx="68787" cy="69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5" h="21600" fill="norm" stroke="1" extrusionOk="0">
                  <a:moveTo>
                    <a:pt x="9577" y="0"/>
                  </a:moveTo>
                  <a:cubicBezTo>
                    <a:pt x="8515" y="0"/>
                    <a:pt x="7430" y="204"/>
                    <a:pt x="6369" y="640"/>
                  </a:cubicBezTo>
                  <a:cubicBezTo>
                    <a:pt x="1347" y="2692"/>
                    <a:pt x="-1243" y="8832"/>
                    <a:pt x="587" y="14465"/>
                  </a:cubicBezTo>
                  <a:cubicBezTo>
                    <a:pt x="2012" y="18863"/>
                    <a:pt x="5680" y="21600"/>
                    <a:pt x="9608" y="21600"/>
                  </a:cubicBezTo>
                  <a:cubicBezTo>
                    <a:pt x="10702" y="21600"/>
                    <a:pt x="11810" y="21387"/>
                    <a:pt x="12904" y="20942"/>
                  </a:cubicBezTo>
                  <a:cubicBezTo>
                    <a:pt x="17775" y="18899"/>
                    <a:pt x="20357" y="12759"/>
                    <a:pt x="18686" y="7126"/>
                  </a:cubicBezTo>
                  <a:cubicBezTo>
                    <a:pt x="17244" y="2826"/>
                    <a:pt x="13545" y="0"/>
                    <a:pt x="9577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0" name="Google Shape;4274;p45"/>
            <p:cNvSpPr/>
            <p:nvPr/>
          </p:nvSpPr>
          <p:spPr>
            <a:xfrm>
              <a:off x="471959" y="337884"/>
              <a:ext cx="33923" cy="33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5" h="21600" fill="norm" stroke="1" extrusionOk="0">
                  <a:moveTo>
                    <a:pt x="9485" y="0"/>
                  </a:moveTo>
                  <a:cubicBezTo>
                    <a:pt x="8436" y="0"/>
                    <a:pt x="7372" y="195"/>
                    <a:pt x="6338" y="603"/>
                  </a:cubicBezTo>
                  <a:cubicBezTo>
                    <a:pt x="1409" y="2727"/>
                    <a:pt x="-1202" y="8757"/>
                    <a:pt x="541" y="14465"/>
                  </a:cubicBezTo>
                  <a:cubicBezTo>
                    <a:pt x="1915" y="18848"/>
                    <a:pt x="5636" y="21600"/>
                    <a:pt x="9636" y="21600"/>
                  </a:cubicBezTo>
                  <a:cubicBezTo>
                    <a:pt x="10707" y="21600"/>
                    <a:pt x="11794" y="21405"/>
                    <a:pt x="12858" y="20988"/>
                  </a:cubicBezTo>
                  <a:cubicBezTo>
                    <a:pt x="17787" y="18873"/>
                    <a:pt x="20398" y="12834"/>
                    <a:pt x="18655" y="7126"/>
                  </a:cubicBezTo>
                  <a:cubicBezTo>
                    <a:pt x="17168" y="2752"/>
                    <a:pt x="13417" y="0"/>
                    <a:pt x="948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1" name="Google Shape;4275;p45"/>
            <p:cNvSpPr/>
            <p:nvPr/>
          </p:nvSpPr>
          <p:spPr>
            <a:xfrm>
              <a:off x="423731" y="279316"/>
              <a:ext cx="46440" cy="46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9712" y="0"/>
                  </a:moveTo>
                  <a:cubicBezTo>
                    <a:pt x="8622" y="0"/>
                    <a:pt x="7521" y="211"/>
                    <a:pt x="6432" y="660"/>
                  </a:cubicBezTo>
                  <a:cubicBezTo>
                    <a:pt x="1255" y="2680"/>
                    <a:pt x="-1217" y="8767"/>
                    <a:pt x="587" y="14352"/>
                  </a:cubicBezTo>
                  <a:cubicBezTo>
                    <a:pt x="1993" y="18893"/>
                    <a:pt x="5589" y="21600"/>
                    <a:pt x="9454" y="21600"/>
                  </a:cubicBezTo>
                  <a:cubicBezTo>
                    <a:pt x="10544" y="21600"/>
                    <a:pt x="11645" y="21376"/>
                    <a:pt x="12734" y="20940"/>
                  </a:cubicBezTo>
                  <a:cubicBezTo>
                    <a:pt x="17900" y="18907"/>
                    <a:pt x="20383" y="12820"/>
                    <a:pt x="18579" y="7248"/>
                  </a:cubicBezTo>
                  <a:cubicBezTo>
                    <a:pt x="17173" y="2693"/>
                    <a:pt x="13577" y="0"/>
                    <a:pt x="971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2" name="Google Shape;4276;p45"/>
            <p:cNvSpPr/>
            <p:nvPr/>
          </p:nvSpPr>
          <p:spPr>
            <a:xfrm>
              <a:off x="459069" y="401737"/>
              <a:ext cx="78776" cy="78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530" y="0"/>
                  </a:moveTo>
                  <a:cubicBezTo>
                    <a:pt x="8454" y="0"/>
                    <a:pt x="7361" y="203"/>
                    <a:pt x="6292" y="638"/>
                  </a:cubicBezTo>
                  <a:cubicBezTo>
                    <a:pt x="1402" y="2657"/>
                    <a:pt x="-1227" y="8848"/>
                    <a:pt x="563" y="14498"/>
                  </a:cubicBezTo>
                  <a:cubicBezTo>
                    <a:pt x="1973" y="18838"/>
                    <a:pt x="5664" y="21600"/>
                    <a:pt x="9554" y="21600"/>
                  </a:cubicBezTo>
                  <a:cubicBezTo>
                    <a:pt x="10617" y="21600"/>
                    <a:pt x="11692" y="21397"/>
                    <a:pt x="12736" y="20962"/>
                  </a:cubicBezTo>
                  <a:cubicBezTo>
                    <a:pt x="17744" y="18943"/>
                    <a:pt x="20373" y="12752"/>
                    <a:pt x="18583" y="7095"/>
                  </a:cubicBezTo>
                  <a:cubicBezTo>
                    <a:pt x="17173" y="2755"/>
                    <a:pt x="13482" y="0"/>
                    <a:pt x="953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3" name="Google Shape;4277;p45"/>
            <p:cNvSpPr/>
            <p:nvPr/>
          </p:nvSpPr>
          <p:spPr>
            <a:xfrm>
              <a:off x="388898" y="458814"/>
              <a:ext cx="46543" cy="46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5" h="21600" fill="norm" stroke="1" extrusionOk="0">
                  <a:moveTo>
                    <a:pt x="9666" y="0"/>
                  </a:moveTo>
                  <a:cubicBezTo>
                    <a:pt x="8581" y="0"/>
                    <a:pt x="7480" y="211"/>
                    <a:pt x="6410" y="643"/>
                  </a:cubicBezTo>
                  <a:cubicBezTo>
                    <a:pt x="1459" y="2678"/>
                    <a:pt x="-1243" y="8765"/>
                    <a:pt x="561" y="14517"/>
                  </a:cubicBezTo>
                  <a:cubicBezTo>
                    <a:pt x="1967" y="18887"/>
                    <a:pt x="5668" y="21600"/>
                    <a:pt x="9588" y="21600"/>
                  </a:cubicBezTo>
                  <a:cubicBezTo>
                    <a:pt x="10674" y="21600"/>
                    <a:pt x="11783" y="21389"/>
                    <a:pt x="12852" y="20948"/>
                  </a:cubicBezTo>
                  <a:cubicBezTo>
                    <a:pt x="17803" y="18913"/>
                    <a:pt x="20357" y="12826"/>
                    <a:pt x="18701" y="7241"/>
                  </a:cubicBezTo>
                  <a:cubicBezTo>
                    <a:pt x="17296" y="2740"/>
                    <a:pt x="13587" y="0"/>
                    <a:pt x="9666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4" name="Google Shape;4278;p45"/>
            <p:cNvSpPr/>
            <p:nvPr/>
          </p:nvSpPr>
          <p:spPr>
            <a:xfrm>
              <a:off x="417296" y="511048"/>
              <a:ext cx="98265" cy="98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3" h="21600" fill="norm" stroke="1" extrusionOk="0">
                  <a:moveTo>
                    <a:pt x="9542" y="0"/>
                  </a:moveTo>
                  <a:cubicBezTo>
                    <a:pt x="8473" y="0"/>
                    <a:pt x="7381" y="206"/>
                    <a:pt x="6317" y="643"/>
                  </a:cubicBezTo>
                  <a:cubicBezTo>
                    <a:pt x="1419" y="2677"/>
                    <a:pt x="-1241" y="8785"/>
                    <a:pt x="571" y="14419"/>
                  </a:cubicBezTo>
                  <a:cubicBezTo>
                    <a:pt x="2001" y="18867"/>
                    <a:pt x="5691" y="21600"/>
                    <a:pt x="9648" y="21600"/>
                  </a:cubicBezTo>
                  <a:cubicBezTo>
                    <a:pt x="10695" y="21600"/>
                    <a:pt x="11759" y="21407"/>
                    <a:pt x="12806" y="21007"/>
                  </a:cubicBezTo>
                  <a:cubicBezTo>
                    <a:pt x="17804" y="18973"/>
                    <a:pt x="20359" y="12740"/>
                    <a:pt x="18658" y="7231"/>
                  </a:cubicBezTo>
                  <a:cubicBezTo>
                    <a:pt x="17234" y="2801"/>
                    <a:pt x="13504" y="0"/>
                    <a:pt x="954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5" name="Google Shape;4279;p45"/>
            <p:cNvSpPr/>
            <p:nvPr/>
          </p:nvSpPr>
          <p:spPr>
            <a:xfrm>
              <a:off x="428414" y="78370"/>
              <a:ext cx="28358" cy="91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70" y="0"/>
                  </a:moveTo>
                  <a:lnTo>
                    <a:pt x="0" y="21344"/>
                  </a:lnTo>
                  <a:lnTo>
                    <a:pt x="2897" y="21600"/>
                  </a:lnTo>
                  <a:lnTo>
                    <a:pt x="21600" y="256"/>
                  </a:lnTo>
                  <a:lnTo>
                    <a:pt x="18270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6" name="Google Shape;4280;p45"/>
            <p:cNvSpPr/>
            <p:nvPr/>
          </p:nvSpPr>
          <p:spPr>
            <a:xfrm>
              <a:off x="445867" y="70196"/>
              <a:ext cx="17423" cy="17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6" h="21600" fill="norm" stroke="1" extrusionOk="0">
                  <a:moveTo>
                    <a:pt x="9818" y="0"/>
                  </a:moveTo>
                  <a:cubicBezTo>
                    <a:pt x="8756" y="0"/>
                    <a:pt x="7662" y="211"/>
                    <a:pt x="6599" y="668"/>
                  </a:cubicBezTo>
                  <a:cubicBezTo>
                    <a:pt x="1191" y="2674"/>
                    <a:pt x="-1216" y="8760"/>
                    <a:pt x="597" y="14846"/>
                  </a:cubicBezTo>
                  <a:cubicBezTo>
                    <a:pt x="1972" y="19032"/>
                    <a:pt x="5536" y="21600"/>
                    <a:pt x="9318" y="21600"/>
                  </a:cubicBezTo>
                  <a:cubicBezTo>
                    <a:pt x="10412" y="21600"/>
                    <a:pt x="11506" y="21389"/>
                    <a:pt x="12600" y="20932"/>
                  </a:cubicBezTo>
                  <a:cubicBezTo>
                    <a:pt x="18008" y="18891"/>
                    <a:pt x="20384" y="12805"/>
                    <a:pt x="18602" y="7423"/>
                  </a:cubicBezTo>
                  <a:cubicBezTo>
                    <a:pt x="17196" y="2674"/>
                    <a:pt x="13601" y="0"/>
                    <a:pt x="981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7" name="Google Shape;4281;p45"/>
            <p:cNvSpPr/>
            <p:nvPr/>
          </p:nvSpPr>
          <p:spPr>
            <a:xfrm>
              <a:off x="464378" y="123587"/>
              <a:ext cx="68153" cy="69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6" y="0"/>
                  </a:moveTo>
                  <a:lnTo>
                    <a:pt x="0" y="20750"/>
                  </a:lnTo>
                  <a:lnTo>
                    <a:pt x="864" y="21600"/>
                  </a:lnTo>
                  <a:lnTo>
                    <a:pt x="21600" y="85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8" name="Google Shape;4282;p45"/>
            <p:cNvSpPr/>
            <p:nvPr/>
          </p:nvSpPr>
          <p:spPr>
            <a:xfrm>
              <a:off x="522111" y="116292"/>
              <a:ext cx="17704" cy="1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7" h="21600" fill="norm" stroke="1" extrusionOk="0">
                  <a:moveTo>
                    <a:pt x="9644" y="0"/>
                  </a:moveTo>
                  <a:cubicBezTo>
                    <a:pt x="5016" y="0"/>
                    <a:pt x="1126" y="3704"/>
                    <a:pt x="66" y="8896"/>
                  </a:cubicBezTo>
                  <a:cubicBezTo>
                    <a:pt x="-545" y="14885"/>
                    <a:pt x="3151" y="20215"/>
                    <a:pt x="8069" y="21531"/>
                  </a:cubicBezTo>
                  <a:cubicBezTo>
                    <a:pt x="8487" y="21600"/>
                    <a:pt x="8905" y="21600"/>
                    <a:pt x="9291" y="21600"/>
                  </a:cubicBezTo>
                  <a:cubicBezTo>
                    <a:pt x="14434" y="21600"/>
                    <a:pt x="19255" y="17792"/>
                    <a:pt x="19801" y="12219"/>
                  </a:cubicBezTo>
                  <a:cubicBezTo>
                    <a:pt x="21055" y="6923"/>
                    <a:pt x="17359" y="935"/>
                    <a:pt x="11798" y="277"/>
                  </a:cubicBezTo>
                  <a:cubicBezTo>
                    <a:pt x="11059" y="104"/>
                    <a:pt x="10351" y="0"/>
                    <a:pt x="9644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9" name="Google Shape;4283;p45"/>
            <p:cNvSpPr/>
            <p:nvPr/>
          </p:nvSpPr>
          <p:spPr>
            <a:xfrm>
              <a:off x="0" y="158188"/>
              <a:ext cx="434944" cy="20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20" y="0"/>
                  </a:moveTo>
                  <a:cubicBezTo>
                    <a:pt x="1999" y="0"/>
                    <a:pt x="0" y="19592"/>
                    <a:pt x="0" y="19592"/>
                  </a:cubicBezTo>
                  <a:cubicBezTo>
                    <a:pt x="2119" y="21008"/>
                    <a:pt x="4113" y="21600"/>
                    <a:pt x="5968" y="21600"/>
                  </a:cubicBezTo>
                  <a:cubicBezTo>
                    <a:pt x="15701" y="21600"/>
                    <a:pt x="21600" y="5252"/>
                    <a:pt x="21600" y="5252"/>
                  </a:cubicBezTo>
                  <a:cubicBezTo>
                    <a:pt x="17645" y="1479"/>
                    <a:pt x="14391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0" name="Google Shape;4284;p45"/>
            <p:cNvSpPr/>
            <p:nvPr/>
          </p:nvSpPr>
          <p:spPr>
            <a:xfrm>
              <a:off x="193487" y="252256"/>
              <a:ext cx="68721" cy="68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600" fill="norm" stroke="1" extrusionOk="0">
                  <a:moveTo>
                    <a:pt x="10663" y="0"/>
                  </a:moveTo>
                  <a:cubicBezTo>
                    <a:pt x="4899" y="0"/>
                    <a:pt x="171" y="4729"/>
                    <a:pt x="4" y="10457"/>
                  </a:cubicBezTo>
                  <a:cubicBezTo>
                    <a:pt x="-163" y="16452"/>
                    <a:pt x="4565" y="21422"/>
                    <a:pt x="10294" y="21591"/>
                  </a:cubicBezTo>
                  <a:cubicBezTo>
                    <a:pt x="10409" y="21591"/>
                    <a:pt x="10514" y="21600"/>
                    <a:pt x="10619" y="21600"/>
                  </a:cubicBezTo>
                  <a:cubicBezTo>
                    <a:pt x="16375" y="21600"/>
                    <a:pt x="21103" y="17032"/>
                    <a:pt x="21270" y="11143"/>
                  </a:cubicBezTo>
                  <a:cubicBezTo>
                    <a:pt x="21437" y="5148"/>
                    <a:pt x="16876" y="178"/>
                    <a:pt x="10971" y="9"/>
                  </a:cubicBezTo>
                  <a:cubicBezTo>
                    <a:pt x="10874" y="0"/>
                    <a:pt x="10769" y="0"/>
                    <a:pt x="1066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1" name="Google Shape;4285;p45"/>
            <p:cNvSpPr/>
            <p:nvPr/>
          </p:nvSpPr>
          <p:spPr>
            <a:xfrm>
              <a:off x="248260" y="178841"/>
              <a:ext cx="71984" cy="72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9" h="21600" fill="norm" stroke="1" extrusionOk="0">
                  <a:moveTo>
                    <a:pt x="10389" y="0"/>
                  </a:moveTo>
                  <a:cubicBezTo>
                    <a:pt x="4689" y="0"/>
                    <a:pt x="164" y="4632"/>
                    <a:pt x="5" y="10481"/>
                  </a:cubicBezTo>
                  <a:cubicBezTo>
                    <a:pt x="-155" y="16364"/>
                    <a:pt x="4361" y="21438"/>
                    <a:pt x="10322" y="21600"/>
                  </a:cubicBezTo>
                  <a:cubicBezTo>
                    <a:pt x="10423" y="21600"/>
                    <a:pt x="10515" y="21600"/>
                    <a:pt x="10616" y="21600"/>
                  </a:cubicBezTo>
                  <a:cubicBezTo>
                    <a:pt x="16291" y="21600"/>
                    <a:pt x="21126" y="16926"/>
                    <a:pt x="21285" y="11136"/>
                  </a:cubicBezTo>
                  <a:cubicBezTo>
                    <a:pt x="21445" y="5083"/>
                    <a:pt x="16769" y="179"/>
                    <a:pt x="10968" y="17"/>
                  </a:cubicBezTo>
                  <a:cubicBezTo>
                    <a:pt x="10775" y="9"/>
                    <a:pt x="10582" y="0"/>
                    <a:pt x="1038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2" name="Google Shape;4286;p45"/>
            <p:cNvSpPr/>
            <p:nvPr/>
          </p:nvSpPr>
          <p:spPr>
            <a:xfrm>
              <a:off x="348876" y="185425"/>
              <a:ext cx="46395" cy="46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10493" y="0"/>
                  </a:moveTo>
                  <a:cubicBezTo>
                    <a:pt x="4728" y="0"/>
                    <a:pt x="10" y="4732"/>
                    <a:pt x="10" y="10417"/>
                  </a:cubicBezTo>
                  <a:cubicBezTo>
                    <a:pt x="-236" y="16511"/>
                    <a:pt x="4237" y="21587"/>
                    <a:pt x="10196" y="21587"/>
                  </a:cubicBezTo>
                  <a:cubicBezTo>
                    <a:pt x="10338" y="21600"/>
                    <a:pt x="10493" y="21600"/>
                    <a:pt x="10635" y="21600"/>
                  </a:cubicBezTo>
                  <a:cubicBezTo>
                    <a:pt x="16387" y="21600"/>
                    <a:pt x="20873" y="16868"/>
                    <a:pt x="21118" y="11183"/>
                  </a:cubicBezTo>
                  <a:cubicBezTo>
                    <a:pt x="21364" y="5089"/>
                    <a:pt x="16646" y="264"/>
                    <a:pt x="10932" y="13"/>
                  </a:cubicBezTo>
                  <a:cubicBezTo>
                    <a:pt x="10790" y="13"/>
                    <a:pt x="10635" y="0"/>
                    <a:pt x="1049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3" name="Google Shape;4287;p45"/>
            <p:cNvSpPr/>
            <p:nvPr/>
          </p:nvSpPr>
          <p:spPr>
            <a:xfrm>
              <a:off x="110346" y="184823"/>
              <a:ext cx="87790" cy="87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3" h="21600" fill="norm" stroke="1" extrusionOk="0">
                  <a:moveTo>
                    <a:pt x="10520" y="0"/>
                  </a:moveTo>
                  <a:cubicBezTo>
                    <a:pt x="4785" y="0"/>
                    <a:pt x="265" y="4624"/>
                    <a:pt x="3" y="10399"/>
                  </a:cubicBezTo>
                  <a:cubicBezTo>
                    <a:pt x="-128" y="16471"/>
                    <a:pt x="4509" y="21466"/>
                    <a:pt x="10341" y="21600"/>
                  </a:cubicBezTo>
                  <a:cubicBezTo>
                    <a:pt x="10424" y="21600"/>
                    <a:pt x="10506" y="21600"/>
                    <a:pt x="10589" y="21600"/>
                  </a:cubicBezTo>
                  <a:cubicBezTo>
                    <a:pt x="16310" y="21600"/>
                    <a:pt x="21079" y="17061"/>
                    <a:pt x="21341" y="11074"/>
                  </a:cubicBezTo>
                  <a:cubicBezTo>
                    <a:pt x="21472" y="5136"/>
                    <a:pt x="16835" y="148"/>
                    <a:pt x="11003" y="14"/>
                  </a:cubicBezTo>
                  <a:cubicBezTo>
                    <a:pt x="10845" y="7"/>
                    <a:pt x="10679" y="0"/>
                    <a:pt x="1052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4" name="Google Shape;4288;p45"/>
            <p:cNvSpPr/>
            <p:nvPr/>
          </p:nvSpPr>
          <p:spPr>
            <a:xfrm>
              <a:off x="97004" y="295289"/>
              <a:ext cx="69261" cy="69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600" fill="norm" stroke="1" extrusionOk="0">
                  <a:moveTo>
                    <a:pt x="10582" y="0"/>
                  </a:moveTo>
                  <a:cubicBezTo>
                    <a:pt x="4862" y="0"/>
                    <a:pt x="170" y="4657"/>
                    <a:pt x="5" y="10466"/>
                  </a:cubicBezTo>
                  <a:cubicBezTo>
                    <a:pt x="-161" y="16371"/>
                    <a:pt x="4356" y="21433"/>
                    <a:pt x="10390" y="21600"/>
                  </a:cubicBezTo>
                  <a:cubicBezTo>
                    <a:pt x="10486" y="21600"/>
                    <a:pt x="10591" y="21600"/>
                    <a:pt x="10687" y="21600"/>
                  </a:cubicBezTo>
                  <a:cubicBezTo>
                    <a:pt x="16416" y="21600"/>
                    <a:pt x="21108" y="16943"/>
                    <a:pt x="21273" y="11134"/>
                  </a:cubicBezTo>
                  <a:cubicBezTo>
                    <a:pt x="21439" y="5229"/>
                    <a:pt x="16913" y="167"/>
                    <a:pt x="10888" y="0"/>
                  </a:cubicBezTo>
                  <a:cubicBezTo>
                    <a:pt x="10792" y="0"/>
                    <a:pt x="10687" y="0"/>
                    <a:pt x="1058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5" name="Google Shape;4289;p45"/>
            <p:cNvSpPr/>
            <p:nvPr/>
          </p:nvSpPr>
          <p:spPr>
            <a:xfrm>
              <a:off x="53067" y="256958"/>
              <a:ext cx="38304" cy="3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600" fill="norm" stroke="1" extrusionOk="0">
                  <a:moveTo>
                    <a:pt x="10818" y="0"/>
                  </a:moveTo>
                  <a:cubicBezTo>
                    <a:pt x="4984" y="0"/>
                    <a:pt x="120" y="4635"/>
                    <a:pt x="2" y="10556"/>
                  </a:cubicBezTo>
                  <a:cubicBezTo>
                    <a:pt x="-115" y="16434"/>
                    <a:pt x="4514" y="21469"/>
                    <a:pt x="10330" y="21588"/>
                  </a:cubicBezTo>
                  <a:cubicBezTo>
                    <a:pt x="10472" y="21594"/>
                    <a:pt x="10620" y="21600"/>
                    <a:pt x="10762" y="21600"/>
                  </a:cubicBezTo>
                  <a:cubicBezTo>
                    <a:pt x="16504" y="21600"/>
                    <a:pt x="21250" y="17003"/>
                    <a:pt x="21368" y="11156"/>
                  </a:cubicBezTo>
                  <a:cubicBezTo>
                    <a:pt x="21485" y="5160"/>
                    <a:pt x="16856" y="237"/>
                    <a:pt x="11040" y="0"/>
                  </a:cubicBezTo>
                  <a:cubicBezTo>
                    <a:pt x="10966" y="0"/>
                    <a:pt x="10892" y="0"/>
                    <a:pt x="1081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80" name="Google Shape;4290;p45"/>
          <p:cNvGrpSpPr/>
          <p:nvPr/>
        </p:nvGrpSpPr>
        <p:grpSpPr>
          <a:xfrm>
            <a:off x="7797082" y="2889706"/>
            <a:ext cx="273734" cy="333917"/>
            <a:chOff x="13" y="0"/>
            <a:chExt cx="273733" cy="333915"/>
          </a:xfrm>
        </p:grpSpPr>
        <p:sp>
          <p:nvSpPr>
            <p:cNvPr id="2177" name="Google Shape;4291;p45"/>
            <p:cNvSpPr/>
            <p:nvPr/>
          </p:nvSpPr>
          <p:spPr>
            <a:xfrm>
              <a:off x="13" y="-1"/>
              <a:ext cx="273734" cy="333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35" y="0"/>
                  </a:moveTo>
                  <a:cubicBezTo>
                    <a:pt x="8204" y="4953"/>
                    <a:pt x="9275" y="9342"/>
                    <a:pt x="9275" y="9342"/>
                  </a:cubicBezTo>
                  <a:cubicBezTo>
                    <a:pt x="5851" y="5049"/>
                    <a:pt x="1512" y="4869"/>
                    <a:pt x="806" y="4869"/>
                  </a:cubicBezTo>
                  <a:cubicBezTo>
                    <a:pt x="742" y="4869"/>
                    <a:pt x="707" y="4870"/>
                    <a:pt x="707" y="4870"/>
                  </a:cubicBezTo>
                  <a:cubicBezTo>
                    <a:pt x="1273" y="10933"/>
                    <a:pt x="7698" y="12225"/>
                    <a:pt x="7698" y="12225"/>
                  </a:cubicBezTo>
                  <a:cubicBezTo>
                    <a:pt x="7214" y="12151"/>
                    <a:pt x="6751" y="12118"/>
                    <a:pt x="6312" y="12118"/>
                  </a:cubicBezTo>
                  <a:cubicBezTo>
                    <a:pt x="2193" y="12118"/>
                    <a:pt x="0" y="15024"/>
                    <a:pt x="0" y="15024"/>
                  </a:cubicBezTo>
                  <a:cubicBezTo>
                    <a:pt x="1010" y="15316"/>
                    <a:pt x="1930" y="15434"/>
                    <a:pt x="2756" y="15434"/>
                  </a:cubicBezTo>
                  <a:cubicBezTo>
                    <a:pt x="5953" y="15434"/>
                    <a:pt x="7756" y="13663"/>
                    <a:pt x="8073" y="13324"/>
                  </a:cubicBezTo>
                  <a:cubicBezTo>
                    <a:pt x="3607" y="18295"/>
                    <a:pt x="5011" y="21600"/>
                    <a:pt x="5011" y="21600"/>
                  </a:cubicBezTo>
                  <a:cubicBezTo>
                    <a:pt x="9376" y="19845"/>
                    <a:pt x="10245" y="14080"/>
                    <a:pt x="10245" y="14080"/>
                  </a:cubicBezTo>
                  <a:cubicBezTo>
                    <a:pt x="10406" y="21170"/>
                    <a:pt x="14831" y="21402"/>
                    <a:pt x="14831" y="21402"/>
                  </a:cubicBezTo>
                  <a:cubicBezTo>
                    <a:pt x="15820" y="16489"/>
                    <a:pt x="11731" y="13723"/>
                    <a:pt x="11719" y="13716"/>
                  </a:cubicBezTo>
                  <a:cubicBezTo>
                    <a:pt x="14969" y="15906"/>
                    <a:pt x="17254" y="16528"/>
                    <a:pt x="18803" y="16528"/>
                  </a:cubicBezTo>
                  <a:cubicBezTo>
                    <a:pt x="20838" y="16528"/>
                    <a:pt x="21600" y="15455"/>
                    <a:pt x="21600" y="15455"/>
                  </a:cubicBezTo>
                  <a:cubicBezTo>
                    <a:pt x="18185" y="13186"/>
                    <a:pt x="12710" y="12225"/>
                    <a:pt x="12709" y="12225"/>
                  </a:cubicBezTo>
                  <a:cubicBezTo>
                    <a:pt x="13213" y="12296"/>
                    <a:pt x="13691" y="12329"/>
                    <a:pt x="14144" y="12329"/>
                  </a:cubicBezTo>
                  <a:cubicBezTo>
                    <a:pt x="19821" y="12329"/>
                    <a:pt x="21519" y="7156"/>
                    <a:pt x="21519" y="7156"/>
                  </a:cubicBezTo>
                  <a:cubicBezTo>
                    <a:pt x="21294" y="7147"/>
                    <a:pt x="21072" y="7142"/>
                    <a:pt x="20855" y="7142"/>
                  </a:cubicBezTo>
                  <a:cubicBezTo>
                    <a:pt x="16092" y="7142"/>
                    <a:pt x="13436" y="9248"/>
                    <a:pt x="12488" y="10189"/>
                  </a:cubicBezTo>
                  <a:cubicBezTo>
                    <a:pt x="18324" y="3614"/>
                    <a:pt x="15135" y="1"/>
                    <a:pt x="151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8" name="Google Shape;4292;p45"/>
            <p:cNvSpPr/>
            <p:nvPr/>
          </p:nvSpPr>
          <p:spPr>
            <a:xfrm>
              <a:off x="33044" y="33551"/>
              <a:ext cx="212032" cy="261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69" y="0"/>
                  </a:moveTo>
                  <a:cubicBezTo>
                    <a:pt x="11582" y="2985"/>
                    <a:pt x="8844" y="12134"/>
                    <a:pt x="8844" y="12134"/>
                  </a:cubicBezTo>
                  <a:cubicBezTo>
                    <a:pt x="7852" y="10186"/>
                    <a:pt x="1" y="5125"/>
                    <a:pt x="0" y="5125"/>
                  </a:cubicBezTo>
                  <a:cubicBezTo>
                    <a:pt x="1591" y="8745"/>
                    <a:pt x="8348" y="12791"/>
                    <a:pt x="8348" y="12791"/>
                  </a:cubicBezTo>
                  <a:cubicBezTo>
                    <a:pt x="5687" y="13596"/>
                    <a:pt x="130" y="15607"/>
                    <a:pt x="130" y="15607"/>
                  </a:cubicBezTo>
                  <a:cubicBezTo>
                    <a:pt x="213" y="15609"/>
                    <a:pt x="296" y="15611"/>
                    <a:pt x="379" y="15611"/>
                  </a:cubicBezTo>
                  <a:cubicBezTo>
                    <a:pt x="4258" y="15611"/>
                    <a:pt x="8607" y="13236"/>
                    <a:pt x="8609" y="13235"/>
                  </a:cubicBezTo>
                  <a:cubicBezTo>
                    <a:pt x="7330" y="14611"/>
                    <a:pt x="5088" y="21346"/>
                    <a:pt x="5088" y="21346"/>
                  </a:cubicBezTo>
                  <a:cubicBezTo>
                    <a:pt x="7670" y="18106"/>
                    <a:pt x="9600" y="13362"/>
                    <a:pt x="9600" y="13362"/>
                  </a:cubicBezTo>
                  <a:cubicBezTo>
                    <a:pt x="10304" y="16581"/>
                    <a:pt x="14165" y="21600"/>
                    <a:pt x="14165" y="21600"/>
                  </a:cubicBezTo>
                  <a:cubicBezTo>
                    <a:pt x="13930" y="17746"/>
                    <a:pt x="10069" y="13130"/>
                    <a:pt x="10069" y="13129"/>
                  </a:cubicBezTo>
                  <a:cubicBezTo>
                    <a:pt x="16305" y="15777"/>
                    <a:pt x="21600" y="16857"/>
                    <a:pt x="21600" y="16857"/>
                  </a:cubicBezTo>
                  <a:cubicBezTo>
                    <a:pt x="18443" y="14929"/>
                    <a:pt x="10018" y="12473"/>
                    <a:pt x="10018" y="12473"/>
                  </a:cubicBezTo>
                  <a:cubicBezTo>
                    <a:pt x="15469" y="12240"/>
                    <a:pt x="21025" y="8089"/>
                    <a:pt x="21025" y="8089"/>
                  </a:cubicBezTo>
                  <a:cubicBezTo>
                    <a:pt x="18417" y="8174"/>
                    <a:pt x="10356" y="11732"/>
                    <a:pt x="10356" y="11732"/>
                  </a:cubicBezTo>
                  <a:cubicBezTo>
                    <a:pt x="12938" y="7369"/>
                    <a:pt x="14869" y="0"/>
                    <a:pt x="148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9" name="Google Shape;4293;p45"/>
            <p:cNvSpPr/>
            <p:nvPr/>
          </p:nvSpPr>
          <p:spPr>
            <a:xfrm>
              <a:off x="109081" y="153395"/>
              <a:ext cx="48135" cy="54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8" h="21600" fill="norm" stroke="1" extrusionOk="0">
                  <a:moveTo>
                    <a:pt x="8683" y="0"/>
                  </a:moveTo>
                  <a:cubicBezTo>
                    <a:pt x="4131" y="0"/>
                    <a:pt x="-175" y="3603"/>
                    <a:pt x="5" y="11542"/>
                  </a:cubicBezTo>
                  <a:cubicBezTo>
                    <a:pt x="5" y="11542"/>
                    <a:pt x="699" y="19924"/>
                    <a:pt x="8107" y="21456"/>
                  </a:cubicBezTo>
                  <a:cubicBezTo>
                    <a:pt x="8575" y="21552"/>
                    <a:pt x="9043" y="21600"/>
                    <a:pt x="9501" y="21600"/>
                  </a:cubicBezTo>
                  <a:cubicBezTo>
                    <a:pt x="16260" y="21600"/>
                    <a:pt x="21425" y="11478"/>
                    <a:pt x="16800" y="4491"/>
                  </a:cubicBezTo>
                  <a:cubicBezTo>
                    <a:pt x="14794" y="1570"/>
                    <a:pt x="11682" y="0"/>
                    <a:pt x="86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01" name="Google Shape;4294;p45"/>
          <p:cNvGrpSpPr/>
          <p:nvPr/>
        </p:nvGrpSpPr>
        <p:grpSpPr>
          <a:xfrm>
            <a:off x="7340456" y="3946798"/>
            <a:ext cx="678810" cy="760832"/>
            <a:chOff x="0" y="0"/>
            <a:chExt cx="678809" cy="760831"/>
          </a:xfrm>
        </p:grpSpPr>
        <p:sp>
          <p:nvSpPr>
            <p:cNvPr id="2181" name="Google Shape;4295;p45"/>
            <p:cNvSpPr/>
            <p:nvPr/>
          </p:nvSpPr>
          <p:spPr>
            <a:xfrm>
              <a:off x="468678" y="259921"/>
              <a:ext cx="12701" cy="120438"/>
            </a:xfrm>
            <a:prstGeom prst="rect">
              <a:avLst/>
            </a:pr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2" name="Google Shape;4296;p45"/>
            <p:cNvSpPr/>
            <p:nvPr/>
          </p:nvSpPr>
          <p:spPr>
            <a:xfrm>
              <a:off x="462212" y="244110"/>
              <a:ext cx="23447" cy="2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62" y="0"/>
                  </a:moveTo>
                  <a:cubicBezTo>
                    <a:pt x="5021" y="0"/>
                    <a:pt x="0" y="5021"/>
                    <a:pt x="0" y="11035"/>
                  </a:cubicBezTo>
                  <a:cubicBezTo>
                    <a:pt x="0" y="16579"/>
                    <a:pt x="5021" y="21600"/>
                    <a:pt x="11062" y="21600"/>
                  </a:cubicBezTo>
                  <a:cubicBezTo>
                    <a:pt x="17076" y="21600"/>
                    <a:pt x="21600" y="16579"/>
                    <a:pt x="21600" y="11035"/>
                  </a:cubicBezTo>
                  <a:cubicBezTo>
                    <a:pt x="21600" y="5021"/>
                    <a:pt x="17076" y="0"/>
                    <a:pt x="110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3" name="Google Shape;4297;p45"/>
            <p:cNvSpPr/>
            <p:nvPr/>
          </p:nvSpPr>
          <p:spPr>
            <a:xfrm>
              <a:off x="439791" y="259921"/>
              <a:ext cx="12701" cy="120438"/>
            </a:xfrm>
            <a:prstGeom prst="rect">
              <a:avLst/>
            </a:pr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4" name="Google Shape;4298;p45"/>
            <p:cNvSpPr/>
            <p:nvPr/>
          </p:nvSpPr>
          <p:spPr>
            <a:xfrm>
              <a:off x="433324" y="244110"/>
              <a:ext cx="23447" cy="2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62" y="0"/>
                  </a:moveTo>
                  <a:cubicBezTo>
                    <a:pt x="5021" y="0"/>
                    <a:pt x="0" y="5021"/>
                    <a:pt x="0" y="11035"/>
                  </a:cubicBezTo>
                  <a:cubicBezTo>
                    <a:pt x="0" y="16579"/>
                    <a:pt x="5021" y="21600"/>
                    <a:pt x="11062" y="21600"/>
                  </a:cubicBezTo>
                  <a:cubicBezTo>
                    <a:pt x="17076" y="21600"/>
                    <a:pt x="21600" y="16579"/>
                    <a:pt x="21600" y="11035"/>
                  </a:cubicBezTo>
                  <a:cubicBezTo>
                    <a:pt x="21600" y="5021"/>
                    <a:pt x="17076" y="0"/>
                    <a:pt x="110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5" name="Google Shape;4299;p45"/>
            <p:cNvSpPr/>
            <p:nvPr/>
          </p:nvSpPr>
          <p:spPr>
            <a:xfrm>
              <a:off x="504173" y="275730"/>
              <a:ext cx="38179" cy="117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22" y="0"/>
                  </a:moveTo>
                  <a:lnTo>
                    <a:pt x="0" y="21401"/>
                  </a:lnTo>
                  <a:lnTo>
                    <a:pt x="2778" y="21600"/>
                  </a:lnTo>
                  <a:lnTo>
                    <a:pt x="21600" y="199"/>
                  </a:lnTo>
                  <a:lnTo>
                    <a:pt x="18822" y="0"/>
                  </a:lnTo>
                  <a:close/>
                </a:path>
              </a:pathLst>
            </a:cu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6" name="Google Shape;4300;p45"/>
            <p:cNvSpPr/>
            <p:nvPr/>
          </p:nvSpPr>
          <p:spPr>
            <a:xfrm>
              <a:off x="528305" y="260573"/>
              <a:ext cx="23382" cy="23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8" h="21600" fill="norm" stroke="1" extrusionOk="0">
                  <a:moveTo>
                    <a:pt x="9719" y="0"/>
                  </a:moveTo>
                  <a:cubicBezTo>
                    <a:pt x="5361" y="0"/>
                    <a:pt x="1449" y="2961"/>
                    <a:pt x="348" y="8011"/>
                  </a:cubicBezTo>
                  <a:cubicBezTo>
                    <a:pt x="-1011" y="13589"/>
                    <a:pt x="1683" y="19696"/>
                    <a:pt x="7095" y="21203"/>
                  </a:cubicBezTo>
                  <a:cubicBezTo>
                    <a:pt x="7938" y="21468"/>
                    <a:pt x="8805" y="21600"/>
                    <a:pt x="9648" y="21600"/>
                  </a:cubicBezTo>
                  <a:cubicBezTo>
                    <a:pt x="13772" y="21600"/>
                    <a:pt x="17661" y="18639"/>
                    <a:pt x="18785" y="13589"/>
                  </a:cubicBezTo>
                  <a:cubicBezTo>
                    <a:pt x="20589" y="8011"/>
                    <a:pt x="17426" y="1930"/>
                    <a:pt x="12483" y="397"/>
                  </a:cubicBezTo>
                  <a:cubicBezTo>
                    <a:pt x="11546" y="132"/>
                    <a:pt x="10632" y="0"/>
                    <a:pt x="9719" y="0"/>
                  </a:cubicBezTo>
                  <a:close/>
                </a:path>
              </a:pathLst>
            </a:custGeom>
            <a:solidFill>
              <a:srgbClr val="4D237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7" name="Google Shape;4301;p45"/>
            <p:cNvSpPr/>
            <p:nvPr/>
          </p:nvSpPr>
          <p:spPr>
            <a:xfrm>
              <a:off x="0" y="77320"/>
              <a:ext cx="420780" cy="552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8" h="21600" fill="norm" stroke="1" extrusionOk="0">
                  <a:moveTo>
                    <a:pt x="4621" y="0"/>
                  </a:moveTo>
                  <a:cubicBezTo>
                    <a:pt x="3990" y="0"/>
                    <a:pt x="3313" y="142"/>
                    <a:pt x="2550" y="426"/>
                  </a:cubicBezTo>
                  <a:cubicBezTo>
                    <a:pt x="-1912" y="2108"/>
                    <a:pt x="4285" y="12756"/>
                    <a:pt x="4285" y="12756"/>
                  </a:cubicBezTo>
                  <a:cubicBezTo>
                    <a:pt x="4285" y="12756"/>
                    <a:pt x="0" y="15589"/>
                    <a:pt x="0" y="18634"/>
                  </a:cubicBezTo>
                  <a:cubicBezTo>
                    <a:pt x="0" y="20874"/>
                    <a:pt x="2096" y="21600"/>
                    <a:pt x="4739" y="21600"/>
                  </a:cubicBezTo>
                  <a:cubicBezTo>
                    <a:pt x="9010" y="21600"/>
                    <a:pt x="14713" y="19705"/>
                    <a:pt x="15328" y="19231"/>
                  </a:cubicBezTo>
                  <a:cubicBezTo>
                    <a:pt x="16323" y="18464"/>
                    <a:pt x="19688" y="12821"/>
                    <a:pt x="19688" y="12821"/>
                  </a:cubicBezTo>
                  <a:cubicBezTo>
                    <a:pt x="19688" y="12821"/>
                    <a:pt x="19614" y="12835"/>
                    <a:pt x="19470" y="12835"/>
                  </a:cubicBezTo>
                  <a:cubicBezTo>
                    <a:pt x="18748" y="12835"/>
                    <a:pt x="16291" y="12464"/>
                    <a:pt x="13033" y="7965"/>
                  </a:cubicBezTo>
                  <a:cubicBezTo>
                    <a:pt x="9180" y="2655"/>
                    <a:pt x="7346" y="0"/>
                    <a:pt x="462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8" name="Google Shape;4302;p45"/>
            <p:cNvSpPr/>
            <p:nvPr/>
          </p:nvSpPr>
          <p:spPr>
            <a:xfrm>
              <a:off x="6530" y="0"/>
              <a:ext cx="486206" cy="450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4663" y="0"/>
                  </a:moveTo>
                  <a:cubicBezTo>
                    <a:pt x="4577" y="0"/>
                    <a:pt x="4494" y="7"/>
                    <a:pt x="4416" y="22"/>
                  </a:cubicBezTo>
                  <a:cubicBezTo>
                    <a:pt x="1070" y="665"/>
                    <a:pt x="-654" y="6000"/>
                    <a:pt x="230" y="6000"/>
                  </a:cubicBezTo>
                  <a:cubicBezTo>
                    <a:pt x="389" y="6000"/>
                    <a:pt x="631" y="5829"/>
                    <a:pt x="964" y="5428"/>
                  </a:cubicBezTo>
                  <a:cubicBezTo>
                    <a:pt x="1734" y="4497"/>
                    <a:pt x="2593" y="3937"/>
                    <a:pt x="3501" y="3937"/>
                  </a:cubicBezTo>
                  <a:cubicBezTo>
                    <a:pt x="5168" y="3937"/>
                    <a:pt x="7005" y="5821"/>
                    <a:pt x="8783" y="10756"/>
                  </a:cubicBezTo>
                  <a:cubicBezTo>
                    <a:pt x="12479" y="21057"/>
                    <a:pt x="16590" y="21600"/>
                    <a:pt x="17416" y="21600"/>
                  </a:cubicBezTo>
                  <a:cubicBezTo>
                    <a:pt x="17514" y="21600"/>
                    <a:pt x="17565" y="21593"/>
                    <a:pt x="17565" y="21593"/>
                  </a:cubicBezTo>
                  <a:lnTo>
                    <a:pt x="20946" y="17780"/>
                  </a:lnTo>
                  <a:cubicBezTo>
                    <a:pt x="20946" y="17780"/>
                    <a:pt x="8860" y="0"/>
                    <a:pt x="46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9" name="Google Shape;4303;p45"/>
            <p:cNvSpPr/>
            <p:nvPr/>
          </p:nvSpPr>
          <p:spPr>
            <a:xfrm>
              <a:off x="33805" y="562959"/>
              <a:ext cx="20694" cy="20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5" y="0"/>
                  </a:moveTo>
                  <a:cubicBezTo>
                    <a:pt x="5126" y="0"/>
                    <a:pt x="0" y="4678"/>
                    <a:pt x="0" y="11089"/>
                  </a:cubicBezTo>
                  <a:cubicBezTo>
                    <a:pt x="0" y="16922"/>
                    <a:pt x="5126" y="21600"/>
                    <a:pt x="10815" y="21600"/>
                  </a:cubicBezTo>
                  <a:cubicBezTo>
                    <a:pt x="16504" y="21600"/>
                    <a:pt x="21600" y="16922"/>
                    <a:pt x="21600" y="11089"/>
                  </a:cubicBezTo>
                  <a:cubicBezTo>
                    <a:pt x="21600" y="4678"/>
                    <a:pt x="16504" y="0"/>
                    <a:pt x="1081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0" name="Google Shape;4304;p45"/>
            <p:cNvSpPr/>
            <p:nvPr/>
          </p:nvSpPr>
          <p:spPr>
            <a:xfrm>
              <a:off x="78484" y="570055"/>
              <a:ext cx="31083" cy="31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3" y="0"/>
                  </a:moveTo>
                  <a:cubicBezTo>
                    <a:pt x="4932" y="0"/>
                    <a:pt x="0" y="4916"/>
                    <a:pt x="0" y="10622"/>
                  </a:cubicBezTo>
                  <a:cubicBezTo>
                    <a:pt x="0" y="16684"/>
                    <a:pt x="4932" y="21600"/>
                    <a:pt x="10613" y="21600"/>
                  </a:cubicBezTo>
                  <a:cubicBezTo>
                    <a:pt x="16668" y="21600"/>
                    <a:pt x="21600" y="16684"/>
                    <a:pt x="21600" y="10622"/>
                  </a:cubicBezTo>
                  <a:cubicBezTo>
                    <a:pt x="21600" y="4916"/>
                    <a:pt x="16668" y="0"/>
                    <a:pt x="106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1" name="Google Shape;4305;p45"/>
            <p:cNvSpPr/>
            <p:nvPr/>
          </p:nvSpPr>
          <p:spPr>
            <a:xfrm>
              <a:off x="136275" y="556970"/>
              <a:ext cx="44680" cy="44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34" y="0"/>
                    <a:pt x="0" y="4745"/>
                    <a:pt x="0" y="10793"/>
                  </a:cubicBezTo>
                  <a:cubicBezTo>
                    <a:pt x="0" y="16855"/>
                    <a:pt x="4734" y="21600"/>
                    <a:pt x="10800" y="21600"/>
                  </a:cubicBezTo>
                  <a:cubicBezTo>
                    <a:pt x="16866" y="21600"/>
                    <a:pt x="21600" y="16855"/>
                    <a:pt x="21600" y="10793"/>
                  </a:cubicBezTo>
                  <a:cubicBezTo>
                    <a:pt x="21600" y="4745"/>
                    <a:pt x="16866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2" name="Google Shape;4306;p45"/>
            <p:cNvSpPr/>
            <p:nvPr/>
          </p:nvSpPr>
          <p:spPr>
            <a:xfrm>
              <a:off x="215299" y="554244"/>
              <a:ext cx="26712" cy="26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18" y="0"/>
                  </a:moveTo>
                  <a:cubicBezTo>
                    <a:pt x="4843" y="0"/>
                    <a:pt x="0" y="4943"/>
                    <a:pt x="0" y="10800"/>
                  </a:cubicBezTo>
                  <a:cubicBezTo>
                    <a:pt x="0" y="17102"/>
                    <a:pt x="4843" y="21600"/>
                    <a:pt x="11018" y="21600"/>
                  </a:cubicBezTo>
                  <a:cubicBezTo>
                    <a:pt x="16757" y="21600"/>
                    <a:pt x="21600" y="17102"/>
                    <a:pt x="21600" y="10800"/>
                  </a:cubicBezTo>
                  <a:cubicBezTo>
                    <a:pt x="21600" y="4943"/>
                    <a:pt x="16757" y="0"/>
                    <a:pt x="11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3" name="Google Shape;4307;p45"/>
            <p:cNvSpPr/>
            <p:nvPr/>
          </p:nvSpPr>
          <p:spPr>
            <a:xfrm>
              <a:off x="267074" y="542266"/>
              <a:ext cx="13626" cy="13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95" y="0"/>
                  </a:moveTo>
                  <a:cubicBezTo>
                    <a:pt x="4320" y="0"/>
                    <a:pt x="0" y="5175"/>
                    <a:pt x="0" y="11205"/>
                  </a:cubicBezTo>
                  <a:cubicBezTo>
                    <a:pt x="0" y="16380"/>
                    <a:pt x="4320" y="21600"/>
                    <a:pt x="10395" y="21600"/>
                  </a:cubicBezTo>
                  <a:cubicBezTo>
                    <a:pt x="16425" y="21600"/>
                    <a:pt x="21600" y="16380"/>
                    <a:pt x="21600" y="11205"/>
                  </a:cubicBezTo>
                  <a:cubicBezTo>
                    <a:pt x="21600" y="5175"/>
                    <a:pt x="16425" y="0"/>
                    <a:pt x="103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4" name="Google Shape;4308;p45"/>
            <p:cNvSpPr/>
            <p:nvPr/>
          </p:nvSpPr>
          <p:spPr>
            <a:xfrm>
              <a:off x="424716" y="144904"/>
              <a:ext cx="254094" cy="49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44" h="21600" fill="norm" stroke="1" extrusionOk="0">
                  <a:moveTo>
                    <a:pt x="13062" y="0"/>
                  </a:moveTo>
                  <a:cubicBezTo>
                    <a:pt x="13049" y="0"/>
                    <a:pt x="13038" y="0"/>
                    <a:pt x="13025" y="0"/>
                  </a:cubicBezTo>
                  <a:cubicBezTo>
                    <a:pt x="10097" y="72"/>
                    <a:pt x="9954" y="2879"/>
                    <a:pt x="9312" y="8158"/>
                  </a:cubicBezTo>
                  <a:cubicBezTo>
                    <a:pt x="8758" y="12703"/>
                    <a:pt x="5668" y="13018"/>
                    <a:pt x="4816" y="13018"/>
                  </a:cubicBezTo>
                  <a:cubicBezTo>
                    <a:pt x="4679" y="13018"/>
                    <a:pt x="4599" y="13011"/>
                    <a:pt x="4599" y="13011"/>
                  </a:cubicBezTo>
                  <a:cubicBezTo>
                    <a:pt x="4599" y="13011"/>
                    <a:pt x="-1578" y="17649"/>
                    <a:pt x="385" y="19124"/>
                  </a:cubicBezTo>
                  <a:cubicBezTo>
                    <a:pt x="1886" y="20251"/>
                    <a:pt x="4368" y="21600"/>
                    <a:pt x="7734" y="21600"/>
                  </a:cubicBezTo>
                  <a:cubicBezTo>
                    <a:pt x="8771" y="21600"/>
                    <a:pt x="9894" y="21471"/>
                    <a:pt x="11097" y="21169"/>
                  </a:cubicBezTo>
                  <a:cubicBezTo>
                    <a:pt x="16203" y="19908"/>
                    <a:pt x="11633" y="15485"/>
                    <a:pt x="11633" y="15485"/>
                  </a:cubicBezTo>
                  <a:cubicBezTo>
                    <a:pt x="20022" y="10819"/>
                    <a:pt x="15987" y="0"/>
                    <a:pt x="1306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5" name="Google Shape;4309;p45"/>
            <p:cNvSpPr/>
            <p:nvPr/>
          </p:nvSpPr>
          <p:spPr>
            <a:xfrm>
              <a:off x="476385" y="53334"/>
              <a:ext cx="174736" cy="41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65" h="21600" fill="norm" stroke="1" extrusionOk="0">
                  <a:moveTo>
                    <a:pt x="7217" y="0"/>
                  </a:moveTo>
                  <a:lnTo>
                    <a:pt x="1778" y="9493"/>
                  </a:lnTo>
                  <a:lnTo>
                    <a:pt x="0" y="21360"/>
                  </a:lnTo>
                  <a:cubicBezTo>
                    <a:pt x="0" y="21360"/>
                    <a:pt x="1198" y="21600"/>
                    <a:pt x="2805" y="21600"/>
                  </a:cubicBezTo>
                  <a:cubicBezTo>
                    <a:pt x="5436" y="21600"/>
                    <a:pt x="9170" y="20958"/>
                    <a:pt x="10564" y="17574"/>
                  </a:cubicBezTo>
                  <a:cubicBezTo>
                    <a:pt x="12814" y="12121"/>
                    <a:pt x="8525" y="5538"/>
                    <a:pt x="15061" y="4747"/>
                  </a:cubicBezTo>
                  <a:cubicBezTo>
                    <a:pt x="21600" y="3927"/>
                    <a:pt x="7217" y="0"/>
                    <a:pt x="721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6" name="Google Shape;4310;p45"/>
            <p:cNvSpPr/>
            <p:nvPr/>
          </p:nvSpPr>
          <p:spPr>
            <a:xfrm>
              <a:off x="467670" y="579848"/>
              <a:ext cx="19076" cy="19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1" y="0"/>
                  </a:moveTo>
                  <a:cubicBezTo>
                    <a:pt x="4918" y="0"/>
                    <a:pt x="0" y="4943"/>
                    <a:pt x="0" y="11105"/>
                  </a:cubicBezTo>
                  <a:cubicBezTo>
                    <a:pt x="0" y="16657"/>
                    <a:pt x="4918" y="21600"/>
                    <a:pt x="11121" y="21600"/>
                  </a:cubicBezTo>
                  <a:cubicBezTo>
                    <a:pt x="16650" y="21600"/>
                    <a:pt x="21600" y="16657"/>
                    <a:pt x="21600" y="11105"/>
                  </a:cubicBezTo>
                  <a:cubicBezTo>
                    <a:pt x="21600" y="4943"/>
                    <a:pt x="16650" y="0"/>
                    <a:pt x="111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7" name="Google Shape;4311;p45"/>
            <p:cNvSpPr/>
            <p:nvPr/>
          </p:nvSpPr>
          <p:spPr>
            <a:xfrm>
              <a:off x="501448" y="596227"/>
              <a:ext cx="26712" cy="27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82" y="0"/>
                  </a:moveTo>
                  <a:cubicBezTo>
                    <a:pt x="4866" y="0"/>
                    <a:pt x="0" y="4747"/>
                    <a:pt x="0" y="10800"/>
                  </a:cubicBezTo>
                  <a:cubicBezTo>
                    <a:pt x="0" y="16830"/>
                    <a:pt x="4866" y="21600"/>
                    <a:pt x="10582" y="21600"/>
                  </a:cubicBezTo>
                  <a:cubicBezTo>
                    <a:pt x="16757" y="21600"/>
                    <a:pt x="21600" y="16830"/>
                    <a:pt x="21600" y="10800"/>
                  </a:cubicBezTo>
                  <a:cubicBezTo>
                    <a:pt x="21600" y="4747"/>
                    <a:pt x="16757" y="0"/>
                    <a:pt x="1058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8" name="Google Shape;4312;p45"/>
            <p:cNvSpPr/>
            <p:nvPr/>
          </p:nvSpPr>
          <p:spPr>
            <a:xfrm>
              <a:off x="547233" y="596765"/>
              <a:ext cx="28358" cy="28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1" y="0"/>
                  </a:moveTo>
                  <a:cubicBezTo>
                    <a:pt x="4995" y="0"/>
                    <a:pt x="0" y="4978"/>
                    <a:pt x="0" y="10800"/>
                  </a:cubicBezTo>
                  <a:cubicBezTo>
                    <a:pt x="0" y="17033"/>
                    <a:pt x="4995" y="21600"/>
                    <a:pt x="10811" y="21600"/>
                  </a:cubicBezTo>
                  <a:cubicBezTo>
                    <a:pt x="17038" y="21600"/>
                    <a:pt x="21600" y="17033"/>
                    <a:pt x="21600" y="10800"/>
                  </a:cubicBezTo>
                  <a:cubicBezTo>
                    <a:pt x="21600" y="4978"/>
                    <a:pt x="17038" y="0"/>
                    <a:pt x="1081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9" name="Google Shape;4313;p45"/>
            <p:cNvSpPr/>
            <p:nvPr/>
          </p:nvSpPr>
          <p:spPr>
            <a:xfrm>
              <a:off x="592479" y="587483"/>
              <a:ext cx="14165" cy="14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2" y="0"/>
                  </a:moveTo>
                  <a:cubicBezTo>
                    <a:pt x="4978" y="0"/>
                    <a:pt x="0" y="5011"/>
                    <a:pt x="0" y="10800"/>
                  </a:cubicBezTo>
                  <a:cubicBezTo>
                    <a:pt x="0" y="16589"/>
                    <a:pt x="4978" y="21600"/>
                    <a:pt x="10822" y="21600"/>
                  </a:cubicBezTo>
                  <a:cubicBezTo>
                    <a:pt x="16622" y="21600"/>
                    <a:pt x="21600" y="16589"/>
                    <a:pt x="21600" y="10800"/>
                  </a:cubicBezTo>
                  <a:cubicBezTo>
                    <a:pt x="21600" y="5011"/>
                    <a:pt x="16622" y="0"/>
                    <a:pt x="1082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0" name="Google Shape;4314;p45"/>
            <p:cNvSpPr/>
            <p:nvPr/>
          </p:nvSpPr>
          <p:spPr>
            <a:xfrm>
              <a:off x="242059" y="364888"/>
              <a:ext cx="281411" cy="395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42" h="21600" fill="norm" stroke="1" extrusionOk="0">
                  <a:moveTo>
                    <a:pt x="14779" y="0"/>
                  </a:moveTo>
                  <a:cubicBezTo>
                    <a:pt x="12938" y="0"/>
                    <a:pt x="9551" y="1112"/>
                    <a:pt x="5042" y="7357"/>
                  </a:cubicBezTo>
                  <a:cubicBezTo>
                    <a:pt x="-1957" y="17020"/>
                    <a:pt x="-288" y="21481"/>
                    <a:pt x="1880" y="21600"/>
                  </a:cubicBezTo>
                  <a:cubicBezTo>
                    <a:pt x="1893" y="21600"/>
                    <a:pt x="1906" y="21600"/>
                    <a:pt x="1919" y="21600"/>
                  </a:cubicBezTo>
                  <a:cubicBezTo>
                    <a:pt x="4119" y="21600"/>
                    <a:pt x="13055" y="14221"/>
                    <a:pt x="16339" y="8605"/>
                  </a:cubicBezTo>
                  <a:cubicBezTo>
                    <a:pt x="19643" y="2986"/>
                    <a:pt x="18292" y="636"/>
                    <a:pt x="16339" y="339"/>
                  </a:cubicBezTo>
                  <a:cubicBezTo>
                    <a:pt x="16339" y="339"/>
                    <a:pt x="15795" y="0"/>
                    <a:pt x="1477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05" name="Google Shape;4315;p45"/>
          <p:cNvGrpSpPr/>
          <p:nvPr/>
        </p:nvGrpSpPr>
        <p:grpSpPr>
          <a:xfrm>
            <a:off x="1597803" y="715245"/>
            <a:ext cx="439113" cy="456514"/>
            <a:chOff x="0" y="0"/>
            <a:chExt cx="439111" cy="456512"/>
          </a:xfrm>
        </p:grpSpPr>
        <p:sp>
          <p:nvSpPr>
            <p:cNvPr id="2202" name="Google Shape;4316;p45"/>
            <p:cNvSpPr/>
            <p:nvPr/>
          </p:nvSpPr>
          <p:spPr>
            <a:xfrm>
              <a:off x="-1" y="0"/>
              <a:ext cx="439113" cy="456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66" h="21600" fill="norm" stroke="1" extrusionOk="0">
                  <a:moveTo>
                    <a:pt x="8027" y="0"/>
                  </a:moveTo>
                  <a:cubicBezTo>
                    <a:pt x="7922" y="0"/>
                    <a:pt x="7812" y="7"/>
                    <a:pt x="7699" y="24"/>
                  </a:cubicBezTo>
                  <a:cubicBezTo>
                    <a:pt x="2319" y="795"/>
                    <a:pt x="7879" y="10781"/>
                    <a:pt x="7879" y="10781"/>
                  </a:cubicBezTo>
                  <a:cubicBezTo>
                    <a:pt x="7879" y="10781"/>
                    <a:pt x="6023" y="10374"/>
                    <a:pt x="4113" y="10374"/>
                  </a:cubicBezTo>
                  <a:cubicBezTo>
                    <a:pt x="1921" y="10374"/>
                    <a:pt x="-342" y="10910"/>
                    <a:pt x="43" y="13214"/>
                  </a:cubicBezTo>
                  <a:cubicBezTo>
                    <a:pt x="300" y="14752"/>
                    <a:pt x="1430" y="15247"/>
                    <a:pt x="2781" y="15247"/>
                  </a:cubicBezTo>
                  <a:cubicBezTo>
                    <a:pt x="5235" y="15247"/>
                    <a:pt x="8421" y="13609"/>
                    <a:pt x="8421" y="13609"/>
                  </a:cubicBezTo>
                  <a:cubicBezTo>
                    <a:pt x="8421" y="13609"/>
                    <a:pt x="2048" y="20867"/>
                    <a:pt x="7139" y="21559"/>
                  </a:cubicBezTo>
                  <a:cubicBezTo>
                    <a:pt x="7344" y="21587"/>
                    <a:pt x="7540" y="21600"/>
                    <a:pt x="7725" y="21600"/>
                  </a:cubicBezTo>
                  <a:cubicBezTo>
                    <a:pt x="12155" y="21600"/>
                    <a:pt x="11057" y="13985"/>
                    <a:pt x="11057" y="13985"/>
                  </a:cubicBezTo>
                  <a:cubicBezTo>
                    <a:pt x="11057" y="13985"/>
                    <a:pt x="14868" y="19432"/>
                    <a:pt x="17270" y="19432"/>
                  </a:cubicBezTo>
                  <a:cubicBezTo>
                    <a:pt x="17863" y="19432"/>
                    <a:pt x="18370" y="19102"/>
                    <a:pt x="18712" y="18277"/>
                  </a:cubicBezTo>
                  <a:cubicBezTo>
                    <a:pt x="20464" y="14084"/>
                    <a:pt x="12610" y="11790"/>
                    <a:pt x="12610" y="11790"/>
                  </a:cubicBezTo>
                  <a:cubicBezTo>
                    <a:pt x="12610" y="11790"/>
                    <a:pt x="21258" y="9101"/>
                    <a:pt x="17972" y="5798"/>
                  </a:cubicBezTo>
                  <a:cubicBezTo>
                    <a:pt x="17341" y="5165"/>
                    <a:pt x="16704" y="4909"/>
                    <a:pt x="16084" y="4909"/>
                  </a:cubicBezTo>
                  <a:cubicBezTo>
                    <a:pt x="13495" y="4909"/>
                    <a:pt x="11238" y="9378"/>
                    <a:pt x="11238" y="9378"/>
                  </a:cubicBezTo>
                  <a:cubicBezTo>
                    <a:pt x="11238" y="9378"/>
                    <a:pt x="11698" y="0"/>
                    <a:pt x="802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3" name="Google Shape;4317;p45"/>
            <p:cNvSpPr/>
            <p:nvPr/>
          </p:nvSpPr>
          <p:spPr>
            <a:xfrm>
              <a:off x="35901" y="47057"/>
              <a:ext cx="374576" cy="373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fill="norm" stroke="1" extrusionOk="0">
                  <a:moveTo>
                    <a:pt x="7855" y="0"/>
                  </a:moveTo>
                  <a:cubicBezTo>
                    <a:pt x="7776" y="0"/>
                    <a:pt x="7696" y="13"/>
                    <a:pt x="7615" y="39"/>
                  </a:cubicBezTo>
                  <a:cubicBezTo>
                    <a:pt x="5088" y="861"/>
                    <a:pt x="10463" y="11977"/>
                    <a:pt x="10463" y="11977"/>
                  </a:cubicBezTo>
                  <a:cubicBezTo>
                    <a:pt x="10463" y="11977"/>
                    <a:pt x="7720" y="11731"/>
                    <a:pt x="5042" y="11731"/>
                  </a:cubicBezTo>
                  <a:cubicBezTo>
                    <a:pt x="2269" y="11731"/>
                    <a:pt x="-433" y="11994"/>
                    <a:pt x="59" y="13064"/>
                  </a:cubicBezTo>
                  <a:cubicBezTo>
                    <a:pt x="374" y="13754"/>
                    <a:pt x="1566" y="13986"/>
                    <a:pt x="3023" y="13986"/>
                  </a:cubicBezTo>
                  <a:cubicBezTo>
                    <a:pt x="6002" y="13986"/>
                    <a:pt x="10095" y="13016"/>
                    <a:pt x="10095" y="13015"/>
                  </a:cubicBezTo>
                  <a:cubicBezTo>
                    <a:pt x="10095" y="13016"/>
                    <a:pt x="5203" y="21328"/>
                    <a:pt x="7867" y="21594"/>
                  </a:cubicBezTo>
                  <a:cubicBezTo>
                    <a:pt x="7908" y="21597"/>
                    <a:pt x="7947" y="21600"/>
                    <a:pt x="7987" y="21600"/>
                  </a:cubicBezTo>
                  <a:cubicBezTo>
                    <a:pt x="10557" y="21600"/>
                    <a:pt x="11381" y="13136"/>
                    <a:pt x="11381" y="13136"/>
                  </a:cubicBezTo>
                  <a:cubicBezTo>
                    <a:pt x="11381" y="13136"/>
                    <a:pt x="17721" y="18440"/>
                    <a:pt x="19878" y="18440"/>
                  </a:cubicBezTo>
                  <a:cubicBezTo>
                    <a:pt x="20256" y="18440"/>
                    <a:pt x="20504" y="18278"/>
                    <a:pt x="20569" y="17896"/>
                  </a:cubicBezTo>
                  <a:cubicBezTo>
                    <a:pt x="20983" y="15359"/>
                    <a:pt x="11979" y="11977"/>
                    <a:pt x="11979" y="11977"/>
                  </a:cubicBezTo>
                  <a:cubicBezTo>
                    <a:pt x="11979" y="11977"/>
                    <a:pt x="21167" y="5959"/>
                    <a:pt x="18617" y="5162"/>
                  </a:cubicBezTo>
                  <a:cubicBezTo>
                    <a:pt x="18486" y="5121"/>
                    <a:pt x="18349" y="5100"/>
                    <a:pt x="18208" y="5100"/>
                  </a:cubicBezTo>
                  <a:cubicBezTo>
                    <a:pt x="15616" y="5100"/>
                    <a:pt x="11381" y="11662"/>
                    <a:pt x="11381" y="11662"/>
                  </a:cubicBezTo>
                  <a:cubicBezTo>
                    <a:pt x="11381" y="11662"/>
                    <a:pt x="10241" y="0"/>
                    <a:pt x="785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4" name="Google Shape;4318;p45"/>
            <p:cNvSpPr/>
            <p:nvPr/>
          </p:nvSpPr>
          <p:spPr>
            <a:xfrm>
              <a:off x="194956" y="208036"/>
              <a:ext cx="86036" cy="92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5" h="21600" fill="norm" stroke="1" extrusionOk="0">
                  <a:moveTo>
                    <a:pt x="10844" y="0"/>
                  </a:moveTo>
                  <a:cubicBezTo>
                    <a:pt x="5728" y="0"/>
                    <a:pt x="711" y="3637"/>
                    <a:pt x="99" y="9228"/>
                  </a:cubicBezTo>
                  <a:cubicBezTo>
                    <a:pt x="0" y="9716"/>
                    <a:pt x="0" y="10301"/>
                    <a:pt x="0" y="10886"/>
                  </a:cubicBezTo>
                  <a:cubicBezTo>
                    <a:pt x="0" y="17179"/>
                    <a:pt x="5880" y="21600"/>
                    <a:pt x="11289" y="21600"/>
                  </a:cubicBezTo>
                  <a:cubicBezTo>
                    <a:pt x="14365" y="21600"/>
                    <a:pt x="17284" y="20171"/>
                    <a:pt x="18885" y="16844"/>
                  </a:cubicBezTo>
                  <a:cubicBezTo>
                    <a:pt x="21600" y="11080"/>
                    <a:pt x="21197" y="5804"/>
                    <a:pt x="17881" y="2778"/>
                  </a:cubicBezTo>
                  <a:cubicBezTo>
                    <a:pt x="15846" y="860"/>
                    <a:pt x="13329" y="0"/>
                    <a:pt x="1084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09" name="Google Shape;4319;p45"/>
          <p:cNvGrpSpPr/>
          <p:nvPr/>
        </p:nvGrpSpPr>
        <p:grpSpPr>
          <a:xfrm>
            <a:off x="1338666" y="1974163"/>
            <a:ext cx="335551" cy="333860"/>
            <a:chOff x="0" y="0"/>
            <a:chExt cx="335550" cy="333858"/>
          </a:xfrm>
        </p:grpSpPr>
        <p:sp>
          <p:nvSpPr>
            <p:cNvPr id="2206" name="Google Shape;4320;p45"/>
            <p:cNvSpPr/>
            <p:nvPr/>
          </p:nvSpPr>
          <p:spPr>
            <a:xfrm>
              <a:off x="0" y="0"/>
              <a:ext cx="335551" cy="33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4" h="21600" fill="norm" stroke="1" extrusionOk="0">
                  <a:moveTo>
                    <a:pt x="13272" y="0"/>
                  </a:moveTo>
                  <a:cubicBezTo>
                    <a:pt x="9508" y="0"/>
                    <a:pt x="9048" y="6462"/>
                    <a:pt x="9048" y="6462"/>
                  </a:cubicBezTo>
                  <a:cubicBezTo>
                    <a:pt x="9048" y="6462"/>
                    <a:pt x="7489" y="134"/>
                    <a:pt x="4990" y="134"/>
                  </a:cubicBezTo>
                  <a:cubicBezTo>
                    <a:pt x="4607" y="134"/>
                    <a:pt x="4203" y="283"/>
                    <a:pt x="3777" y="626"/>
                  </a:cubicBezTo>
                  <a:cubicBezTo>
                    <a:pt x="580" y="3224"/>
                    <a:pt x="5692" y="9870"/>
                    <a:pt x="5692" y="9870"/>
                  </a:cubicBezTo>
                  <a:cubicBezTo>
                    <a:pt x="5692" y="9870"/>
                    <a:pt x="3473" y="8956"/>
                    <a:pt x="1805" y="8956"/>
                  </a:cubicBezTo>
                  <a:cubicBezTo>
                    <a:pt x="786" y="8956"/>
                    <a:pt x="-26" y="9297"/>
                    <a:pt x="1" y="10397"/>
                  </a:cubicBezTo>
                  <a:cubicBezTo>
                    <a:pt x="70" y="13296"/>
                    <a:pt x="4779" y="13937"/>
                    <a:pt x="4779" y="13937"/>
                  </a:cubicBezTo>
                  <a:cubicBezTo>
                    <a:pt x="3426" y="14182"/>
                    <a:pt x="1142" y="19622"/>
                    <a:pt x="3918" y="20225"/>
                  </a:cubicBezTo>
                  <a:cubicBezTo>
                    <a:pt x="4118" y="20269"/>
                    <a:pt x="4312" y="20290"/>
                    <a:pt x="4499" y="20290"/>
                  </a:cubicBezTo>
                  <a:cubicBezTo>
                    <a:pt x="6920" y="20290"/>
                    <a:pt x="8327" y="16837"/>
                    <a:pt x="8328" y="16836"/>
                  </a:cubicBezTo>
                  <a:cubicBezTo>
                    <a:pt x="8328" y="16837"/>
                    <a:pt x="8047" y="21525"/>
                    <a:pt x="10822" y="21600"/>
                  </a:cubicBezTo>
                  <a:cubicBezTo>
                    <a:pt x="10847" y="21600"/>
                    <a:pt x="10871" y="21600"/>
                    <a:pt x="10893" y="21600"/>
                  </a:cubicBezTo>
                  <a:cubicBezTo>
                    <a:pt x="13582" y="21600"/>
                    <a:pt x="12667" y="17363"/>
                    <a:pt x="12667" y="17363"/>
                  </a:cubicBezTo>
                  <a:cubicBezTo>
                    <a:pt x="12667" y="17363"/>
                    <a:pt x="15600" y="19889"/>
                    <a:pt x="17586" y="19889"/>
                  </a:cubicBezTo>
                  <a:cubicBezTo>
                    <a:pt x="18333" y="19889"/>
                    <a:pt x="18946" y="19532"/>
                    <a:pt x="19220" y="18550"/>
                  </a:cubicBezTo>
                  <a:cubicBezTo>
                    <a:pt x="20222" y="14972"/>
                    <a:pt x="15443" y="12525"/>
                    <a:pt x="15443" y="12525"/>
                  </a:cubicBezTo>
                  <a:cubicBezTo>
                    <a:pt x="15443" y="12525"/>
                    <a:pt x="21574" y="11696"/>
                    <a:pt x="19993" y="8289"/>
                  </a:cubicBezTo>
                  <a:cubicBezTo>
                    <a:pt x="19472" y="7153"/>
                    <a:pt x="18595" y="6774"/>
                    <a:pt x="17658" y="6774"/>
                  </a:cubicBezTo>
                  <a:cubicBezTo>
                    <a:pt x="15784" y="6774"/>
                    <a:pt x="13668" y="8289"/>
                    <a:pt x="13668" y="8289"/>
                  </a:cubicBezTo>
                  <a:cubicBezTo>
                    <a:pt x="13668" y="8289"/>
                    <a:pt x="17797" y="476"/>
                    <a:pt x="13668" y="24"/>
                  </a:cubicBezTo>
                  <a:cubicBezTo>
                    <a:pt x="13532" y="8"/>
                    <a:pt x="13400" y="0"/>
                    <a:pt x="132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7" name="Google Shape;4321;p45"/>
            <p:cNvSpPr/>
            <p:nvPr/>
          </p:nvSpPr>
          <p:spPr>
            <a:xfrm>
              <a:off x="58717" y="75440"/>
              <a:ext cx="228392" cy="225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6" h="21600" fill="norm" stroke="1" extrusionOk="0">
                  <a:moveTo>
                    <a:pt x="11696" y="0"/>
                  </a:moveTo>
                  <a:cubicBezTo>
                    <a:pt x="8693" y="0"/>
                    <a:pt x="9686" y="8735"/>
                    <a:pt x="9686" y="8735"/>
                  </a:cubicBezTo>
                  <a:cubicBezTo>
                    <a:pt x="9686" y="8735"/>
                    <a:pt x="5719" y="1104"/>
                    <a:pt x="4522" y="1104"/>
                  </a:cubicBezTo>
                  <a:cubicBezTo>
                    <a:pt x="4283" y="1104"/>
                    <a:pt x="4154" y="1410"/>
                    <a:pt x="4189" y="2141"/>
                  </a:cubicBezTo>
                  <a:cubicBezTo>
                    <a:pt x="4378" y="6537"/>
                    <a:pt x="7942" y="9653"/>
                    <a:pt x="7942" y="9653"/>
                  </a:cubicBezTo>
                  <a:cubicBezTo>
                    <a:pt x="7942" y="9653"/>
                    <a:pt x="4480" y="8785"/>
                    <a:pt x="2127" y="8785"/>
                  </a:cubicBezTo>
                  <a:cubicBezTo>
                    <a:pt x="783" y="8785"/>
                    <a:pt x="-200" y="9069"/>
                    <a:pt x="35" y="9959"/>
                  </a:cubicBezTo>
                  <a:cubicBezTo>
                    <a:pt x="705" y="12380"/>
                    <a:pt x="7272" y="12491"/>
                    <a:pt x="7272" y="12491"/>
                  </a:cubicBezTo>
                  <a:cubicBezTo>
                    <a:pt x="7272" y="12491"/>
                    <a:pt x="329" y="19028"/>
                    <a:pt x="2205" y="19696"/>
                  </a:cubicBezTo>
                  <a:cubicBezTo>
                    <a:pt x="2302" y="19733"/>
                    <a:pt x="2405" y="19748"/>
                    <a:pt x="2515" y="19748"/>
                  </a:cubicBezTo>
                  <a:cubicBezTo>
                    <a:pt x="4568" y="19748"/>
                    <a:pt x="8961" y="13939"/>
                    <a:pt x="8961" y="13937"/>
                  </a:cubicBezTo>
                  <a:cubicBezTo>
                    <a:pt x="8961" y="13939"/>
                    <a:pt x="8881" y="20893"/>
                    <a:pt x="11320" y="21561"/>
                  </a:cubicBezTo>
                  <a:cubicBezTo>
                    <a:pt x="11413" y="21587"/>
                    <a:pt x="11500" y="21600"/>
                    <a:pt x="11584" y="21600"/>
                  </a:cubicBezTo>
                  <a:cubicBezTo>
                    <a:pt x="13690" y="21600"/>
                    <a:pt x="12821" y="13465"/>
                    <a:pt x="12821" y="13465"/>
                  </a:cubicBezTo>
                  <a:cubicBezTo>
                    <a:pt x="12823" y="13465"/>
                    <a:pt x="18065" y="17116"/>
                    <a:pt x="20174" y="17116"/>
                  </a:cubicBezTo>
                  <a:cubicBezTo>
                    <a:pt x="20642" y="17116"/>
                    <a:pt x="20956" y="16936"/>
                    <a:pt x="21024" y="16497"/>
                  </a:cubicBezTo>
                  <a:cubicBezTo>
                    <a:pt x="21400" y="14049"/>
                    <a:pt x="12071" y="10433"/>
                    <a:pt x="12071" y="10433"/>
                  </a:cubicBezTo>
                  <a:cubicBezTo>
                    <a:pt x="12071" y="10433"/>
                    <a:pt x="21293" y="9569"/>
                    <a:pt x="20060" y="6621"/>
                  </a:cubicBezTo>
                  <a:cubicBezTo>
                    <a:pt x="19743" y="5852"/>
                    <a:pt x="19007" y="5569"/>
                    <a:pt x="18096" y="5569"/>
                  </a:cubicBezTo>
                  <a:cubicBezTo>
                    <a:pt x="15545" y="5569"/>
                    <a:pt x="11615" y="7790"/>
                    <a:pt x="11615" y="7790"/>
                  </a:cubicBezTo>
                  <a:cubicBezTo>
                    <a:pt x="11615" y="7790"/>
                    <a:pt x="14697" y="0"/>
                    <a:pt x="116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8" name="Google Shape;4322;p45"/>
            <p:cNvSpPr/>
            <p:nvPr/>
          </p:nvSpPr>
          <p:spPr>
            <a:xfrm>
              <a:off x="120517" y="136544"/>
              <a:ext cx="87167" cy="9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5" h="21600" fill="norm" stroke="1" extrusionOk="0">
                  <a:moveTo>
                    <a:pt x="13359" y="0"/>
                  </a:moveTo>
                  <a:cubicBezTo>
                    <a:pt x="11567" y="0"/>
                    <a:pt x="9578" y="673"/>
                    <a:pt x="7769" y="1510"/>
                  </a:cubicBezTo>
                  <a:cubicBezTo>
                    <a:pt x="3590" y="3477"/>
                    <a:pt x="519" y="7412"/>
                    <a:pt x="63" y="12135"/>
                  </a:cubicBezTo>
                  <a:cubicBezTo>
                    <a:pt x="-331" y="16005"/>
                    <a:pt x="975" y="20203"/>
                    <a:pt x="7701" y="21381"/>
                  </a:cubicBezTo>
                  <a:cubicBezTo>
                    <a:pt x="8555" y="21532"/>
                    <a:pt x="9357" y="21600"/>
                    <a:pt x="10105" y="21600"/>
                  </a:cubicBezTo>
                  <a:cubicBezTo>
                    <a:pt x="21269" y="21600"/>
                    <a:pt x="21021" y="6001"/>
                    <a:pt x="17103" y="1575"/>
                  </a:cubicBezTo>
                  <a:cubicBezTo>
                    <a:pt x="16114" y="434"/>
                    <a:pt x="14801" y="0"/>
                    <a:pt x="1335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210" name="Google Shape;4324;p45"/>
          <p:cNvSpPr/>
          <p:nvPr/>
        </p:nvSpPr>
        <p:spPr>
          <a:xfrm rot="2153969">
            <a:off x="4027894" y="1044846"/>
            <a:ext cx="1088221" cy="9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211" name="Google Shape;4325;p45"/>
          <p:cNvSpPr/>
          <p:nvPr/>
        </p:nvSpPr>
        <p:spPr>
          <a:xfrm>
            <a:off x="2851362" y="2986188"/>
            <a:ext cx="1605901" cy="4566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2212" name="Google Shape;4326;p45"/>
          <p:cNvSpPr/>
          <p:nvPr/>
        </p:nvSpPr>
        <p:spPr>
          <a:xfrm>
            <a:off x="2851362" y="3590237"/>
            <a:ext cx="1605901" cy="4566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2213" name="Google Shape;4327;p45"/>
          <p:cNvSpPr/>
          <p:nvPr/>
        </p:nvSpPr>
        <p:spPr>
          <a:xfrm>
            <a:off x="4701713" y="2994650"/>
            <a:ext cx="1605901" cy="4566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2214" name="Google Shape;4328;p45"/>
          <p:cNvSpPr/>
          <p:nvPr/>
        </p:nvSpPr>
        <p:spPr>
          <a:xfrm>
            <a:off x="4686737" y="3590237"/>
            <a:ext cx="1605901" cy="4566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2215" name="Google Shape;4329;p45"/>
          <p:cNvSpPr txBox="1"/>
          <p:nvPr/>
        </p:nvSpPr>
        <p:spPr>
          <a:xfrm>
            <a:off x="3370350" y="4252438"/>
            <a:ext cx="2403301" cy="513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عودة </a:t>
            </a:r>
          </a:p>
        </p:txBody>
      </p:sp>
      <p:pic>
        <p:nvPicPr>
          <p:cNvPr id="2216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50296" t="37532" r="25817" b="43679"/>
          <a:stretch>
            <a:fillRect/>
          </a:stretch>
        </p:blipFill>
        <p:spPr>
          <a:xfrm>
            <a:off x="790597" y="421932"/>
            <a:ext cx="1895531" cy="1254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7" name="IMG_2033.png" descr="IMG_2033.png"/>
          <p:cNvPicPr>
            <a:picLocks noChangeAspect="1"/>
          </p:cNvPicPr>
          <p:nvPr/>
        </p:nvPicPr>
        <p:blipFill>
          <a:blip r:embed="rId4">
            <a:extLst/>
          </a:blip>
          <a:srcRect l="56038" t="39033" r="8488" b="47810"/>
          <a:stretch>
            <a:fillRect/>
          </a:stretch>
        </p:blipFill>
        <p:spPr>
          <a:xfrm>
            <a:off x="3355578" y="1802757"/>
            <a:ext cx="2432792" cy="676712"/>
          </a:xfrm>
          <a:prstGeom prst="rect">
            <a:avLst/>
          </a:prstGeom>
          <a:ln w="12700">
            <a:solidFill>
              <a:schemeClr val="accent1"/>
            </a:solidFill>
            <a:custDash>
              <a:ds d="100000" sp="200000"/>
            </a:custDash>
            <a:miter lim="400000"/>
          </a:ln>
        </p:spPr>
      </p:pic>
      <p:grpSp>
        <p:nvGrpSpPr>
          <p:cNvPr id="2223" name="Google Shape;4240;p45">
            <a:hlinkClick r:id="rId5" invalidUrl="" action="ppaction://hlinksldjump" tgtFrame="" tooltip="" history="1" highlightClick="0" endSnd="0"/>
          </p:cNvPr>
          <p:cNvGrpSpPr/>
          <p:nvPr/>
        </p:nvGrpSpPr>
        <p:grpSpPr>
          <a:xfrm>
            <a:off x="3758414" y="4336192"/>
            <a:ext cx="366815" cy="366828"/>
            <a:chOff x="0" y="0"/>
            <a:chExt cx="366814" cy="366827"/>
          </a:xfrm>
        </p:grpSpPr>
        <p:sp>
          <p:nvSpPr>
            <p:cNvPr id="2218" name="Google Shape;4241;p45"/>
            <p:cNvSpPr/>
            <p:nvPr/>
          </p:nvSpPr>
          <p:spPr>
            <a:xfrm>
              <a:off x="260859" y="21582"/>
              <a:ext cx="63208" cy="59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19" name="Google Shape;4242;p45"/>
            <p:cNvSpPr/>
            <p:nvPr/>
          </p:nvSpPr>
          <p:spPr>
            <a:xfrm>
              <a:off x="141869" y="257943"/>
              <a:ext cx="85970" cy="108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20" name="Google Shape;4243;p45"/>
            <p:cNvSpPr/>
            <p:nvPr/>
          </p:nvSpPr>
          <p:spPr>
            <a:xfrm>
              <a:off x="162614" y="150468"/>
              <a:ext cx="42995" cy="4299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21" name="Google Shape;4244;p45"/>
            <p:cNvSpPr/>
            <p:nvPr/>
          </p:nvSpPr>
          <p:spPr>
            <a:xfrm>
              <a:off x="0" y="0"/>
              <a:ext cx="366815" cy="181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22" name="Google Shape;4245;p45"/>
            <p:cNvSpPr/>
            <p:nvPr/>
          </p:nvSpPr>
          <p:spPr>
            <a:xfrm>
              <a:off x="42444" y="78146"/>
              <a:ext cx="281394" cy="288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pic>
        <p:nvPicPr>
          <p:cNvPr id="2224" name="IMG_2033.png" descr="IMG_2033.png"/>
          <p:cNvPicPr>
            <a:picLocks noChangeAspect="1"/>
          </p:cNvPicPr>
          <p:nvPr/>
        </p:nvPicPr>
        <p:blipFill>
          <a:blip r:embed="rId4">
            <a:extLst/>
          </a:blip>
          <a:srcRect l="66604" t="52775" r="17235" b="26792"/>
          <a:stretch>
            <a:fillRect/>
          </a:stretch>
        </p:blipFill>
        <p:spPr>
          <a:xfrm>
            <a:off x="4976026" y="3062033"/>
            <a:ext cx="1057453" cy="1002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5" name="IMG_2033.png" descr="IMG_2033.png"/>
          <p:cNvPicPr>
            <a:picLocks noChangeAspect="1"/>
          </p:cNvPicPr>
          <p:nvPr/>
        </p:nvPicPr>
        <p:blipFill>
          <a:blip r:embed="rId4">
            <a:extLst/>
          </a:blip>
          <a:srcRect l="44865" t="53006" r="38975" b="27254"/>
          <a:stretch>
            <a:fillRect/>
          </a:stretch>
        </p:blipFill>
        <p:spPr>
          <a:xfrm>
            <a:off x="3100275" y="3038383"/>
            <a:ext cx="1108198" cy="1015285"/>
          </a:xfrm>
          <a:prstGeom prst="rect">
            <a:avLst/>
          </a:prstGeom>
          <a:ln w="12700">
            <a:miter lim="400000"/>
          </a:ln>
        </p:spPr>
      </p:pic>
      <p:sp>
        <p:nvSpPr>
          <p:cNvPr id="2226" name="Google Shape;196;p31"/>
          <p:cNvSpPr/>
          <p:nvPr/>
        </p:nvSpPr>
        <p:spPr>
          <a:xfrm>
            <a:off x="5774465" y="345003"/>
            <a:ext cx="885711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8" name="Google Shape;4238;p45"/>
          <p:cNvSpPr/>
          <p:nvPr/>
        </p:nvSpPr>
        <p:spPr>
          <a:xfrm rot="599">
            <a:off x="2851349" y="1491411"/>
            <a:ext cx="3441302" cy="12732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229" name="Google Shape;4239;p45"/>
          <p:cNvSpPr txBox="1"/>
          <p:nvPr>
            <p:ph type="title"/>
          </p:nvPr>
        </p:nvSpPr>
        <p:spPr>
          <a:xfrm>
            <a:off x="726224" y="441349"/>
            <a:ext cx="7691402" cy="572702"/>
          </a:xfrm>
          <a:prstGeom prst="rect">
            <a:avLst/>
          </a:prstGeom>
        </p:spPr>
        <p:txBody>
          <a:bodyPr/>
          <a:lstStyle>
            <a:lvl1pPr defTabSz="777240" rtl="0">
              <a:defRPr sz="2380"/>
            </a:lvl1pPr>
          </a:lstStyle>
          <a:p>
            <a:pPr/>
            <a:r>
              <a:t>ارسل السؤال لغيرك</a:t>
            </a:r>
          </a:p>
        </p:txBody>
      </p:sp>
      <p:grpSp>
        <p:nvGrpSpPr>
          <p:cNvPr id="2235" name="Google Shape;4240;p45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230" name="Google Shape;4241;p45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31" name="Google Shape;4242;p45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32" name="Google Shape;4243;p45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33" name="Google Shape;4244;p45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34" name="Google Shape;4245;p45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236" name="Google Shape;4246;p45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237" name="Google Shape;4247;p45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238" name="Google Shape;4248;p45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239" name="Google Shape;4249;p45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240" name="Google Shape;4250;p45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241" name="Google Shape;4251;p45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242" name="Google Shape;4253;p45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43" name="Google Shape;4254;p45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247" name="Google Shape;4255;p45"/>
          <p:cNvGrpSpPr/>
          <p:nvPr/>
        </p:nvGrpSpPr>
        <p:grpSpPr>
          <a:xfrm>
            <a:off x="7275597" y="1252836"/>
            <a:ext cx="683984" cy="721349"/>
            <a:chOff x="0" y="0"/>
            <a:chExt cx="683983" cy="721348"/>
          </a:xfrm>
        </p:grpSpPr>
        <p:sp>
          <p:nvSpPr>
            <p:cNvPr id="2244" name="Google Shape;4256;p45"/>
            <p:cNvSpPr/>
            <p:nvPr/>
          </p:nvSpPr>
          <p:spPr>
            <a:xfrm>
              <a:off x="0" y="0"/>
              <a:ext cx="683984" cy="721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1" h="21600" fill="norm" stroke="1" extrusionOk="0">
                  <a:moveTo>
                    <a:pt x="7198" y="0"/>
                  </a:moveTo>
                  <a:cubicBezTo>
                    <a:pt x="4306" y="0"/>
                    <a:pt x="7446" y="11298"/>
                    <a:pt x="7446" y="11298"/>
                  </a:cubicBezTo>
                  <a:cubicBezTo>
                    <a:pt x="7446" y="11298"/>
                    <a:pt x="4597" y="6422"/>
                    <a:pt x="2187" y="6422"/>
                  </a:cubicBezTo>
                  <a:cubicBezTo>
                    <a:pt x="1643" y="6422"/>
                    <a:pt x="1121" y="6671"/>
                    <a:pt x="659" y="7282"/>
                  </a:cubicBezTo>
                  <a:cubicBezTo>
                    <a:pt x="-2583" y="11591"/>
                    <a:pt x="7186" y="12277"/>
                    <a:pt x="7186" y="12277"/>
                  </a:cubicBezTo>
                  <a:cubicBezTo>
                    <a:pt x="7186" y="12277"/>
                    <a:pt x="384" y="13043"/>
                    <a:pt x="254" y="17190"/>
                  </a:cubicBezTo>
                  <a:cubicBezTo>
                    <a:pt x="227" y="18034"/>
                    <a:pt x="509" y="18370"/>
                    <a:pt x="974" y="18370"/>
                  </a:cubicBezTo>
                  <a:cubicBezTo>
                    <a:pt x="2786" y="18370"/>
                    <a:pt x="7372" y="13290"/>
                    <a:pt x="7374" y="13288"/>
                  </a:cubicBezTo>
                  <a:cubicBezTo>
                    <a:pt x="7372" y="13290"/>
                    <a:pt x="2772" y="18658"/>
                    <a:pt x="5087" y="21205"/>
                  </a:cubicBezTo>
                  <a:cubicBezTo>
                    <a:pt x="5335" y="21478"/>
                    <a:pt x="5567" y="21600"/>
                    <a:pt x="5786" y="21600"/>
                  </a:cubicBezTo>
                  <a:cubicBezTo>
                    <a:pt x="7603" y="21600"/>
                    <a:pt x="8445" y="13176"/>
                    <a:pt x="8445" y="13174"/>
                  </a:cubicBezTo>
                  <a:cubicBezTo>
                    <a:pt x="8445" y="13176"/>
                    <a:pt x="8272" y="18006"/>
                    <a:pt x="11803" y="20225"/>
                  </a:cubicBezTo>
                  <a:cubicBezTo>
                    <a:pt x="12262" y="20514"/>
                    <a:pt x="12623" y="20643"/>
                    <a:pt x="12893" y="20643"/>
                  </a:cubicBezTo>
                  <a:cubicBezTo>
                    <a:pt x="14548" y="20643"/>
                    <a:pt x="12846" y="15828"/>
                    <a:pt x="9527" y="13040"/>
                  </a:cubicBezTo>
                  <a:cubicBezTo>
                    <a:pt x="10833" y="13942"/>
                    <a:pt x="13177" y="15338"/>
                    <a:pt x="15179" y="15338"/>
                  </a:cubicBezTo>
                  <a:cubicBezTo>
                    <a:pt x="16202" y="15338"/>
                    <a:pt x="17136" y="14973"/>
                    <a:pt x="17795" y="13990"/>
                  </a:cubicBezTo>
                  <a:cubicBezTo>
                    <a:pt x="19017" y="12186"/>
                    <a:pt x="16990" y="11712"/>
                    <a:pt x="14523" y="11712"/>
                  </a:cubicBezTo>
                  <a:cubicBezTo>
                    <a:pt x="11790" y="11712"/>
                    <a:pt x="8517" y="12293"/>
                    <a:pt x="8517" y="12293"/>
                  </a:cubicBezTo>
                  <a:cubicBezTo>
                    <a:pt x="8517" y="12293"/>
                    <a:pt x="17519" y="9127"/>
                    <a:pt x="16101" y="6222"/>
                  </a:cubicBezTo>
                  <a:cubicBezTo>
                    <a:pt x="15695" y="5397"/>
                    <a:pt x="15154" y="5062"/>
                    <a:pt x="14542" y="5062"/>
                  </a:cubicBezTo>
                  <a:cubicBezTo>
                    <a:pt x="11921" y="5062"/>
                    <a:pt x="8011" y="11200"/>
                    <a:pt x="8011" y="11200"/>
                  </a:cubicBezTo>
                  <a:cubicBezTo>
                    <a:pt x="8011" y="11200"/>
                    <a:pt x="12512" y="2648"/>
                    <a:pt x="8112" y="280"/>
                  </a:cubicBezTo>
                  <a:cubicBezTo>
                    <a:pt x="7756" y="88"/>
                    <a:pt x="7453" y="0"/>
                    <a:pt x="7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5" name="Google Shape;4257;p45"/>
            <p:cNvSpPr/>
            <p:nvPr/>
          </p:nvSpPr>
          <p:spPr>
            <a:xfrm>
              <a:off x="82005" y="74227"/>
              <a:ext cx="540504" cy="578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2" h="21600" fill="norm" stroke="1" extrusionOk="0">
                  <a:moveTo>
                    <a:pt x="7862" y="0"/>
                  </a:moveTo>
                  <a:cubicBezTo>
                    <a:pt x="7858" y="0"/>
                    <a:pt x="7853" y="0"/>
                    <a:pt x="7849" y="0"/>
                  </a:cubicBezTo>
                  <a:cubicBezTo>
                    <a:pt x="6180" y="61"/>
                    <a:pt x="8013" y="12051"/>
                    <a:pt x="8013" y="12051"/>
                  </a:cubicBezTo>
                  <a:cubicBezTo>
                    <a:pt x="8013" y="12051"/>
                    <a:pt x="1983" y="7937"/>
                    <a:pt x="385" y="7937"/>
                  </a:cubicBezTo>
                  <a:cubicBezTo>
                    <a:pt x="159" y="7937"/>
                    <a:pt x="22" y="8019"/>
                    <a:pt x="3" y="8204"/>
                  </a:cubicBezTo>
                  <a:cubicBezTo>
                    <a:pt x="-162" y="9691"/>
                    <a:pt x="7581" y="12295"/>
                    <a:pt x="7581" y="12295"/>
                  </a:cubicBezTo>
                  <a:cubicBezTo>
                    <a:pt x="7581" y="12295"/>
                    <a:pt x="-986" y="16978"/>
                    <a:pt x="435" y="17365"/>
                  </a:cubicBezTo>
                  <a:cubicBezTo>
                    <a:pt x="489" y="17379"/>
                    <a:pt x="549" y="17385"/>
                    <a:pt x="616" y="17385"/>
                  </a:cubicBezTo>
                  <a:cubicBezTo>
                    <a:pt x="2307" y="17385"/>
                    <a:pt x="8116" y="13131"/>
                    <a:pt x="8116" y="13131"/>
                  </a:cubicBezTo>
                  <a:cubicBezTo>
                    <a:pt x="8116" y="13131"/>
                    <a:pt x="3689" y="21477"/>
                    <a:pt x="5151" y="21599"/>
                  </a:cubicBezTo>
                  <a:cubicBezTo>
                    <a:pt x="5159" y="21599"/>
                    <a:pt x="5168" y="21600"/>
                    <a:pt x="5177" y="21600"/>
                  </a:cubicBezTo>
                  <a:cubicBezTo>
                    <a:pt x="6638" y="21600"/>
                    <a:pt x="8714" y="13131"/>
                    <a:pt x="8714" y="13131"/>
                  </a:cubicBezTo>
                  <a:cubicBezTo>
                    <a:pt x="8714" y="13131"/>
                    <a:pt x="12979" y="20818"/>
                    <a:pt x="14153" y="20818"/>
                  </a:cubicBezTo>
                  <a:cubicBezTo>
                    <a:pt x="14282" y="20818"/>
                    <a:pt x="14373" y="20725"/>
                    <a:pt x="14418" y="20520"/>
                  </a:cubicBezTo>
                  <a:cubicBezTo>
                    <a:pt x="14850" y="18444"/>
                    <a:pt x="9579" y="13069"/>
                    <a:pt x="9579" y="13069"/>
                  </a:cubicBezTo>
                  <a:cubicBezTo>
                    <a:pt x="9579" y="13069"/>
                    <a:pt x="15931" y="14703"/>
                    <a:pt x="18912" y="14703"/>
                  </a:cubicBezTo>
                  <a:cubicBezTo>
                    <a:pt x="19980" y="14703"/>
                    <a:pt x="20614" y="14493"/>
                    <a:pt x="20371" y="13925"/>
                  </a:cubicBezTo>
                  <a:cubicBezTo>
                    <a:pt x="19839" y="12698"/>
                    <a:pt x="16263" y="12436"/>
                    <a:pt x="13310" y="12436"/>
                  </a:cubicBezTo>
                  <a:cubicBezTo>
                    <a:pt x="11118" y="12436"/>
                    <a:pt x="9270" y="12580"/>
                    <a:pt x="9270" y="12580"/>
                  </a:cubicBezTo>
                  <a:cubicBezTo>
                    <a:pt x="9270" y="12580"/>
                    <a:pt x="19279" y="5355"/>
                    <a:pt x="17611" y="5150"/>
                  </a:cubicBezTo>
                  <a:cubicBezTo>
                    <a:pt x="17582" y="5147"/>
                    <a:pt x="17553" y="5145"/>
                    <a:pt x="17521" y="5145"/>
                  </a:cubicBezTo>
                  <a:cubicBezTo>
                    <a:pt x="15683" y="5145"/>
                    <a:pt x="8714" y="11522"/>
                    <a:pt x="8714" y="11522"/>
                  </a:cubicBezTo>
                  <a:cubicBezTo>
                    <a:pt x="8714" y="11522"/>
                    <a:pt x="9533" y="0"/>
                    <a:pt x="786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6" name="Google Shape;4258;p45"/>
            <p:cNvSpPr/>
            <p:nvPr/>
          </p:nvSpPr>
          <p:spPr>
            <a:xfrm>
              <a:off x="247865" y="338803"/>
              <a:ext cx="129519" cy="129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70" h="21600" fill="norm" stroke="1" extrusionOk="0">
                  <a:moveTo>
                    <a:pt x="7466" y="0"/>
                  </a:moveTo>
                  <a:cubicBezTo>
                    <a:pt x="3012" y="0"/>
                    <a:pt x="-389" y="5698"/>
                    <a:pt x="265" y="10408"/>
                  </a:cubicBezTo>
                  <a:cubicBezTo>
                    <a:pt x="265" y="10408"/>
                    <a:pt x="-1468" y="16035"/>
                    <a:pt x="3939" y="20484"/>
                  </a:cubicBezTo>
                  <a:cubicBezTo>
                    <a:pt x="4867" y="21250"/>
                    <a:pt x="5989" y="21600"/>
                    <a:pt x="7181" y="21600"/>
                  </a:cubicBezTo>
                  <a:cubicBezTo>
                    <a:pt x="12906" y="21600"/>
                    <a:pt x="20132" y="13500"/>
                    <a:pt x="14335" y="4776"/>
                  </a:cubicBezTo>
                  <a:cubicBezTo>
                    <a:pt x="12025" y="1338"/>
                    <a:pt x="9621" y="0"/>
                    <a:pt x="74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78" name="Google Shape;4259;p45"/>
          <p:cNvGrpSpPr/>
          <p:nvPr/>
        </p:nvGrpSpPr>
        <p:grpSpPr>
          <a:xfrm>
            <a:off x="1208577" y="2945535"/>
            <a:ext cx="758288" cy="663215"/>
            <a:chOff x="0" y="0"/>
            <a:chExt cx="758287" cy="663214"/>
          </a:xfrm>
        </p:grpSpPr>
        <p:sp>
          <p:nvSpPr>
            <p:cNvPr id="2248" name="Google Shape;4260;p45"/>
            <p:cNvSpPr/>
            <p:nvPr/>
          </p:nvSpPr>
          <p:spPr>
            <a:xfrm>
              <a:off x="132387" y="182146"/>
              <a:ext cx="370330" cy="345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8" h="21600" fill="norm" stroke="1" extrusionOk="0">
                  <a:moveTo>
                    <a:pt x="8885" y="0"/>
                  </a:moveTo>
                  <a:cubicBezTo>
                    <a:pt x="8743" y="0"/>
                    <a:pt x="8601" y="5"/>
                    <a:pt x="8458" y="20"/>
                  </a:cubicBezTo>
                  <a:cubicBezTo>
                    <a:pt x="6345" y="190"/>
                    <a:pt x="3879" y="1315"/>
                    <a:pt x="1741" y="4724"/>
                  </a:cubicBezTo>
                  <a:cubicBezTo>
                    <a:pt x="-3168" y="12462"/>
                    <a:pt x="3644" y="19619"/>
                    <a:pt x="5781" y="21085"/>
                  </a:cubicBezTo>
                  <a:cubicBezTo>
                    <a:pt x="6246" y="21403"/>
                    <a:pt x="7039" y="21600"/>
                    <a:pt x="7985" y="21600"/>
                  </a:cubicBezTo>
                  <a:cubicBezTo>
                    <a:pt x="11904" y="21600"/>
                    <a:pt x="18432" y="18213"/>
                    <a:pt x="14988" y="6020"/>
                  </a:cubicBezTo>
                  <a:cubicBezTo>
                    <a:pt x="13963" y="2395"/>
                    <a:pt x="11539" y="0"/>
                    <a:pt x="888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9" name="Google Shape;4261;p45"/>
            <p:cNvSpPr/>
            <p:nvPr/>
          </p:nvSpPr>
          <p:spPr>
            <a:xfrm>
              <a:off x="266427" y="217882"/>
              <a:ext cx="180643" cy="385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8" h="21600" fill="norm" stroke="1" extrusionOk="0">
                  <a:moveTo>
                    <a:pt x="15404" y="0"/>
                  </a:moveTo>
                  <a:cubicBezTo>
                    <a:pt x="15404" y="0"/>
                    <a:pt x="-457" y="8548"/>
                    <a:pt x="10" y="17522"/>
                  </a:cubicBezTo>
                  <a:cubicBezTo>
                    <a:pt x="167" y="20239"/>
                    <a:pt x="2407" y="21600"/>
                    <a:pt x="5222" y="21600"/>
                  </a:cubicBezTo>
                  <a:cubicBezTo>
                    <a:pt x="11676" y="21600"/>
                    <a:pt x="21143" y="14435"/>
                    <a:pt x="1540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0" name="Google Shape;4262;p45"/>
            <p:cNvSpPr/>
            <p:nvPr/>
          </p:nvSpPr>
          <p:spPr>
            <a:xfrm>
              <a:off x="315831" y="217882"/>
              <a:ext cx="162056" cy="398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33" h="21600" fill="norm" stroke="1" extrusionOk="0">
                  <a:moveTo>
                    <a:pt x="9888" y="0"/>
                  </a:moveTo>
                  <a:cubicBezTo>
                    <a:pt x="9888" y="0"/>
                    <a:pt x="-2368" y="9652"/>
                    <a:pt x="409" y="18151"/>
                  </a:cubicBezTo>
                  <a:cubicBezTo>
                    <a:pt x="1172" y="20483"/>
                    <a:pt x="3199" y="21600"/>
                    <a:pt x="5473" y="21600"/>
                  </a:cubicBezTo>
                  <a:cubicBezTo>
                    <a:pt x="11489" y="21600"/>
                    <a:pt x="19232" y="13791"/>
                    <a:pt x="98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1" name="Google Shape;4263;p45"/>
            <p:cNvSpPr/>
            <p:nvPr/>
          </p:nvSpPr>
          <p:spPr>
            <a:xfrm>
              <a:off x="422172" y="217882"/>
              <a:ext cx="191015" cy="379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87" h="21600" fill="norm" stroke="1" extrusionOk="0">
                  <a:moveTo>
                    <a:pt x="487" y="0"/>
                  </a:moveTo>
                  <a:cubicBezTo>
                    <a:pt x="487" y="0"/>
                    <a:pt x="-2358" y="12717"/>
                    <a:pt x="5712" y="19666"/>
                  </a:cubicBezTo>
                  <a:cubicBezTo>
                    <a:pt x="7256" y="21001"/>
                    <a:pt x="8867" y="21600"/>
                    <a:pt x="10300" y="21600"/>
                  </a:cubicBezTo>
                  <a:cubicBezTo>
                    <a:pt x="16359" y="21600"/>
                    <a:pt x="19242" y="10911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2" name="Google Shape;4264;p45"/>
            <p:cNvSpPr/>
            <p:nvPr/>
          </p:nvSpPr>
          <p:spPr>
            <a:xfrm>
              <a:off x="428414" y="217882"/>
              <a:ext cx="268151" cy="328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3" h="21600" fill="norm" stroke="1" extrusionOk="0">
                  <a:moveTo>
                    <a:pt x="0" y="0"/>
                  </a:moveTo>
                  <a:cubicBezTo>
                    <a:pt x="0" y="0"/>
                    <a:pt x="2148" y="14761"/>
                    <a:pt x="11623" y="20456"/>
                  </a:cubicBezTo>
                  <a:cubicBezTo>
                    <a:pt x="12938" y="21246"/>
                    <a:pt x="14142" y="21600"/>
                    <a:pt x="15177" y="21600"/>
                  </a:cubicBezTo>
                  <a:cubicBezTo>
                    <a:pt x="21600" y="21600"/>
                    <a:pt x="21444" y="79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3" name="Google Shape;4265;p45"/>
            <p:cNvSpPr/>
            <p:nvPr/>
          </p:nvSpPr>
          <p:spPr>
            <a:xfrm>
              <a:off x="428414" y="217882"/>
              <a:ext cx="329874" cy="265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1" h="21600" fill="norm" stroke="1" extrusionOk="0">
                  <a:moveTo>
                    <a:pt x="0" y="0"/>
                  </a:moveTo>
                  <a:cubicBezTo>
                    <a:pt x="0" y="0"/>
                    <a:pt x="4845" y="17053"/>
                    <a:pt x="13347" y="21094"/>
                  </a:cubicBezTo>
                  <a:cubicBezTo>
                    <a:pt x="14075" y="21440"/>
                    <a:pt x="14737" y="21600"/>
                    <a:pt x="15324" y="21600"/>
                  </a:cubicBezTo>
                  <a:cubicBezTo>
                    <a:pt x="21600" y="21600"/>
                    <a:pt x="19312" y="337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4" name="Google Shape;4266;p45"/>
            <p:cNvSpPr/>
            <p:nvPr/>
          </p:nvSpPr>
          <p:spPr>
            <a:xfrm>
              <a:off x="118967" y="217882"/>
              <a:ext cx="309448" cy="288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8603" y="0"/>
                  </a:moveTo>
                  <a:cubicBezTo>
                    <a:pt x="-1386" y="5289"/>
                    <a:pt x="-2997" y="21600"/>
                    <a:pt x="3216" y="21600"/>
                  </a:cubicBezTo>
                  <a:cubicBezTo>
                    <a:pt x="3950" y="21600"/>
                    <a:pt x="4791" y="21373"/>
                    <a:pt x="5726" y="20874"/>
                  </a:cubicBezTo>
                  <a:cubicBezTo>
                    <a:pt x="14572" y="16186"/>
                    <a:pt x="18603" y="0"/>
                    <a:pt x="1860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5" name="Google Shape;4267;p45"/>
            <p:cNvSpPr/>
            <p:nvPr/>
          </p:nvSpPr>
          <p:spPr>
            <a:xfrm>
              <a:off x="83808" y="217882"/>
              <a:ext cx="344608" cy="24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89" h="21600" fill="norm" stroke="1" extrusionOk="0">
                  <a:moveTo>
                    <a:pt x="18289" y="0"/>
                  </a:moveTo>
                  <a:cubicBezTo>
                    <a:pt x="-479" y="1351"/>
                    <a:pt x="-3311" y="21600"/>
                    <a:pt x="3093" y="21600"/>
                  </a:cubicBezTo>
                  <a:cubicBezTo>
                    <a:pt x="3559" y="21600"/>
                    <a:pt x="4074" y="21492"/>
                    <a:pt x="4636" y="21263"/>
                  </a:cubicBezTo>
                  <a:cubicBezTo>
                    <a:pt x="12879" y="17928"/>
                    <a:pt x="18289" y="0"/>
                    <a:pt x="182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6" name="Google Shape;4268;p45"/>
            <p:cNvSpPr/>
            <p:nvPr/>
          </p:nvSpPr>
          <p:spPr>
            <a:xfrm>
              <a:off x="27234" y="153676"/>
              <a:ext cx="401181" cy="158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7817" y="0"/>
                  </a:moveTo>
                  <a:cubicBezTo>
                    <a:pt x="-65" y="0"/>
                    <a:pt x="-2480" y="16335"/>
                    <a:pt x="2858" y="20471"/>
                  </a:cubicBezTo>
                  <a:cubicBezTo>
                    <a:pt x="3889" y="21260"/>
                    <a:pt x="4950" y="21600"/>
                    <a:pt x="6010" y="21600"/>
                  </a:cubicBezTo>
                  <a:cubicBezTo>
                    <a:pt x="12545" y="21600"/>
                    <a:pt x="19120" y="8744"/>
                    <a:pt x="19120" y="8744"/>
                  </a:cubicBezTo>
                  <a:cubicBezTo>
                    <a:pt x="14640" y="2385"/>
                    <a:pt x="10829" y="0"/>
                    <a:pt x="7817" y="0"/>
                  </a:cubicBezTo>
                  <a:close/>
                </a:path>
              </a:pathLst>
            </a:cu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7" name="Google Shape;4269;p45"/>
            <p:cNvSpPr/>
            <p:nvPr/>
          </p:nvSpPr>
          <p:spPr>
            <a:xfrm>
              <a:off x="34592" y="74425"/>
              <a:ext cx="393823" cy="168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6" h="21600" fill="norm" stroke="1" extrusionOk="0">
                  <a:moveTo>
                    <a:pt x="5327" y="0"/>
                  </a:moveTo>
                  <a:cubicBezTo>
                    <a:pt x="141" y="0"/>
                    <a:pt x="-1894" y="9693"/>
                    <a:pt x="2116" y="16113"/>
                  </a:cubicBezTo>
                  <a:cubicBezTo>
                    <a:pt x="4737" y="20312"/>
                    <a:pt x="7957" y="21600"/>
                    <a:pt x="10923" y="21600"/>
                  </a:cubicBezTo>
                  <a:cubicBezTo>
                    <a:pt x="15637" y="21600"/>
                    <a:pt x="19706" y="18341"/>
                    <a:pt x="19706" y="18341"/>
                  </a:cubicBezTo>
                  <a:cubicBezTo>
                    <a:pt x="14042" y="4667"/>
                    <a:pt x="8926" y="0"/>
                    <a:pt x="532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8" name="Google Shape;4270;p45"/>
            <p:cNvSpPr/>
            <p:nvPr/>
          </p:nvSpPr>
          <p:spPr>
            <a:xfrm>
              <a:off x="66047" y="0"/>
              <a:ext cx="362369" cy="21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4260" y="0"/>
                  </a:moveTo>
                  <a:cubicBezTo>
                    <a:pt x="307" y="0"/>
                    <a:pt x="-1509" y="5321"/>
                    <a:pt x="1506" y="11052"/>
                  </a:cubicBezTo>
                  <a:cubicBezTo>
                    <a:pt x="6664" y="20858"/>
                    <a:pt x="16463" y="21600"/>
                    <a:pt x="19303" y="21600"/>
                  </a:cubicBezTo>
                  <a:cubicBezTo>
                    <a:pt x="19806" y="21600"/>
                    <a:pt x="20091" y="21575"/>
                    <a:pt x="20091" y="21575"/>
                  </a:cubicBezTo>
                  <a:cubicBezTo>
                    <a:pt x="14488" y="5481"/>
                    <a:pt x="8274" y="0"/>
                    <a:pt x="42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9" name="Google Shape;4271;p45"/>
            <p:cNvSpPr/>
            <p:nvPr/>
          </p:nvSpPr>
          <p:spPr>
            <a:xfrm>
              <a:off x="344480" y="165142"/>
              <a:ext cx="141856" cy="141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61" h="21600" fill="norm" stroke="1" extrusionOk="0">
                  <a:moveTo>
                    <a:pt x="9668" y="0"/>
                  </a:moveTo>
                  <a:cubicBezTo>
                    <a:pt x="4802" y="0"/>
                    <a:pt x="0" y="5238"/>
                    <a:pt x="0" y="5238"/>
                  </a:cubicBezTo>
                  <a:lnTo>
                    <a:pt x="16148" y="21600"/>
                  </a:lnTo>
                  <a:cubicBezTo>
                    <a:pt x="16148" y="21600"/>
                    <a:pt x="21600" y="7829"/>
                    <a:pt x="13596" y="1400"/>
                  </a:cubicBezTo>
                  <a:cubicBezTo>
                    <a:pt x="12345" y="396"/>
                    <a:pt x="11005" y="0"/>
                    <a:pt x="966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0" name="Google Shape;4272;p45"/>
            <p:cNvSpPr/>
            <p:nvPr/>
          </p:nvSpPr>
          <p:spPr>
            <a:xfrm>
              <a:off x="366371" y="208090"/>
              <a:ext cx="190741" cy="45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593" h="21600" fill="norm" stroke="1" extrusionOk="0">
                  <a:moveTo>
                    <a:pt x="3448" y="0"/>
                  </a:moveTo>
                  <a:cubicBezTo>
                    <a:pt x="3448" y="0"/>
                    <a:pt x="-4473" y="10812"/>
                    <a:pt x="3695" y="21600"/>
                  </a:cubicBezTo>
                  <a:cubicBezTo>
                    <a:pt x="3695" y="21600"/>
                    <a:pt x="17127" y="14227"/>
                    <a:pt x="3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1" name="Google Shape;4273;p45"/>
            <p:cNvSpPr/>
            <p:nvPr/>
          </p:nvSpPr>
          <p:spPr>
            <a:xfrm>
              <a:off x="377800" y="361654"/>
              <a:ext cx="68787" cy="69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5" h="21600" fill="norm" stroke="1" extrusionOk="0">
                  <a:moveTo>
                    <a:pt x="9577" y="0"/>
                  </a:moveTo>
                  <a:cubicBezTo>
                    <a:pt x="8515" y="0"/>
                    <a:pt x="7430" y="204"/>
                    <a:pt x="6369" y="640"/>
                  </a:cubicBezTo>
                  <a:cubicBezTo>
                    <a:pt x="1347" y="2692"/>
                    <a:pt x="-1243" y="8832"/>
                    <a:pt x="587" y="14465"/>
                  </a:cubicBezTo>
                  <a:cubicBezTo>
                    <a:pt x="2012" y="18863"/>
                    <a:pt x="5680" y="21600"/>
                    <a:pt x="9608" y="21600"/>
                  </a:cubicBezTo>
                  <a:cubicBezTo>
                    <a:pt x="10702" y="21600"/>
                    <a:pt x="11810" y="21387"/>
                    <a:pt x="12904" y="20942"/>
                  </a:cubicBezTo>
                  <a:cubicBezTo>
                    <a:pt x="17775" y="18899"/>
                    <a:pt x="20357" y="12759"/>
                    <a:pt x="18686" y="7126"/>
                  </a:cubicBezTo>
                  <a:cubicBezTo>
                    <a:pt x="17244" y="2826"/>
                    <a:pt x="13545" y="0"/>
                    <a:pt x="9577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2" name="Google Shape;4274;p45"/>
            <p:cNvSpPr/>
            <p:nvPr/>
          </p:nvSpPr>
          <p:spPr>
            <a:xfrm>
              <a:off x="471959" y="337884"/>
              <a:ext cx="33923" cy="33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5" h="21600" fill="norm" stroke="1" extrusionOk="0">
                  <a:moveTo>
                    <a:pt x="9485" y="0"/>
                  </a:moveTo>
                  <a:cubicBezTo>
                    <a:pt x="8436" y="0"/>
                    <a:pt x="7372" y="195"/>
                    <a:pt x="6338" y="603"/>
                  </a:cubicBezTo>
                  <a:cubicBezTo>
                    <a:pt x="1409" y="2727"/>
                    <a:pt x="-1202" y="8757"/>
                    <a:pt x="541" y="14465"/>
                  </a:cubicBezTo>
                  <a:cubicBezTo>
                    <a:pt x="1915" y="18848"/>
                    <a:pt x="5636" y="21600"/>
                    <a:pt x="9636" y="21600"/>
                  </a:cubicBezTo>
                  <a:cubicBezTo>
                    <a:pt x="10707" y="21600"/>
                    <a:pt x="11794" y="21405"/>
                    <a:pt x="12858" y="20988"/>
                  </a:cubicBezTo>
                  <a:cubicBezTo>
                    <a:pt x="17787" y="18873"/>
                    <a:pt x="20398" y="12834"/>
                    <a:pt x="18655" y="7126"/>
                  </a:cubicBezTo>
                  <a:cubicBezTo>
                    <a:pt x="17168" y="2752"/>
                    <a:pt x="13417" y="0"/>
                    <a:pt x="948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3" name="Google Shape;4275;p45"/>
            <p:cNvSpPr/>
            <p:nvPr/>
          </p:nvSpPr>
          <p:spPr>
            <a:xfrm>
              <a:off x="423731" y="279316"/>
              <a:ext cx="46440" cy="46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9712" y="0"/>
                  </a:moveTo>
                  <a:cubicBezTo>
                    <a:pt x="8622" y="0"/>
                    <a:pt x="7521" y="211"/>
                    <a:pt x="6432" y="660"/>
                  </a:cubicBezTo>
                  <a:cubicBezTo>
                    <a:pt x="1255" y="2680"/>
                    <a:pt x="-1217" y="8767"/>
                    <a:pt x="587" y="14352"/>
                  </a:cubicBezTo>
                  <a:cubicBezTo>
                    <a:pt x="1993" y="18893"/>
                    <a:pt x="5589" y="21600"/>
                    <a:pt x="9454" y="21600"/>
                  </a:cubicBezTo>
                  <a:cubicBezTo>
                    <a:pt x="10544" y="21600"/>
                    <a:pt x="11645" y="21376"/>
                    <a:pt x="12734" y="20940"/>
                  </a:cubicBezTo>
                  <a:cubicBezTo>
                    <a:pt x="17900" y="18907"/>
                    <a:pt x="20383" y="12820"/>
                    <a:pt x="18579" y="7248"/>
                  </a:cubicBezTo>
                  <a:cubicBezTo>
                    <a:pt x="17173" y="2693"/>
                    <a:pt x="13577" y="0"/>
                    <a:pt x="971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4" name="Google Shape;4276;p45"/>
            <p:cNvSpPr/>
            <p:nvPr/>
          </p:nvSpPr>
          <p:spPr>
            <a:xfrm>
              <a:off x="459069" y="401737"/>
              <a:ext cx="78776" cy="78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530" y="0"/>
                  </a:moveTo>
                  <a:cubicBezTo>
                    <a:pt x="8454" y="0"/>
                    <a:pt x="7361" y="203"/>
                    <a:pt x="6292" y="638"/>
                  </a:cubicBezTo>
                  <a:cubicBezTo>
                    <a:pt x="1402" y="2657"/>
                    <a:pt x="-1227" y="8848"/>
                    <a:pt x="563" y="14498"/>
                  </a:cubicBezTo>
                  <a:cubicBezTo>
                    <a:pt x="1973" y="18838"/>
                    <a:pt x="5664" y="21600"/>
                    <a:pt x="9554" y="21600"/>
                  </a:cubicBezTo>
                  <a:cubicBezTo>
                    <a:pt x="10617" y="21600"/>
                    <a:pt x="11692" y="21397"/>
                    <a:pt x="12736" y="20962"/>
                  </a:cubicBezTo>
                  <a:cubicBezTo>
                    <a:pt x="17744" y="18943"/>
                    <a:pt x="20373" y="12752"/>
                    <a:pt x="18583" y="7095"/>
                  </a:cubicBezTo>
                  <a:cubicBezTo>
                    <a:pt x="17173" y="2755"/>
                    <a:pt x="13482" y="0"/>
                    <a:pt x="953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5" name="Google Shape;4277;p45"/>
            <p:cNvSpPr/>
            <p:nvPr/>
          </p:nvSpPr>
          <p:spPr>
            <a:xfrm>
              <a:off x="388898" y="458814"/>
              <a:ext cx="46543" cy="46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5" h="21600" fill="norm" stroke="1" extrusionOk="0">
                  <a:moveTo>
                    <a:pt x="9666" y="0"/>
                  </a:moveTo>
                  <a:cubicBezTo>
                    <a:pt x="8581" y="0"/>
                    <a:pt x="7480" y="211"/>
                    <a:pt x="6410" y="643"/>
                  </a:cubicBezTo>
                  <a:cubicBezTo>
                    <a:pt x="1459" y="2678"/>
                    <a:pt x="-1243" y="8765"/>
                    <a:pt x="561" y="14517"/>
                  </a:cubicBezTo>
                  <a:cubicBezTo>
                    <a:pt x="1967" y="18887"/>
                    <a:pt x="5668" y="21600"/>
                    <a:pt x="9588" y="21600"/>
                  </a:cubicBezTo>
                  <a:cubicBezTo>
                    <a:pt x="10674" y="21600"/>
                    <a:pt x="11783" y="21389"/>
                    <a:pt x="12852" y="20948"/>
                  </a:cubicBezTo>
                  <a:cubicBezTo>
                    <a:pt x="17803" y="18913"/>
                    <a:pt x="20357" y="12826"/>
                    <a:pt x="18701" y="7241"/>
                  </a:cubicBezTo>
                  <a:cubicBezTo>
                    <a:pt x="17296" y="2740"/>
                    <a:pt x="13587" y="0"/>
                    <a:pt x="9666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6" name="Google Shape;4278;p45"/>
            <p:cNvSpPr/>
            <p:nvPr/>
          </p:nvSpPr>
          <p:spPr>
            <a:xfrm>
              <a:off x="417296" y="511048"/>
              <a:ext cx="98265" cy="98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3" h="21600" fill="norm" stroke="1" extrusionOk="0">
                  <a:moveTo>
                    <a:pt x="9542" y="0"/>
                  </a:moveTo>
                  <a:cubicBezTo>
                    <a:pt x="8473" y="0"/>
                    <a:pt x="7381" y="206"/>
                    <a:pt x="6317" y="643"/>
                  </a:cubicBezTo>
                  <a:cubicBezTo>
                    <a:pt x="1419" y="2677"/>
                    <a:pt x="-1241" y="8785"/>
                    <a:pt x="571" y="14419"/>
                  </a:cubicBezTo>
                  <a:cubicBezTo>
                    <a:pt x="2001" y="18867"/>
                    <a:pt x="5691" y="21600"/>
                    <a:pt x="9648" y="21600"/>
                  </a:cubicBezTo>
                  <a:cubicBezTo>
                    <a:pt x="10695" y="21600"/>
                    <a:pt x="11759" y="21407"/>
                    <a:pt x="12806" y="21007"/>
                  </a:cubicBezTo>
                  <a:cubicBezTo>
                    <a:pt x="17804" y="18973"/>
                    <a:pt x="20359" y="12740"/>
                    <a:pt x="18658" y="7231"/>
                  </a:cubicBezTo>
                  <a:cubicBezTo>
                    <a:pt x="17234" y="2801"/>
                    <a:pt x="13504" y="0"/>
                    <a:pt x="954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7" name="Google Shape;4279;p45"/>
            <p:cNvSpPr/>
            <p:nvPr/>
          </p:nvSpPr>
          <p:spPr>
            <a:xfrm>
              <a:off x="428414" y="78370"/>
              <a:ext cx="28358" cy="91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70" y="0"/>
                  </a:moveTo>
                  <a:lnTo>
                    <a:pt x="0" y="21344"/>
                  </a:lnTo>
                  <a:lnTo>
                    <a:pt x="2897" y="21600"/>
                  </a:lnTo>
                  <a:lnTo>
                    <a:pt x="21600" y="256"/>
                  </a:lnTo>
                  <a:lnTo>
                    <a:pt x="18270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8" name="Google Shape;4280;p45"/>
            <p:cNvSpPr/>
            <p:nvPr/>
          </p:nvSpPr>
          <p:spPr>
            <a:xfrm>
              <a:off x="445867" y="70196"/>
              <a:ext cx="17423" cy="17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6" h="21600" fill="norm" stroke="1" extrusionOk="0">
                  <a:moveTo>
                    <a:pt x="9818" y="0"/>
                  </a:moveTo>
                  <a:cubicBezTo>
                    <a:pt x="8756" y="0"/>
                    <a:pt x="7662" y="211"/>
                    <a:pt x="6599" y="668"/>
                  </a:cubicBezTo>
                  <a:cubicBezTo>
                    <a:pt x="1191" y="2674"/>
                    <a:pt x="-1216" y="8760"/>
                    <a:pt x="597" y="14846"/>
                  </a:cubicBezTo>
                  <a:cubicBezTo>
                    <a:pt x="1972" y="19032"/>
                    <a:pt x="5536" y="21600"/>
                    <a:pt x="9318" y="21600"/>
                  </a:cubicBezTo>
                  <a:cubicBezTo>
                    <a:pt x="10412" y="21600"/>
                    <a:pt x="11506" y="21389"/>
                    <a:pt x="12600" y="20932"/>
                  </a:cubicBezTo>
                  <a:cubicBezTo>
                    <a:pt x="18008" y="18891"/>
                    <a:pt x="20384" y="12805"/>
                    <a:pt x="18602" y="7423"/>
                  </a:cubicBezTo>
                  <a:cubicBezTo>
                    <a:pt x="17196" y="2674"/>
                    <a:pt x="13601" y="0"/>
                    <a:pt x="981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9" name="Google Shape;4281;p45"/>
            <p:cNvSpPr/>
            <p:nvPr/>
          </p:nvSpPr>
          <p:spPr>
            <a:xfrm>
              <a:off x="464378" y="123587"/>
              <a:ext cx="68153" cy="69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6" y="0"/>
                  </a:moveTo>
                  <a:lnTo>
                    <a:pt x="0" y="20750"/>
                  </a:lnTo>
                  <a:lnTo>
                    <a:pt x="864" y="21600"/>
                  </a:lnTo>
                  <a:lnTo>
                    <a:pt x="21600" y="85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0" name="Google Shape;4282;p45"/>
            <p:cNvSpPr/>
            <p:nvPr/>
          </p:nvSpPr>
          <p:spPr>
            <a:xfrm>
              <a:off x="522111" y="116292"/>
              <a:ext cx="17704" cy="1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7" h="21600" fill="norm" stroke="1" extrusionOk="0">
                  <a:moveTo>
                    <a:pt x="9644" y="0"/>
                  </a:moveTo>
                  <a:cubicBezTo>
                    <a:pt x="5016" y="0"/>
                    <a:pt x="1126" y="3704"/>
                    <a:pt x="66" y="8896"/>
                  </a:cubicBezTo>
                  <a:cubicBezTo>
                    <a:pt x="-545" y="14885"/>
                    <a:pt x="3151" y="20215"/>
                    <a:pt x="8069" y="21531"/>
                  </a:cubicBezTo>
                  <a:cubicBezTo>
                    <a:pt x="8487" y="21600"/>
                    <a:pt x="8905" y="21600"/>
                    <a:pt x="9291" y="21600"/>
                  </a:cubicBezTo>
                  <a:cubicBezTo>
                    <a:pt x="14434" y="21600"/>
                    <a:pt x="19255" y="17792"/>
                    <a:pt x="19801" y="12219"/>
                  </a:cubicBezTo>
                  <a:cubicBezTo>
                    <a:pt x="21055" y="6923"/>
                    <a:pt x="17359" y="935"/>
                    <a:pt x="11798" y="277"/>
                  </a:cubicBezTo>
                  <a:cubicBezTo>
                    <a:pt x="11059" y="104"/>
                    <a:pt x="10351" y="0"/>
                    <a:pt x="9644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1" name="Google Shape;4283;p45"/>
            <p:cNvSpPr/>
            <p:nvPr/>
          </p:nvSpPr>
          <p:spPr>
            <a:xfrm>
              <a:off x="0" y="158188"/>
              <a:ext cx="434944" cy="20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20" y="0"/>
                  </a:moveTo>
                  <a:cubicBezTo>
                    <a:pt x="1999" y="0"/>
                    <a:pt x="0" y="19592"/>
                    <a:pt x="0" y="19592"/>
                  </a:cubicBezTo>
                  <a:cubicBezTo>
                    <a:pt x="2119" y="21008"/>
                    <a:pt x="4113" y="21600"/>
                    <a:pt x="5968" y="21600"/>
                  </a:cubicBezTo>
                  <a:cubicBezTo>
                    <a:pt x="15701" y="21600"/>
                    <a:pt x="21600" y="5252"/>
                    <a:pt x="21600" y="5252"/>
                  </a:cubicBezTo>
                  <a:cubicBezTo>
                    <a:pt x="17645" y="1479"/>
                    <a:pt x="14391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2" name="Google Shape;4284;p45"/>
            <p:cNvSpPr/>
            <p:nvPr/>
          </p:nvSpPr>
          <p:spPr>
            <a:xfrm>
              <a:off x="193487" y="252256"/>
              <a:ext cx="68721" cy="68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600" fill="norm" stroke="1" extrusionOk="0">
                  <a:moveTo>
                    <a:pt x="10663" y="0"/>
                  </a:moveTo>
                  <a:cubicBezTo>
                    <a:pt x="4899" y="0"/>
                    <a:pt x="171" y="4729"/>
                    <a:pt x="4" y="10457"/>
                  </a:cubicBezTo>
                  <a:cubicBezTo>
                    <a:pt x="-163" y="16452"/>
                    <a:pt x="4565" y="21422"/>
                    <a:pt x="10294" y="21591"/>
                  </a:cubicBezTo>
                  <a:cubicBezTo>
                    <a:pt x="10409" y="21591"/>
                    <a:pt x="10514" y="21600"/>
                    <a:pt x="10619" y="21600"/>
                  </a:cubicBezTo>
                  <a:cubicBezTo>
                    <a:pt x="16375" y="21600"/>
                    <a:pt x="21103" y="17032"/>
                    <a:pt x="21270" y="11143"/>
                  </a:cubicBezTo>
                  <a:cubicBezTo>
                    <a:pt x="21437" y="5148"/>
                    <a:pt x="16876" y="178"/>
                    <a:pt x="10971" y="9"/>
                  </a:cubicBezTo>
                  <a:cubicBezTo>
                    <a:pt x="10874" y="0"/>
                    <a:pt x="10769" y="0"/>
                    <a:pt x="1066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3" name="Google Shape;4285;p45"/>
            <p:cNvSpPr/>
            <p:nvPr/>
          </p:nvSpPr>
          <p:spPr>
            <a:xfrm>
              <a:off x="248260" y="178841"/>
              <a:ext cx="71984" cy="72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9" h="21600" fill="norm" stroke="1" extrusionOk="0">
                  <a:moveTo>
                    <a:pt x="10389" y="0"/>
                  </a:moveTo>
                  <a:cubicBezTo>
                    <a:pt x="4689" y="0"/>
                    <a:pt x="164" y="4632"/>
                    <a:pt x="5" y="10481"/>
                  </a:cubicBezTo>
                  <a:cubicBezTo>
                    <a:pt x="-155" y="16364"/>
                    <a:pt x="4361" y="21438"/>
                    <a:pt x="10322" y="21600"/>
                  </a:cubicBezTo>
                  <a:cubicBezTo>
                    <a:pt x="10423" y="21600"/>
                    <a:pt x="10515" y="21600"/>
                    <a:pt x="10616" y="21600"/>
                  </a:cubicBezTo>
                  <a:cubicBezTo>
                    <a:pt x="16291" y="21600"/>
                    <a:pt x="21126" y="16926"/>
                    <a:pt x="21285" y="11136"/>
                  </a:cubicBezTo>
                  <a:cubicBezTo>
                    <a:pt x="21445" y="5083"/>
                    <a:pt x="16769" y="179"/>
                    <a:pt x="10968" y="17"/>
                  </a:cubicBezTo>
                  <a:cubicBezTo>
                    <a:pt x="10775" y="9"/>
                    <a:pt x="10582" y="0"/>
                    <a:pt x="1038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4" name="Google Shape;4286;p45"/>
            <p:cNvSpPr/>
            <p:nvPr/>
          </p:nvSpPr>
          <p:spPr>
            <a:xfrm>
              <a:off x="348876" y="185425"/>
              <a:ext cx="46395" cy="46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10493" y="0"/>
                  </a:moveTo>
                  <a:cubicBezTo>
                    <a:pt x="4728" y="0"/>
                    <a:pt x="10" y="4732"/>
                    <a:pt x="10" y="10417"/>
                  </a:cubicBezTo>
                  <a:cubicBezTo>
                    <a:pt x="-236" y="16511"/>
                    <a:pt x="4237" y="21587"/>
                    <a:pt x="10196" y="21587"/>
                  </a:cubicBezTo>
                  <a:cubicBezTo>
                    <a:pt x="10338" y="21600"/>
                    <a:pt x="10493" y="21600"/>
                    <a:pt x="10635" y="21600"/>
                  </a:cubicBezTo>
                  <a:cubicBezTo>
                    <a:pt x="16387" y="21600"/>
                    <a:pt x="20873" y="16868"/>
                    <a:pt x="21118" y="11183"/>
                  </a:cubicBezTo>
                  <a:cubicBezTo>
                    <a:pt x="21364" y="5089"/>
                    <a:pt x="16646" y="264"/>
                    <a:pt x="10932" y="13"/>
                  </a:cubicBezTo>
                  <a:cubicBezTo>
                    <a:pt x="10790" y="13"/>
                    <a:pt x="10635" y="0"/>
                    <a:pt x="1049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5" name="Google Shape;4287;p45"/>
            <p:cNvSpPr/>
            <p:nvPr/>
          </p:nvSpPr>
          <p:spPr>
            <a:xfrm>
              <a:off x="110346" y="184823"/>
              <a:ext cx="87790" cy="87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3" h="21600" fill="norm" stroke="1" extrusionOk="0">
                  <a:moveTo>
                    <a:pt x="10520" y="0"/>
                  </a:moveTo>
                  <a:cubicBezTo>
                    <a:pt x="4785" y="0"/>
                    <a:pt x="265" y="4624"/>
                    <a:pt x="3" y="10399"/>
                  </a:cubicBezTo>
                  <a:cubicBezTo>
                    <a:pt x="-128" y="16471"/>
                    <a:pt x="4509" y="21466"/>
                    <a:pt x="10341" y="21600"/>
                  </a:cubicBezTo>
                  <a:cubicBezTo>
                    <a:pt x="10424" y="21600"/>
                    <a:pt x="10506" y="21600"/>
                    <a:pt x="10589" y="21600"/>
                  </a:cubicBezTo>
                  <a:cubicBezTo>
                    <a:pt x="16310" y="21600"/>
                    <a:pt x="21079" y="17061"/>
                    <a:pt x="21341" y="11074"/>
                  </a:cubicBezTo>
                  <a:cubicBezTo>
                    <a:pt x="21472" y="5136"/>
                    <a:pt x="16835" y="148"/>
                    <a:pt x="11003" y="14"/>
                  </a:cubicBezTo>
                  <a:cubicBezTo>
                    <a:pt x="10845" y="7"/>
                    <a:pt x="10679" y="0"/>
                    <a:pt x="1052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6" name="Google Shape;4288;p45"/>
            <p:cNvSpPr/>
            <p:nvPr/>
          </p:nvSpPr>
          <p:spPr>
            <a:xfrm>
              <a:off x="97004" y="295289"/>
              <a:ext cx="69261" cy="69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600" fill="norm" stroke="1" extrusionOk="0">
                  <a:moveTo>
                    <a:pt x="10582" y="0"/>
                  </a:moveTo>
                  <a:cubicBezTo>
                    <a:pt x="4862" y="0"/>
                    <a:pt x="170" y="4657"/>
                    <a:pt x="5" y="10466"/>
                  </a:cubicBezTo>
                  <a:cubicBezTo>
                    <a:pt x="-161" y="16371"/>
                    <a:pt x="4356" y="21433"/>
                    <a:pt x="10390" y="21600"/>
                  </a:cubicBezTo>
                  <a:cubicBezTo>
                    <a:pt x="10486" y="21600"/>
                    <a:pt x="10591" y="21600"/>
                    <a:pt x="10687" y="21600"/>
                  </a:cubicBezTo>
                  <a:cubicBezTo>
                    <a:pt x="16416" y="21600"/>
                    <a:pt x="21108" y="16943"/>
                    <a:pt x="21273" y="11134"/>
                  </a:cubicBezTo>
                  <a:cubicBezTo>
                    <a:pt x="21439" y="5229"/>
                    <a:pt x="16913" y="167"/>
                    <a:pt x="10888" y="0"/>
                  </a:cubicBezTo>
                  <a:cubicBezTo>
                    <a:pt x="10792" y="0"/>
                    <a:pt x="10687" y="0"/>
                    <a:pt x="1058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7" name="Google Shape;4289;p45"/>
            <p:cNvSpPr/>
            <p:nvPr/>
          </p:nvSpPr>
          <p:spPr>
            <a:xfrm>
              <a:off x="53067" y="256958"/>
              <a:ext cx="38304" cy="3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600" fill="norm" stroke="1" extrusionOk="0">
                  <a:moveTo>
                    <a:pt x="10818" y="0"/>
                  </a:moveTo>
                  <a:cubicBezTo>
                    <a:pt x="4984" y="0"/>
                    <a:pt x="120" y="4635"/>
                    <a:pt x="2" y="10556"/>
                  </a:cubicBezTo>
                  <a:cubicBezTo>
                    <a:pt x="-115" y="16434"/>
                    <a:pt x="4514" y="21469"/>
                    <a:pt x="10330" y="21588"/>
                  </a:cubicBezTo>
                  <a:cubicBezTo>
                    <a:pt x="10472" y="21594"/>
                    <a:pt x="10620" y="21600"/>
                    <a:pt x="10762" y="21600"/>
                  </a:cubicBezTo>
                  <a:cubicBezTo>
                    <a:pt x="16504" y="21600"/>
                    <a:pt x="21250" y="17003"/>
                    <a:pt x="21368" y="11156"/>
                  </a:cubicBezTo>
                  <a:cubicBezTo>
                    <a:pt x="21485" y="5160"/>
                    <a:pt x="16856" y="237"/>
                    <a:pt x="11040" y="0"/>
                  </a:cubicBezTo>
                  <a:cubicBezTo>
                    <a:pt x="10966" y="0"/>
                    <a:pt x="10892" y="0"/>
                    <a:pt x="1081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82" name="Google Shape;4290;p45"/>
          <p:cNvGrpSpPr/>
          <p:nvPr/>
        </p:nvGrpSpPr>
        <p:grpSpPr>
          <a:xfrm>
            <a:off x="7797082" y="2889706"/>
            <a:ext cx="273734" cy="333917"/>
            <a:chOff x="13" y="0"/>
            <a:chExt cx="273733" cy="333915"/>
          </a:xfrm>
        </p:grpSpPr>
        <p:sp>
          <p:nvSpPr>
            <p:cNvPr id="2279" name="Google Shape;4291;p45"/>
            <p:cNvSpPr/>
            <p:nvPr/>
          </p:nvSpPr>
          <p:spPr>
            <a:xfrm>
              <a:off x="13" y="-1"/>
              <a:ext cx="273734" cy="333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35" y="0"/>
                  </a:moveTo>
                  <a:cubicBezTo>
                    <a:pt x="8204" y="4953"/>
                    <a:pt x="9275" y="9342"/>
                    <a:pt x="9275" y="9342"/>
                  </a:cubicBezTo>
                  <a:cubicBezTo>
                    <a:pt x="5851" y="5049"/>
                    <a:pt x="1512" y="4869"/>
                    <a:pt x="806" y="4869"/>
                  </a:cubicBezTo>
                  <a:cubicBezTo>
                    <a:pt x="742" y="4869"/>
                    <a:pt x="707" y="4870"/>
                    <a:pt x="707" y="4870"/>
                  </a:cubicBezTo>
                  <a:cubicBezTo>
                    <a:pt x="1273" y="10933"/>
                    <a:pt x="7698" y="12225"/>
                    <a:pt x="7698" y="12225"/>
                  </a:cubicBezTo>
                  <a:cubicBezTo>
                    <a:pt x="7214" y="12151"/>
                    <a:pt x="6751" y="12118"/>
                    <a:pt x="6312" y="12118"/>
                  </a:cubicBezTo>
                  <a:cubicBezTo>
                    <a:pt x="2193" y="12118"/>
                    <a:pt x="0" y="15024"/>
                    <a:pt x="0" y="15024"/>
                  </a:cubicBezTo>
                  <a:cubicBezTo>
                    <a:pt x="1010" y="15316"/>
                    <a:pt x="1930" y="15434"/>
                    <a:pt x="2756" y="15434"/>
                  </a:cubicBezTo>
                  <a:cubicBezTo>
                    <a:pt x="5953" y="15434"/>
                    <a:pt x="7756" y="13663"/>
                    <a:pt x="8073" y="13324"/>
                  </a:cubicBezTo>
                  <a:cubicBezTo>
                    <a:pt x="3607" y="18295"/>
                    <a:pt x="5011" y="21600"/>
                    <a:pt x="5011" y="21600"/>
                  </a:cubicBezTo>
                  <a:cubicBezTo>
                    <a:pt x="9376" y="19845"/>
                    <a:pt x="10245" y="14080"/>
                    <a:pt x="10245" y="14080"/>
                  </a:cubicBezTo>
                  <a:cubicBezTo>
                    <a:pt x="10406" y="21170"/>
                    <a:pt x="14831" y="21402"/>
                    <a:pt x="14831" y="21402"/>
                  </a:cubicBezTo>
                  <a:cubicBezTo>
                    <a:pt x="15820" y="16489"/>
                    <a:pt x="11731" y="13723"/>
                    <a:pt x="11719" y="13716"/>
                  </a:cubicBezTo>
                  <a:cubicBezTo>
                    <a:pt x="14969" y="15906"/>
                    <a:pt x="17254" y="16528"/>
                    <a:pt x="18803" y="16528"/>
                  </a:cubicBezTo>
                  <a:cubicBezTo>
                    <a:pt x="20838" y="16528"/>
                    <a:pt x="21600" y="15455"/>
                    <a:pt x="21600" y="15455"/>
                  </a:cubicBezTo>
                  <a:cubicBezTo>
                    <a:pt x="18185" y="13186"/>
                    <a:pt x="12710" y="12225"/>
                    <a:pt x="12709" y="12225"/>
                  </a:cubicBezTo>
                  <a:cubicBezTo>
                    <a:pt x="13213" y="12296"/>
                    <a:pt x="13691" y="12329"/>
                    <a:pt x="14144" y="12329"/>
                  </a:cubicBezTo>
                  <a:cubicBezTo>
                    <a:pt x="19821" y="12329"/>
                    <a:pt x="21519" y="7156"/>
                    <a:pt x="21519" y="7156"/>
                  </a:cubicBezTo>
                  <a:cubicBezTo>
                    <a:pt x="21294" y="7147"/>
                    <a:pt x="21072" y="7142"/>
                    <a:pt x="20855" y="7142"/>
                  </a:cubicBezTo>
                  <a:cubicBezTo>
                    <a:pt x="16092" y="7142"/>
                    <a:pt x="13436" y="9248"/>
                    <a:pt x="12488" y="10189"/>
                  </a:cubicBezTo>
                  <a:cubicBezTo>
                    <a:pt x="18324" y="3614"/>
                    <a:pt x="15135" y="1"/>
                    <a:pt x="151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0" name="Google Shape;4292;p45"/>
            <p:cNvSpPr/>
            <p:nvPr/>
          </p:nvSpPr>
          <p:spPr>
            <a:xfrm>
              <a:off x="33044" y="33551"/>
              <a:ext cx="212032" cy="261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69" y="0"/>
                  </a:moveTo>
                  <a:cubicBezTo>
                    <a:pt x="11582" y="2985"/>
                    <a:pt x="8844" y="12134"/>
                    <a:pt x="8844" y="12134"/>
                  </a:cubicBezTo>
                  <a:cubicBezTo>
                    <a:pt x="7852" y="10186"/>
                    <a:pt x="1" y="5125"/>
                    <a:pt x="0" y="5125"/>
                  </a:cubicBezTo>
                  <a:cubicBezTo>
                    <a:pt x="1591" y="8745"/>
                    <a:pt x="8348" y="12791"/>
                    <a:pt x="8348" y="12791"/>
                  </a:cubicBezTo>
                  <a:cubicBezTo>
                    <a:pt x="5687" y="13596"/>
                    <a:pt x="130" y="15607"/>
                    <a:pt x="130" y="15607"/>
                  </a:cubicBezTo>
                  <a:cubicBezTo>
                    <a:pt x="213" y="15609"/>
                    <a:pt x="296" y="15611"/>
                    <a:pt x="379" y="15611"/>
                  </a:cubicBezTo>
                  <a:cubicBezTo>
                    <a:pt x="4258" y="15611"/>
                    <a:pt x="8607" y="13236"/>
                    <a:pt x="8609" y="13235"/>
                  </a:cubicBezTo>
                  <a:cubicBezTo>
                    <a:pt x="7330" y="14611"/>
                    <a:pt x="5088" y="21346"/>
                    <a:pt x="5088" y="21346"/>
                  </a:cubicBezTo>
                  <a:cubicBezTo>
                    <a:pt x="7670" y="18106"/>
                    <a:pt x="9600" y="13362"/>
                    <a:pt x="9600" y="13362"/>
                  </a:cubicBezTo>
                  <a:cubicBezTo>
                    <a:pt x="10304" y="16581"/>
                    <a:pt x="14165" y="21600"/>
                    <a:pt x="14165" y="21600"/>
                  </a:cubicBezTo>
                  <a:cubicBezTo>
                    <a:pt x="13930" y="17746"/>
                    <a:pt x="10069" y="13130"/>
                    <a:pt x="10069" y="13129"/>
                  </a:cubicBezTo>
                  <a:cubicBezTo>
                    <a:pt x="16305" y="15777"/>
                    <a:pt x="21600" y="16857"/>
                    <a:pt x="21600" y="16857"/>
                  </a:cubicBezTo>
                  <a:cubicBezTo>
                    <a:pt x="18443" y="14929"/>
                    <a:pt x="10018" y="12473"/>
                    <a:pt x="10018" y="12473"/>
                  </a:cubicBezTo>
                  <a:cubicBezTo>
                    <a:pt x="15469" y="12240"/>
                    <a:pt x="21025" y="8089"/>
                    <a:pt x="21025" y="8089"/>
                  </a:cubicBezTo>
                  <a:cubicBezTo>
                    <a:pt x="18417" y="8174"/>
                    <a:pt x="10356" y="11732"/>
                    <a:pt x="10356" y="11732"/>
                  </a:cubicBezTo>
                  <a:cubicBezTo>
                    <a:pt x="12938" y="7369"/>
                    <a:pt x="14869" y="0"/>
                    <a:pt x="148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1" name="Google Shape;4293;p45"/>
            <p:cNvSpPr/>
            <p:nvPr/>
          </p:nvSpPr>
          <p:spPr>
            <a:xfrm>
              <a:off x="109081" y="153395"/>
              <a:ext cx="48135" cy="54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8" h="21600" fill="norm" stroke="1" extrusionOk="0">
                  <a:moveTo>
                    <a:pt x="8683" y="0"/>
                  </a:moveTo>
                  <a:cubicBezTo>
                    <a:pt x="4131" y="0"/>
                    <a:pt x="-175" y="3603"/>
                    <a:pt x="5" y="11542"/>
                  </a:cubicBezTo>
                  <a:cubicBezTo>
                    <a:pt x="5" y="11542"/>
                    <a:pt x="699" y="19924"/>
                    <a:pt x="8107" y="21456"/>
                  </a:cubicBezTo>
                  <a:cubicBezTo>
                    <a:pt x="8575" y="21552"/>
                    <a:pt x="9043" y="21600"/>
                    <a:pt x="9501" y="21600"/>
                  </a:cubicBezTo>
                  <a:cubicBezTo>
                    <a:pt x="16260" y="21600"/>
                    <a:pt x="21425" y="11478"/>
                    <a:pt x="16800" y="4491"/>
                  </a:cubicBezTo>
                  <a:cubicBezTo>
                    <a:pt x="14794" y="1570"/>
                    <a:pt x="11682" y="0"/>
                    <a:pt x="86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03" name="Google Shape;4294;p45"/>
          <p:cNvGrpSpPr/>
          <p:nvPr/>
        </p:nvGrpSpPr>
        <p:grpSpPr>
          <a:xfrm>
            <a:off x="7340456" y="3946798"/>
            <a:ext cx="678810" cy="760832"/>
            <a:chOff x="0" y="0"/>
            <a:chExt cx="678809" cy="760831"/>
          </a:xfrm>
        </p:grpSpPr>
        <p:sp>
          <p:nvSpPr>
            <p:cNvPr id="2283" name="Google Shape;4295;p45"/>
            <p:cNvSpPr/>
            <p:nvPr/>
          </p:nvSpPr>
          <p:spPr>
            <a:xfrm>
              <a:off x="468678" y="259921"/>
              <a:ext cx="12701" cy="120438"/>
            </a:xfrm>
            <a:prstGeom prst="rect">
              <a:avLst/>
            </a:pr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4" name="Google Shape;4296;p45"/>
            <p:cNvSpPr/>
            <p:nvPr/>
          </p:nvSpPr>
          <p:spPr>
            <a:xfrm>
              <a:off x="462212" y="244110"/>
              <a:ext cx="23447" cy="2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62" y="0"/>
                  </a:moveTo>
                  <a:cubicBezTo>
                    <a:pt x="5021" y="0"/>
                    <a:pt x="0" y="5021"/>
                    <a:pt x="0" y="11035"/>
                  </a:cubicBezTo>
                  <a:cubicBezTo>
                    <a:pt x="0" y="16579"/>
                    <a:pt x="5021" y="21600"/>
                    <a:pt x="11062" y="21600"/>
                  </a:cubicBezTo>
                  <a:cubicBezTo>
                    <a:pt x="17076" y="21600"/>
                    <a:pt x="21600" y="16579"/>
                    <a:pt x="21600" y="11035"/>
                  </a:cubicBezTo>
                  <a:cubicBezTo>
                    <a:pt x="21600" y="5021"/>
                    <a:pt x="17076" y="0"/>
                    <a:pt x="110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5" name="Google Shape;4297;p45"/>
            <p:cNvSpPr/>
            <p:nvPr/>
          </p:nvSpPr>
          <p:spPr>
            <a:xfrm>
              <a:off x="439791" y="259921"/>
              <a:ext cx="12701" cy="120438"/>
            </a:xfrm>
            <a:prstGeom prst="rect">
              <a:avLst/>
            </a:pr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6" name="Google Shape;4298;p45"/>
            <p:cNvSpPr/>
            <p:nvPr/>
          </p:nvSpPr>
          <p:spPr>
            <a:xfrm>
              <a:off x="433324" y="244110"/>
              <a:ext cx="23447" cy="2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62" y="0"/>
                  </a:moveTo>
                  <a:cubicBezTo>
                    <a:pt x="5021" y="0"/>
                    <a:pt x="0" y="5021"/>
                    <a:pt x="0" y="11035"/>
                  </a:cubicBezTo>
                  <a:cubicBezTo>
                    <a:pt x="0" y="16579"/>
                    <a:pt x="5021" y="21600"/>
                    <a:pt x="11062" y="21600"/>
                  </a:cubicBezTo>
                  <a:cubicBezTo>
                    <a:pt x="17076" y="21600"/>
                    <a:pt x="21600" y="16579"/>
                    <a:pt x="21600" y="11035"/>
                  </a:cubicBezTo>
                  <a:cubicBezTo>
                    <a:pt x="21600" y="5021"/>
                    <a:pt x="17076" y="0"/>
                    <a:pt x="110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7" name="Google Shape;4299;p45"/>
            <p:cNvSpPr/>
            <p:nvPr/>
          </p:nvSpPr>
          <p:spPr>
            <a:xfrm>
              <a:off x="504173" y="275730"/>
              <a:ext cx="38179" cy="117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22" y="0"/>
                  </a:moveTo>
                  <a:lnTo>
                    <a:pt x="0" y="21401"/>
                  </a:lnTo>
                  <a:lnTo>
                    <a:pt x="2778" y="21600"/>
                  </a:lnTo>
                  <a:lnTo>
                    <a:pt x="21600" y="199"/>
                  </a:lnTo>
                  <a:lnTo>
                    <a:pt x="18822" y="0"/>
                  </a:lnTo>
                  <a:close/>
                </a:path>
              </a:pathLst>
            </a:cu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8" name="Google Shape;4300;p45"/>
            <p:cNvSpPr/>
            <p:nvPr/>
          </p:nvSpPr>
          <p:spPr>
            <a:xfrm>
              <a:off x="528305" y="260573"/>
              <a:ext cx="23382" cy="23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8" h="21600" fill="norm" stroke="1" extrusionOk="0">
                  <a:moveTo>
                    <a:pt x="9719" y="0"/>
                  </a:moveTo>
                  <a:cubicBezTo>
                    <a:pt x="5361" y="0"/>
                    <a:pt x="1449" y="2961"/>
                    <a:pt x="348" y="8011"/>
                  </a:cubicBezTo>
                  <a:cubicBezTo>
                    <a:pt x="-1011" y="13589"/>
                    <a:pt x="1683" y="19696"/>
                    <a:pt x="7095" y="21203"/>
                  </a:cubicBezTo>
                  <a:cubicBezTo>
                    <a:pt x="7938" y="21468"/>
                    <a:pt x="8805" y="21600"/>
                    <a:pt x="9648" y="21600"/>
                  </a:cubicBezTo>
                  <a:cubicBezTo>
                    <a:pt x="13772" y="21600"/>
                    <a:pt x="17661" y="18639"/>
                    <a:pt x="18785" y="13589"/>
                  </a:cubicBezTo>
                  <a:cubicBezTo>
                    <a:pt x="20589" y="8011"/>
                    <a:pt x="17426" y="1930"/>
                    <a:pt x="12483" y="397"/>
                  </a:cubicBezTo>
                  <a:cubicBezTo>
                    <a:pt x="11546" y="132"/>
                    <a:pt x="10632" y="0"/>
                    <a:pt x="9719" y="0"/>
                  </a:cubicBezTo>
                  <a:close/>
                </a:path>
              </a:pathLst>
            </a:custGeom>
            <a:solidFill>
              <a:srgbClr val="4D237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9" name="Google Shape;4301;p45"/>
            <p:cNvSpPr/>
            <p:nvPr/>
          </p:nvSpPr>
          <p:spPr>
            <a:xfrm>
              <a:off x="0" y="77320"/>
              <a:ext cx="420780" cy="552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8" h="21600" fill="norm" stroke="1" extrusionOk="0">
                  <a:moveTo>
                    <a:pt x="4621" y="0"/>
                  </a:moveTo>
                  <a:cubicBezTo>
                    <a:pt x="3990" y="0"/>
                    <a:pt x="3313" y="142"/>
                    <a:pt x="2550" y="426"/>
                  </a:cubicBezTo>
                  <a:cubicBezTo>
                    <a:pt x="-1912" y="2108"/>
                    <a:pt x="4285" y="12756"/>
                    <a:pt x="4285" y="12756"/>
                  </a:cubicBezTo>
                  <a:cubicBezTo>
                    <a:pt x="4285" y="12756"/>
                    <a:pt x="0" y="15589"/>
                    <a:pt x="0" y="18634"/>
                  </a:cubicBezTo>
                  <a:cubicBezTo>
                    <a:pt x="0" y="20874"/>
                    <a:pt x="2096" y="21600"/>
                    <a:pt x="4739" y="21600"/>
                  </a:cubicBezTo>
                  <a:cubicBezTo>
                    <a:pt x="9010" y="21600"/>
                    <a:pt x="14713" y="19705"/>
                    <a:pt x="15328" y="19231"/>
                  </a:cubicBezTo>
                  <a:cubicBezTo>
                    <a:pt x="16323" y="18464"/>
                    <a:pt x="19688" y="12821"/>
                    <a:pt x="19688" y="12821"/>
                  </a:cubicBezTo>
                  <a:cubicBezTo>
                    <a:pt x="19688" y="12821"/>
                    <a:pt x="19614" y="12835"/>
                    <a:pt x="19470" y="12835"/>
                  </a:cubicBezTo>
                  <a:cubicBezTo>
                    <a:pt x="18748" y="12835"/>
                    <a:pt x="16291" y="12464"/>
                    <a:pt x="13033" y="7965"/>
                  </a:cubicBezTo>
                  <a:cubicBezTo>
                    <a:pt x="9180" y="2655"/>
                    <a:pt x="7346" y="0"/>
                    <a:pt x="462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0" name="Google Shape;4302;p45"/>
            <p:cNvSpPr/>
            <p:nvPr/>
          </p:nvSpPr>
          <p:spPr>
            <a:xfrm>
              <a:off x="6530" y="0"/>
              <a:ext cx="486206" cy="450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4663" y="0"/>
                  </a:moveTo>
                  <a:cubicBezTo>
                    <a:pt x="4577" y="0"/>
                    <a:pt x="4494" y="7"/>
                    <a:pt x="4416" y="22"/>
                  </a:cubicBezTo>
                  <a:cubicBezTo>
                    <a:pt x="1070" y="665"/>
                    <a:pt x="-654" y="6000"/>
                    <a:pt x="230" y="6000"/>
                  </a:cubicBezTo>
                  <a:cubicBezTo>
                    <a:pt x="389" y="6000"/>
                    <a:pt x="631" y="5829"/>
                    <a:pt x="964" y="5428"/>
                  </a:cubicBezTo>
                  <a:cubicBezTo>
                    <a:pt x="1734" y="4497"/>
                    <a:pt x="2593" y="3937"/>
                    <a:pt x="3501" y="3937"/>
                  </a:cubicBezTo>
                  <a:cubicBezTo>
                    <a:pt x="5168" y="3937"/>
                    <a:pt x="7005" y="5821"/>
                    <a:pt x="8783" y="10756"/>
                  </a:cubicBezTo>
                  <a:cubicBezTo>
                    <a:pt x="12479" y="21057"/>
                    <a:pt x="16590" y="21600"/>
                    <a:pt x="17416" y="21600"/>
                  </a:cubicBezTo>
                  <a:cubicBezTo>
                    <a:pt x="17514" y="21600"/>
                    <a:pt x="17565" y="21593"/>
                    <a:pt x="17565" y="21593"/>
                  </a:cubicBezTo>
                  <a:lnTo>
                    <a:pt x="20946" y="17780"/>
                  </a:lnTo>
                  <a:cubicBezTo>
                    <a:pt x="20946" y="17780"/>
                    <a:pt x="8860" y="0"/>
                    <a:pt x="46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1" name="Google Shape;4303;p45"/>
            <p:cNvSpPr/>
            <p:nvPr/>
          </p:nvSpPr>
          <p:spPr>
            <a:xfrm>
              <a:off x="33805" y="562959"/>
              <a:ext cx="20694" cy="20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5" y="0"/>
                  </a:moveTo>
                  <a:cubicBezTo>
                    <a:pt x="5126" y="0"/>
                    <a:pt x="0" y="4678"/>
                    <a:pt x="0" y="11089"/>
                  </a:cubicBezTo>
                  <a:cubicBezTo>
                    <a:pt x="0" y="16922"/>
                    <a:pt x="5126" y="21600"/>
                    <a:pt x="10815" y="21600"/>
                  </a:cubicBezTo>
                  <a:cubicBezTo>
                    <a:pt x="16504" y="21600"/>
                    <a:pt x="21600" y="16922"/>
                    <a:pt x="21600" y="11089"/>
                  </a:cubicBezTo>
                  <a:cubicBezTo>
                    <a:pt x="21600" y="4678"/>
                    <a:pt x="16504" y="0"/>
                    <a:pt x="1081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2" name="Google Shape;4304;p45"/>
            <p:cNvSpPr/>
            <p:nvPr/>
          </p:nvSpPr>
          <p:spPr>
            <a:xfrm>
              <a:off x="78484" y="570055"/>
              <a:ext cx="31083" cy="31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3" y="0"/>
                  </a:moveTo>
                  <a:cubicBezTo>
                    <a:pt x="4932" y="0"/>
                    <a:pt x="0" y="4916"/>
                    <a:pt x="0" y="10622"/>
                  </a:cubicBezTo>
                  <a:cubicBezTo>
                    <a:pt x="0" y="16684"/>
                    <a:pt x="4932" y="21600"/>
                    <a:pt x="10613" y="21600"/>
                  </a:cubicBezTo>
                  <a:cubicBezTo>
                    <a:pt x="16668" y="21600"/>
                    <a:pt x="21600" y="16684"/>
                    <a:pt x="21600" y="10622"/>
                  </a:cubicBezTo>
                  <a:cubicBezTo>
                    <a:pt x="21600" y="4916"/>
                    <a:pt x="16668" y="0"/>
                    <a:pt x="106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3" name="Google Shape;4305;p45"/>
            <p:cNvSpPr/>
            <p:nvPr/>
          </p:nvSpPr>
          <p:spPr>
            <a:xfrm>
              <a:off x="136275" y="556970"/>
              <a:ext cx="44680" cy="44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34" y="0"/>
                    <a:pt x="0" y="4745"/>
                    <a:pt x="0" y="10793"/>
                  </a:cubicBezTo>
                  <a:cubicBezTo>
                    <a:pt x="0" y="16855"/>
                    <a:pt x="4734" y="21600"/>
                    <a:pt x="10800" y="21600"/>
                  </a:cubicBezTo>
                  <a:cubicBezTo>
                    <a:pt x="16866" y="21600"/>
                    <a:pt x="21600" y="16855"/>
                    <a:pt x="21600" y="10793"/>
                  </a:cubicBezTo>
                  <a:cubicBezTo>
                    <a:pt x="21600" y="4745"/>
                    <a:pt x="16866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4" name="Google Shape;4306;p45"/>
            <p:cNvSpPr/>
            <p:nvPr/>
          </p:nvSpPr>
          <p:spPr>
            <a:xfrm>
              <a:off x="215299" y="554244"/>
              <a:ext cx="26712" cy="26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18" y="0"/>
                  </a:moveTo>
                  <a:cubicBezTo>
                    <a:pt x="4843" y="0"/>
                    <a:pt x="0" y="4943"/>
                    <a:pt x="0" y="10800"/>
                  </a:cubicBezTo>
                  <a:cubicBezTo>
                    <a:pt x="0" y="17102"/>
                    <a:pt x="4843" y="21600"/>
                    <a:pt x="11018" y="21600"/>
                  </a:cubicBezTo>
                  <a:cubicBezTo>
                    <a:pt x="16757" y="21600"/>
                    <a:pt x="21600" y="17102"/>
                    <a:pt x="21600" y="10800"/>
                  </a:cubicBezTo>
                  <a:cubicBezTo>
                    <a:pt x="21600" y="4943"/>
                    <a:pt x="16757" y="0"/>
                    <a:pt x="11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5" name="Google Shape;4307;p45"/>
            <p:cNvSpPr/>
            <p:nvPr/>
          </p:nvSpPr>
          <p:spPr>
            <a:xfrm>
              <a:off x="267074" y="542266"/>
              <a:ext cx="13626" cy="13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95" y="0"/>
                  </a:moveTo>
                  <a:cubicBezTo>
                    <a:pt x="4320" y="0"/>
                    <a:pt x="0" y="5175"/>
                    <a:pt x="0" y="11205"/>
                  </a:cubicBezTo>
                  <a:cubicBezTo>
                    <a:pt x="0" y="16380"/>
                    <a:pt x="4320" y="21600"/>
                    <a:pt x="10395" y="21600"/>
                  </a:cubicBezTo>
                  <a:cubicBezTo>
                    <a:pt x="16425" y="21600"/>
                    <a:pt x="21600" y="16380"/>
                    <a:pt x="21600" y="11205"/>
                  </a:cubicBezTo>
                  <a:cubicBezTo>
                    <a:pt x="21600" y="5175"/>
                    <a:pt x="16425" y="0"/>
                    <a:pt x="103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6" name="Google Shape;4308;p45"/>
            <p:cNvSpPr/>
            <p:nvPr/>
          </p:nvSpPr>
          <p:spPr>
            <a:xfrm>
              <a:off x="424716" y="144904"/>
              <a:ext cx="254094" cy="49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44" h="21600" fill="norm" stroke="1" extrusionOk="0">
                  <a:moveTo>
                    <a:pt x="13062" y="0"/>
                  </a:moveTo>
                  <a:cubicBezTo>
                    <a:pt x="13049" y="0"/>
                    <a:pt x="13038" y="0"/>
                    <a:pt x="13025" y="0"/>
                  </a:cubicBezTo>
                  <a:cubicBezTo>
                    <a:pt x="10097" y="72"/>
                    <a:pt x="9954" y="2879"/>
                    <a:pt x="9312" y="8158"/>
                  </a:cubicBezTo>
                  <a:cubicBezTo>
                    <a:pt x="8758" y="12703"/>
                    <a:pt x="5668" y="13018"/>
                    <a:pt x="4816" y="13018"/>
                  </a:cubicBezTo>
                  <a:cubicBezTo>
                    <a:pt x="4679" y="13018"/>
                    <a:pt x="4599" y="13011"/>
                    <a:pt x="4599" y="13011"/>
                  </a:cubicBezTo>
                  <a:cubicBezTo>
                    <a:pt x="4599" y="13011"/>
                    <a:pt x="-1578" y="17649"/>
                    <a:pt x="385" y="19124"/>
                  </a:cubicBezTo>
                  <a:cubicBezTo>
                    <a:pt x="1886" y="20251"/>
                    <a:pt x="4368" y="21600"/>
                    <a:pt x="7734" y="21600"/>
                  </a:cubicBezTo>
                  <a:cubicBezTo>
                    <a:pt x="8771" y="21600"/>
                    <a:pt x="9894" y="21471"/>
                    <a:pt x="11097" y="21169"/>
                  </a:cubicBezTo>
                  <a:cubicBezTo>
                    <a:pt x="16203" y="19908"/>
                    <a:pt x="11633" y="15485"/>
                    <a:pt x="11633" y="15485"/>
                  </a:cubicBezTo>
                  <a:cubicBezTo>
                    <a:pt x="20022" y="10819"/>
                    <a:pt x="15987" y="0"/>
                    <a:pt x="1306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7" name="Google Shape;4309;p45"/>
            <p:cNvSpPr/>
            <p:nvPr/>
          </p:nvSpPr>
          <p:spPr>
            <a:xfrm>
              <a:off x="476385" y="53334"/>
              <a:ext cx="174736" cy="41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65" h="21600" fill="norm" stroke="1" extrusionOk="0">
                  <a:moveTo>
                    <a:pt x="7217" y="0"/>
                  </a:moveTo>
                  <a:lnTo>
                    <a:pt x="1778" y="9493"/>
                  </a:lnTo>
                  <a:lnTo>
                    <a:pt x="0" y="21360"/>
                  </a:lnTo>
                  <a:cubicBezTo>
                    <a:pt x="0" y="21360"/>
                    <a:pt x="1198" y="21600"/>
                    <a:pt x="2805" y="21600"/>
                  </a:cubicBezTo>
                  <a:cubicBezTo>
                    <a:pt x="5436" y="21600"/>
                    <a:pt x="9170" y="20958"/>
                    <a:pt x="10564" y="17574"/>
                  </a:cubicBezTo>
                  <a:cubicBezTo>
                    <a:pt x="12814" y="12121"/>
                    <a:pt x="8525" y="5538"/>
                    <a:pt x="15061" y="4747"/>
                  </a:cubicBezTo>
                  <a:cubicBezTo>
                    <a:pt x="21600" y="3927"/>
                    <a:pt x="7217" y="0"/>
                    <a:pt x="721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8" name="Google Shape;4310;p45"/>
            <p:cNvSpPr/>
            <p:nvPr/>
          </p:nvSpPr>
          <p:spPr>
            <a:xfrm>
              <a:off x="467670" y="579848"/>
              <a:ext cx="19076" cy="19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1" y="0"/>
                  </a:moveTo>
                  <a:cubicBezTo>
                    <a:pt x="4918" y="0"/>
                    <a:pt x="0" y="4943"/>
                    <a:pt x="0" y="11105"/>
                  </a:cubicBezTo>
                  <a:cubicBezTo>
                    <a:pt x="0" y="16657"/>
                    <a:pt x="4918" y="21600"/>
                    <a:pt x="11121" y="21600"/>
                  </a:cubicBezTo>
                  <a:cubicBezTo>
                    <a:pt x="16650" y="21600"/>
                    <a:pt x="21600" y="16657"/>
                    <a:pt x="21600" y="11105"/>
                  </a:cubicBezTo>
                  <a:cubicBezTo>
                    <a:pt x="21600" y="4943"/>
                    <a:pt x="16650" y="0"/>
                    <a:pt x="111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9" name="Google Shape;4311;p45"/>
            <p:cNvSpPr/>
            <p:nvPr/>
          </p:nvSpPr>
          <p:spPr>
            <a:xfrm>
              <a:off x="501448" y="596227"/>
              <a:ext cx="26712" cy="27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82" y="0"/>
                  </a:moveTo>
                  <a:cubicBezTo>
                    <a:pt x="4866" y="0"/>
                    <a:pt x="0" y="4747"/>
                    <a:pt x="0" y="10800"/>
                  </a:cubicBezTo>
                  <a:cubicBezTo>
                    <a:pt x="0" y="16830"/>
                    <a:pt x="4866" y="21600"/>
                    <a:pt x="10582" y="21600"/>
                  </a:cubicBezTo>
                  <a:cubicBezTo>
                    <a:pt x="16757" y="21600"/>
                    <a:pt x="21600" y="16830"/>
                    <a:pt x="21600" y="10800"/>
                  </a:cubicBezTo>
                  <a:cubicBezTo>
                    <a:pt x="21600" y="4747"/>
                    <a:pt x="16757" y="0"/>
                    <a:pt x="1058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0" name="Google Shape;4312;p45"/>
            <p:cNvSpPr/>
            <p:nvPr/>
          </p:nvSpPr>
          <p:spPr>
            <a:xfrm>
              <a:off x="547233" y="596765"/>
              <a:ext cx="28358" cy="28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1" y="0"/>
                  </a:moveTo>
                  <a:cubicBezTo>
                    <a:pt x="4995" y="0"/>
                    <a:pt x="0" y="4978"/>
                    <a:pt x="0" y="10800"/>
                  </a:cubicBezTo>
                  <a:cubicBezTo>
                    <a:pt x="0" y="17033"/>
                    <a:pt x="4995" y="21600"/>
                    <a:pt x="10811" y="21600"/>
                  </a:cubicBezTo>
                  <a:cubicBezTo>
                    <a:pt x="17038" y="21600"/>
                    <a:pt x="21600" y="17033"/>
                    <a:pt x="21600" y="10800"/>
                  </a:cubicBezTo>
                  <a:cubicBezTo>
                    <a:pt x="21600" y="4978"/>
                    <a:pt x="17038" y="0"/>
                    <a:pt x="1081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1" name="Google Shape;4313;p45"/>
            <p:cNvSpPr/>
            <p:nvPr/>
          </p:nvSpPr>
          <p:spPr>
            <a:xfrm>
              <a:off x="592479" y="587483"/>
              <a:ext cx="14165" cy="14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2" y="0"/>
                  </a:moveTo>
                  <a:cubicBezTo>
                    <a:pt x="4978" y="0"/>
                    <a:pt x="0" y="5011"/>
                    <a:pt x="0" y="10800"/>
                  </a:cubicBezTo>
                  <a:cubicBezTo>
                    <a:pt x="0" y="16589"/>
                    <a:pt x="4978" y="21600"/>
                    <a:pt x="10822" y="21600"/>
                  </a:cubicBezTo>
                  <a:cubicBezTo>
                    <a:pt x="16622" y="21600"/>
                    <a:pt x="21600" y="16589"/>
                    <a:pt x="21600" y="10800"/>
                  </a:cubicBezTo>
                  <a:cubicBezTo>
                    <a:pt x="21600" y="5011"/>
                    <a:pt x="16622" y="0"/>
                    <a:pt x="1082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2" name="Google Shape;4314;p45"/>
            <p:cNvSpPr/>
            <p:nvPr/>
          </p:nvSpPr>
          <p:spPr>
            <a:xfrm>
              <a:off x="242059" y="364888"/>
              <a:ext cx="281411" cy="395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42" h="21600" fill="norm" stroke="1" extrusionOk="0">
                  <a:moveTo>
                    <a:pt x="14779" y="0"/>
                  </a:moveTo>
                  <a:cubicBezTo>
                    <a:pt x="12938" y="0"/>
                    <a:pt x="9551" y="1112"/>
                    <a:pt x="5042" y="7357"/>
                  </a:cubicBezTo>
                  <a:cubicBezTo>
                    <a:pt x="-1957" y="17020"/>
                    <a:pt x="-288" y="21481"/>
                    <a:pt x="1880" y="21600"/>
                  </a:cubicBezTo>
                  <a:cubicBezTo>
                    <a:pt x="1893" y="21600"/>
                    <a:pt x="1906" y="21600"/>
                    <a:pt x="1919" y="21600"/>
                  </a:cubicBezTo>
                  <a:cubicBezTo>
                    <a:pt x="4119" y="21600"/>
                    <a:pt x="13055" y="14221"/>
                    <a:pt x="16339" y="8605"/>
                  </a:cubicBezTo>
                  <a:cubicBezTo>
                    <a:pt x="19643" y="2986"/>
                    <a:pt x="18292" y="636"/>
                    <a:pt x="16339" y="339"/>
                  </a:cubicBezTo>
                  <a:cubicBezTo>
                    <a:pt x="16339" y="339"/>
                    <a:pt x="15795" y="0"/>
                    <a:pt x="1477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07" name="Google Shape;4315;p45"/>
          <p:cNvGrpSpPr/>
          <p:nvPr/>
        </p:nvGrpSpPr>
        <p:grpSpPr>
          <a:xfrm>
            <a:off x="1597803" y="715245"/>
            <a:ext cx="439113" cy="456514"/>
            <a:chOff x="0" y="0"/>
            <a:chExt cx="439111" cy="456512"/>
          </a:xfrm>
        </p:grpSpPr>
        <p:sp>
          <p:nvSpPr>
            <p:cNvPr id="2304" name="Google Shape;4316;p45"/>
            <p:cNvSpPr/>
            <p:nvPr/>
          </p:nvSpPr>
          <p:spPr>
            <a:xfrm>
              <a:off x="-1" y="0"/>
              <a:ext cx="439113" cy="456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66" h="21600" fill="norm" stroke="1" extrusionOk="0">
                  <a:moveTo>
                    <a:pt x="8027" y="0"/>
                  </a:moveTo>
                  <a:cubicBezTo>
                    <a:pt x="7922" y="0"/>
                    <a:pt x="7812" y="7"/>
                    <a:pt x="7699" y="24"/>
                  </a:cubicBezTo>
                  <a:cubicBezTo>
                    <a:pt x="2319" y="795"/>
                    <a:pt x="7879" y="10781"/>
                    <a:pt x="7879" y="10781"/>
                  </a:cubicBezTo>
                  <a:cubicBezTo>
                    <a:pt x="7879" y="10781"/>
                    <a:pt x="6023" y="10374"/>
                    <a:pt x="4113" y="10374"/>
                  </a:cubicBezTo>
                  <a:cubicBezTo>
                    <a:pt x="1921" y="10374"/>
                    <a:pt x="-342" y="10910"/>
                    <a:pt x="43" y="13214"/>
                  </a:cubicBezTo>
                  <a:cubicBezTo>
                    <a:pt x="300" y="14752"/>
                    <a:pt x="1430" y="15247"/>
                    <a:pt x="2781" y="15247"/>
                  </a:cubicBezTo>
                  <a:cubicBezTo>
                    <a:pt x="5235" y="15247"/>
                    <a:pt x="8421" y="13609"/>
                    <a:pt x="8421" y="13609"/>
                  </a:cubicBezTo>
                  <a:cubicBezTo>
                    <a:pt x="8421" y="13609"/>
                    <a:pt x="2048" y="20867"/>
                    <a:pt x="7139" y="21559"/>
                  </a:cubicBezTo>
                  <a:cubicBezTo>
                    <a:pt x="7344" y="21587"/>
                    <a:pt x="7540" y="21600"/>
                    <a:pt x="7725" y="21600"/>
                  </a:cubicBezTo>
                  <a:cubicBezTo>
                    <a:pt x="12155" y="21600"/>
                    <a:pt x="11057" y="13985"/>
                    <a:pt x="11057" y="13985"/>
                  </a:cubicBezTo>
                  <a:cubicBezTo>
                    <a:pt x="11057" y="13985"/>
                    <a:pt x="14868" y="19432"/>
                    <a:pt x="17270" y="19432"/>
                  </a:cubicBezTo>
                  <a:cubicBezTo>
                    <a:pt x="17863" y="19432"/>
                    <a:pt x="18370" y="19102"/>
                    <a:pt x="18712" y="18277"/>
                  </a:cubicBezTo>
                  <a:cubicBezTo>
                    <a:pt x="20464" y="14084"/>
                    <a:pt x="12610" y="11790"/>
                    <a:pt x="12610" y="11790"/>
                  </a:cubicBezTo>
                  <a:cubicBezTo>
                    <a:pt x="12610" y="11790"/>
                    <a:pt x="21258" y="9101"/>
                    <a:pt x="17972" y="5798"/>
                  </a:cubicBezTo>
                  <a:cubicBezTo>
                    <a:pt x="17341" y="5165"/>
                    <a:pt x="16704" y="4909"/>
                    <a:pt x="16084" y="4909"/>
                  </a:cubicBezTo>
                  <a:cubicBezTo>
                    <a:pt x="13495" y="4909"/>
                    <a:pt x="11238" y="9378"/>
                    <a:pt x="11238" y="9378"/>
                  </a:cubicBezTo>
                  <a:cubicBezTo>
                    <a:pt x="11238" y="9378"/>
                    <a:pt x="11698" y="0"/>
                    <a:pt x="802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5" name="Google Shape;4317;p45"/>
            <p:cNvSpPr/>
            <p:nvPr/>
          </p:nvSpPr>
          <p:spPr>
            <a:xfrm>
              <a:off x="35901" y="47057"/>
              <a:ext cx="374576" cy="373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fill="norm" stroke="1" extrusionOk="0">
                  <a:moveTo>
                    <a:pt x="7855" y="0"/>
                  </a:moveTo>
                  <a:cubicBezTo>
                    <a:pt x="7776" y="0"/>
                    <a:pt x="7696" y="13"/>
                    <a:pt x="7615" y="39"/>
                  </a:cubicBezTo>
                  <a:cubicBezTo>
                    <a:pt x="5088" y="861"/>
                    <a:pt x="10463" y="11977"/>
                    <a:pt x="10463" y="11977"/>
                  </a:cubicBezTo>
                  <a:cubicBezTo>
                    <a:pt x="10463" y="11977"/>
                    <a:pt x="7720" y="11731"/>
                    <a:pt x="5042" y="11731"/>
                  </a:cubicBezTo>
                  <a:cubicBezTo>
                    <a:pt x="2269" y="11731"/>
                    <a:pt x="-433" y="11994"/>
                    <a:pt x="59" y="13064"/>
                  </a:cubicBezTo>
                  <a:cubicBezTo>
                    <a:pt x="374" y="13754"/>
                    <a:pt x="1566" y="13986"/>
                    <a:pt x="3023" y="13986"/>
                  </a:cubicBezTo>
                  <a:cubicBezTo>
                    <a:pt x="6002" y="13986"/>
                    <a:pt x="10095" y="13016"/>
                    <a:pt x="10095" y="13015"/>
                  </a:cubicBezTo>
                  <a:cubicBezTo>
                    <a:pt x="10095" y="13016"/>
                    <a:pt x="5203" y="21328"/>
                    <a:pt x="7867" y="21594"/>
                  </a:cubicBezTo>
                  <a:cubicBezTo>
                    <a:pt x="7908" y="21597"/>
                    <a:pt x="7947" y="21600"/>
                    <a:pt x="7987" y="21600"/>
                  </a:cubicBezTo>
                  <a:cubicBezTo>
                    <a:pt x="10557" y="21600"/>
                    <a:pt x="11381" y="13136"/>
                    <a:pt x="11381" y="13136"/>
                  </a:cubicBezTo>
                  <a:cubicBezTo>
                    <a:pt x="11381" y="13136"/>
                    <a:pt x="17721" y="18440"/>
                    <a:pt x="19878" y="18440"/>
                  </a:cubicBezTo>
                  <a:cubicBezTo>
                    <a:pt x="20256" y="18440"/>
                    <a:pt x="20504" y="18278"/>
                    <a:pt x="20569" y="17896"/>
                  </a:cubicBezTo>
                  <a:cubicBezTo>
                    <a:pt x="20983" y="15359"/>
                    <a:pt x="11979" y="11977"/>
                    <a:pt x="11979" y="11977"/>
                  </a:cubicBezTo>
                  <a:cubicBezTo>
                    <a:pt x="11979" y="11977"/>
                    <a:pt x="21167" y="5959"/>
                    <a:pt x="18617" y="5162"/>
                  </a:cubicBezTo>
                  <a:cubicBezTo>
                    <a:pt x="18486" y="5121"/>
                    <a:pt x="18349" y="5100"/>
                    <a:pt x="18208" y="5100"/>
                  </a:cubicBezTo>
                  <a:cubicBezTo>
                    <a:pt x="15616" y="5100"/>
                    <a:pt x="11381" y="11662"/>
                    <a:pt x="11381" y="11662"/>
                  </a:cubicBezTo>
                  <a:cubicBezTo>
                    <a:pt x="11381" y="11662"/>
                    <a:pt x="10241" y="0"/>
                    <a:pt x="785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6" name="Google Shape;4318;p45"/>
            <p:cNvSpPr/>
            <p:nvPr/>
          </p:nvSpPr>
          <p:spPr>
            <a:xfrm>
              <a:off x="194956" y="208036"/>
              <a:ext cx="86036" cy="92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5" h="21600" fill="norm" stroke="1" extrusionOk="0">
                  <a:moveTo>
                    <a:pt x="10844" y="0"/>
                  </a:moveTo>
                  <a:cubicBezTo>
                    <a:pt x="5728" y="0"/>
                    <a:pt x="711" y="3637"/>
                    <a:pt x="99" y="9228"/>
                  </a:cubicBezTo>
                  <a:cubicBezTo>
                    <a:pt x="0" y="9716"/>
                    <a:pt x="0" y="10301"/>
                    <a:pt x="0" y="10886"/>
                  </a:cubicBezTo>
                  <a:cubicBezTo>
                    <a:pt x="0" y="17179"/>
                    <a:pt x="5880" y="21600"/>
                    <a:pt x="11289" y="21600"/>
                  </a:cubicBezTo>
                  <a:cubicBezTo>
                    <a:pt x="14365" y="21600"/>
                    <a:pt x="17284" y="20171"/>
                    <a:pt x="18885" y="16844"/>
                  </a:cubicBezTo>
                  <a:cubicBezTo>
                    <a:pt x="21600" y="11080"/>
                    <a:pt x="21197" y="5804"/>
                    <a:pt x="17881" y="2778"/>
                  </a:cubicBezTo>
                  <a:cubicBezTo>
                    <a:pt x="15846" y="860"/>
                    <a:pt x="13329" y="0"/>
                    <a:pt x="1084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11" name="Google Shape;4319;p45"/>
          <p:cNvGrpSpPr/>
          <p:nvPr/>
        </p:nvGrpSpPr>
        <p:grpSpPr>
          <a:xfrm>
            <a:off x="1338666" y="1974163"/>
            <a:ext cx="335551" cy="333860"/>
            <a:chOff x="0" y="0"/>
            <a:chExt cx="335550" cy="333858"/>
          </a:xfrm>
        </p:grpSpPr>
        <p:sp>
          <p:nvSpPr>
            <p:cNvPr id="2308" name="Google Shape;4320;p45"/>
            <p:cNvSpPr/>
            <p:nvPr/>
          </p:nvSpPr>
          <p:spPr>
            <a:xfrm>
              <a:off x="0" y="0"/>
              <a:ext cx="335551" cy="33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4" h="21600" fill="norm" stroke="1" extrusionOk="0">
                  <a:moveTo>
                    <a:pt x="13272" y="0"/>
                  </a:moveTo>
                  <a:cubicBezTo>
                    <a:pt x="9508" y="0"/>
                    <a:pt x="9048" y="6462"/>
                    <a:pt x="9048" y="6462"/>
                  </a:cubicBezTo>
                  <a:cubicBezTo>
                    <a:pt x="9048" y="6462"/>
                    <a:pt x="7489" y="134"/>
                    <a:pt x="4990" y="134"/>
                  </a:cubicBezTo>
                  <a:cubicBezTo>
                    <a:pt x="4607" y="134"/>
                    <a:pt x="4203" y="283"/>
                    <a:pt x="3777" y="626"/>
                  </a:cubicBezTo>
                  <a:cubicBezTo>
                    <a:pt x="580" y="3224"/>
                    <a:pt x="5692" y="9870"/>
                    <a:pt x="5692" y="9870"/>
                  </a:cubicBezTo>
                  <a:cubicBezTo>
                    <a:pt x="5692" y="9870"/>
                    <a:pt x="3473" y="8956"/>
                    <a:pt x="1805" y="8956"/>
                  </a:cubicBezTo>
                  <a:cubicBezTo>
                    <a:pt x="786" y="8956"/>
                    <a:pt x="-26" y="9297"/>
                    <a:pt x="1" y="10397"/>
                  </a:cubicBezTo>
                  <a:cubicBezTo>
                    <a:pt x="70" y="13296"/>
                    <a:pt x="4779" y="13937"/>
                    <a:pt x="4779" y="13937"/>
                  </a:cubicBezTo>
                  <a:cubicBezTo>
                    <a:pt x="3426" y="14182"/>
                    <a:pt x="1142" y="19622"/>
                    <a:pt x="3918" y="20225"/>
                  </a:cubicBezTo>
                  <a:cubicBezTo>
                    <a:pt x="4118" y="20269"/>
                    <a:pt x="4312" y="20290"/>
                    <a:pt x="4499" y="20290"/>
                  </a:cubicBezTo>
                  <a:cubicBezTo>
                    <a:pt x="6920" y="20290"/>
                    <a:pt x="8327" y="16837"/>
                    <a:pt x="8328" y="16836"/>
                  </a:cubicBezTo>
                  <a:cubicBezTo>
                    <a:pt x="8328" y="16837"/>
                    <a:pt x="8047" y="21525"/>
                    <a:pt x="10822" y="21600"/>
                  </a:cubicBezTo>
                  <a:cubicBezTo>
                    <a:pt x="10847" y="21600"/>
                    <a:pt x="10871" y="21600"/>
                    <a:pt x="10893" y="21600"/>
                  </a:cubicBezTo>
                  <a:cubicBezTo>
                    <a:pt x="13582" y="21600"/>
                    <a:pt x="12667" y="17363"/>
                    <a:pt x="12667" y="17363"/>
                  </a:cubicBezTo>
                  <a:cubicBezTo>
                    <a:pt x="12667" y="17363"/>
                    <a:pt x="15600" y="19889"/>
                    <a:pt x="17586" y="19889"/>
                  </a:cubicBezTo>
                  <a:cubicBezTo>
                    <a:pt x="18333" y="19889"/>
                    <a:pt x="18946" y="19532"/>
                    <a:pt x="19220" y="18550"/>
                  </a:cubicBezTo>
                  <a:cubicBezTo>
                    <a:pt x="20222" y="14972"/>
                    <a:pt x="15443" y="12525"/>
                    <a:pt x="15443" y="12525"/>
                  </a:cubicBezTo>
                  <a:cubicBezTo>
                    <a:pt x="15443" y="12525"/>
                    <a:pt x="21574" y="11696"/>
                    <a:pt x="19993" y="8289"/>
                  </a:cubicBezTo>
                  <a:cubicBezTo>
                    <a:pt x="19472" y="7153"/>
                    <a:pt x="18595" y="6774"/>
                    <a:pt x="17658" y="6774"/>
                  </a:cubicBezTo>
                  <a:cubicBezTo>
                    <a:pt x="15784" y="6774"/>
                    <a:pt x="13668" y="8289"/>
                    <a:pt x="13668" y="8289"/>
                  </a:cubicBezTo>
                  <a:cubicBezTo>
                    <a:pt x="13668" y="8289"/>
                    <a:pt x="17797" y="476"/>
                    <a:pt x="13668" y="24"/>
                  </a:cubicBezTo>
                  <a:cubicBezTo>
                    <a:pt x="13532" y="8"/>
                    <a:pt x="13400" y="0"/>
                    <a:pt x="132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9" name="Google Shape;4321;p45"/>
            <p:cNvSpPr/>
            <p:nvPr/>
          </p:nvSpPr>
          <p:spPr>
            <a:xfrm>
              <a:off x="58717" y="75440"/>
              <a:ext cx="228392" cy="225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6" h="21600" fill="norm" stroke="1" extrusionOk="0">
                  <a:moveTo>
                    <a:pt x="11696" y="0"/>
                  </a:moveTo>
                  <a:cubicBezTo>
                    <a:pt x="8693" y="0"/>
                    <a:pt x="9686" y="8735"/>
                    <a:pt x="9686" y="8735"/>
                  </a:cubicBezTo>
                  <a:cubicBezTo>
                    <a:pt x="9686" y="8735"/>
                    <a:pt x="5719" y="1104"/>
                    <a:pt x="4522" y="1104"/>
                  </a:cubicBezTo>
                  <a:cubicBezTo>
                    <a:pt x="4283" y="1104"/>
                    <a:pt x="4154" y="1410"/>
                    <a:pt x="4189" y="2141"/>
                  </a:cubicBezTo>
                  <a:cubicBezTo>
                    <a:pt x="4378" y="6537"/>
                    <a:pt x="7942" y="9653"/>
                    <a:pt x="7942" y="9653"/>
                  </a:cubicBezTo>
                  <a:cubicBezTo>
                    <a:pt x="7942" y="9653"/>
                    <a:pt x="4480" y="8785"/>
                    <a:pt x="2127" y="8785"/>
                  </a:cubicBezTo>
                  <a:cubicBezTo>
                    <a:pt x="783" y="8785"/>
                    <a:pt x="-200" y="9069"/>
                    <a:pt x="35" y="9959"/>
                  </a:cubicBezTo>
                  <a:cubicBezTo>
                    <a:pt x="705" y="12380"/>
                    <a:pt x="7272" y="12491"/>
                    <a:pt x="7272" y="12491"/>
                  </a:cubicBezTo>
                  <a:cubicBezTo>
                    <a:pt x="7272" y="12491"/>
                    <a:pt x="329" y="19028"/>
                    <a:pt x="2205" y="19696"/>
                  </a:cubicBezTo>
                  <a:cubicBezTo>
                    <a:pt x="2302" y="19733"/>
                    <a:pt x="2405" y="19748"/>
                    <a:pt x="2515" y="19748"/>
                  </a:cubicBezTo>
                  <a:cubicBezTo>
                    <a:pt x="4568" y="19748"/>
                    <a:pt x="8961" y="13939"/>
                    <a:pt x="8961" y="13937"/>
                  </a:cubicBezTo>
                  <a:cubicBezTo>
                    <a:pt x="8961" y="13939"/>
                    <a:pt x="8881" y="20893"/>
                    <a:pt x="11320" y="21561"/>
                  </a:cubicBezTo>
                  <a:cubicBezTo>
                    <a:pt x="11413" y="21587"/>
                    <a:pt x="11500" y="21600"/>
                    <a:pt x="11584" y="21600"/>
                  </a:cubicBezTo>
                  <a:cubicBezTo>
                    <a:pt x="13690" y="21600"/>
                    <a:pt x="12821" y="13465"/>
                    <a:pt x="12821" y="13465"/>
                  </a:cubicBezTo>
                  <a:cubicBezTo>
                    <a:pt x="12823" y="13465"/>
                    <a:pt x="18065" y="17116"/>
                    <a:pt x="20174" y="17116"/>
                  </a:cubicBezTo>
                  <a:cubicBezTo>
                    <a:pt x="20642" y="17116"/>
                    <a:pt x="20956" y="16936"/>
                    <a:pt x="21024" y="16497"/>
                  </a:cubicBezTo>
                  <a:cubicBezTo>
                    <a:pt x="21400" y="14049"/>
                    <a:pt x="12071" y="10433"/>
                    <a:pt x="12071" y="10433"/>
                  </a:cubicBezTo>
                  <a:cubicBezTo>
                    <a:pt x="12071" y="10433"/>
                    <a:pt x="21293" y="9569"/>
                    <a:pt x="20060" y="6621"/>
                  </a:cubicBezTo>
                  <a:cubicBezTo>
                    <a:pt x="19743" y="5852"/>
                    <a:pt x="19007" y="5569"/>
                    <a:pt x="18096" y="5569"/>
                  </a:cubicBezTo>
                  <a:cubicBezTo>
                    <a:pt x="15545" y="5569"/>
                    <a:pt x="11615" y="7790"/>
                    <a:pt x="11615" y="7790"/>
                  </a:cubicBezTo>
                  <a:cubicBezTo>
                    <a:pt x="11615" y="7790"/>
                    <a:pt x="14697" y="0"/>
                    <a:pt x="116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0" name="Google Shape;4322;p45"/>
            <p:cNvSpPr/>
            <p:nvPr/>
          </p:nvSpPr>
          <p:spPr>
            <a:xfrm>
              <a:off x="120517" y="136544"/>
              <a:ext cx="87167" cy="9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5" h="21600" fill="norm" stroke="1" extrusionOk="0">
                  <a:moveTo>
                    <a:pt x="13359" y="0"/>
                  </a:moveTo>
                  <a:cubicBezTo>
                    <a:pt x="11567" y="0"/>
                    <a:pt x="9578" y="673"/>
                    <a:pt x="7769" y="1510"/>
                  </a:cubicBezTo>
                  <a:cubicBezTo>
                    <a:pt x="3590" y="3477"/>
                    <a:pt x="519" y="7412"/>
                    <a:pt x="63" y="12135"/>
                  </a:cubicBezTo>
                  <a:cubicBezTo>
                    <a:pt x="-331" y="16005"/>
                    <a:pt x="975" y="20203"/>
                    <a:pt x="7701" y="21381"/>
                  </a:cubicBezTo>
                  <a:cubicBezTo>
                    <a:pt x="8555" y="21532"/>
                    <a:pt x="9357" y="21600"/>
                    <a:pt x="10105" y="21600"/>
                  </a:cubicBezTo>
                  <a:cubicBezTo>
                    <a:pt x="21269" y="21600"/>
                    <a:pt x="21021" y="6001"/>
                    <a:pt x="17103" y="1575"/>
                  </a:cubicBezTo>
                  <a:cubicBezTo>
                    <a:pt x="16114" y="434"/>
                    <a:pt x="14801" y="0"/>
                    <a:pt x="1335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12" name="Google Shape;4324;p45"/>
          <p:cNvSpPr/>
          <p:nvPr/>
        </p:nvSpPr>
        <p:spPr>
          <a:xfrm rot="2153969">
            <a:off x="4027894" y="1044846"/>
            <a:ext cx="1088221" cy="9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13" name="Google Shape;4325;p45"/>
          <p:cNvSpPr/>
          <p:nvPr/>
        </p:nvSpPr>
        <p:spPr>
          <a:xfrm>
            <a:off x="2851362" y="2986188"/>
            <a:ext cx="1605901" cy="4566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b="1" sz="2200"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 rtl="0">
              <a:defRPr/>
            </a:pPr>
            <a:r>
              <a:t>الصفر </a:t>
            </a:r>
          </a:p>
        </p:txBody>
      </p:sp>
      <p:sp>
        <p:nvSpPr>
          <p:cNvPr id="2314" name="Google Shape;4327;p45"/>
          <p:cNvSpPr/>
          <p:nvPr/>
        </p:nvSpPr>
        <p:spPr>
          <a:xfrm>
            <a:off x="4686737" y="2986188"/>
            <a:ext cx="1605901" cy="4566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b="1" sz="2100"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 rtl="0">
              <a:defRPr/>
            </a:pPr>
            <a:r>
              <a:t>الواحد </a:t>
            </a:r>
          </a:p>
        </p:txBody>
      </p:sp>
      <p:sp>
        <p:nvSpPr>
          <p:cNvPr id="2315" name="Google Shape;4329;p45"/>
          <p:cNvSpPr txBox="1"/>
          <p:nvPr/>
        </p:nvSpPr>
        <p:spPr>
          <a:xfrm>
            <a:off x="3370350" y="4252438"/>
            <a:ext cx="2403301" cy="504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عودة</a:t>
            </a:r>
          </a:p>
        </p:txBody>
      </p:sp>
      <p:pic>
        <p:nvPicPr>
          <p:cNvPr id="2316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50026" t="58319" r="25748" b="21147"/>
          <a:stretch>
            <a:fillRect/>
          </a:stretch>
        </p:blipFill>
        <p:spPr>
          <a:xfrm>
            <a:off x="782904" y="364344"/>
            <a:ext cx="2068984" cy="14755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22" name="Google Shape;4240;p45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3824988" y="4313897"/>
            <a:ext cx="411404" cy="411418"/>
            <a:chOff x="0" y="0"/>
            <a:chExt cx="411402" cy="411416"/>
          </a:xfrm>
        </p:grpSpPr>
        <p:sp>
          <p:nvSpPr>
            <p:cNvPr id="2317" name="Google Shape;4241;p45"/>
            <p:cNvSpPr/>
            <p:nvPr/>
          </p:nvSpPr>
          <p:spPr>
            <a:xfrm>
              <a:off x="292568" y="24206"/>
              <a:ext cx="70890" cy="66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18" name="Google Shape;4242;p45"/>
            <p:cNvSpPr/>
            <p:nvPr/>
          </p:nvSpPr>
          <p:spPr>
            <a:xfrm>
              <a:off x="159114" y="289298"/>
              <a:ext cx="96420" cy="122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19" name="Google Shape;4243;p45"/>
            <p:cNvSpPr/>
            <p:nvPr/>
          </p:nvSpPr>
          <p:spPr>
            <a:xfrm>
              <a:off x="182381" y="168758"/>
              <a:ext cx="48221" cy="48221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20" name="Google Shape;4244;p45"/>
            <p:cNvSpPr/>
            <p:nvPr/>
          </p:nvSpPr>
          <p:spPr>
            <a:xfrm>
              <a:off x="0" y="0"/>
              <a:ext cx="411403" cy="203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21" name="Google Shape;4245;p45"/>
            <p:cNvSpPr/>
            <p:nvPr/>
          </p:nvSpPr>
          <p:spPr>
            <a:xfrm>
              <a:off x="47603" y="87645"/>
              <a:ext cx="315599" cy="323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323" name="العنصر المحايد في عملية الجمع هو"/>
          <p:cNvSpPr/>
          <p:nvPr/>
        </p:nvSpPr>
        <p:spPr>
          <a:xfrm>
            <a:off x="3619500" y="1769514"/>
            <a:ext cx="1905000" cy="743159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custDash>
              <a:ds d="100000" sp="200000"/>
            </a:custDash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1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العنصر المحايد في عملية الجمع هو </a:t>
            </a:r>
          </a:p>
        </p:txBody>
      </p:sp>
      <p:sp>
        <p:nvSpPr>
          <p:cNvPr id="2324" name="Google Shape;196;p31"/>
          <p:cNvSpPr/>
          <p:nvPr/>
        </p:nvSpPr>
        <p:spPr>
          <a:xfrm>
            <a:off x="5774465" y="345003"/>
            <a:ext cx="885711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" name="Google Shape;4238;p45"/>
          <p:cNvSpPr/>
          <p:nvPr/>
        </p:nvSpPr>
        <p:spPr>
          <a:xfrm rot="599">
            <a:off x="2851349" y="1491411"/>
            <a:ext cx="3441302" cy="12732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27" name="Google Shape;4239;p45"/>
          <p:cNvSpPr txBox="1"/>
          <p:nvPr>
            <p:ph type="title"/>
          </p:nvPr>
        </p:nvSpPr>
        <p:spPr>
          <a:xfrm>
            <a:off x="726224" y="441349"/>
            <a:ext cx="7691402" cy="572702"/>
          </a:xfrm>
          <a:prstGeom prst="rect">
            <a:avLst/>
          </a:prstGeom>
        </p:spPr>
        <p:txBody>
          <a:bodyPr/>
          <a:lstStyle>
            <a:lvl1pPr defTabSz="777240" rtl="0">
              <a:defRPr sz="2380"/>
            </a:lvl1pPr>
          </a:lstStyle>
          <a:p>
            <a:pPr/>
            <a:r>
              <a:t>تهانينا </a:t>
            </a:r>
          </a:p>
        </p:txBody>
      </p:sp>
      <p:grpSp>
        <p:nvGrpSpPr>
          <p:cNvPr id="2333" name="Google Shape;4240;p45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328" name="Google Shape;4241;p45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29" name="Google Shape;4242;p45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30" name="Google Shape;4243;p45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31" name="Google Shape;4244;p45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32" name="Google Shape;4245;p45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334" name="Google Shape;4246;p45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335" name="Google Shape;4247;p45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336" name="Google Shape;4248;p45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337" name="Google Shape;4249;p45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338" name="Google Shape;4250;p45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339" name="Google Shape;4251;p45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340" name="Google Shape;4253;p45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41" name="Google Shape;4254;p45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345" name="Google Shape;4255;p45"/>
          <p:cNvGrpSpPr/>
          <p:nvPr/>
        </p:nvGrpSpPr>
        <p:grpSpPr>
          <a:xfrm>
            <a:off x="7275597" y="1252836"/>
            <a:ext cx="683984" cy="721349"/>
            <a:chOff x="0" y="0"/>
            <a:chExt cx="683983" cy="721348"/>
          </a:xfrm>
        </p:grpSpPr>
        <p:sp>
          <p:nvSpPr>
            <p:cNvPr id="2342" name="Google Shape;4256;p45"/>
            <p:cNvSpPr/>
            <p:nvPr/>
          </p:nvSpPr>
          <p:spPr>
            <a:xfrm>
              <a:off x="0" y="0"/>
              <a:ext cx="683984" cy="721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1" h="21600" fill="norm" stroke="1" extrusionOk="0">
                  <a:moveTo>
                    <a:pt x="7198" y="0"/>
                  </a:moveTo>
                  <a:cubicBezTo>
                    <a:pt x="4306" y="0"/>
                    <a:pt x="7446" y="11298"/>
                    <a:pt x="7446" y="11298"/>
                  </a:cubicBezTo>
                  <a:cubicBezTo>
                    <a:pt x="7446" y="11298"/>
                    <a:pt x="4597" y="6422"/>
                    <a:pt x="2187" y="6422"/>
                  </a:cubicBezTo>
                  <a:cubicBezTo>
                    <a:pt x="1643" y="6422"/>
                    <a:pt x="1121" y="6671"/>
                    <a:pt x="659" y="7282"/>
                  </a:cubicBezTo>
                  <a:cubicBezTo>
                    <a:pt x="-2583" y="11591"/>
                    <a:pt x="7186" y="12277"/>
                    <a:pt x="7186" y="12277"/>
                  </a:cubicBezTo>
                  <a:cubicBezTo>
                    <a:pt x="7186" y="12277"/>
                    <a:pt x="384" y="13043"/>
                    <a:pt x="254" y="17190"/>
                  </a:cubicBezTo>
                  <a:cubicBezTo>
                    <a:pt x="227" y="18034"/>
                    <a:pt x="509" y="18370"/>
                    <a:pt x="974" y="18370"/>
                  </a:cubicBezTo>
                  <a:cubicBezTo>
                    <a:pt x="2786" y="18370"/>
                    <a:pt x="7372" y="13290"/>
                    <a:pt x="7374" y="13288"/>
                  </a:cubicBezTo>
                  <a:cubicBezTo>
                    <a:pt x="7372" y="13290"/>
                    <a:pt x="2772" y="18658"/>
                    <a:pt x="5087" y="21205"/>
                  </a:cubicBezTo>
                  <a:cubicBezTo>
                    <a:pt x="5335" y="21478"/>
                    <a:pt x="5567" y="21600"/>
                    <a:pt x="5786" y="21600"/>
                  </a:cubicBezTo>
                  <a:cubicBezTo>
                    <a:pt x="7603" y="21600"/>
                    <a:pt x="8445" y="13176"/>
                    <a:pt x="8445" y="13174"/>
                  </a:cubicBezTo>
                  <a:cubicBezTo>
                    <a:pt x="8445" y="13176"/>
                    <a:pt x="8272" y="18006"/>
                    <a:pt x="11803" y="20225"/>
                  </a:cubicBezTo>
                  <a:cubicBezTo>
                    <a:pt x="12262" y="20514"/>
                    <a:pt x="12623" y="20643"/>
                    <a:pt x="12893" y="20643"/>
                  </a:cubicBezTo>
                  <a:cubicBezTo>
                    <a:pt x="14548" y="20643"/>
                    <a:pt x="12846" y="15828"/>
                    <a:pt x="9527" y="13040"/>
                  </a:cubicBezTo>
                  <a:cubicBezTo>
                    <a:pt x="10833" y="13942"/>
                    <a:pt x="13177" y="15338"/>
                    <a:pt x="15179" y="15338"/>
                  </a:cubicBezTo>
                  <a:cubicBezTo>
                    <a:pt x="16202" y="15338"/>
                    <a:pt x="17136" y="14973"/>
                    <a:pt x="17795" y="13990"/>
                  </a:cubicBezTo>
                  <a:cubicBezTo>
                    <a:pt x="19017" y="12186"/>
                    <a:pt x="16990" y="11712"/>
                    <a:pt x="14523" y="11712"/>
                  </a:cubicBezTo>
                  <a:cubicBezTo>
                    <a:pt x="11790" y="11712"/>
                    <a:pt x="8517" y="12293"/>
                    <a:pt x="8517" y="12293"/>
                  </a:cubicBezTo>
                  <a:cubicBezTo>
                    <a:pt x="8517" y="12293"/>
                    <a:pt x="17519" y="9127"/>
                    <a:pt x="16101" y="6222"/>
                  </a:cubicBezTo>
                  <a:cubicBezTo>
                    <a:pt x="15695" y="5397"/>
                    <a:pt x="15154" y="5062"/>
                    <a:pt x="14542" y="5062"/>
                  </a:cubicBezTo>
                  <a:cubicBezTo>
                    <a:pt x="11921" y="5062"/>
                    <a:pt x="8011" y="11200"/>
                    <a:pt x="8011" y="11200"/>
                  </a:cubicBezTo>
                  <a:cubicBezTo>
                    <a:pt x="8011" y="11200"/>
                    <a:pt x="12512" y="2648"/>
                    <a:pt x="8112" y="280"/>
                  </a:cubicBezTo>
                  <a:cubicBezTo>
                    <a:pt x="7756" y="88"/>
                    <a:pt x="7453" y="0"/>
                    <a:pt x="7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3" name="Google Shape;4257;p45"/>
            <p:cNvSpPr/>
            <p:nvPr/>
          </p:nvSpPr>
          <p:spPr>
            <a:xfrm>
              <a:off x="82005" y="74227"/>
              <a:ext cx="540504" cy="578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2" h="21600" fill="norm" stroke="1" extrusionOk="0">
                  <a:moveTo>
                    <a:pt x="7862" y="0"/>
                  </a:moveTo>
                  <a:cubicBezTo>
                    <a:pt x="7858" y="0"/>
                    <a:pt x="7853" y="0"/>
                    <a:pt x="7849" y="0"/>
                  </a:cubicBezTo>
                  <a:cubicBezTo>
                    <a:pt x="6180" y="61"/>
                    <a:pt x="8013" y="12051"/>
                    <a:pt x="8013" y="12051"/>
                  </a:cubicBezTo>
                  <a:cubicBezTo>
                    <a:pt x="8013" y="12051"/>
                    <a:pt x="1983" y="7937"/>
                    <a:pt x="385" y="7937"/>
                  </a:cubicBezTo>
                  <a:cubicBezTo>
                    <a:pt x="159" y="7937"/>
                    <a:pt x="22" y="8019"/>
                    <a:pt x="3" y="8204"/>
                  </a:cubicBezTo>
                  <a:cubicBezTo>
                    <a:pt x="-162" y="9691"/>
                    <a:pt x="7581" y="12295"/>
                    <a:pt x="7581" y="12295"/>
                  </a:cubicBezTo>
                  <a:cubicBezTo>
                    <a:pt x="7581" y="12295"/>
                    <a:pt x="-986" y="16978"/>
                    <a:pt x="435" y="17365"/>
                  </a:cubicBezTo>
                  <a:cubicBezTo>
                    <a:pt x="489" y="17379"/>
                    <a:pt x="549" y="17385"/>
                    <a:pt x="616" y="17385"/>
                  </a:cubicBezTo>
                  <a:cubicBezTo>
                    <a:pt x="2307" y="17385"/>
                    <a:pt x="8116" y="13131"/>
                    <a:pt x="8116" y="13131"/>
                  </a:cubicBezTo>
                  <a:cubicBezTo>
                    <a:pt x="8116" y="13131"/>
                    <a:pt x="3689" y="21477"/>
                    <a:pt x="5151" y="21599"/>
                  </a:cubicBezTo>
                  <a:cubicBezTo>
                    <a:pt x="5159" y="21599"/>
                    <a:pt x="5168" y="21600"/>
                    <a:pt x="5177" y="21600"/>
                  </a:cubicBezTo>
                  <a:cubicBezTo>
                    <a:pt x="6638" y="21600"/>
                    <a:pt x="8714" y="13131"/>
                    <a:pt x="8714" y="13131"/>
                  </a:cubicBezTo>
                  <a:cubicBezTo>
                    <a:pt x="8714" y="13131"/>
                    <a:pt x="12979" y="20818"/>
                    <a:pt x="14153" y="20818"/>
                  </a:cubicBezTo>
                  <a:cubicBezTo>
                    <a:pt x="14282" y="20818"/>
                    <a:pt x="14373" y="20725"/>
                    <a:pt x="14418" y="20520"/>
                  </a:cubicBezTo>
                  <a:cubicBezTo>
                    <a:pt x="14850" y="18444"/>
                    <a:pt x="9579" y="13069"/>
                    <a:pt x="9579" y="13069"/>
                  </a:cubicBezTo>
                  <a:cubicBezTo>
                    <a:pt x="9579" y="13069"/>
                    <a:pt x="15931" y="14703"/>
                    <a:pt x="18912" y="14703"/>
                  </a:cubicBezTo>
                  <a:cubicBezTo>
                    <a:pt x="19980" y="14703"/>
                    <a:pt x="20614" y="14493"/>
                    <a:pt x="20371" y="13925"/>
                  </a:cubicBezTo>
                  <a:cubicBezTo>
                    <a:pt x="19839" y="12698"/>
                    <a:pt x="16263" y="12436"/>
                    <a:pt x="13310" y="12436"/>
                  </a:cubicBezTo>
                  <a:cubicBezTo>
                    <a:pt x="11118" y="12436"/>
                    <a:pt x="9270" y="12580"/>
                    <a:pt x="9270" y="12580"/>
                  </a:cubicBezTo>
                  <a:cubicBezTo>
                    <a:pt x="9270" y="12580"/>
                    <a:pt x="19279" y="5355"/>
                    <a:pt x="17611" y="5150"/>
                  </a:cubicBezTo>
                  <a:cubicBezTo>
                    <a:pt x="17582" y="5147"/>
                    <a:pt x="17553" y="5145"/>
                    <a:pt x="17521" y="5145"/>
                  </a:cubicBezTo>
                  <a:cubicBezTo>
                    <a:pt x="15683" y="5145"/>
                    <a:pt x="8714" y="11522"/>
                    <a:pt x="8714" y="11522"/>
                  </a:cubicBezTo>
                  <a:cubicBezTo>
                    <a:pt x="8714" y="11522"/>
                    <a:pt x="9533" y="0"/>
                    <a:pt x="786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4" name="Google Shape;4258;p45"/>
            <p:cNvSpPr/>
            <p:nvPr/>
          </p:nvSpPr>
          <p:spPr>
            <a:xfrm>
              <a:off x="247865" y="338803"/>
              <a:ext cx="129519" cy="129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70" h="21600" fill="norm" stroke="1" extrusionOk="0">
                  <a:moveTo>
                    <a:pt x="7466" y="0"/>
                  </a:moveTo>
                  <a:cubicBezTo>
                    <a:pt x="3012" y="0"/>
                    <a:pt x="-389" y="5698"/>
                    <a:pt x="265" y="10408"/>
                  </a:cubicBezTo>
                  <a:cubicBezTo>
                    <a:pt x="265" y="10408"/>
                    <a:pt x="-1468" y="16035"/>
                    <a:pt x="3939" y="20484"/>
                  </a:cubicBezTo>
                  <a:cubicBezTo>
                    <a:pt x="4867" y="21250"/>
                    <a:pt x="5989" y="21600"/>
                    <a:pt x="7181" y="21600"/>
                  </a:cubicBezTo>
                  <a:cubicBezTo>
                    <a:pt x="12906" y="21600"/>
                    <a:pt x="20132" y="13500"/>
                    <a:pt x="14335" y="4776"/>
                  </a:cubicBezTo>
                  <a:cubicBezTo>
                    <a:pt x="12025" y="1338"/>
                    <a:pt x="9621" y="0"/>
                    <a:pt x="74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76" name="Google Shape;4259;p45"/>
          <p:cNvGrpSpPr/>
          <p:nvPr/>
        </p:nvGrpSpPr>
        <p:grpSpPr>
          <a:xfrm>
            <a:off x="1208577" y="2945535"/>
            <a:ext cx="758288" cy="663215"/>
            <a:chOff x="0" y="0"/>
            <a:chExt cx="758287" cy="663214"/>
          </a:xfrm>
        </p:grpSpPr>
        <p:sp>
          <p:nvSpPr>
            <p:cNvPr id="2346" name="Google Shape;4260;p45"/>
            <p:cNvSpPr/>
            <p:nvPr/>
          </p:nvSpPr>
          <p:spPr>
            <a:xfrm>
              <a:off x="132387" y="182146"/>
              <a:ext cx="370330" cy="345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8" h="21600" fill="norm" stroke="1" extrusionOk="0">
                  <a:moveTo>
                    <a:pt x="8885" y="0"/>
                  </a:moveTo>
                  <a:cubicBezTo>
                    <a:pt x="8743" y="0"/>
                    <a:pt x="8601" y="5"/>
                    <a:pt x="8458" y="20"/>
                  </a:cubicBezTo>
                  <a:cubicBezTo>
                    <a:pt x="6345" y="190"/>
                    <a:pt x="3879" y="1315"/>
                    <a:pt x="1741" y="4724"/>
                  </a:cubicBezTo>
                  <a:cubicBezTo>
                    <a:pt x="-3168" y="12462"/>
                    <a:pt x="3644" y="19619"/>
                    <a:pt x="5781" y="21085"/>
                  </a:cubicBezTo>
                  <a:cubicBezTo>
                    <a:pt x="6246" y="21403"/>
                    <a:pt x="7039" y="21600"/>
                    <a:pt x="7985" y="21600"/>
                  </a:cubicBezTo>
                  <a:cubicBezTo>
                    <a:pt x="11904" y="21600"/>
                    <a:pt x="18432" y="18213"/>
                    <a:pt x="14988" y="6020"/>
                  </a:cubicBezTo>
                  <a:cubicBezTo>
                    <a:pt x="13963" y="2395"/>
                    <a:pt x="11539" y="0"/>
                    <a:pt x="888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7" name="Google Shape;4261;p45"/>
            <p:cNvSpPr/>
            <p:nvPr/>
          </p:nvSpPr>
          <p:spPr>
            <a:xfrm>
              <a:off x="266427" y="217882"/>
              <a:ext cx="180643" cy="385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8" h="21600" fill="norm" stroke="1" extrusionOk="0">
                  <a:moveTo>
                    <a:pt x="15404" y="0"/>
                  </a:moveTo>
                  <a:cubicBezTo>
                    <a:pt x="15404" y="0"/>
                    <a:pt x="-457" y="8548"/>
                    <a:pt x="10" y="17522"/>
                  </a:cubicBezTo>
                  <a:cubicBezTo>
                    <a:pt x="167" y="20239"/>
                    <a:pt x="2407" y="21600"/>
                    <a:pt x="5222" y="21600"/>
                  </a:cubicBezTo>
                  <a:cubicBezTo>
                    <a:pt x="11676" y="21600"/>
                    <a:pt x="21143" y="14435"/>
                    <a:pt x="1540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8" name="Google Shape;4262;p45"/>
            <p:cNvSpPr/>
            <p:nvPr/>
          </p:nvSpPr>
          <p:spPr>
            <a:xfrm>
              <a:off x="315831" y="217882"/>
              <a:ext cx="162056" cy="398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33" h="21600" fill="norm" stroke="1" extrusionOk="0">
                  <a:moveTo>
                    <a:pt x="9888" y="0"/>
                  </a:moveTo>
                  <a:cubicBezTo>
                    <a:pt x="9888" y="0"/>
                    <a:pt x="-2368" y="9652"/>
                    <a:pt x="409" y="18151"/>
                  </a:cubicBezTo>
                  <a:cubicBezTo>
                    <a:pt x="1172" y="20483"/>
                    <a:pt x="3199" y="21600"/>
                    <a:pt x="5473" y="21600"/>
                  </a:cubicBezTo>
                  <a:cubicBezTo>
                    <a:pt x="11489" y="21600"/>
                    <a:pt x="19232" y="13791"/>
                    <a:pt x="98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9" name="Google Shape;4263;p45"/>
            <p:cNvSpPr/>
            <p:nvPr/>
          </p:nvSpPr>
          <p:spPr>
            <a:xfrm>
              <a:off x="422172" y="217882"/>
              <a:ext cx="191015" cy="379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87" h="21600" fill="norm" stroke="1" extrusionOk="0">
                  <a:moveTo>
                    <a:pt x="487" y="0"/>
                  </a:moveTo>
                  <a:cubicBezTo>
                    <a:pt x="487" y="0"/>
                    <a:pt x="-2358" y="12717"/>
                    <a:pt x="5712" y="19666"/>
                  </a:cubicBezTo>
                  <a:cubicBezTo>
                    <a:pt x="7256" y="21001"/>
                    <a:pt x="8867" y="21600"/>
                    <a:pt x="10300" y="21600"/>
                  </a:cubicBezTo>
                  <a:cubicBezTo>
                    <a:pt x="16359" y="21600"/>
                    <a:pt x="19242" y="10911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0" name="Google Shape;4264;p45"/>
            <p:cNvSpPr/>
            <p:nvPr/>
          </p:nvSpPr>
          <p:spPr>
            <a:xfrm>
              <a:off x="428414" y="217882"/>
              <a:ext cx="268151" cy="328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3" h="21600" fill="norm" stroke="1" extrusionOk="0">
                  <a:moveTo>
                    <a:pt x="0" y="0"/>
                  </a:moveTo>
                  <a:cubicBezTo>
                    <a:pt x="0" y="0"/>
                    <a:pt x="2148" y="14761"/>
                    <a:pt x="11623" y="20456"/>
                  </a:cubicBezTo>
                  <a:cubicBezTo>
                    <a:pt x="12938" y="21246"/>
                    <a:pt x="14142" y="21600"/>
                    <a:pt x="15177" y="21600"/>
                  </a:cubicBezTo>
                  <a:cubicBezTo>
                    <a:pt x="21600" y="21600"/>
                    <a:pt x="21444" y="79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1" name="Google Shape;4265;p45"/>
            <p:cNvSpPr/>
            <p:nvPr/>
          </p:nvSpPr>
          <p:spPr>
            <a:xfrm>
              <a:off x="428414" y="217882"/>
              <a:ext cx="329874" cy="265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1" h="21600" fill="norm" stroke="1" extrusionOk="0">
                  <a:moveTo>
                    <a:pt x="0" y="0"/>
                  </a:moveTo>
                  <a:cubicBezTo>
                    <a:pt x="0" y="0"/>
                    <a:pt x="4845" y="17053"/>
                    <a:pt x="13347" y="21094"/>
                  </a:cubicBezTo>
                  <a:cubicBezTo>
                    <a:pt x="14075" y="21440"/>
                    <a:pt x="14737" y="21600"/>
                    <a:pt x="15324" y="21600"/>
                  </a:cubicBezTo>
                  <a:cubicBezTo>
                    <a:pt x="21600" y="21600"/>
                    <a:pt x="19312" y="337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2" name="Google Shape;4266;p45"/>
            <p:cNvSpPr/>
            <p:nvPr/>
          </p:nvSpPr>
          <p:spPr>
            <a:xfrm>
              <a:off x="118967" y="217882"/>
              <a:ext cx="309448" cy="288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8603" y="0"/>
                  </a:moveTo>
                  <a:cubicBezTo>
                    <a:pt x="-1386" y="5289"/>
                    <a:pt x="-2997" y="21600"/>
                    <a:pt x="3216" y="21600"/>
                  </a:cubicBezTo>
                  <a:cubicBezTo>
                    <a:pt x="3950" y="21600"/>
                    <a:pt x="4791" y="21373"/>
                    <a:pt x="5726" y="20874"/>
                  </a:cubicBezTo>
                  <a:cubicBezTo>
                    <a:pt x="14572" y="16186"/>
                    <a:pt x="18603" y="0"/>
                    <a:pt x="1860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3" name="Google Shape;4267;p45"/>
            <p:cNvSpPr/>
            <p:nvPr/>
          </p:nvSpPr>
          <p:spPr>
            <a:xfrm>
              <a:off x="83808" y="217882"/>
              <a:ext cx="344608" cy="24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89" h="21600" fill="norm" stroke="1" extrusionOk="0">
                  <a:moveTo>
                    <a:pt x="18289" y="0"/>
                  </a:moveTo>
                  <a:cubicBezTo>
                    <a:pt x="-479" y="1351"/>
                    <a:pt x="-3311" y="21600"/>
                    <a:pt x="3093" y="21600"/>
                  </a:cubicBezTo>
                  <a:cubicBezTo>
                    <a:pt x="3559" y="21600"/>
                    <a:pt x="4074" y="21492"/>
                    <a:pt x="4636" y="21263"/>
                  </a:cubicBezTo>
                  <a:cubicBezTo>
                    <a:pt x="12879" y="17928"/>
                    <a:pt x="18289" y="0"/>
                    <a:pt x="182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4" name="Google Shape;4268;p45"/>
            <p:cNvSpPr/>
            <p:nvPr/>
          </p:nvSpPr>
          <p:spPr>
            <a:xfrm>
              <a:off x="27234" y="153676"/>
              <a:ext cx="401181" cy="158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7817" y="0"/>
                  </a:moveTo>
                  <a:cubicBezTo>
                    <a:pt x="-65" y="0"/>
                    <a:pt x="-2480" y="16335"/>
                    <a:pt x="2858" y="20471"/>
                  </a:cubicBezTo>
                  <a:cubicBezTo>
                    <a:pt x="3889" y="21260"/>
                    <a:pt x="4950" y="21600"/>
                    <a:pt x="6010" y="21600"/>
                  </a:cubicBezTo>
                  <a:cubicBezTo>
                    <a:pt x="12545" y="21600"/>
                    <a:pt x="19120" y="8744"/>
                    <a:pt x="19120" y="8744"/>
                  </a:cubicBezTo>
                  <a:cubicBezTo>
                    <a:pt x="14640" y="2385"/>
                    <a:pt x="10829" y="0"/>
                    <a:pt x="7817" y="0"/>
                  </a:cubicBezTo>
                  <a:close/>
                </a:path>
              </a:pathLst>
            </a:cu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5" name="Google Shape;4269;p45"/>
            <p:cNvSpPr/>
            <p:nvPr/>
          </p:nvSpPr>
          <p:spPr>
            <a:xfrm>
              <a:off x="34592" y="74425"/>
              <a:ext cx="393823" cy="168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6" h="21600" fill="norm" stroke="1" extrusionOk="0">
                  <a:moveTo>
                    <a:pt x="5327" y="0"/>
                  </a:moveTo>
                  <a:cubicBezTo>
                    <a:pt x="141" y="0"/>
                    <a:pt x="-1894" y="9693"/>
                    <a:pt x="2116" y="16113"/>
                  </a:cubicBezTo>
                  <a:cubicBezTo>
                    <a:pt x="4737" y="20312"/>
                    <a:pt x="7957" y="21600"/>
                    <a:pt x="10923" y="21600"/>
                  </a:cubicBezTo>
                  <a:cubicBezTo>
                    <a:pt x="15637" y="21600"/>
                    <a:pt x="19706" y="18341"/>
                    <a:pt x="19706" y="18341"/>
                  </a:cubicBezTo>
                  <a:cubicBezTo>
                    <a:pt x="14042" y="4667"/>
                    <a:pt x="8926" y="0"/>
                    <a:pt x="532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6" name="Google Shape;4270;p45"/>
            <p:cNvSpPr/>
            <p:nvPr/>
          </p:nvSpPr>
          <p:spPr>
            <a:xfrm>
              <a:off x="66047" y="0"/>
              <a:ext cx="362369" cy="21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4260" y="0"/>
                  </a:moveTo>
                  <a:cubicBezTo>
                    <a:pt x="307" y="0"/>
                    <a:pt x="-1509" y="5321"/>
                    <a:pt x="1506" y="11052"/>
                  </a:cubicBezTo>
                  <a:cubicBezTo>
                    <a:pt x="6664" y="20858"/>
                    <a:pt x="16463" y="21600"/>
                    <a:pt x="19303" y="21600"/>
                  </a:cubicBezTo>
                  <a:cubicBezTo>
                    <a:pt x="19806" y="21600"/>
                    <a:pt x="20091" y="21575"/>
                    <a:pt x="20091" y="21575"/>
                  </a:cubicBezTo>
                  <a:cubicBezTo>
                    <a:pt x="14488" y="5481"/>
                    <a:pt x="8274" y="0"/>
                    <a:pt x="42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7" name="Google Shape;4271;p45"/>
            <p:cNvSpPr/>
            <p:nvPr/>
          </p:nvSpPr>
          <p:spPr>
            <a:xfrm>
              <a:off x="344480" y="165142"/>
              <a:ext cx="141856" cy="141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61" h="21600" fill="norm" stroke="1" extrusionOk="0">
                  <a:moveTo>
                    <a:pt x="9668" y="0"/>
                  </a:moveTo>
                  <a:cubicBezTo>
                    <a:pt x="4802" y="0"/>
                    <a:pt x="0" y="5238"/>
                    <a:pt x="0" y="5238"/>
                  </a:cubicBezTo>
                  <a:lnTo>
                    <a:pt x="16148" y="21600"/>
                  </a:lnTo>
                  <a:cubicBezTo>
                    <a:pt x="16148" y="21600"/>
                    <a:pt x="21600" y="7829"/>
                    <a:pt x="13596" y="1400"/>
                  </a:cubicBezTo>
                  <a:cubicBezTo>
                    <a:pt x="12345" y="396"/>
                    <a:pt x="11005" y="0"/>
                    <a:pt x="966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8" name="Google Shape;4272;p45"/>
            <p:cNvSpPr/>
            <p:nvPr/>
          </p:nvSpPr>
          <p:spPr>
            <a:xfrm>
              <a:off x="366371" y="208090"/>
              <a:ext cx="190741" cy="45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593" h="21600" fill="norm" stroke="1" extrusionOk="0">
                  <a:moveTo>
                    <a:pt x="3448" y="0"/>
                  </a:moveTo>
                  <a:cubicBezTo>
                    <a:pt x="3448" y="0"/>
                    <a:pt x="-4473" y="10812"/>
                    <a:pt x="3695" y="21600"/>
                  </a:cubicBezTo>
                  <a:cubicBezTo>
                    <a:pt x="3695" y="21600"/>
                    <a:pt x="17127" y="14227"/>
                    <a:pt x="3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9" name="Google Shape;4273;p45"/>
            <p:cNvSpPr/>
            <p:nvPr/>
          </p:nvSpPr>
          <p:spPr>
            <a:xfrm>
              <a:off x="377800" y="361654"/>
              <a:ext cx="68787" cy="69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5" h="21600" fill="norm" stroke="1" extrusionOk="0">
                  <a:moveTo>
                    <a:pt x="9577" y="0"/>
                  </a:moveTo>
                  <a:cubicBezTo>
                    <a:pt x="8515" y="0"/>
                    <a:pt x="7430" y="204"/>
                    <a:pt x="6369" y="640"/>
                  </a:cubicBezTo>
                  <a:cubicBezTo>
                    <a:pt x="1347" y="2692"/>
                    <a:pt x="-1243" y="8832"/>
                    <a:pt x="587" y="14465"/>
                  </a:cubicBezTo>
                  <a:cubicBezTo>
                    <a:pt x="2012" y="18863"/>
                    <a:pt x="5680" y="21600"/>
                    <a:pt x="9608" y="21600"/>
                  </a:cubicBezTo>
                  <a:cubicBezTo>
                    <a:pt x="10702" y="21600"/>
                    <a:pt x="11810" y="21387"/>
                    <a:pt x="12904" y="20942"/>
                  </a:cubicBezTo>
                  <a:cubicBezTo>
                    <a:pt x="17775" y="18899"/>
                    <a:pt x="20357" y="12759"/>
                    <a:pt x="18686" y="7126"/>
                  </a:cubicBezTo>
                  <a:cubicBezTo>
                    <a:pt x="17244" y="2826"/>
                    <a:pt x="13545" y="0"/>
                    <a:pt x="9577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0" name="Google Shape;4274;p45"/>
            <p:cNvSpPr/>
            <p:nvPr/>
          </p:nvSpPr>
          <p:spPr>
            <a:xfrm>
              <a:off x="471959" y="337884"/>
              <a:ext cx="33923" cy="33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5" h="21600" fill="norm" stroke="1" extrusionOk="0">
                  <a:moveTo>
                    <a:pt x="9485" y="0"/>
                  </a:moveTo>
                  <a:cubicBezTo>
                    <a:pt x="8436" y="0"/>
                    <a:pt x="7372" y="195"/>
                    <a:pt x="6338" y="603"/>
                  </a:cubicBezTo>
                  <a:cubicBezTo>
                    <a:pt x="1409" y="2727"/>
                    <a:pt x="-1202" y="8757"/>
                    <a:pt x="541" y="14465"/>
                  </a:cubicBezTo>
                  <a:cubicBezTo>
                    <a:pt x="1915" y="18848"/>
                    <a:pt x="5636" y="21600"/>
                    <a:pt x="9636" y="21600"/>
                  </a:cubicBezTo>
                  <a:cubicBezTo>
                    <a:pt x="10707" y="21600"/>
                    <a:pt x="11794" y="21405"/>
                    <a:pt x="12858" y="20988"/>
                  </a:cubicBezTo>
                  <a:cubicBezTo>
                    <a:pt x="17787" y="18873"/>
                    <a:pt x="20398" y="12834"/>
                    <a:pt x="18655" y="7126"/>
                  </a:cubicBezTo>
                  <a:cubicBezTo>
                    <a:pt x="17168" y="2752"/>
                    <a:pt x="13417" y="0"/>
                    <a:pt x="948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1" name="Google Shape;4275;p45"/>
            <p:cNvSpPr/>
            <p:nvPr/>
          </p:nvSpPr>
          <p:spPr>
            <a:xfrm>
              <a:off x="423731" y="279316"/>
              <a:ext cx="46440" cy="46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9712" y="0"/>
                  </a:moveTo>
                  <a:cubicBezTo>
                    <a:pt x="8622" y="0"/>
                    <a:pt x="7521" y="211"/>
                    <a:pt x="6432" y="660"/>
                  </a:cubicBezTo>
                  <a:cubicBezTo>
                    <a:pt x="1255" y="2680"/>
                    <a:pt x="-1217" y="8767"/>
                    <a:pt x="587" y="14352"/>
                  </a:cubicBezTo>
                  <a:cubicBezTo>
                    <a:pt x="1993" y="18893"/>
                    <a:pt x="5589" y="21600"/>
                    <a:pt x="9454" y="21600"/>
                  </a:cubicBezTo>
                  <a:cubicBezTo>
                    <a:pt x="10544" y="21600"/>
                    <a:pt x="11645" y="21376"/>
                    <a:pt x="12734" y="20940"/>
                  </a:cubicBezTo>
                  <a:cubicBezTo>
                    <a:pt x="17900" y="18907"/>
                    <a:pt x="20383" y="12820"/>
                    <a:pt x="18579" y="7248"/>
                  </a:cubicBezTo>
                  <a:cubicBezTo>
                    <a:pt x="17173" y="2693"/>
                    <a:pt x="13577" y="0"/>
                    <a:pt x="971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2" name="Google Shape;4276;p45"/>
            <p:cNvSpPr/>
            <p:nvPr/>
          </p:nvSpPr>
          <p:spPr>
            <a:xfrm>
              <a:off x="459069" y="401737"/>
              <a:ext cx="78776" cy="78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530" y="0"/>
                  </a:moveTo>
                  <a:cubicBezTo>
                    <a:pt x="8454" y="0"/>
                    <a:pt x="7361" y="203"/>
                    <a:pt x="6292" y="638"/>
                  </a:cubicBezTo>
                  <a:cubicBezTo>
                    <a:pt x="1402" y="2657"/>
                    <a:pt x="-1227" y="8848"/>
                    <a:pt x="563" y="14498"/>
                  </a:cubicBezTo>
                  <a:cubicBezTo>
                    <a:pt x="1973" y="18838"/>
                    <a:pt x="5664" y="21600"/>
                    <a:pt x="9554" y="21600"/>
                  </a:cubicBezTo>
                  <a:cubicBezTo>
                    <a:pt x="10617" y="21600"/>
                    <a:pt x="11692" y="21397"/>
                    <a:pt x="12736" y="20962"/>
                  </a:cubicBezTo>
                  <a:cubicBezTo>
                    <a:pt x="17744" y="18943"/>
                    <a:pt x="20373" y="12752"/>
                    <a:pt x="18583" y="7095"/>
                  </a:cubicBezTo>
                  <a:cubicBezTo>
                    <a:pt x="17173" y="2755"/>
                    <a:pt x="13482" y="0"/>
                    <a:pt x="953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3" name="Google Shape;4277;p45"/>
            <p:cNvSpPr/>
            <p:nvPr/>
          </p:nvSpPr>
          <p:spPr>
            <a:xfrm>
              <a:off x="388898" y="458814"/>
              <a:ext cx="46543" cy="46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5" h="21600" fill="norm" stroke="1" extrusionOk="0">
                  <a:moveTo>
                    <a:pt x="9666" y="0"/>
                  </a:moveTo>
                  <a:cubicBezTo>
                    <a:pt x="8581" y="0"/>
                    <a:pt x="7480" y="211"/>
                    <a:pt x="6410" y="643"/>
                  </a:cubicBezTo>
                  <a:cubicBezTo>
                    <a:pt x="1459" y="2678"/>
                    <a:pt x="-1243" y="8765"/>
                    <a:pt x="561" y="14517"/>
                  </a:cubicBezTo>
                  <a:cubicBezTo>
                    <a:pt x="1967" y="18887"/>
                    <a:pt x="5668" y="21600"/>
                    <a:pt x="9588" y="21600"/>
                  </a:cubicBezTo>
                  <a:cubicBezTo>
                    <a:pt x="10674" y="21600"/>
                    <a:pt x="11783" y="21389"/>
                    <a:pt x="12852" y="20948"/>
                  </a:cubicBezTo>
                  <a:cubicBezTo>
                    <a:pt x="17803" y="18913"/>
                    <a:pt x="20357" y="12826"/>
                    <a:pt x="18701" y="7241"/>
                  </a:cubicBezTo>
                  <a:cubicBezTo>
                    <a:pt x="17296" y="2740"/>
                    <a:pt x="13587" y="0"/>
                    <a:pt x="9666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4" name="Google Shape;4278;p45"/>
            <p:cNvSpPr/>
            <p:nvPr/>
          </p:nvSpPr>
          <p:spPr>
            <a:xfrm>
              <a:off x="417296" y="511048"/>
              <a:ext cx="98265" cy="98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3" h="21600" fill="norm" stroke="1" extrusionOk="0">
                  <a:moveTo>
                    <a:pt x="9542" y="0"/>
                  </a:moveTo>
                  <a:cubicBezTo>
                    <a:pt x="8473" y="0"/>
                    <a:pt x="7381" y="206"/>
                    <a:pt x="6317" y="643"/>
                  </a:cubicBezTo>
                  <a:cubicBezTo>
                    <a:pt x="1419" y="2677"/>
                    <a:pt x="-1241" y="8785"/>
                    <a:pt x="571" y="14419"/>
                  </a:cubicBezTo>
                  <a:cubicBezTo>
                    <a:pt x="2001" y="18867"/>
                    <a:pt x="5691" y="21600"/>
                    <a:pt x="9648" y="21600"/>
                  </a:cubicBezTo>
                  <a:cubicBezTo>
                    <a:pt x="10695" y="21600"/>
                    <a:pt x="11759" y="21407"/>
                    <a:pt x="12806" y="21007"/>
                  </a:cubicBezTo>
                  <a:cubicBezTo>
                    <a:pt x="17804" y="18973"/>
                    <a:pt x="20359" y="12740"/>
                    <a:pt x="18658" y="7231"/>
                  </a:cubicBezTo>
                  <a:cubicBezTo>
                    <a:pt x="17234" y="2801"/>
                    <a:pt x="13504" y="0"/>
                    <a:pt x="954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5" name="Google Shape;4279;p45"/>
            <p:cNvSpPr/>
            <p:nvPr/>
          </p:nvSpPr>
          <p:spPr>
            <a:xfrm>
              <a:off x="428414" y="78370"/>
              <a:ext cx="28358" cy="91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70" y="0"/>
                  </a:moveTo>
                  <a:lnTo>
                    <a:pt x="0" y="21344"/>
                  </a:lnTo>
                  <a:lnTo>
                    <a:pt x="2897" y="21600"/>
                  </a:lnTo>
                  <a:lnTo>
                    <a:pt x="21600" y="256"/>
                  </a:lnTo>
                  <a:lnTo>
                    <a:pt x="18270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6" name="Google Shape;4280;p45"/>
            <p:cNvSpPr/>
            <p:nvPr/>
          </p:nvSpPr>
          <p:spPr>
            <a:xfrm>
              <a:off x="445867" y="70196"/>
              <a:ext cx="17423" cy="17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6" h="21600" fill="norm" stroke="1" extrusionOk="0">
                  <a:moveTo>
                    <a:pt x="9818" y="0"/>
                  </a:moveTo>
                  <a:cubicBezTo>
                    <a:pt x="8756" y="0"/>
                    <a:pt x="7662" y="211"/>
                    <a:pt x="6599" y="668"/>
                  </a:cubicBezTo>
                  <a:cubicBezTo>
                    <a:pt x="1191" y="2674"/>
                    <a:pt x="-1216" y="8760"/>
                    <a:pt x="597" y="14846"/>
                  </a:cubicBezTo>
                  <a:cubicBezTo>
                    <a:pt x="1972" y="19032"/>
                    <a:pt x="5536" y="21600"/>
                    <a:pt x="9318" y="21600"/>
                  </a:cubicBezTo>
                  <a:cubicBezTo>
                    <a:pt x="10412" y="21600"/>
                    <a:pt x="11506" y="21389"/>
                    <a:pt x="12600" y="20932"/>
                  </a:cubicBezTo>
                  <a:cubicBezTo>
                    <a:pt x="18008" y="18891"/>
                    <a:pt x="20384" y="12805"/>
                    <a:pt x="18602" y="7423"/>
                  </a:cubicBezTo>
                  <a:cubicBezTo>
                    <a:pt x="17196" y="2674"/>
                    <a:pt x="13601" y="0"/>
                    <a:pt x="981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7" name="Google Shape;4281;p45"/>
            <p:cNvSpPr/>
            <p:nvPr/>
          </p:nvSpPr>
          <p:spPr>
            <a:xfrm>
              <a:off x="464378" y="123587"/>
              <a:ext cx="68153" cy="69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6" y="0"/>
                  </a:moveTo>
                  <a:lnTo>
                    <a:pt x="0" y="20750"/>
                  </a:lnTo>
                  <a:lnTo>
                    <a:pt x="864" y="21600"/>
                  </a:lnTo>
                  <a:lnTo>
                    <a:pt x="21600" y="85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8" name="Google Shape;4282;p45"/>
            <p:cNvSpPr/>
            <p:nvPr/>
          </p:nvSpPr>
          <p:spPr>
            <a:xfrm>
              <a:off x="522111" y="116292"/>
              <a:ext cx="17704" cy="1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7" h="21600" fill="norm" stroke="1" extrusionOk="0">
                  <a:moveTo>
                    <a:pt x="9644" y="0"/>
                  </a:moveTo>
                  <a:cubicBezTo>
                    <a:pt x="5016" y="0"/>
                    <a:pt x="1126" y="3704"/>
                    <a:pt x="66" y="8896"/>
                  </a:cubicBezTo>
                  <a:cubicBezTo>
                    <a:pt x="-545" y="14885"/>
                    <a:pt x="3151" y="20215"/>
                    <a:pt x="8069" y="21531"/>
                  </a:cubicBezTo>
                  <a:cubicBezTo>
                    <a:pt x="8487" y="21600"/>
                    <a:pt x="8905" y="21600"/>
                    <a:pt x="9291" y="21600"/>
                  </a:cubicBezTo>
                  <a:cubicBezTo>
                    <a:pt x="14434" y="21600"/>
                    <a:pt x="19255" y="17792"/>
                    <a:pt x="19801" y="12219"/>
                  </a:cubicBezTo>
                  <a:cubicBezTo>
                    <a:pt x="21055" y="6923"/>
                    <a:pt x="17359" y="935"/>
                    <a:pt x="11798" y="277"/>
                  </a:cubicBezTo>
                  <a:cubicBezTo>
                    <a:pt x="11059" y="104"/>
                    <a:pt x="10351" y="0"/>
                    <a:pt x="9644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9" name="Google Shape;4283;p45"/>
            <p:cNvSpPr/>
            <p:nvPr/>
          </p:nvSpPr>
          <p:spPr>
            <a:xfrm>
              <a:off x="0" y="158188"/>
              <a:ext cx="434944" cy="20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20" y="0"/>
                  </a:moveTo>
                  <a:cubicBezTo>
                    <a:pt x="1999" y="0"/>
                    <a:pt x="0" y="19592"/>
                    <a:pt x="0" y="19592"/>
                  </a:cubicBezTo>
                  <a:cubicBezTo>
                    <a:pt x="2119" y="21008"/>
                    <a:pt x="4113" y="21600"/>
                    <a:pt x="5968" y="21600"/>
                  </a:cubicBezTo>
                  <a:cubicBezTo>
                    <a:pt x="15701" y="21600"/>
                    <a:pt x="21600" y="5252"/>
                    <a:pt x="21600" y="5252"/>
                  </a:cubicBezTo>
                  <a:cubicBezTo>
                    <a:pt x="17645" y="1479"/>
                    <a:pt x="14391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0" name="Google Shape;4284;p45"/>
            <p:cNvSpPr/>
            <p:nvPr/>
          </p:nvSpPr>
          <p:spPr>
            <a:xfrm>
              <a:off x="193487" y="252256"/>
              <a:ext cx="68721" cy="68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600" fill="norm" stroke="1" extrusionOk="0">
                  <a:moveTo>
                    <a:pt x="10663" y="0"/>
                  </a:moveTo>
                  <a:cubicBezTo>
                    <a:pt x="4899" y="0"/>
                    <a:pt x="171" y="4729"/>
                    <a:pt x="4" y="10457"/>
                  </a:cubicBezTo>
                  <a:cubicBezTo>
                    <a:pt x="-163" y="16452"/>
                    <a:pt x="4565" y="21422"/>
                    <a:pt x="10294" y="21591"/>
                  </a:cubicBezTo>
                  <a:cubicBezTo>
                    <a:pt x="10409" y="21591"/>
                    <a:pt x="10514" y="21600"/>
                    <a:pt x="10619" y="21600"/>
                  </a:cubicBezTo>
                  <a:cubicBezTo>
                    <a:pt x="16375" y="21600"/>
                    <a:pt x="21103" y="17032"/>
                    <a:pt x="21270" y="11143"/>
                  </a:cubicBezTo>
                  <a:cubicBezTo>
                    <a:pt x="21437" y="5148"/>
                    <a:pt x="16876" y="178"/>
                    <a:pt x="10971" y="9"/>
                  </a:cubicBezTo>
                  <a:cubicBezTo>
                    <a:pt x="10874" y="0"/>
                    <a:pt x="10769" y="0"/>
                    <a:pt x="1066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1" name="Google Shape;4285;p45"/>
            <p:cNvSpPr/>
            <p:nvPr/>
          </p:nvSpPr>
          <p:spPr>
            <a:xfrm>
              <a:off x="248260" y="178841"/>
              <a:ext cx="71984" cy="72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9" h="21600" fill="norm" stroke="1" extrusionOk="0">
                  <a:moveTo>
                    <a:pt x="10389" y="0"/>
                  </a:moveTo>
                  <a:cubicBezTo>
                    <a:pt x="4689" y="0"/>
                    <a:pt x="164" y="4632"/>
                    <a:pt x="5" y="10481"/>
                  </a:cubicBezTo>
                  <a:cubicBezTo>
                    <a:pt x="-155" y="16364"/>
                    <a:pt x="4361" y="21438"/>
                    <a:pt x="10322" y="21600"/>
                  </a:cubicBezTo>
                  <a:cubicBezTo>
                    <a:pt x="10423" y="21600"/>
                    <a:pt x="10515" y="21600"/>
                    <a:pt x="10616" y="21600"/>
                  </a:cubicBezTo>
                  <a:cubicBezTo>
                    <a:pt x="16291" y="21600"/>
                    <a:pt x="21126" y="16926"/>
                    <a:pt x="21285" y="11136"/>
                  </a:cubicBezTo>
                  <a:cubicBezTo>
                    <a:pt x="21445" y="5083"/>
                    <a:pt x="16769" y="179"/>
                    <a:pt x="10968" y="17"/>
                  </a:cubicBezTo>
                  <a:cubicBezTo>
                    <a:pt x="10775" y="9"/>
                    <a:pt x="10582" y="0"/>
                    <a:pt x="1038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2" name="Google Shape;4286;p45"/>
            <p:cNvSpPr/>
            <p:nvPr/>
          </p:nvSpPr>
          <p:spPr>
            <a:xfrm>
              <a:off x="348876" y="185425"/>
              <a:ext cx="46395" cy="46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10493" y="0"/>
                  </a:moveTo>
                  <a:cubicBezTo>
                    <a:pt x="4728" y="0"/>
                    <a:pt x="10" y="4732"/>
                    <a:pt x="10" y="10417"/>
                  </a:cubicBezTo>
                  <a:cubicBezTo>
                    <a:pt x="-236" y="16511"/>
                    <a:pt x="4237" y="21587"/>
                    <a:pt x="10196" y="21587"/>
                  </a:cubicBezTo>
                  <a:cubicBezTo>
                    <a:pt x="10338" y="21600"/>
                    <a:pt x="10493" y="21600"/>
                    <a:pt x="10635" y="21600"/>
                  </a:cubicBezTo>
                  <a:cubicBezTo>
                    <a:pt x="16387" y="21600"/>
                    <a:pt x="20873" y="16868"/>
                    <a:pt x="21118" y="11183"/>
                  </a:cubicBezTo>
                  <a:cubicBezTo>
                    <a:pt x="21364" y="5089"/>
                    <a:pt x="16646" y="264"/>
                    <a:pt x="10932" y="13"/>
                  </a:cubicBezTo>
                  <a:cubicBezTo>
                    <a:pt x="10790" y="13"/>
                    <a:pt x="10635" y="0"/>
                    <a:pt x="1049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3" name="Google Shape;4287;p45"/>
            <p:cNvSpPr/>
            <p:nvPr/>
          </p:nvSpPr>
          <p:spPr>
            <a:xfrm>
              <a:off x="110346" y="184823"/>
              <a:ext cx="87790" cy="87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3" h="21600" fill="norm" stroke="1" extrusionOk="0">
                  <a:moveTo>
                    <a:pt x="10520" y="0"/>
                  </a:moveTo>
                  <a:cubicBezTo>
                    <a:pt x="4785" y="0"/>
                    <a:pt x="265" y="4624"/>
                    <a:pt x="3" y="10399"/>
                  </a:cubicBezTo>
                  <a:cubicBezTo>
                    <a:pt x="-128" y="16471"/>
                    <a:pt x="4509" y="21466"/>
                    <a:pt x="10341" y="21600"/>
                  </a:cubicBezTo>
                  <a:cubicBezTo>
                    <a:pt x="10424" y="21600"/>
                    <a:pt x="10506" y="21600"/>
                    <a:pt x="10589" y="21600"/>
                  </a:cubicBezTo>
                  <a:cubicBezTo>
                    <a:pt x="16310" y="21600"/>
                    <a:pt x="21079" y="17061"/>
                    <a:pt x="21341" y="11074"/>
                  </a:cubicBezTo>
                  <a:cubicBezTo>
                    <a:pt x="21472" y="5136"/>
                    <a:pt x="16835" y="148"/>
                    <a:pt x="11003" y="14"/>
                  </a:cubicBezTo>
                  <a:cubicBezTo>
                    <a:pt x="10845" y="7"/>
                    <a:pt x="10679" y="0"/>
                    <a:pt x="1052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4" name="Google Shape;4288;p45"/>
            <p:cNvSpPr/>
            <p:nvPr/>
          </p:nvSpPr>
          <p:spPr>
            <a:xfrm>
              <a:off x="97004" y="295289"/>
              <a:ext cx="69261" cy="69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600" fill="norm" stroke="1" extrusionOk="0">
                  <a:moveTo>
                    <a:pt x="10582" y="0"/>
                  </a:moveTo>
                  <a:cubicBezTo>
                    <a:pt x="4862" y="0"/>
                    <a:pt x="170" y="4657"/>
                    <a:pt x="5" y="10466"/>
                  </a:cubicBezTo>
                  <a:cubicBezTo>
                    <a:pt x="-161" y="16371"/>
                    <a:pt x="4356" y="21433"/>
                    <a:pt x="10390" y="21600"/>
                  </a:cubicBezTo>
                  <a:cubicBezTo>
                    <a:pt x="10486" y="21600"/>
                    <a:pt x="10591" y="21600"/>
                    <a:pt x="10687" y="21600"/>
                  </a:cubicBezTo>
                  <a:cubicBezTo>
                    <a:pt x="16416" y="21600"/>
                    <a:pt x="21108" y="16943"/>
                    <a:pt x="21273" y="11134"/>
                  </a:cubicBezTo>
                  <a:cubicBezTo>
                    <a:pt x="21439" y="5229"/>
                    <a:pt x="16913" y="167"/>
                    <a:pt x="10888" y="0"/>
                  </a:cubicBezTo>
                  <a:cubicBezTo>
                    <a:pt x="10792" y="0"/>
                    <a:pt x="10687" y="0"/>
                    <a:pt x="1058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5" name="Google Shape;4289;p45"/>
            <p:cNvSpPr/>
            <p:nvPr/>
          </p:nvSpPr>
          <p:spPr>
            <a:xfrm>
              <a:off x="53067" y="256958"/>
              <a:ext cx="38304" cy="3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600" fill="norm" stroke="1" extrusionOk="0">
                  <a:moveTo>
                    <a:pt x="10818" y="0"/>
                  </a:moveTo>
                  <a:cubicBezTo>
                    <a:pt x="4984" y="0"/>
                    <a:pt x="120" y="4635"/>
                    <a:pt x="2" y="10556"/>
                  </a:cubicBezTo>
                  <a:cubicBezTo>
                    <a:pt x="-115" y="16434"/>
                    <a:pt x="4514" y="21469"/>
                    <a:pt x="10330" y="21588"/>
                  </a:cubicBezTo>
                  <a:cubicBezTo>
                    <a:pt x="10472" y="21594"/>
                    <a:pt x="10620" y="21600"/>
                    <a:pt x="10762" y="21600"/>
                  </a:cubicBezTo>
                  <a:cubicBezTo>
                    <a:pt x="16504" y="21600"/>
                    <a:pt x="21250" y="17003"/>
                    <a:pt x="21368" y="11156"/>
                  </a:cubicBezTo>
                  <a:cubicBezTo>
                    <a:pt x="21485" y="5160"/>
                    <a:pt x="16856" y="237"/>
                    <a:pt x="11040" y="0"/>
                  </a:cubicBezTo>
                  <a:cubicBezTo>
                    <a:pt x="10966" y="0"/>
                    <a:pt x="10892" y="0"/>
                    <a:pt x="1081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80" name="Google Shape;4290;p45"/>
          <p:cNvGrpSpPr/>
          <p:nvPr/>
        </p:nvGrpSpPr>
        <p:grpSpPr>
          <a:xfrm>
            <a:off x="7797082" y="2889706"/>
            <a:ext cx="273734" cy="333917"/>
            <a:chOff x="13" y="0"/>
            <a:chExt cx="273733" cy="333915"/>
          </a:xfrm>
        </p:grpSpPr>
        <p:sp>
          <p:nvSpPr>
            <p:cNvPr id="2377" name="Google Shape;4291;p45"/>
            <p:cNvSpPr/>
            <p:nvPr/>
          </p:nvSpPr>
          <p:spPr>
            <a:xfrm>
              <a:off x="13" y="-1"/>
              <a:ext cx="273734" cy="333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35" y="0"/>
                  </a:moveTo>
                  <a:cubicBezTo>
                    <a:pt x="8204" y="4953"/>
                    <a:pt x="9275" y="9342"/>
                    <a:pt x="9275" y="9342"/>
                  </a:cubicBezTo>
                  <a:cubicBezTo>
                    <a:pt x="5851" y="5049"/>
                    <a:pt x="1512" y="4869"/>
                    <a:pt x="806" y="4869"/>
                  </a:cubicBezTo>
                  <a:cubicBezTo>
                    <a:pt x="742" y="4869"/>
                    <a:pt x="707" y="4870"/>
                    <a:pt x="707" y="4870"/>
                  </a:cubicBezTo>
                  <a:cubicBezTo>
                    <a:pt x="1273" y="10933"/>
                    <a:pt x="7698" y="12225"/>
                    <a:pt x="7698" y="12225"/>
                  </a:cubicBezTo>
                  <a:cubicBezTo>
                    <a:pt x="7214" y="12151"/>
                    <a:pt x="6751" y="12118"/>
                    <a:pt x="6312" y="12118"/>
                  </a:cubicBezTo>
                  <a:cubicBezTo>
                    <a:pt x="2193" y="12118"/>
                    <a:pt x="0" y="15024"/>
                    <a:pt x="0" y="15024"/>
                  </a:cubicBezTo>
                  <a:cubicBezTo>
                    <a:pt x="1010" y="15316"/>
                    <a:pt x="1930" y="15434"/>
                    <a:pt x="2756" y="15434"/>
                  </a:cubicBezTo>
                  <a:cubicBezTo>
                    <a:pt x="5953" y="15434"/>
                    <a:pt x="7756" y="13663"/>
                    <a:pt x="8073" y="13324"/>
                  </a:cubicBezTo>
                  <a:cubicBezTo>
                    <a:pt x="3607" y="18295"/>
                    <a:pt x="5011" y="21600"/>
                    <a:pt x="5011" y="21600"/>
                  </a:cubicBezTo>
                  <a:cubicBezTo>
                    <a:pt x="9376" y="19845"/>
                    <a:pt x="10245" y="14080"/>
                    <a:pt x="10245" y="14080"/>
                  </a:cubicBezTo>
                  <a:cubicBezTo>
                    <a:pt x="10406" y="21170"/>
                    <a:pt x="14831" y="21402"/>
                    <a:pt x="14831" y="21402"/>
                  </a:cubicBezTo>
                  <a:cubicBezTo>
                    <a:pt x="15820" y="16489"/>
                    <a:pt x="11731" y="13723"/>
                    <a:pt x="11719" y="13716"/>
                  </a:cubicBezTo>
                  <a:cubicBezTo>
                    <a:pt x="14969" y="15906"/>
                    <a:pt x="17254" y="16528"/>
                    <a:pt x="18803" y="16528"/>
                  </a:cubicBezTo>
                  <a:cubicBezTo>
                    <a:pt x="20838" y="16528"/>
                    <a:pt x="21600" y="15455"/>
                    <a:pt x="21600" y="15455"/>
                  </a:cubicBezTo>
                  <a:cubicBezTo>
                    <a:pt x="18185" y="13186"/>
                    <a:pt x="12710" y="12225"/>
                    <a:pt x="12709" y="12225"/>
                  </a:cubicBezTo>
                  <a:cubicBezTo>
                    <a:pt x="13213" y="12296"/>
                    <a:pt x="13691" y="12329"/>
                    <a:pt x="14144" y="12329"/>
                  </a:cubicBezTo>
                  <a:cubicBezTo>
                    <a:pt x="19821" y="12329"/>
                    <a:pt x="21519" y="7156"/>
                    <a:pt x="21519" y="7156"/>
                  </a:cubicBezTo>
                  <a:cubicBezTo>
                    <a:pt x="21294" y="7147"/>
                    <a:pt x="21072" y="7142"/>
                    <a:pt x="20855" y="7142"/>
                  </a:cubicBezTo>
                  <a:cubicBezTo>
                    <a:pt x="16092" y="7142"/>
                    <a:pt x="13436" y="9248"/>
                    <a:pt x="12488" y="10189"/>
                  </a:cubicBezTo>
                  <a:cubicBezTo>
                    <a:pt x="18324" y="3614"/>
                    <a:pt x="15135" y="1"/>
                    <a:pt x="151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8" name="Google Shape;4292;p45"/>
            <p:cNvSpPr/>
            <p:nvPr/>
          </p:nvSpPr>
          <p:spPr>
            <a:xfrm>
              <a:off x="33044" y="33551"/>
              <a:ext cx="212032" cy="261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69" y="0"/>
                  </a:moveTo>
                  <a:cubicBezTo>
                    <a:pt x="11582" y="2985"/>
                    <a:pt x="8844" y="12134"/>
                    <a:pt x="8844" y="12134"/>
                  </a:cubicBezTo>
                  <a:cubicBezTo>
                    <a:pt x="7852" y="10186"/>
                    <a:pt x="1" y="5125"/>
                    <a:pt x="0" y="5125"/>
                  </a:cubicBezTo>
                  <a:cubicBezTo>
                    <a:pt x="1591" y="8745"/>
                    <a:pt x="8348" y="12791"/>
                    <a:pt x="8348" y="12791"/>
                  </a:cubicBezTo>
                  <a:cubicBezTo>
                    <a:pt x="5687" y="13596"/>
                    <a:pt x="130" y="15607"/>
                    <a:pt x="130" y="15607"/>
                  </a:cubicBezTo>
                  <a:cubicBezTo>
                    <a:pt x="213" y="15609"/>
                    <a:pt x="296" y="15611"/>
                    <a:pt x="379" y="15611"/>
                  </a:cubicBezTo>
                  <a:cubicBezTo>
                    <a:pt x="4258" y="15611"/>
                    <a:pt x="8607" y="13236"/>
                    <a:pt x="8609" y="13235"/>
                  </a:cubicBezTo>
                  <a:cubicBezTo>
                    <a:pt x="7330" y="14611"/>
                    <a:pt x="5088" y="21346"/>
                    <a:pt x="5088" y="21346"/>
                  </a:cubicBezTo>
                  <a:cubicBezTo>
                    <a:pt x="7670" y="18106"/>
                    <a:pt x="9600" y="13362"/>
                    <a:pt x="9600" y="13362"/>
                  </a:cubicBezTo>
                  <a:cubicBezTo>
                    <a:pt x="10304" y="16581"/>
                    <a:pt x="14165" y="21600"/>
                    <a:pt x="14165" y="21600"/>
                  </a:cubicBezTo>
                  <a:cubicBezTo>
                    <a:pt x="13930" y="17746"/>
                    <a:pt x="10069" y="13130"/>
                    <a:pt x="10069" y="13129"/>
                  </a:cubicBezTo>
                  <a:cubicBezTo>
                    <a:pt x="16305" y="15777"/>
                    <a:pt x="21600" y="16857"/>
                    <a:pt x="21600" y="16857"/>
                  </a:cubicBezTo>
                  <a:cubicBezTo>
                    <a:pt x="18443" y="14929"/>
                    <a:pt x="10018" y="12473"/>
                    <a:pt x="10018" y="12473"/>
                  </a:cubicBezTo>
                  <a:cubicBezTo>
                    <a:pt x="15469" y="12240"/>
                    <a:pt x="21025" y="8089"/>
                    <a:pt x="21025" y="8089"/>
                  </a:cubicBezTo>
                  <a:cubicBezTo>
                    <a:pt x="18417" y="8174"/>
                    <a:pt x="10356" y="11732"/>
                    <a:pt x="10356" y="11732"/>
                  </a:cubicBezTo>
                  <a:cubicBezTo>
                    <a:pt x="12938" y="7369"/>
                    <a:pt x="14869" y="0"/>
                    <a:pt x="148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9" name="Google Shape;4293;p45"/>
            <p:cNvSpPr/>
            <p:nvPr/>
          </p:nvSpPr>
          <p:spPr>
            <a:xfrm>
              <a:off x="109081" y="153395"/>
              <a:ext cx="48135" cy="54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8" h="21600" fill="norm" stroke="1" extrusionOk="0">
                  <a:moveTo>
                    <a:pt x="8683" y="0"/>
                  </a:moveTo>
                  <a:cubicBezTo>
                    <a:pt x="4131" y="0"/>
                    <a:pt x="-175" y="3603"/>
                    <a:pt x="5" y="11542"/>
                  </a:cubicBezTo>
                  <a:cubicBezTo>
                    <a:pt x="5" y="11542"/>
                    <a:pt x="699" y="19924"/>
                    <a:pt x="8107" y="21456"/>
                  </a:cubicBezTo>
                  <a:cubicBezTo>
                    <a:pt x="8575" y="21552"/>
                    <a:pt x="9043" y="21600"/>
                    <a:pt x="9501" y="21600"/>
                  </a:cubicBezTo>
                  <a:cubicBezTo>
                    <a:pt x="16260" y="21600"/>
                    <a:pt x="21425" y="11478"/>
                    <a:pt x="16800" y="4491"/>
                  </a:cubicBezTo>
                  <a:cubicBezTo>
                    <a:pt x="14794" y="1570"/>
                    <a:pt x="11682" y="0"/>
                    <a:pt x="86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01" name="Google Shape;4294;p45"/>
          <p:cNvGrpSpPr/>
          <p:nvPr/>
        </p:nvGrpSpPr>
        <p:grpSpPr>
          <a:xfrm>
            <a:off x="7340456" y="3946798"/>
            <a:ext cx="678810" cy="760832"/>
            <a:chOff x="0" y="0"/>
            <a:chExt cx="678809" cy="760831"/>
          </a:xfrm>
        </p:grpSpPr>
        <p:sp>
          <p:nvSpPr>
            <p:cNvPr id="2381" name="Google Shape;4295;p45"/>
            <p:cNvSpPr/>
            <p:nvPr/>
          </p:nvSpPr>
          <p:spPr>
            <a:xfrm>
              <a:off x="468678" y="259921"/>
              <a:ext cx="12701" cy="120438"/>
            </a:xfrm>
            <a:prstGeom prst="rect">
              <a:avLst/>
            </a:pr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2" name="Google Shape;4296;p45"/>
            <p:cNvSpPr/>
            <p:nvPr/>
          </p:nvSpPr>
          <p:spPr>
            <a:xfrm>
              <a:off x="462212" y="244110"/>
              <a:ext cx="23447" cy="2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62" y="0"/>
                  </a:moveTo>
                  <a:cubicBezTo>
                    <a:pt x="5021" y="0"/>
                    <a:pt x="0" y="5021"/>
                    <a:pt x="0" y="11035"/>
                  </a:cubicBezTo>
                  <a:cubicBezTo>
                    <a:pt x="0" y="16579"/>
                    <a:pt x="5021" y="21600"/>
                    <a:pt x="11062" y="21600"/>
                  </a:cubicBezTo>
                  <a:cubicBezTo>
                    <a:pt x="17076" y="21600"/>
                    <a:pt x="21600" y="16579"/>
                    <a:pt x="21600" y="11035"/>
                  </a:cubicBezTo>
                  <a:cubicBezTo>
                    <a:pt x="21600" y="5021"/>
                    <a:pt x="17076" y="0"/>
                    <a:pt x="110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3" name="Google Shape;4297;p45"/>
            <p:cNvSpPr/>
            <p:nvPr/>
          </p:nvSpPr>
          <p:spPr>
            <a:xfrm>
              <a:off x="439791" y="259921"/>
              <a:ext cx="12701" cy="120438"/>
            </a:xfrm>
            <a:prstGeom prst="rect">
              <a:avLst/>
            </a:pr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4" name="Google Shape;4298;p45"/>
            <p:cNvSpPr/>
            <p:nvPr/>
          </p:nvSpPr>
          <p:spPr>
            <a:xfrm>
              <a:off x="433324" y="244110"/>
              <a:ext cx="23447" cy="2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62" y="0"/>
                  </a:moveTo>
                  <a:cubicBezTo>
                    <a:pt x="5021" y="0"/>
                    <a:pt x="0" y="5021"/>
                    <a:pt x="0" y="11035"/>
                  </a:cubicBezTo>
                  <a:cubicBezTo>
                    <a:pt x="0" y="16579"/>
                    <a:pt x="5021" y="21600"/>
                    <a:pt x="11062" y="21600"/>
                  </a:cubicBezTo>
                  <a:cubicBezTo>
                    <a:pt x="17076" y="21600"/>
                    <a:pt x="21600" y="16579"/>
                    <a:pt x="21600" y="11035"/>
                  </a:cubicBezTo>
                  <a:cubicBezTo>
                    <a:pt x="21600" y="5021"/>
                    <a:pt x="17076" y="0"/>
                    <a:pt x="110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5" name="Google Shape;4299;p45"/>
            <p:cNvSpPr/>
            <p:nvPr/>
          </p:nvSpPr>
          <p:spPr>
            <a:xfrm>
              <a:off x="504173" y="275730"/>
              <a:ext cx="38179" cy="117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22" y="0"/>
                  </a:moveTo>
                  <a:lnTo>
                    <a:pt x="0" y="21401"/>
                  </a:lnTo>
                  <a:lnTo>
                    <a:pt x="2778" y="21600"/>
                  </a:lnTo>
                  <a:lnTo>
                    <a:pt x="21600" y="199"/>
                  </a:lnTo>
                  <a:lnTo>
                    <a:pt x="18822" y="0"/>
                  </a:lnTo>
                  <a:close/>
                </a:path>
              </a:pathLst>
            </a:cu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6" name="Google Shape;4300;p45"/>
            <p:cNvSpPr/>
            <p:nvPr/>
          </p:nvSpPr>
          <p:spPr>
            <a:xfrm>
              <a:off x="528305" y="260573"/>
              <a:ext cx="23382" cy="23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8" h="21600" fill="norm" stroke="1" extrusionOk="0">
                  <a:moveTo>
                    <a:pt x="9719" y="0"/>
                  </a:moveTo>
                  <a:cubicBezTo>
                    <a:pt x="5361" y="0"/>
                    <a:pt x="1449" y="2961"/>
                    <a:pt x="348" y="8011"/>
                  </a:cubicBezTo>
                  <a:cubicBezTo>
                    <a:pt x="-1011" y="13589"/>
                    <a:pt x="1683" y="19696"/>
                    <a:pt x="7095" y="21203"/>
                  </a:cubicBezTo>
                  <a:cubicBezTo>
                    <a:pt x="7938" y="21468"/>
                    <a:pt x="8805" y="21600"/>
                    <a:pt x="9648" y="21600"/>
                  </a:cubicBezTo>
                  <a:cubicBezTo>
                    <a:pt x="13772" y="21600"/>
                    <a:pt x="17661" y="18639"/>
                    <a:pt x="18785" y="13589"/>
                  </a:cubicBezTo>
                  <a:cubicBezTo>
                    <a:pt x="20589" y="8011"/>
                    <a:pt x="17426" y="1930"/>
                    <a:pt x="12483" y="397"/>
                  </a:cubicBezTo>
                  <a:cubicBezTo>
                    <a:pt x="11546" y="132"/>
                    <a:pt x="10632" y="0"/>
                    <a:pt x="9719" y="0"/>
                  </a:cubicBezTo>
                  <a:close/>
                </a:path>
              </a:pathLst>
            </a:custGeom>
            <a:solidFill>
              <a:srgbClr val="4D237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7" name="Google Shape;4301;p45"/>
            <p:cNvSpPr/>
            <p:nvPr/>
          </p:nvSpPr>
          <p:spPr>
            <a:xfrm>
              <a:off x="0" y="77320"/>
              <a:ext cx="420780" cy="552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8" h="21600" fill="norm" stroke="1" extrusionOk="0">
                  <a:moveTo>
                    <a:pt x="4621" y="0"/>
                  </a:moveTo>
                  <a:cubicBezTo>
                    <a:pt x="3990" y="0"/>
                    <a:pt x="3313" y="142"/>
                    <a:pt x="2550" y="426"/>
                  </a:cubicBezTo>
                  <a:cubicBezTo>
                    <a:pt x="-1912" y="2108"/>
                    <a:pt x="4285" y="12756"/>
                    <a:pt x="4285" y="12756"/>
                  </a:cubicBezTo>
                  <a:cubicBezTo>
                    <a:pt x="4285" y="12756"/>
                    <a:pt x="0" y="15589"/>
                    <a:pt x="0" y="18634"/>
                  </a:cubicBezTo>
                  <a:cubicBezTo>
                    <a:pt x="0" y="20874"/>
                    <a:pt x="2096" y="21600"/>
                    <a:pt x="4739" y="21600"/>
                  </a:cubicBezTo>
                  <a:cubicBezTo>
                    <a:pt x="9010" y="21600"/>
                    <a:pt x="14713" y="19705"/>
                    <a:pt x="15328" y="19231"/>
                  </a:cubicBezTo>
                  <a:cubicBezTo>
                    <a:pt x="16323" y="18464"/>
                    <a:pt x="19688" y="12821"/>
                    <a:pt x="19688" y="12821"/>
                  </a:cubicBezTo>
                  <a:cubicBezTo>
                    <a:pt x="19688" y="12821"/>
                    <a:pt x="19614" y="12835"/>
                    <a:pt x="19470" y="12835"/>
                  </a:cubicBezTo>
                  <a:cubicBezTo>
                    <a:pt x="18748" y="12835"/>
                    <a:pt x="16291" y="12464"/>
                    <a:pt x="13033" y="7965"/>
                  </a:cubicBezTo>
                  <a:cubicBezTo>
                    <a:pt x="9180" y="2655"/>
                    <a:pt x="7346" y="0"/>
                    <a:pt x="462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8" name="Google Shape;4302;p45"/>
            <p:cNvSpPr/>
            <p:nvPr/>
          </p:nvSpPr>
          <p:spPr>
            <a:xfrm>
              <a:off x="6530" y="0"/>
              <a:ext cx="486206" cy="450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4663" y="0"/>
                  </a:moveTo>
                  <a:cubicBezTo>
                    <a:pt x="4577" y="0"/>
                    <a:pt x="4494" y="7"/>
                    <a:pt x="4416" y="22"/>
                  </a:cubicBezTo>
                  <a:cubicBezTo>
                    <a:pt x="1070" y="665"/>
                    <a:pt x="-654" y="6000"/>
                    <a:pt x="230" y="6000"/>
                  </a:cubicBezTo>
                  <a:cubicBezTo>
                    <a:pt x="389" y="6000"/>
                    <a:pt x="631" y="5829"/>
                    <a:pt x="964" y="5428"/>
                  </a:cubicBezTo>
                  <a:cubicBezTo>
                    <a:pt x="1734" y="4497"/>
                    <a:pt x="2593" y="3937"/>
                    <a:pt x="3501" y="3937"/>
                  </a:cubicBezTo>
                  <a:cubicBezTo>
                    <a:pt x="5168" y="3937"/>
                    <a:pt x="7005" y="5821"/>
                    <a:pt x="8783" y="10756"/>
                  </a:cubicBezTo>
                  <a:cubicBezTo>
                    <a:pt x="12479" y="21057"/>
                    <a:pt x="16590" y="21600"/>
                    <a:pt x="17416" y="21600"/>
                  </a:cubicBezTo>
                  <a:cubicBezTo>
                    <a:pt x="17514" y="21600"/>
                    <a:pt x="17565" y="21593"/>
                    <a:pt x="17565" y="21593"/>
                  </a:cubicBezTo>
                  <a:lnTo>
                    <a:pt x="20946" y="17780"/>
                  </a:lnTo>
                  <a:cubicBezTo>
                    <a:pt x="20946" y="17780"/>
                    <a:pt x="8860" y="0"/>
                    <a:pt x="46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9" name="Google Shape;4303;p45"/>
            <p:cNvSpPr/>
            <p:nvPr/>
          </p:nvSpPr>
          <p:spPr>
            <a:xfrm>
              <a:off x="33805" y="562959"/>
              <a:ext cx="20694" cy="20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5" y="0"/>
                  </a:moveTo>
                  <a:cubicBezTo>
                    <a:pt x="5126" y="0"/>
                    <a:pt x="0" y="4678"/>
                    <a:pt x="0" y="11089"/>
                  </a:cubicBezTo>
                  <a:cubicBezTo>
                    <a:pt x="0" y="16922"/>
                    <a:pt x="5126" y="21600"/>
                    <a:pt x="10815" y="21600"/>
                  </a:cubicBezTo>
                  <a:cubicBezTo>
                    <a:pt x="16504" y="21600"/>
                    <a:pt x="21600" y="16922"/>
                    <a:pt x="21600" y="11089"/>
                  </a:cubicBezTo>
                  <a:cubicBezTo>
                    <a:pt x="21600" y="4678"/>
                    <a:pt x="16504" y="0"/>
                    <a:pt x="1081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0" name="Google Shape;4304;p45"/>
            <p:cNvSpPr/>
            <p:nvPr/>
          </p:nvSpPr>
          <p:spPr>
            <a:xfrm>
              <a:off x="78484" y="570055"/>
              <a:ext cx="31083" cy="31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3" y="0"/>
                  </a:moveTo>
                  <a:cubicBezTo>
                    <a:pt x="4932" y="0"/>
                    <a:pt x="0" y="4916"/>
                    <a:pt x="0" y="10622"/>
                  </a:cubicBezTo>
                  <a:cubicBezTo>
                    <a:pt x="0" y="16684"/>
                    <a:pt x="4932" y="21600"/>
                    <a:pt x="10613" y="21600"/>
                  </a:cubicBezTo>
                  <a:cubicBezTo>
                    <a:pt x="16668" y="21600"/>
                    <a:pt x="21600" y="16684"/>
                    <a:pt x="21600" y="10622"/>
                  </a:cubicBezTo>
                  <a:cubicBezTo>
                    <a:pt x="21600" y="4916"/>
                    <a:pt x="16668" y="0"/>
                    <a:pt x="106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1" name="Google Shape;4305;p45"/>
            <p:cNvSpPr/>
            <p:nvPr/>
          </p:nvSpPr>
          <p:spPr>
            <a:xfrm>
              <a:off x="136275" y="556970"/>
              <a:ext cx="44680" cy="44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34" y="0"/>
                    <a:pt x="0" y="4745"/>
                    <a:pt x="0" y="10793"/>
                  </a:cubicBezTo>
                  <a:cubicBezTo>
                    <a:pt x="0" y="16855"/>
                    <a:pt x="4734" y="21600"/>
                    <a:pt x="10800" y="21600"/>
                  </a:cubicBezTo>
                  <a:cubicBezTo>
                    <a:pt x="16866" y="21600"/>
                    <a:pt x="21600" y="16855"/>
                    <a:pt x="21600" y="10793"/>
                  </a:cubicBezTo>
                  <a:cubicBezTo>
                    <a:pt x="21600" y="4745"/>
                    <a:pt x="16866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2" name="Google Shape;4306;p45"/>
            <p:cNvSpPr/>
            <p:nvPr/>
          </p:nvSpPr>
          <p:spPr>
            <a:xfrm>
              <a:off x="215299" y="554244"/>
              <a:ext cx="26712" cy="26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18" y="0"/>
                  </a:moveTo>
                  <a:cubicBezTo>
                    <a:pt x="4843" y="0"/>
                    <a:pt x="0" y="4943"/>
                    <a:pt x="0" y="10800"/>
                  </a:cubicBezTo>
                  <a:cubicBezTo>
                    <a:pt x="0" y="17102"/>
                    <a:pt x="4843" y="21600"/>
                    <a:pt x="11018" y="21600"/>
                  </a:cubicBezTo>
                  <a:cubicBezTo>
                    <a:pt x="16757" y="21600"/>
                    <a:pt x="21600" y="17102"/>
                    <a:pt x="21600" y="10800"/>
                  </a:cubicBezTo>
                  <a:cubicBezTo>
                    <a:pt x="21600" y="4943"/>
                    <a:pt x="16757" y="0"/>
                    <a:pt x="11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3" name="Google Shape;4307;p45"/>
            <p:cNvSpPr/>
            <p:nvPr/>
          </p:nvSpPr>
          <p:spPr>
            <a:xfrm>
              <a:off x="267074" y="542266"/>
              <a:ext cx="13626" cy="13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95" y="0"/>
                  </a:moveTo>
                  <a:cubicBezTo>
                    <a:pt x="4320" y="0"/>
                    <a:pt x="0" y="5175"/>
                    <a:pt x="0" y="11205"/>
                  </a:cubicBezTo>
                  <a:cubicBezTo>
                    <a:pt x="0" y="16380"/>
                    <a:pt x="4320" y="21600"/>
                    <a:pt x="10395" y="21600"/>
                  </a:cubicBezTo>
                  <a:cubicBezTo>
                    <a:pt x="16425" y="21600"/>
                    <a:pt x="21600" y="16380"/>
                    <a:pt x="21600" y="11205"/>
                  </a:cubicBezTo>
                  <a:cubicBezTo>
                    <a:pt x="21600" y="5175"/>
                    <a:pt x="16425" y="0"/>
                    <a:pt x="103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4" name="Google Shape;4308;p45"/>
            <p:cNvSpPr/>
            <p:nvPr/>
          </p:nvSpPr>
          <p:spPr>
            <a:xfrm>
              <a:off x="424716" y="144904"/>
              <a:ext cx="254094" cy="49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44" h="21600" fill="norm" stroke="1" extrusionOk="0">
                  <a:moveTo>
                    <a:pt x="13062" y="0"/>
                  </a:moveTo>
                  <a:cubicBezTo>
                    <a:pt x="13049" y="0"/>
                    <a:pt x="13038" y="0"/>
                    <a:pt x="13025" y="0"/>
                  </a:cubicBezTo>
                  <a:cubicBezTo>
                    <a:pt x="10097" y="72"/>
                    <a:pt x="9954" y="2879"/>
                    <a:pt x="9312" y="8158"/>
                  </a:cubicBezTo>
                  <a:cubicBezTo>
                    <a:pt x="8758" y="12703"/>
                    <a:pt x="5668" y="13018"/>
                    <a:pt x="4816" y="13018"/>
                  </a:cubicBezTo>
                  <a:cubicBezTo>
                    <a:pt x="4679" y="13018"/>
                    <a:pt x="4599" y="13011"/>
                    <a:pt x="4599" y="13011"/>
                  </a:cubicBezTo>
                  <a:cubicBezTo>
                    <a:pt x="4599" y="13011"/>
                    <a:pt x="-1578" y="17649"/>
                    <a:pt x="385" y="19124"/>
                  </a:cubicBezTo>
                  <a:cubicBezTo>
                    <a:pt x="1886" y="20251"/>
                    <a:pt x="4368" y="21600"/>
                    <a:pt x="7734" y="21600"/>
                  </a:cubicBezTo>
                  <a:cubicBezTo>
                    <a:pt x="8771" y="21600"/>
                    <a:pt x="9894" y="21471"/>
                    <a:pt x="11097" y="21169"/>
                  </a:cubicBezTo>
                  <a:cubicBezTo>
                    <a:pt x="16203" y="19908"/>
                    <a:pt x="11633" y="15485"/>
                    <a:pt x="11633" y="15485"/>
                  </a:cubicBezTo>
                  <a:cubicBezTo>
                    <a:pt x="20022" y="10819"/>
                    <a:pt x="15987" y="0"/>
                    <a:pt x="1306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5" name="Google Shape;4309;p45"/>
            <p:cNvSpPr/>
            <p:nvPr/>
          </p:nvSpPr>
          <p:spPr>
            <a:xfrm>
              <a:off x="476385" y="53334"/>
              <a:ext cx="174736" cy="41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65" h="21600" fill="norm" stroke="1" extrusionOk="0">
                  <a:moveTo>
                    <a:pt x="7217" y="0"/>
                  </a:moveTo>
                  <a:lnTo>
                    <a:pt x="1778" y="9493"/>
                  </a:lnTo>
                  <a:lnTo>
                    <a:pt x="0" y="21360"/>
                  </a:lnTo>
                  <a:cubicBezTo>
                    <a:pt x="0" y="21360"/>
                    <a:pt x="1198" y="21600"/>
                    <a:pt x="2805" y="21600"/>
                  </a:cubicBezTo>
                  <a:cubicBezTo>
                    <a:pt x="5436" y="21600"/>
                    <a:pt x="9170" y="20958"/>
                    <a:pt x="10564" y="17574"/>
                  </a:cubicBezTo>
                  <a:cubicBezTo>
                    <a:pt x="12814" y="12121"/>
                    <a:pt x="8525" y="5538"/>
                    <a:pt x="15061" y="4747"/>
                  </a:cubicBezTo>
                  <a:cubicBezTo>
                    <a:pt x="21600" y="3927"/>
                    <a:pt x="7217" y="0"/>
                    <a:pt x="721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6" name="Google Shape;4310;p45"/>
            <p:cNvSpPr/>
            <p:nvPr/>
          </p:nvSpPr>
          <p:spPr>
            <a:xfrm>
              <a:off x="467670" y="579848"/>
              <a:ext cx="19076" cy="19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1" y="0"/>
                  </a:moveTo>
                  <a:cubicBezTo>
                    <a:pt x="4918" y="0"/>
                    <a:pt x="0" y="4943"/>
                    <a:pt x="0" y="11105"/>
                  </a:cubicBezTo>
                  <a:cubicBezTo>
                    <a:pt x="0" y="16657"/>
                    <a:pt x="4918" y="21600"/>
                    <a:pt x="11121" y="21600"/>
                  </a:cubicBezTo>
                  <a:cubicBezTo>
                    <a:pt x="16650" y="21600"/>
                    <a:pt x="21600" y="16657"/>
                    <a:pt x="21600" y="11105"/>
                  </a:cubicBezTo>
                  <a:cubicBezTo>
                    <a:pt x="21600" y="4943"/>
                    <a:pt x="16650" y="0"/>
                    <a:pt x="111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7" name="Google Shape;4311;p45"/>
            <p:cNvSpPr/>
            <p:nvPr/>
          </p:nvSpPr>
          <p:spPr>
            <a:xfrm>
              <a:off x="501448" y="596227"/>
              <a:ext cx="26712" cy="27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82" y="0"/>
                  </a:moveTo>
                  <a:cubicBezTo>
                    <a:pt x="4866" y="0"/>
                    <a:pt x="0" y="4747"/>
                    <a:pt x="0" y="10800"/>
                  </a:cubicBezTo>
                  <a:cubicBezTo>
                    <a:pt x="0" y="16830"/>
                    <a:pt x="4866" y="21600"/>
                    <a:pt x="10582" y="21600"/>
                  </a:cubicBezTo>
                  <a:cubicBezTo>
                    <a:pt x="16757" y="21600"/>
                    <a:pt x="21600" y="16830"/>
                    <a:pt x="21600" y="10800"/>
                  </a:cubicBezTo>
                  <a:cubicBezTo>
                    <a:pt x="21600" y="4747"/>
                    <a:pt x="16757" y="0"/>
                    <a:pt x="1058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8" name="Google Shape;4312;p45"/>
            <p:cNvSpPr/>
            <p:nvPr/>
          </p:nvSpPr>
          <p:spPr>
            <a:xfrm>
              <a:off x="547233" y="596765"/>
              <a:ext cx="28358" cy="28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1" y="0"/>
                  </a:moveTo>
                  <a:cubicBezTo>
                    <a:pt x="4995" y="0"/>
                    <a:pt x="0" y="4978"/>
                    <a:pt x="0" y="10800"/>
                  </a:cubicBezTo>
                  <a:cubicBezTo>
                    <a:pt x="0" y="17033"/>
                    <a:pt x="4995" y="21600"/>
                    <a:pt x="10811" y="21600"/>
                  </a:cubicBezTo>
                  <a:cubicBezTo>
                    <a:pt x="17038" y="21600"/>
                    <a:pt x="21600" y="17033"/>
                    <a:pt x="21600" y="10800"/>
                  </a:cubicBezTo>
                  <a:cubicBezTo>
                    <a:pt x="21600" y="4978"/>
                    <a:pt x="17038" y="0"/>
                    <a:pt x="1081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9" name="Google Shape;4313;p45"/>
            <p:cNvSpPr/>
            <p:nvPr/>
          </p:nvSpPr>
          <p:spPr>
            <a:xfrm>
              <a:off x="592479" y="587483"/>
              <a:ext cx="14165" cy="14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2" y="0"/>
                  </a:moveTo>
                  <a:cubicBezTo>
                    <a:pt x="4978" y="0"/>
                    <a:pt x="0" y="5011"/>
                    <a:pt x="0" y="10800"/>
                  </a:cubicBezTo>
                  <a:cubicBezTo>
                    <a:pt x="0" y="16589"/>
                    <a:pt x="4978" y="21600"/>
                    <a:pt x="10822" y="21600"/>
                  </a:cubicBezTo>
                  <a:cubicBezTo>
                    <a:pt x="16622" y="21600"/>
                    <a:pt x="21600" y="16589"/>
                    <a:pt x="21600" y="10800"/>
                  </a:cubicBezTo>
                  <a:cubicBezTo>
                    <a:pt x="21600" y="5011"/>
                    <a:pt x="16622" y="0"/>
                    <a:pt x="1082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0" name="Google Shape;4314;p45"/>
            <p:cNvSpPr/>
            <p:nvPr/>
          </p:nvSpPr>
          <p:spPr>
            <a:xfrm>
              <a:off x="242059" y="364888"/>
              <a:ext cx="281411" cy="395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42" h="21600" fill="norm" stroke="1" extrusionOk="0">
                  <a:moveTo>
                    <a:pt x="14779" y="0"/>
                  </a:moveTo>
                  <a:cubicBezTo>
                    <a:pt x="12938" y="0"/>
                    <a:pt x="9551" y="1112"/>
                    <a:pt x="5042" y="7357"/>
                  </a:cubicBezTo>
                  <a:cubicBezTo>
                    <a:pt x="-1957" y="17020"/>
                    <a:pt x="-288" y="21481"/>
                    <a:pt x="1880" y="21600"/>
                  </a:cubicBezTo>
                  <a:cubicBezTo>
                    <a:pt x="1893" y="21600"/>
                    <a:pt x="1906" y="21600"/>
                    <a:pt x="1919" y="21600"/>
                  </a:cubicBezTo>
                  <a:cubicBezTo>
                    <a:pt x="4119" y="21600"/>
                    <a:pt x="13055" y="14221"/>
                    <a:pt x="16339" y="8605"/>
                  </a:cubicBezTo>
                  <a:cubicBezTo>
                    <a:pt x="19643" y="2986"/>
                    <a:pt x="18292" y="636"/>
                    <a:pt x="16339" y="339"/>
                  </a:cubicBezTo>
                  <a:cubicBezTo>
                    <a:pt x="16339" y="339"/>
                    <a:pt x="15795" y="0"/>
                    <a:pt x="1477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05" name="Google Shape;4315;p45"/>
          <p:cNvGrpSpPr/>
          <p:nvPr/>
        </p:nvGrpSpPr>
        <p:grpSpPr>
          <a:xfrm>
            <a:off x="1597803" y="715245"/>
            <a:ext cx="439113" cy="456514"/>
            <a:chOff x="0" y="0"/>
            <a:chExt cx="439111" cy="456512"/>
          </a:xfrm>
        </p:grpSpPr>
        <p:sp>
          <p:nvSpPr>
            <p:cNvPr id="2402" name="Google Shape;4316;p45"/>
            <p:cNvSpPr/>
            <p:nvPr/>
          </p:nvSpPr>
          <p:spPr>
            <a:xfrm>
              <a:off x="-1" y="0"/>
              <a:ext cx="439113" cy="456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66" h="21600" fill="norm" stroke="1" extrusionOk="0">
                  <a:moveTo>
                    <a:pt x="8027" y="0"/>
                  </a:moveTo>
                  <a:cubicBezTo>
                    <a:pt x="7922" y="0"/>
                    <a:pt x="7812" y="7"/>
                    <a:pt x="7699" y="24"/>
                  </a:cubicBezTo>
                  <a:cubicBezTo>
                    <a:pt x="2319" y="795"/>
                    <a:pt x="7879" y="10781"/>
                    <a:pt x="7879" y="10781"/>
                  </a:cubicBezTo>
                  <a:cubicBezTo>
                    <a:pt x="7879" y="10781"/>
                    <a:pt x="6023" y="10374"/>
                    <a:pt x="4113" y="10374"/>
                  </a:cubicBezTo>
                  <a:cubicBezTo>
                    <a:pt x="1921" y="10374"/>
                    <a:pt x="-342" y="10910"/>
                    <a:pt x="43" y="13214"/>
                  </a:cubicBezTo>
                  <a:cubicBezTo>
                    <a:pt x="300" y="14752"/>
                    <a:pt x="1430" y="15247"/>
                    <a:pt x="2781" y="15247"/>
                  </a:cubicBezTo>
                  <a:cubicBezTo>
                    <a:pt x="5235" y="15247"/>
                    <a:pt x="8421" y="13609"/>
                    <a:pt x="8421" y="13609"/>
                  </a:cubicBezTo>
                  <a:cubicBezTo>
                    <a:pt x="8421" y="13609"/>
                    <a:pt x="2048" y="20867"/>
                    <a:pt x="7139" y="21559"/>
                  </a:cubicBezTo>
                  <a:cubicBezTo>
                    <a:pt x="7344" y="21587"/>
                    <a:pt x="7540" y="21600"/>
                    <a:pt x="7725" y="21600"/>
                  </a:cubicBezTo>
                  <a:cubicBezTo>
                    <a:pt x="12155" y="21600"/>
                    <a:pt x="11057" y="13985"/>
                    <a:pt x="11057" y="13985"/>
                  </a:cubicBezTo>
                  <a:cubicBezTo>
                    <a:pt x="11057" y="13985"/>
                    <a:pt x="14868" y="19432"/>
                    <a:pt x="17270" y="19432"/>
                  </a:cubicBezTo>
                  <a:cubicBezTo>
                    <a:pt x="17863" y="19432"/>
                    <a:pt x="18370" y="19102"/>
                    <a:pt x="18712" y="18277"/>
                  </a:cubicBezTo>
                  <a:cubicBezTo>
                    <a:pt x="20464" y="14084"/>
                    <a:pt x="12610" y="11790"/>
                    <a:pt x="12610" y="11790"/>
                  </a:cubicBezTo>
                  <a:cubicBezTo>
                    <a:pt x="12610" y="11790"/>
                    <a:pt x="21258" y="9101"/>
                    <a:pt x="17972" y="5798"/>
                  </a:cubicBezTo>
                  <a:cubicBezTo>
                    <a:pt x="17341" y="5165"/>
                    <a:pt x="16704" y="4909"/>
                    <a:pt x="16084" y="4909"/>
                  </a:cubicBezTo>
                  <a:cubicBezTo>
                    <a:pt x="13495" y="4909"/>
                    <a:pt x="11238" y="9378"/>
                    <a:pt x="11238" y="9378"/>
                  </a:cubicBezTo>
                  <a:cubicBezTo>
                    <a:pt x="11238" y="9378"/>
                    <a:pt x="11698" y="0"/>
                    <a:pt x="802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3" name="Google Shape;4317;p45"/>
            <p:cNvSpPr/>
            <p:nvPr/>
          </p:nvSpPr>
          <p:spPr>
            <a:xfrm>
              <a:off x="35901" y="47057"/>
              <a:ext cx="374576" cy="373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fill="norm" stroke="1" extrusionOk="0">
                  <a:moveTo>
                    <a:pt x="7855" y="0"/>
                  </a:moveTo>
                  <a:cubicBezTo>
                    <a:pt x="7776" y="0"/>
                    <a:pt x="7696" y="13"/>
                    <a:pt x="7615" y="39"/>
                  </a:cubicBezTo>
                  <a:cubicBezTo>
                    <a:pt x="5088" y="861"/>
                    <a:pt x="10463" y="11977"/>
                    <a:pt x="10463" y="11977"/>
                  </a:cubicBezTo>
                  <a:cubicBezTo>
                    <a:pt x="10463" y="11977"/>
                    <a:pt x="7720" y="11731"/>
                    <a:pt x="5042" y="11731"/>
                  </a:cubicBezTo>
                  <a:cubicBezTo>
                    <a:pt x="2269" y="11731"/>
                    <a:pt x="-433" y="11994"/>
                    <a:pt x="59" y="13064"/>
                  </a:cubicBezTo>
                  <a:cubicBezTo>
                    <a:pt x="374" y="13754"/>
                    <a:pt x="1566" y="13986"/>
                    <a:pt x="3023" y="13986"/>
                  </a:cubicBezTo>
                  <a:cubicBezTo>
                    <a:pt x="6002" y="13986"/>
                    <a:pt x="10095" y="13016"/>
                    <a:pt x="10095" y="13015"/>
                  </a:cubicBezTo>
                  <a:cubicBezTo>
                    <a:pt x="10095" y="13016"/>
                    <a:pt x="5203" y="21328"/>
                    <a:pt x="7867" y="21594"/>
                  </a:cubicBezTo>
                  <a:cubicBezTo>
                    <a:pt x="7908" y="21597"/>
                    <a:pt x="7947" y="21600"/>
                    <a:pt x="7987" y="21600"/>
                  </a:cubicBezTo>
                  <a:cubicBezTo>
                    <a:pt x="10557" y="21600"/>
                    <a:pt x="11381" y="13136"/>
                    <a:pt x="11381" y="13136"/>
                  </a:cubicBezTo>
                  <a:cubicBezTo>
                    <a:pt x="11381" y="13136"/>
                    <a:pt x="17721" y="18440"/>
                    <a:pt x="19878" y="18440"/>
                  </a:cubicBezTo>
                  <a:cubicBezTo>
                    <a:pt x="20256" y="18440"/>
                    <a:pt x="20504" y="18278"/>
                    <a:pt x="20569" y="17896"/>
                  </a:cubicBezTo>
                  <a:cubicBezTo>
                    <a:pt x="20983" y="15359"/>
                    <a:pt x="11979" y="11977"/>
                    <a:pt x="11979" y="11977"/>
                  </a:cubicBezTo>
                  <a:cubicBezTo>
                    <a:pt x="11979" y="11977"/>
                    <a:pt x="21167" y="5959"/>
                    <a:pt x="18617" y="5162"/>
                  </a:cubicBezTo>
                  <a:cubicBezTo>
                    <a:pt x="18486" y="5121"/>
                    <a:pt x="18349" y="5100"/>
                    <a:pt x="18208" y="5100"/>
                  </a:cubicBezTo>
                  <a:cubicBezTo>
                    <a:pt x="15616" y="5100"/>
                    <a:pt x="11381" y="11662"/>
                    <a:pt x="11381" y="11662"/>
                  </a:cubicBezTo>
                  <a:cubicBezTo>
                    <a:pt x="11381" y="11662"/>
                    <a:pt x="10241" y="0"/>
                    <a:pt x="785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4" name="Google Shape;4318;p45"/>
            <p:cNvSpPr/>
            <p:nvPr/>
          </p:nvSpPr>
          <p:spPr>
            <a:xfrm>
              <a:off x="194956" y="208036"/>
              <a:ext cx="86036" cy="92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5" h="21600" fill="norm" stroke="1" extrusionOk="0">
                  <a:moveTo>
                    <a:pt x="10844" y="0"/>
                  </a:moveTo>
                  <a:cubicBezTo>
                    <a:pt x="5728" y="0"/>
                    <a:pt x="711" y="3637"/>
                    <a:pt x="99" y="9228"/>
                  </a:cubicBezTo>
                  <a:cubicBezTo>
                    <a:pt x="0" y="9716"/>
                    <a:pt x="0" y="10301"/>
                    <a:pt x="0" y="10886"/>
                  </a:cubicBezTo>
                  <a:cubicBezTo>
                    <a:pt x="0" y="17179"/>
                    <a:pt x="5880" y="21600"/>
                    <a:pt x="11289" y="21600"/>
                  </a:cubicBezTo>
                  <a:cubicBezTo>
                    <a:pt x="14365" y="21600"/>
                    <a:pt x="17284" y="20171"/>
                    <a:pt x="18885" y="16844"/>
                  </a:cubicBezTo>
                  <a:cubicBezTo>
                    <a:pt x="21600" y="11080"/>
                    <a:pt x="21197" y="5804"/>
                    <a:pt x="17881" y="2778"/>
                  </a:cubicBezTo>
                  <a:cubicBezTo>
                    <a:pt x="15846" y="860"/>
                    <a:pt x="13329" y="0"/>
                    <a:pt x="1084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09" name="Google Shape;4319;p45"/>
          <p:cNvGrpSpPr/>
          <p:nvPr/>
        </p:nvGrpSpPr>
        <p:grpSpPr>
          <a:xfrm>
            <a:off x="1338666" y="1974163"/>
            <a:ext cx="335551" cy="333860"/>
            <a:chOff x="0" y="0"/>
            <a:chExt cx="335550" cy="333858"/>
          </a:xfrm>
        </p:grpSpPr>
        <p:sp>
          <p:nvSpPr>
            <p:cNvPr id="2406" name="Google Shape;4320;p45"/>
            <p:cNvSpPr/>
            <p:nvPr/>
          </p:nvSpPr>
          <p:spPr>
            <a:xfrm>
              <a:off x="0" y="0"/>
              <a:ext cx="335551" cy="33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4" h="21600" fill="norm" stroke="1" extrusionOk="0">
                  <a:moveTo>
                    <a:pt x="13272" y="0"/>
                  </a:moveTo>
                  <a:cubicBezTo>
                    <a:pt x="9508" y="0"/>
                    <a:pt x="9048" y="6462"/>
                    <a:pt x="9048" y="6462"/>
                  </a:cubicBezTo>
                  <a:cubicBezTo>
                    <a:pt x="9048" y="6462"/>
                    <a:pt x="7489" y="134"/>
                    <a:pt x="4990" y="134"/>
                  </a:cubicBezTo>
                  <a:cubicBezTo>
                    <a:pt x="4607" y="134"/>
                    <a:pt x="4203" y="283"/>
                    <a:pt x="3777" y="626"/>
                  </a:cubicBezTo>
                  <a:cubicBezTo>
                    <a:pt x="580" y="3224"/>
                    <a:pt x="5692" y="9870"/>
                    <a:pt x="5692" y="9870"/>
                  </a:cubicBezTo>
                  <a:cubicBezTo>
                    <a:pt x="5692" y="9870"/>
                    <a:pt x="3473" y="8956"/>
                    <a:pt x="1805" y="8956"/>
                  </a:cubicBezTo>
                  <a:cubicBezTo>
                    <a:pt x="786" y="8956"/>
                    <a:pt x="-26" y="9297"/>
                    <a:pt x="1" y="10397"/>
                  </a:cubicBezTo>
                  <a:cubicBezTo>
                    <a:pt x="70" y="13296"/>
                    <a:pt x="4779" y="13937"/>
                    <a:pt x="4779" y="13937"/>
                  </a:cubicBezTo>
                  <a:cubicBezTo>
                    <a:pt x="3426" y="14182"/>
                    <a:pt x="1142" y="19622"/>
                    <a:pt x="3918" y="20225"/>
                  </a:cubicBezTo>
                  <a:cubicBezTo>
                    <a:pt x="4118" y="20269"/>
                    <a:pt x="4312" y="20290"/>
                    <a:pt x="4499" y="20290"/>
                  </a:cubicBezTo>
                  <a:cubicBezTo>
                    <a:pt x="6920" y="20290"/>
                    <a:pt x="8327" y="16837"/>
                    <a:pt x="8328" y="16836"/>
                  </a:cubicBezTo>
                  <a:cubicBezTo>
                    <a:pt x="8328" y="16837"/>
                    <a:pt x="8047" y="21525"/>
                    <a:pt x="10822" y="21600"/>
                  </a:cubicBezTo>
                  <a:cubicBezTo>
                    <a:pt x="10847" y="21600"/>
                    <a:pt x="10871" y="21600"/>
                    <a:pt x="10893" y="21600"/>
                  </a:cubicBezTo>
                  <a:cubicBezTo>
                    <a:pt x="13582" y="21600"/>
                    <a:pt x="12667" y="17363"/>
                    <a:pt x="12667" y="17363"/>
                  </a:cubicBezTo>
                  <a:cubicBezTo>
                    <a:pt x="12667" y="17363"/>
                    <a:pt x="15600" y="19889"/>
                    <a:pt x="17586" y="19889"/>
                  </a:cubicBezTo>
                  <a:cubicBezTo>
                    <a:pt x="18333" y="19889"/>
                    <a:pt x="18946" y="19532"/>
                    <a:pt x="19220" y="18550"/>
                  </a:cubicBezTo>
                  <a:cubicBezTo>
                    <a:pt x="20222" y="14972"/>
                    <a:pt x="15443" y="12525"/>
                    <a:pt x="15443" y="12525"/>
                  </a:cubicBezTo>
                  <a:cubicBezTo>
                    <a:pt x="15443" y="12525"/>
                    <a:pt x="21574" y="11696"/>
                    <a:pt x="19993" y="8289"/>
                  </a:cubicBezTo>
                  <a:cubicBezTo>
                    <a:pt x="19472" y="7153"/>
                    <a:pt x="18595" y="6774"/>
                    <a:pt x="17658" y="6774"/>
                  </a:cubicBezTo>
                  <a:cubicBezTo>
                    <a:pt x="15784" y="6774"/>
                    <a:pt x="13668" y="8289"/>
                    <a:pt x="13668" y="8289"/>
                  </a:cubicBezTo>
                  <a:cubicBezTo>
                    <a:pt x="13668" y="8289"/>
                    <a:pt x="17797" y="476"/>
                    <a:pt x="13668" y="24"/>
                  </a:cubicBezTo>
                  <a:cubicBezTo>
                    <a:pt x="13532" y="8"/>
                    <a:pt x="13400" y="0"/>
                    <a:pt x="132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7" name="Google Shape;4321;p45"/>
            <p:cNvSpPr/>
            <p:nvPr/>
          </p:nvSpPr>
          <p:spPr>
            <a:xfrm>
              <a:off x="58717" y="75440"/>
              <a:ext cx="228392" cy="225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6" h="21600" fill="norm" stroke="1" extrusionOk="0">
                  <a:moveTo>
                    <a:pt x="11696" y="0"/>
                  </a:moveTo>
                  <a:cubicBezTo>
                    <a:pt x="8693" y="0"/>
                    <a:pt x="9686" y="8735"/>
                    <a:pt x="9686" y="8735"/>
                  </a:cubicBezTo>
                  <a:cubicBezTo>
                    <a:pt x="9686" y="8735"/>
                    <a:pt x="5719" y="1104"/>
                    <a:pt x="4522" y="1104"/>
                  </a:cubicBezTo>
                  <a:cubicBezTo>
                    <a:pt x="4283" y="1104"/>
                    <a:pt x="4154" y="1410"/>
                    <a:pt x="4189" y="2141"/>
                  </a:cubicBezTo>
                  <a:cubicBezTo>
                    <a:pt x="4378" y="6537"/>
                    <a:pt x="7942" y="9653"/>
                    <a:pt x="7942" y="9653"/>
                  </a:cubicBezTo>
                  <a:cubicBezTo>
                    <a:pt x="7942" y="9653"/>
                    <a:pt x="4480" y="8785"/>
                    <a:pt x="2127" y="8785"/>
                  </a:cubicBezTo>
                  <a:cubicBezTo>
                    <a:pt x="783" y="8785"/>
                    <a:pt x="-200" y="9069"/>
                    <a:pt x="35" y="9959"/>
                  </a:cubicBezTo>
                  <a:cubicBezTo>
                    <a:pt x="705" y="12380"/>
                    <a:pt x="7272" y="12491"/>
                    <a:pt x="7272" y="12491"/>
                  </a:cubicBezTo>
                  <a:cubicBezTo>
                    <a:pt x="7272" y="12491"/>
                    <a:pt x="329" y="19028"/>
                    <a:pt x="2205" y="19696"/>
                  </a:cubicBezTo>
                  <a:cubicBezTo>
                    <a:pt x="2302" y="19733"/>
                    <a:pt x="2405" y="19748"/>
                    <a:pt x="2515" y="19748"/>
                  </a:cubicBezTo>
                  <a:cubicBezTo>
                    <a:pt x="4568" y="19748"/>
                    <a:pt x="8961" y="13939"/>
                    <a:pt x="8961" y="13937"/>
                  </a:cubicBezTo>
                  <a:cubicBezTo>
                    <a:pt x="8961" y="13939"/>
                    <a:pt x="8881" y="20893"/>
                    <a:pt x="11320" y="21561"/>
                  </a:cubicBezTo>
                  <a:cubicBezTo>
                    <a:pt x="11413" y="21587"/>
                    <a:pt x="11500" y="21600"/>
                    <a:pt x="11584" y="21600"/>
                  </a:cubicBezTo>
                  <a:cubicBezTo>
                    <a:pt x="13690" y="21600"/>
                    <a:pt x="12821" y="13465"/>
                    <a:pt x="12821" y="13465"/>
                  </a:cubicBezTo>
                  <a:cubicBezTo>
                    <a:pt x="12823" y="13465"/>
                    <a:pt x="18065" y="17116"/>
                    <a:pt x="20174" y="17116"/>
                  </a:cubicBezTo>
                  <a:cubicBezTo>
                    <a:pt x="20642" y="17116"/>
                    <a:pt x="20956" y="16936"/>
                    <a:pt x="21024" y="16497"/>
                  </a:cubicBezTo>
                  <a:cubicBezTo>
                    <a:pt x="21400" y="14049"/>
                    <a:pt x="12071" y="10433"/>
                    <a:pt x="12071" y="10433"/>
                  </a:cubicBezTo>
                  <a:cubicBezTo>
                    <a:pt x="12071" y="10433"/>
                    <a:pt x="21293" y="9569"/>
                    <a:pt x="20060" y="6621"/>
                  </a:cubicBezTo>
                  <a:cubicBezTo>
                    <a:pt x="19743" y="5852"/>
                    <a:pt x="19007" y="5569"/>
                    <a:pt x="18096" y="5569"/>
                  </a:cubicBezTo>
                  <a:cubicBezTo>
                    <a:pt x="15545" y="5569"/>
                    <a:pt x="11615" y="7790"/>
                    <a:pt x="11615" y="7790"/>
                  </a:cubicBezTo>
                  <a:cubicBezTo>
                    <a:pt x="11615" y="7790"/>
                    <a:pt x="14697" y="0"/>
                    <a:pt x="116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8" name="Google Shape;4322;p45"/>
            <p:cNvSpPr/>
            <p:nvPr/>
          </p:nvSpPr>
          <p:spPr>
            <a:xfrm>
              <a:off x="120517" y="136544"/>
              <a:ext cx="87167" cy="9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5" h="21600" fill="norm" stroke="1" extrusionOk="0">
                  <a:moveTo>
                    <a:pt x="13359" y="0"/>
                  </a:moveTo>
                  <a:cubicBezTo>
                    <a:pt x="11567" y="0"/>
                    <a:pt x="9578" y="673"/>
                    <a:pt x="7769" y="1510"/>
                  </a:cubicBezTo>
                  <a:cubicBezTo>
                    <a:pt x="3590" y="3477"/>
                    <a:pt x="519" y="7412"/>
                    <a:pt x="63" y="12135"/>
                  </a:cubicBezTo>
                  <a:cubicBezTo>
                    <a:pt x="-331" y="16005"/>
                    <a:pt x="975" y="20203"/>
                    <a:pt x="7701" y="21381"/>
                  </a:cubicBezTo>
                  <a:cubicBezTo>
                    <a:pt x="8555" y="21532"/>
                    <a:pt x="9357" y="21600"/>
                    <a:pt x="10105" y="21600"/>
                  </a:cubicBezTo>
                  <a:cubicBezTo>
                    <a:pt x="21269" y="21600"/>
                    <a:pt x="21021" y="6001"/>
                    <a:pt x="17103" y="1575"/>
                  </a:cubicBezTo>
                  <a:cubicBezTo>
                    <a:pt x="16114" y="434"/>
                    <a:pt x="14801" y="0"/>
                    <a:pt x="1335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10" name="Google Shape;4324;p45"/>
          <p:cNvSpPr/>
          <p:nvPr/>
        </p:nvSpPr>
        <p:spPr>
          <a:xfrm rot="2153969">
            <a:off x="4027894" y="1044846"/>
            <a:ext cx="1088221" cy="9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11" name="Google Shape;4329;p45"/>
          <p:cNvSpPr txBox="1"/>
          <p:nvPr/>
        </p:nvSpPr>
        <p:spPr>
          <a:xfrm>
            <a:off x="3370350" y="4252438"/>
            <a:ext cx="2403301" cy="504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عودة</a:t>
            </a:r>
          </a:p>
        </p:txBody>
      </p:sp>
      <p:pic>
        <p:nvPicPr>
          <p:cNvPr id="2412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25541" t="59473" r="49942" b="21724"/>
          <a:stretch>
            <a:fillRect/>
          </a:stretch>
        </p:blipFill>
        <p:spPr>
          <a:xfrm>
            <a:off x="761261" y="400899"/>
            <a:ext cx="1881306" cy="12138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18" name="Google Shape;4240;p45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3688518" y="4227067"/>
            <a:ext cx="411404" cy="411418"/>
            <a:chOff x="0" y="0"/>
            <a:chExt cx="411402" cy="411416"/>
          </a:xfrm>
        </p:grpSpPr>
        <p:sp>
          <p:nvSpPr>
            <p:cNvPr id="2413" name="Google Shape;4241;p45"/>
            <p:cNvSpPr/>
            <p:nvPr/>
          </p:nvSpPr>
          <p:spPr>
            <a:xfrm>
              <a:off x="292568" y="24206"/>
              <a:ext cx="70891" cy="66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14" name="Google Shape;4242;p45"/>
            <p:cNvSpPr/>
            <p:nvPr/>
          </p:nvSpPr>
          <p:spPr>
            <a:xfrm>
              <a:off x="159114" y="289298"/>
              <a:ext cx="96420" cy="122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15" name="Google Shape;4243;p45"/>
            <p:cNvSpPr/>
            <p:nvPr/>
          </p:nvSpPr>
          <p:spPr>
            <a:xfrm>
              <a:off x="182381" y="168758"/>
              <a:ext cx="48221" cy="48221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16" name="Google Shape;4244;p45"/>
            <p:cNvSpPr/>
            <p:nvPr/>
          </p:nvSpPr>
          <p:spPr>
            <a:xfrm>
              <a:off x="0" y="0"/>
              <a:ext cx="411403" cy="203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17" name="Google Shape;4245;p45"/>
            <p:cNvSpPr/>
            <p:nvPr/>
          </p:nvSpPr>
          <p:spPr>
            <a:xfrm>
              <a:off x="47603" y="87645"/>
              <a:ext cx="315599" cy="323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419" name="تحصلين على درجة"/>
          <p:cNvSpPr/>
          <p:nvPr/>
        </p:nvSpPr>
        <p:spPr>
          <a:xfrm>
            <a:off x="3619500" y="1812317"/>
            <a:ext cx="1905000" cy="657553"/>
          </a:xfrm>
          <a:prstGeom prst="rect">
            <a:avLst/>
          </a:prstGeom>
          <a:solidFill>
            <a:srgbClr val="FFFFFF"/>
          </a:solidFill>
          <a:ln w="25400" cap="rnd">
            <a:solidFill>
              <a:schemeClr val="accent1"/>
            </a:solidFill>
            <a:custDash>
              <a:ds d="100000" sp="200000"/>
            </a:custDash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b="1"/>
            </a:lvl1pPr>
          </a:lstStyle>
          <a:p>
            <a:pPr rtl="0">
              <a:defRPr/>
            </a:pPr>
            <a:r>
              <a:t>تحصلين على درجة </a:t>
            </a:r>
          </a:p>
        </p:txBody>
      </p:sp>
      <p:sp>
        <p:nvSpPr>
          <p:cNvPr id="2420" name="Google Shape;196;p31"/>
          <p:cNvSpPr/>
          <p:nvPr/>
        </p:nvSpPr>
        <p:spPr>
          <a:xfrm>
            <a:off x="5608149" y="391705"/>
            <a:ext cx="88571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2" name="Google Shape;1765;p26"/>
          <p:cNvSpPr/>
          <p:nvPr/>
        </p:nvSpPr>
        <p:spPr>
          <a:xfrm rot="126755">
            <a:off x="2175160" y="1013126"/>
            <a:ext cx="4703898" cy="87793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23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24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430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425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26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27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28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29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431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432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433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434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435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436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437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38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39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440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51" name="تجميع"/>
          <p:cNvGrpSpPr/>
          <p:nvPr/>
        </p:nvGrpSpPr>
        <p:grpSpPr>
          <a:xfrm>
            <a:off x="2082407" y="2197947"/>
            <a:ext cx="4124757" cy="2202401"/>
            <a:chOff x="-25400" y="-24785"/>
            <a:chExt cx="4124756" cy="2202399"/>
          </a:xfrm>
        </p:grpSpPr>
        <p:grpSp>
          <p:nvGrpSpPr>
            <p:cNvPr id="2447" name="تجميع"/>
            <p:cNvGrpSpPr/>
            <p:nvPr/>
          </p:nvGrpSpPr>
          <p:grpSpPr>
            <a:xfrm>
              <a:off x="-25401" y="-24786"/>
              <a:ext cx="4081290" cy="2202401"/>
              <a:chOff x="-25400" y="-24785"/>
              <a:chExt cx="4081288" cy="2202399"/>
            </a:xfrm>
          </p:grpSpPr>
          <p:sp>
            <p:nvSpPr>
              <p:cNvPr id="2441" name="Google Shape;713;p59"/>
              <p:cNvSpPr/>
              <p:nvPr/>
            </p:nvSpPr>
            <p:spPr>
              <a:xfrm rot="10800000">
                <a:off x="2919203" y="714170"/>
                <a:ext cx="1136686" cy="700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2" name="Google Shape;713;p59"/>
              <p:cNvSpPr/>
              <p:nvPr/>
            </p:nvSpPr>
            <p:spPr>
              <a:xfrm rot="10800000">
                <a:off x="2919203" y="0"/>
                <a:ext cx="1136686" cy="700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443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-24786"/>
                <a:ext cx="3177162" cy="751775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2444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692367"/>
                <a:ext cx="3177162" cy="75177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2445" name="Google Shape;713;p59"/>
              <p:cNvSpPr/>
              <p:nvPr/>
            </p:nvSpPr>
            <p:spPr>
              <a:xfrm rot="10800000">
                <a:off x="2919203" y="1442362"/>
                <a:ext cx="1136686" cy="700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446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1425839"/>
                <a:ext cx="3177162" cy="751775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2448" name="اليوم"/>
            <p:cNvSpPr txBox="1"/>
            <p:nvPr/>
          </p:nvSpPr>
          <p:spPr>
            <a:xfrm>
              <a:off x="3237125" y="172020"/>
              <a:ext cx="862232" cy="372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7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2449" name="التاريخ"/>
            <p:cNvSpPr txBox="1"/>
            <p:nvPr/>
          </p:nvSpPr>
          <p:spPr>
            <a:xfrm>
              <a:off x="3146800" y="910128"/>
              <a:ext cx="808605" cy="3247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2450" name="الحصة"/>
            <p:cNvSpPr txBox="1"/>
            <p:nvPr/>
          </p:nvSpPr>
          <p:spPr>
            <a:xfrm>
              <a:off x="3274405" y="1647197"/>
              <a:ext cx="787671" cy="3247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grpSp>
        <p:nvGrpSpPr>
          <p:cNvPr id="2454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452" name="Google Shape;181;p29" descr="Google Shape;181;p29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5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455" name="Google Shape;1770;p26"/>
          <p:cNvSpPr txBox="1"/>
          <p:nvPr/>
        </p:nvSpPr>
        <p:spPr>
          <a:xfrm rot="88792">
            <a:off x="2525241" y="929563"/>
            <a:ext cx="3971320" cy="1045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algn="ctr" defTabSz="374904" rtl="0">
              <a:defRPr b="1" sz="1517">
                <a:solidFill>
                  <a:srgbClr val="6E667A"/>
                </a:solidFill>
              </a:defRPr>
            </a:pPr>
            <a:r>
              <a:t>المثابرون يصلون للقمة </a:t>
            </a:r>
          </a:p>
          <a:p>
            <a:pPr algn="ctr" defTabSz="374904" rtl="0">
              <a:defRPr b="1" sz="1517">
                <a:solidFill>
                  <a:srgbClr val="6E667A"/>
                </a:solidFill>
              </a:defRPr>
            </a:pPr>
            <a:r>
              <a:t>والمتميزون يحافظون عليها </a:t>
            </a:r>
          </a:p>
          <a:p>
            <a:pPr algn="ctr" defTabSz="374904" rtl="0">
              <a:defRPr b="1" sz="1517">
                <a:solidFill>
                  <a:srgbClr val="6E667A"/>
                </a:solidFill>
              </a:defRPr>
            </a:pPr>
            <a:r>
              <a:t>اما المبدعون فيصنعون قمما جديدة </a:t>
            </a:r>
          </a:p>
          <a:p>
            <a:pPr algn="ctr" defTabSz="374904" rtl="0">
              <a:defRPr b="1" sz="1517">
                <a:solidFill>
                  <a:srgbClr val="6E667A"/>
                </a:solidFill>
              </a:defRPr>
            </a:pPr>
            <a:r>
              <a:t>فكونوا انتم المبدعون واصنعوا الفرق والتغير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51" grpId="1"/>
      <p:bldP build="whole" bldLvl="1" animBg="1" rev="0" advAuto="0" spid="2455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2CC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