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0" r:id="rId6"/>
    <p:sldId id="259" r:id="rId7"/>
    <p:sldId id="320" r:id="rId8"/>
    <p:sldId id="319" r:id="rId9"/>
    <p:sldId id="261" r:id="rId10"/>
    <p:sldId id="262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</p:embeddedFont>
    <p:embeddedFont>
      <p:font typeface="Arim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</p:embeddedFont>
    <p:embeddedFont>
      <p:font typeface="Chewy" panose="02000000000000000000" pitchFamily="2" charset="0"/>
      <p:regular r:id="rId23"/>
    </p:embeddedFont>
    <p:embeddedFont>
      <p:font typeface="Fredoka One" panose="02000000000000000000" pitchFamily="2" charset="0"/>
      <p:regular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italic r:id="rId34"/>
    </p:embeddedFont>
    <p:embeddedFont>
      <p:font typeface="Patrick Hand" panose="00000500000000000000" pitchFamily="2" charset="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7C257-3911-49A6-AF41-D13F8DCCC94D}" v="207" dt="2022-09-12T13:26:07.871"/>
  </p1510:revLst>
</p1510:revInfo>
</file>

<file path=ppt/tableStyles.xml><?xml version="1.0" encoding="utf-8"?>
<a:tblStyleLst xmlns:a="http://schemas.openxmlformats.org/drawingml/2006/main" def="{48A39BF6-FB6C-4470-B269-91F246276B66}">
  <a:tblStyle styleId="{48A39BF6-FB6C-4470-B269-91F246276B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microsoft.com/office/2016/11/relationships/changesInfo" Target="changesInfos/changesInfo1.xml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39B7C257-3911-49A6-AF41-D13F8DCCC94D}"/>
    <pc:docChg chg="undo custSel addSld delSld modSld sldOrd delMainMaster">
      <pc:chgData name="Tr.A ." userId="71594aaa30a32cc1" providerId="LiveId" clId="{39B7C257-3911-49A6-AF41-D13F8DCCC94D}" dt="2022-09-13T16:06:53.833" v="500" actId="2696"/>
      <pc:docMkLst>
        <pc:docMk/>
      </pc:docMkLst>
      <pc:sldChg chg="addSp delSp modSp mod">
        <pc:chgData name="Tr.A ." userId="71594aaa30a32cc1" providerId="LiveId" clId="{39B7C257-3911-49A6-AF41-D13F8DCCC94D}" dt="2022-09-12T11:34:17.974" v="20" actId="1076"/>
        <pc:sldMkLst>
          <pc:docMk/>
          <pc:sldMk cId="0" sldId="256"/>
        </pc:sldMkLst>
        <pc:spChg chg="add del mod">
          <ac:chgData name="Tr.A ." userId="71594aaa30a32cc1" providerId="LiveId" clId="{39B7C257-3911-49A6-AF41-D13F8DCCC94D}" dt="2022-09-12T11:32:55.195" v="3" actId="478"/>
          <ac:spMkLst>
            <pc:docMk/>
            <pc:sldMk cId="0" sldId="256"/>
            <ac:spMk id="3" creationId="{C69042E5-A66B-97DA-A0FB-892952E997D3}"/>
          </ac:spMkLst>
        </pc:spChg>
        <pc:spChg chg="mod">
          <ac:chgData name="Tr.A ." userId="71594aaa30a32cc1" providerId="LiveId" clId="{39B7C257-3911-49A6-AF41-D13F8DCCC94D}" dt="2022-09-12T11:33:08.109" v="10" actId="1076"/>
          <ac:spMkLst>
            <pc:docMk/>
            <pc:sldMk cId="0" sldId="256"/>
            <ac:spMk id="953" creationId="{00000000-0000-0000-0000-000000000000}"/>
          </ac:spMkLst>
        </pc:spChg>
        <pc:spChg chg="del">
          <ac:chgData name="Tr.A ." userId="71594aaa30a32cc1" providerId="LiveId" clId="{39B7C257-3911-49A6-AF41-D13F8DCCC94D}" dt="2022-09-12T11:32:53.325" v="2" actId="478"/>
          <ac:spMkLst>
            <pc:docMk/>
            <pc:sldMk cId="0" sldId="256"/>
            <ac:spMk id="954" creationId="{00000000-0000-0000-0000-000000000000}"/>
          </ac:spMkLst>
        </pc:spChg>
        <pc:grpChg chg="mod">
          <ac:chgData name="Tr.A ." userId="71594aaa30a32cc1" providerId="LiveId" clId="{39B7C257-3911-49A6-AF41-D13F8DCCC94D}" dt="2022-09-12T11:34:17.974" v="20" actId="1076"/>
          <ac:grpSpMkLst>
            <pc:docMk/>
            <pc:sldMk cId="0" sldId="256"/>
            <ac:grpSpMk id="1074" creationId="{00000000-0000-0000-0000-000000000000}"/>
          </ac:grpSpMkLst>
        </pc:grpChg>
        <pc:picChg chg="add mod">
          <ac:chgData name="Tr.A ." userId="71594aaa30a32cc1" providerId="LiveId" clId="{39B7C257-3911-49A6-AF41-D13F8DCCC94D}" dt="2022-09-12T11:33:57.826" v="15" actId="1076"/>
          <ac:picMkLst>
            <pc:docMk/>
            <pc:sldMk cId="0" sldId="256"/>
            <ac:picMk id="4" creationId="{2F7A099E-199D-C565-772C-649B2EE83377}"/>
          </ac:picMkLst>
        </pc:picChg>
        <pc:picChg chg="add mod">
          <ac:chgData name="Tr.A ." userId="71594aaa30a32cc1" providerId="LiveId" clId="{39B7C257-3911-49A6-AF41-D13F8DCCC94D}" dt="2022-09-12T11:34:06.955" v="18" actId="1076"/>
          <ac:picMkLst>
            <pc:docMk/>
            <pc:sldMk cId="0" sldId="256"/>
            <ac:picMk id="6" creationId="{962182BA-01F9-4640-0874-6672F5A03C92}"/>
          </ac:picMkLst>
        </pc:picChg>
      </pc:sldChg>
      <pc:sldChg chg="addSp delSp modSp mod modAnim">
        <pc:chgData name="Tr.A ." userId="71594aaa30a32cc1" providerId="LiveId" clId="{39B7C257-3911-49A6-AF41-D13F8DCCC94D}" dt="2022-09-12T11:44:20.807" v="103"/>
        <pc:sldMkLst>
          <pc:docMk/>
          <pc:sldMk cId="0" sldId="257"/>
        </pc:sldMkLst>
        <pc:spChg chg="add del mod">
          <ac:chgData name="Tr.A ." userId="71594aaa30a32cc1" providerId="LiveId" clId="{39B7C257-3911-49A6-AF41-D13F8DCCC94D}" dt="2022-09-12T11:35:14.412" v="22" actId="478"/>
          <ac:spMkLst>
            <pc:docMk/>
            <pc:sldMk cId="0" sldId="257"/>
            <ac:spMk id="3" creationId="{F4EF24D0-A28B-7DC9-7B94-27185B7C6090}"/>
          </ac:spMkLst>
        </pc:spChg>
        <pc:spChg chg="add del mod">
          <ac:chgData name="Tr.A ." userId="71594aaa30a32cc1" providerId="LiveId" clId="{39B7C257-3911-49A6-AF41-D13F8DCCC94D}" dt="2022-09-12T11:35:14.412" v="22" actId="478"/>
          <ac:spMkLst>
            <pc:docMk/>
            <pc:sldMk cId="0" sldId="257"/>
            <ac:spMk id="5" creationId="{F34835FA-83B2-33E9-B84D-B26382E76C06}"/>
          </ac:spMkLst>
        </pc:spChg>
        <pc:spChg chg="add mod">
          <ac:chgData name="Tr.A ." userId="71594aaa30a32cc1" providerId="LiveId" clId="{39B7C257-3911-49A6-AF41-D13F8DCCC94D}" dt="2022-09-12T11:36:10.107" v="47" actId="1076"/>
          <ac:spMkLst>
            <pc:docMk/>
            <pc:sldMk cId="0" sldId="257"/>
            <ac:spMk id="7" creationId="{51C7E8A5-C5F2-07C1-639A-4057AD70D81A}"/>
          </ac:spMkLst>
        </pc:spChg>
        <pc:spChg chg="del">
          <ac:chgData name="Tr.A ." userId="71594aaa30a32cc1" providerId="LiveId" clId="{39B7C257-3911-49A6-AF41-D13F8DCCC94D}" dt="2022-09-12T11:35:09.999" v="21" actId="478"/>
          <ac:spMkLst>
            <pc:docMk/>
            <pc:sldMk cId="0" sldId="257"/>
            <ac:spMk id="1177" creationId="{00000000-0000-0000-0000-000000000000}"/>
          </ac:spMkLst>
        </pc:spChg>
        <pc:spChg chg="del">
          <ac:chgData name="Tr.A ." userId="71594aaa30a32cc1" providerId="LiveId" clId="{39B7C257-3911-49A6-AF41-D13F8DCCC94D}" dt="2022-09-12T11:35:09.999" v="21" actId="478"/>
          <ac:spMkLst>
            <pc:docMk/>
            <pc:sldMk cId="0" sldId="257"/>
            <ac:spMk id="1178" creationId="{00000000-0000-0000-0000-000000000000}"/>
          </ac:spMkLst>
        </pc:spChg>
        <pc:picChg chg="add mod">
          <ac:chgData name="Tr.A ." userId="71594aaa30a32cc1" providerId="LiveId" clId="{39B7C257-3911-49A6-AF41-D13F8DCCC94D}" dt="2022-09-12T11:37:57.091" v="62" actId="1076"/>
          <ac:picMkLst>
            <pc:docMk/>
            <pc:sldMk cId="0" sldId="257"/>
            <ac:picMk id="2050" creationId="{4FFD50EA-9D87-980F-A40B-2023AFFAA26F}"/>
          </ac:picMkLst>
        </pc:picChg>
        <pc:picChg chg="add del mod">
          <ac:chgData name="Tr.A ." userId="71594aaa30a32cc1" providerId="LiveId" clId="{39B7C257-3911-49A6-AF41-D13F8DCCC94D}" dt="2022-09-12T11:39:34.796" v="69" actId="478"/>
          <ac:picMkLst>
            <pc:docMk/>
            <pc:sldMk cId="0" sldId="257"/>
            <ac:picMk id="2052" creationId="{450A4B68-C8F3-9EAC-D632-6F5876C34167}"/>
          </ac:picMkLst>
        </pc:picChg>
        <pc:picChg chg="add del mod">
          <ac:chgData name="Tr.A ." userId="71594aaa30a32cc1" providerId="LiveId" clId="{39B7C257-3911-49A6-AF41-D13F8DCCC94D}" dt="2022-09-12T11:40:50.259" v="88" actId="478"/>
          <ac:picMkLst>
            <pc:docMk/>
            <pc:sldMk cId="0" sldId="257"/>
            <ac:picMk id="2054" creationId="{0F85EBBA-BF5B-763D-9D00-FA25E25F3217}"/>
          </ac:picMkLst>
        </pc:picChg>
        <pc:picChg chg="add del mod">
          <ac:chgData name="Tr.A ." userId="71594aaa30a32cc1" providerId="LiveId" clId="{39B7C257-3911-49A6-AF41-D13F8DCCC94D}" dt="2022-09-12T11:42:07.340" v="94" actId="478"/>
          <ac:picMkLst>
            <pc:docMk/>
            <pc:sldMk cId="0" sldId="257"/>
            <ac:picMk id="2056" creationId="{E2AFB702-985A-32FE-99B4-1D7F96B147BE}"/>
          </ac:picMkLst>
        </pc:picChg>
        <pc:picChg chg="add del mod">
          <ac:chgData name="Tr.A ." userId="71594aaa30a32cc1" providerId="LiveId" clId="{39B7C257-3911-49A6-AF41-D13F8DCCC94D}" dt="2022-09-12T11:43:42.781" v="99" actId="478"/>
          <ac:picMkLst>
            <pc:docMk/>
            <pc:sldMk cId="0" sldId="257"/>
            <ac:picMk id="2058" creationId="{E67C39FE-CC19-056E-057E-959C54A0FA7F}"/>
          </ac:picMkLst>
        </pc:picChg>
        <pc:picChg chg="add mod">
          <ac:chgData name="Tr.A ." userId="71594aaa30a32cc1" providerId="LiveId" clId="{39B7C257-3911-49A6-AF41-D13F8DCCC94D}" dt="2022-09-12T11:44:09.096" v="102" actId="1076"/>
          <ac:picMkLst>
            <pc:docMk/>
            <pc:sldMk cId="0" sldId="257"/>
            <ac:picMk id="2060" creationId="{82B47331-68A1-AC64-9B92-EB6150CAB927}"/>
          </ac:picMkLst>
        </pc:picChg>
      </pc:sldChg>
      <pc:sldChg chg="addSp delSp modSp mod ord modAnim">
        <pc:chgData name="Tr.A ." userId="71594aaa30a32cc1" providerId="LiveId" clId="{39B7C257-3911-49A6-AF41-D13F8DCCC94D}" dt="2022-09-12T12:11:18.802" v="289"/>
        <pc:sldMkLst>
          <pc:docMk/>
          <pc:sldMk cId="0" sldId="258"/>
        </pc:sldMkLst>
        <pc:spChg chg="add del mod">
          <ac:chgData name="Tr.A ." userId="71594aaa30a32cc1" providerId="LiveId" clId="{39B7C257-3911-49A6-AF41-D13F8DCCC94D}" dt="2022-09-12T11:47:01.788" v="107" actId="478"/>
          <ac:spMkLst>
            <pc:docMk/>
            <pc:sldMk cId="0" sldId="258"/>
            <ac:spMk id="3" creationId="{B7C36A55-B9B6-49A8-697E-4D71F17F71F6}"/>
          </ac:spMkLst>
        </pc:spChg>
        <pc:spChg chg="add del mod">
          <ac:chgData name="Tr.A ." userId="71594aaa30a32cc1" providerId="LiveId" clId="{39B7C257-3911-49A6-AF41-D13F8DCCC94D}" dt="2022-09-12T11:46:58.211" v="106" actId="478"/>
          <ac:spMkLst>
            <pc:docMk/>
            <pc:sldMk cId="0" sldId="258"/>
            <ac:spMk id="5" creationId="{BBC69568-5C1F-CA6F-BA2D-8A3322C7D47E}"/>
          </ac:spMkLst>
        </pc:spChg>
        <pc:spChg chg="add mod">
          <ac:chgData name="Tr.A ." userId="71594aaa30a32cc1" providerId="LiveId" clId="{39B7C257-3911-49A6-AF41-D13F8DCCC94D}" dt="2022-09-12T11:48:49.569" v="132" actId="207"/>
          <ac:spMkLst>
            <pc:docMk/>
            <pc:sldMk cId="0" sldId="258"/>
            <ac:spMk id="6" creationId="{B5E917E8-03D4-4166-908F-AEBCAAA3B5E2}"/>
          </ac:spMkLst>
        </pc:spChg>
        <pc:spChg chg="del">
          <ac:chgData name="Tr.A ." userId="71594aaa30a32cc1" providerId="LiveId" clId="{39B7C257-3911-49A6-AF41-D13F8DCCC94D}" dt="2022-09-12T11:46:57.104" v="105" actId="478"/>
          <ac:spMkLst>
            <pc:docMk/>
            <pc:sldMk cId="0" sldId="258"/>
            <ac:spMk id="1183" creationId="{00000000-0000-0000-0000-000000000000}"/>
          </ac:spMkLst>
        </pc:spChg>
        <pc:spChg chg="del">
          <ac:chgData name="Tr.A ." userId="71594aaa30a32cc1" providerId="LiveId" clId="{39B7C257-3911-49A6-AF41-D13F8DCCC94D}" dt="2022-09-12T11:46:52.759" v="104" actId="478"/>
          <ac:spMkLst>
            <pc:docMk/>
            <pc:sldMk cId="0" sldId="258"/>
            <ac:spMk id="1293" creationId="{00000000-0000-0000-0000-000000000000}"/>
          </ac:spMkLst>
        </pc:spChg>
        <pc:grpChg chg="del mod">
          <ac:chgData name="Tr.A ." userId="71594aaa30a32cc1" providerId="LiveId" clId="{39B7C257-3911-49A6-AF41-D13F8DCCC94D}" dt="2022-09-12T11:47:20.263" v="112" actId="478"/>
          <ac:grpSpMkLst>
            <pc:docMk/>
            <pc:sldMk cId="0" sldId="258"/>
            <ac:grpSpMk id="1245" creationId="{00000000-0000-0000-0000-000000000000}"/>
          </ac:grpSpMkLst>
        </pc:grpChg>
        <pc:picChg chg="add mod">
          <ac:chgData name="Tr.A ." userId="71594aaa30a32cc1" providerId="LiveId" clId="{39B7C257-3911-49A6-AF41-D13F8DCCC94D}" dt="2022-09-12T11:47:59.737" v="120" actId="1076"/>
          <ac:picMkLst>
            <pc:docMk/>
            <pc:sldMk cId="0" sldId="258"/>
            <ac:picMk id="3074" creationId="{59B6C1EC-77B1-93C9-CDF4-BB8513C75731}"/>
          </ac:picMkLst>
        </pc:picChg>
      </pc:sldChg>
      <pc:sldChg chg="addSp delSp modSp mod ord modAnim">
        <pc:chgData name="Tr.A ." userId="71594aaa30a32cc1" providerId="LiveId" clId="{39B7C257-3911-49A6-AF41-D13F8DCCC94D}" dt="2022-09-12T12:05:28.076" v="235"/>
        <pc:sldMkLst>
          <pc:docMk/>
          <pc:sldMk cId="0" sldId="259"/>
        </pc:sldMkLst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3" creationId="{D1957EFD-22F2-07A5-DB06-FC5364B8F652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5" creationId="{AC90C062-B9CD-ED27-974F-42E6561A9821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7" creationId="{949EB914-DBF4-4817-601F-1D161B9E5A2F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9" creationId="{BBE77829-FD11-880A-D563-A8480BA8021E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1" creationId="{9E0135F8-5E6D-948C-7CE1-387F7B3EFD5B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3" creationId="{26A63653-6B0E-42C4-8DA9-84F5ABD68FCD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5" creationId="{632BC621-8CE9-EBD5-E52F-7441E1EB9B13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7" creationId="{56AF4129-7FC9-9EDF-C1B0-72F1D5B86AF6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9" creationId="{D331BFB4-A094-D9CD-C934-216D5CCE90B1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21" creationId="{7C7D873E-666B-9155-6136-79E4A40FBE35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23" creationId="{CFDE091B-33CE-47EF-998F-AC1B89E6A56E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25" creationId="{27CA1722-188C-FC98-64FD-29B4BB0AF7F7}"/>
          </ac:spMkLst>
        </pc:spChg>
        <pc:spChg chg="add del mod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27" creationId="{7BD6FFA2-B6EA-F030-E463-B95248E8A342}"/>
          </ac:spMkLst>
        </pc:spChg>
        <pc:spChg chg="add del mod">
          <ac:chgData name="Tr.A ." userId="71594aaa30a32cc1" providerId="LiveId" clId="{39B7C257-3911-49A6-AF41-D13F8DCCC94D}" dt="2022-09-12T11:50:08.292" v="135" actId="478"/>
          <ac:spMkLst>
            <pc:docMk/>
            <pc:sldMk cId="0" sldId="259"/>
            <ac:spMk id="29" creationId="{CB8EA27A-E120-6BAF-1F5C-8659A213CD7D}"/>
          </ac:spMkLst>
        </pc:spChg>
        <pc:spChg chg="add del mod">
          <ac:chgData name="Tr.A ." userId="71594aaa30a32cc1" providerId="LiveId" clId="{39B7C257-3911-49A6-AF41-D13F8DCCC94D}" dt="2022-09-12T11:50:08.292" v="135" actId="478"/>
          <ac:spMkLst>
            <pc:docMk/>
            <pc:sldMk cId="0" sldId="259"/>
            <ac:spMk id="31" creationId="{FE4E0910-864B-1A4E-A2B4-3C592AD672CA}"/>
          </ac:spMkLst>
        </pc:spChg>
        <pc:spChg chg="add del mod">
          <ac:chgData name="Tr.A ." userId="71594aaa30a32cc1" providerId="LiveId" clId="{39B7C257-3911-49A6-AF41-D13F8DCCC94D}" dt="2022-09-12T11:50:14.035" v="136" actId="478"/>
          <ac:spMkLst>
            <pc:docMk/>
            <pc:sldMk cId="0" sldId="259"/>
            <ac:spMk id="33" creationId="{972807F6-6CBD-2CD0-DE47-03A859849166}"/>
          </ac:spMkLst>
        </pc:spChg>
        <pc:spChg chg="add mod">
          <ac:chgData name="Tr.A ." userId="71594aaa30a32cc1" providerId="LiveId" clId="{39B7C257-3911-49A6-AF41-D13F8DCCC94D}" dt="2022-09-12T11:50:49.719" v="145" actId="207"/>
          <ac:spMkLst>
            <pc:docMk/>
            <pc:sldMk cId="0" sldId="259"/>
            <ac:spMk id="34" creationId="{DC29A833-7D25-2024-B9B0-6EB4E2DA7D81}"/>
          </ac:spMkLst>
        </pc:spChg>
        <pc:spChg chg="del">
          <ac:chgData name="Tr.A ." userId="71594aaa30a32cc1" providerId="LiveId" clId="{39B7C257-3911-49A6-AF41-D13F8DCCC94D}" dt="2022-09-12T11:50:08.292" v="135" actId="478"/>
          <ac:spMkLst>
            <pc:docMk/>
            <pc:sldMk cId="0" sldId="259"/>
            <ac:spMk id="1298" creationId="{00000000-0000-0000-0000-000000000000}"/>
          </ac:spMkLst>
        </pc:spChg>
        <pc:spChg chg="del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299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0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1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2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3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4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5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6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7" creationId="{00000000-0000-0000-0000-000000000000}"/>
          </ac:spMkLst>
        </pc:spChg>
        <pc:spChg chg="del">
          <ac:chgData name="Tr.A ." userId="71594aaa30a32cc1" providerId="LiveId" clId="{39B7C257-3911-49A6-AF41-D13F8DCCC94D}" dt="2022-09-12T11:50:04.649" v="134" actId="478"/>
          <ac:spMkLst>
            <pc:docMk/>
            <pc:sldMk cId="0" sldId="259"/>
            <ac:spMk id="1308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09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310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403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404" creationId="{00000000-0000-0000-0000-000000000000}"/>
          </ac:spMkLst>
        </pc:spChg>
        <pc:spChg chg="del">
          <ac:chgData name="Tr.A ." userId="71594aaa30a32cc1" providerId="LiveId" clId="{39B7C257-3911-49A6-AF41-D13F8DCCC94D}" dt="2022-09-12T11:50:00.078" v="133" actId="478"/>
          <ac:spMkLst>
            <pc:docMk/>
            <pc:sldMk cId="0" sldId="259"/>
            <ac:spMk id="1405" creationId="{00000000-0000-0000-0000-000000000000}"/>
          </ac:spMkLst>
        </pc:spChg>
        <pc:picChg chg="add mod">
          <ac:chgData name="Tr.A ." userId="71594aaa30a32cc1" providerId="LiveId" clId="{39B7C257-3911-49A6-AF41-D13F8DCCC94D}" dt="2022-09-12T11:51:12.837" v="148" actId="1076"/>
          <ac:picMkLst>
            <pc:docMk/>
            <pc:sldMk cId="0" sldId="259"/>
            <ac:picMk id="4098" creationId="{8D0214E7-BE68-6037-9BBB-2D3B02F6E994}"/>
          </ac:picMkLst>
        </pc:picChg>
      </pc:sldChg>
      <pc:sldChg chg="addSp delSp modSp mod modAnim">
        <pc:chgData name="Tr.A ." userId="71594aaa30a32cc1" providerId="LiveId" clId="{39B7C257-3911-49A6-AF41-D13F8DCCC94D}" dt="2022-09-12T11:54:55.948" v="170" actId="207"/>
        <pc:sldMkLst>
          <pc:docMk/>
          <pc:sldMk cId="0" sldId="260"/>
        </pc:sldMkLst>
        <pc:spChg chg="add del mod">
          <ac:chgData name="Tr.A ." userId="71594aaa30a32cc1" providerId="LiveId" clId="{39B7C257-3911-49A6-AF41-D13F8DCCC94D}" dt="2022-09-12T11:53:05.066" v="150" actId="478"/>
          <ac:spMkLst>
            <pc:docMk/>
            <pc:sldMk cId="0" sldId="260"/>
            <ac:spMk id="3" creationId="{7AE73A22-4F10-C5F4-4CFA-66F867CD420F}"/>
          </ac:spMkLst>
        </pc:spChg>
        <pc:spChg chg="add del mod">
          <ac:chgData name="Tr.A ." userId="71594aaa30a32cc1" providerId="LiveId" clId="{39B7C257-3911-49A6-AF41-D13F8DCCC94D}" dt="2022-09-12T11:53:05.066" v="150" actId="478"/>
          <ac:spMkLst>
            <pc:docMk/>
            <pc:sldMk cId="0" sldId="260"/>
            <ac:spMk id="5" creationId="{D54C5C1A-0DC9-180A-B81D-32205F45FA04}"/>
          </ac:spMkLst>
        </pc:spChg>
        <pc:spChg chg="add mod">
          <ac:chgData name="Tr.A ." userId="71594aaa30a32cc1" providerId="LiveId" clId="{39B7C257-3911-49A6-AF41-D13F8DCCC94D}" dt="2022-09-12T11:54:55.948" v="170" actId="207"/>
          <ac:spMkLst>
            <pc:docMk/>
            <pc:sldMk cId="0" sldId="260"/>
            <ac:spMk id="6" creationId="{DA4ACC98-9A28-1E9F-6924-351C968B204F}"/>
          </ac:spMkLst>
        </pc:spChg>
        <pc:spChg chg="del">
          <ac:chgData name="Tr.A ." userId="71594aaa30a32cc1" providerId="LiveId" clId="{39B7C257-3911-49A6-AF41-D13F8DCCC94D}" dt="2022-09-12T11:53:01.004" v="149" actId="478"/>
          <ac:spMkLst>
            <pc:docMk/>
            <pc:sldMk cId="0" sldId="260"/>
            <ac:spMk id="1410" creationId="{00000000-0000-0000-0000-000000000000}"/>
          </ac:spMkLst>
        </pc:spChg>
        <pc:spChg chg="del">
          <ac:chgData name="Tr.A ." userId="71594aaa30a32cc1" providerId="LiveId" clId="{39B7C257-3911-49A6-AF41-D13F8DCCC94D}" dt="2022-09-12T11:53:01.004" v="149" actId="478"/>
          <ac:spMkLst>
            <pc:docMk/>
            <pc:sldMk cId="0" sldId="260"/>
            <ac:spMk id="1411" creationId="{00000000-0000-0000-0000-000000000000}"/>
          </ac:spMkLst>
        </pc:spChg>
        <pc:grpChg chg="del">
          <ac:chgData name="Tr.A ." userId="71594aaa30a32cc1" providerId="LiveId" clId="{39B7C257-3911-49A6-AF41-D13F8DCCC94D}" dt="2022-09-12T11:53:01.004" v="149" actId="478"/>
          <ac:grpSpMkLst>
            <pc:docMk/>
            <pc:sldMk cId="0" sldId="260"/>
            <ac:grpSpMk id="1412" creationId="{00000000-0000-0000-0000-000000000000}"/>
          </ac:grpSpMkLst>
        </pc:grpChg>
        <pc:picChg chg="add mod">
          <ac:chgData name="Tr.A ." userId="71594aaa30a32cc1" providerId="LiveId" clId="{39B7C257-3911-49A6-AF41-D13F8DCCC94D}" dt="2022-09-12T11:54:18.089" v="161" actId="1076"/>
          <ac:picMkLst>
            <pc:docMk/>
            <pc:sldMk cId="0" sldId="260"/>
            <ac:picMk id="5122" creationId="{19BE3F94-36CA-C58A-65B8-E18DD7554E40}"/>
          </ac:picMkLst>
        </pc:picChg>
      </pc:sldChg>
      <pc:sldChg chg="addSp delSp modSp mod">
        <pc:chgData name="Tr.A ." userId="71594aaa30a32cc1" providerId="LiveId" clId="{39B7C257-3911-49A6-AF41-D13F8DCCC94D}" dt="2022-09-12T12:03:55.032" v="231" actId="1076"/>
        <pc:sldMkLst>
          <pc:docMk/>
          <pc:sldMk cId="0" sldId="261"/>
        </pc:sldMkLst>
        <pc:spChg chg="add del mod">
          <ac:chgData name="Tr.A ." userId="71594aaa30a32cc1" providerId="LiveId" clId="{39B7C257-3911-49A6-AF41-D13F8DCCC94D}" dt="2022-09-12T12:01:00.034" v="194" actId="478"/>
          <ac:spMkLst>
            <pc:docMk/>
            <pc:sldMk cId="0" sldId="261"/>
            <ac:spMk id="3" creationId="{AAC0AF07-CC60-8069-2C40-A60736FFF14C}"/>
          </ac:spMkLst>
        </pc:spChg>
        <pc:spChg chg="add del mod">
          <ac:chgData name="Tr.A ." userId="71594aaa30a32cc1" providerId="LiveId" clId="{39B7C257-3911-49A6-AF41-D13F8DCCC94D}" dt="2022-09-12T12:00:57.694" v="193" actId="478"/>
          <ac:spMkLst>
            <pc:docMk/>
            <pc:sldMk cId="0" sldId="261"/>
            <ac:spMk id="5" creationId="{977BD2A0-D407-1C3B-4905-B7D3A9ABC270}"/>
          </ac:spMkLst>
        </pc:spChg>
        <pc:spChg chg="add mod">
          <ac:chgData name="Tr.A ." userId="71594aaa30a32cc1" providerId="LiveId" clId="{39B7C257-3911-49A6-AF41-D13F8DCCC94D}" dt="2022-09-12T12:01:57.127" v="220" actId="1076"/>
          <ac:spMkLst>
            <pc:docMk/>
            <pc:sldMk cId="0" sldId="261"/>
            <ac:spMk id="7" creationId="{E3455A42-4A5A-EA78-891E-443B54C5DB78}"/>
          </ac:spMkLst>
        </pc:spChg>
        <pc:spChg chg="del">
          <ac:chgData name="Tr.A ." userId="71594aaa30a32cc1" providerId="LiveId" clId="{39B7C257-3911-49A6-AF41-D13F8DCCC94D}" dt="2022-09-12T11:57:18.250" v="171" actId="478"/>
          <ac:spMkLst>
            <pc:docMk/>
            <pc:sldMk cId="0" sldId="261"/>
            <ac:spMk id="1535" creationId="{00000000-0000-0000-0000-000000000000}"/>
          </ac:spMkLst>
        </pc:spChg>
        <pc:spChg chg="del">
          <ac:chgData name="Tr.A ." userId="71594aaa30a32cc1" providerId="LiveId" clId="{39B7C257-3911-49A6-AF41-D13F8DCCC94D}" dt="2022-09-12T11:57:18.250" v="171" actId="478"/>
          <ac:spMkLst>
            <pc:docMk/>
            <pc:sldMk cId="0" sldId="261"/>
            <ac:spMk id="1536" creationId="{00000000-0000-0000-0000-000000000000}"/>
          </ac:spMkLst>
        </pc:spChg>
        <pc:spChg chg="del">
          <ac:chgData name="Tr.A ." userId="71594aaa30a32cc1" providerId="LiveId" clId="{39B7C257-3911-49A6-AF41-D13F8DCCC94D}" dt="2022-09-12T11:57:18.250" v="171" actId="478"/>
          <ac:spMkLst>
            <pc:docMk/>
            <pc:sldMk cId="0" sldId="261"/>
            <ac:spMk id="1537" creationId="{00000000-0000-0000-0000-000000000000}"/>
          </ac:spMkLst>
        </pc:spChg>
        <pc:picChg chg="add del mod">
          <ac:chgData name="Tr.A ." userId="71594aaa30a32cc1" providerId="LiveId" clId="{39B7C257-3911-49A6-AF41-D13F8DCCC94D}" dt="2022-09-12T12:02:28.886" v="225" actId="478"/>
          <ac:picMkLst>
            <pc:docMk/>
            <pc:sldMk cId="0" sldId="261"/>
            <ac:picMk id="7170" creationId="{69156923-30E1-8936-5C6C-189DFBBB8BC7}"/>
          </ac:picMkLst>
        </pc:picChg>
        <pc:picChg chg="add mod">
          <ac:chgData name="Tr.A ." userId="71594aaa30a32cc1" providerId="LiveId" clId="{39B7C257-3911-49A6-AF41-D13F8DCCC94D}" dt="2022-09-12T12:03:55.032" v="231" actId="1076"/>
          <ac:picMkLst>
            <pc:docMk/>
            <pc:sldMk cId="0" sldId="261"/>
            <ac:picMk id="7172" creationId="{50E4A278-77F9-9908-A4CB-836C4C54EE64}"/>
          </ac:picMkLst>
        </pc:picChg>
      </pc:sldChg>
      <pc:sldChg chg="addSp delSp modSp mod">
        <pc:chgData name="Tr.A ." userId="71594aaa30a32cc1" providerId="LiveId" clId="{39B7C257-3911-49A6-AF41-D13F8DCCC94D}" dt="2022-09-12T12:16:11.114" v="357" actId="1076"/>
        <pc:sldMkLst>
          <pc:docMk/>
          <pc:sldMk cId="0" sldId="262"/>
        </pc:sldMkLst>
        <pc:spChg chg="add del mod">
          <ac:chgData name="Tr.A ." userId="71594aaa30a32cc1" providerId="LiveId" clId="{39B7C257-3911-49A6-AF41-D13F8DCCC94D}" dt="2022-09-12T12:13:31.473" v="291" actId="478"/>
          <ac:spMkLst>
            <pc:docMk/>
            <pc:sldMk cId="0" sldId="262"/>
            <ac:spMk id="3" creationId="{D296D170-E6C8-68DD-7CC3-D1590BA6B89C}"/>
          </ac:spMkLst>
        </pc:spChg>
        <pc:spChg chg="add mod">
          <ac:chgData name="Tr.A ." userId="71594aaa30a32cc1" providerId="LiveId" clId="{39B7C257-3911-49A6-AF41-D13F8DCCC94D}" dt="2022-09-12T12:16:11.114" v="357" actId="1076"/>
          <ac:spMkLst>
            <pc:docMk/>
            <pc:sldMk cId="0" sldId="262"/>
            <ac:spMk id="5" creationId="{B2F111CD-B847-F26A-8DAA-7DA2533D4153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7" creationId="{FF804DAE-F24D-67B4-180F-D5614224812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8" creationId="{D2162FDB-C395-4584-4675-B9E62CFBFFB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9" creationId="{07F78269-CED1-7359-F9BA-BA1FC8417C2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0" creationId="{ECE9E729-6A92-6E4C-EC36-338BF07A43B6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1" creationId="{0D8C501D-F11E-7385-CE52-FD7BE74448AD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2" creationId="{56BE3C46-46AC-41CC-9B9A-150872D7B65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3" creationId="{0B719FC1-755A-B1A0-ABFF-6EEFEAAC2FC3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4" creationId="{E0C8252C-696A-D3F6-8491-C6278161B5FC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5" creationId="{B0915145-15F5-0BF3-C68C-6969D69B9D7C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6" creationId="{8572676B-C261-9109-3E47-CC164AC79222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7" creationId="{BCBD9B74-D5D0-30D8-C190-02212FF9B53B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8" creationId="{F3919B2B-DE53-CFEB-EBE3-6A87C157749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9" creationId="{0F59C65B-48C8-2A48-7081-F0A4E02D60EF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0" creationId="{1BFAEA18-4B76-26C5-AF16-C25801C7FE08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1" creationId="{CEEE6957-9D7B-1A07-EA48-4E97A35F3E9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2" creationId="{2CCA2F1E-A167-5AA1-3DE8-07661AE04153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3" creationId="{9AB66D01-0FDD-1377-0F36-277940ED0BD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4" creationId="{3B561AC4-8389-C3BC-3952-356FE1001FFB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5" creationId="{CDEA57AF-3530-18E7-1947-CC70BFBB4424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6" creationId="{6E9072C4-A2CF-C61F-83E1-A429D851C4FD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7" creationId="{94400C6B-9DFE-68B3-6E86-A4EA653E0662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8" creationId="{FEA3A655-88B3-D804-B250-E2243AB1C55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29" creationId="{FD5C49F4-9199-54B5-C37E-080C1A36851D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0" creationId="{97664FB9-4489-3049-8DE3-9B244055390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1" creationId="{2FB2E838-47B9-D6FE-CC82-3896A224D484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2" creationId="{3A489B78-E064-F7E6-5DEC-0E1EF743B13F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3" creationId="{DCE4319D-505A-7EC7-E8AD-8294AF198DBD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4" creationId="{33C3ECF0-8AC1-1F73-19ED-9BA6F3289E6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5" creationId="{AC54373B-9DA3-C0E8-8763-38D1D3DCCB90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6" creationId="{FC0C3701-5B89-8801-2B74-65549E2A8087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7" creationId="{CB718C52-352C-409C-A680-1CEDB7B1FCA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8" creationId="{E73AAB3A-D7D0-EF74-3DCF-E8DE6A8BEEA9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39" creationId="{225FC23A-7BB6-67F7-8E99-C1FC5792339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0" creationId="{202D9935-A3C1-4F6A-E4E7-5642F1A50E54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1" creationId="{DE8D9BB2-919E-6837-2B80-A2A51E25C50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2" creationId="{1C518A0B-DC1B-96E0-F58D-71CBCECB578F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3" creationId="{3C541E10-7773-9089-3BD2-AB3B9F4DCCAB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4" creationId="{5F2CD1BB-BECE-F1EF-BC12-6E57DFD37E4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5" creationId="{7DA8B009-4479-8C96-0875-0FE45B45DCC2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6" creationId="{ACE15A03-06D6-D077-0565-6B53C4C8C4DE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7" creationId="{5EB70625-AEBA-7A8C-6753-0D0F9DB91B7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8" creationId="{0FBD2E09-0D5C-237E-B457-FC4C3733D7E2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49" creationId="{444738AE-224B-AAD3-76D9-D7FD039245ED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0" creationId="{5F18B124-A449-BEAC-271A-C81C51E83557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1" creationId="{0D70387F-F0C0-A2C4-BDEA-F475F079FC88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2" creationId="{A1971765-F9C4-C015-1406-083F3AC0840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3" creationId="{40D8224B-7ED9-F8EB-C4FA-4D00318FEF99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4" creationId="{8596FCB2-F29E-F7CF-3027-67CA7E8A871B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5" creationId="{3EEC253C-672D-0BA3-DA8F-56C5B442CAD6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6" creationId="{FFFD4D14-ABDC-CBF6-11C5-D069240C36B7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7" creationId="{2C3C49C9-2276-9478-5041-FBA8FAE6D321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8" creationId="{8E6F096D-42AA-B9FB-7CA7-B72574BE7C59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59" creationId="{446D5DC4-60C7-0608-7D4C-6ACF89BAC20F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60" creationId="{2160D238-81F9-B005-445C-F0C3772D8B0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61" creationId="{A27D5211-0238-6562-3502-38BC200B0FFC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62" creationId="{5115C42D-0A58-B666-A341-6A4B7A73CEA5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63" creationId="{2117DADC-7F7F-55BB-7525-03B4EEC5B96A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600" creationId="{554E3BC2-2E8D-C9B0-2336-EA80DEB50968}"/>
          </ac:spMkLst>
        </pc:spChg>
        <pc:spChg chg="mod">
          <ac:chgData name="Tr.A ." userId="71594aaa30a32cc1" providerId="LiveId" clId="{39B7C257-3911-49A6-AF41-D13F8DCCC94D}" dt="2022-09-12T12:15:01.374" v="338"/>
          <ac:spMkLst>
            <pc:docMk/>
            <pc:sldMk cId="0" sldId="262"/>
            <ac:spMk id="1601" creationId="{BA1ECF43-7592-0C92-9DE1-F91CB829C7C5}"/>
          </ac:spMkLst>
        </pc:spChg>
        <pc:spChg chg="mod">
          <ac:chgData name="Tr.A ." userId="71594aaa30a32cc1" providerId="LiveId" clId="{39B7C257-3911-49A6-AF41-D13F8DCCC94D}" dt="2022-09-12T12:15:51.987" v="349" actId="14100"/>
          <ac:spMkLst>
            <pc:docMk/>
            <pc:sldMk cId="0" sldId="262"/>
            <ac:spMk id="1615" creationId="{00000000-0000-0000-0000-000000000000}"/>
          </ac:spMkLst>
        </pc:spChg>
        <pc:spChg chg="mod">
          <ac:chgData name="Tr.A ." userId="71594aaa30a32cc1" providerId="LiveId" clId="{39B7C257-3911-49A6-AF41-D13F8DCCC94D}" dt="2022-09-12T12:16:02.433" v="355" actId="1076"/>
          <ac:spMkLst>
            <pc:docMk/>
            <pc:sldMk cId="0" sldId="262"/>
            <ac:spMk id="1616" creationId="{00000000-0000-0000-0000-000000000000}"/>
          </ac:spMkLst>
        </pc:spChg>
        <pc:spChg chg="del">
          <ac:chgData name="Tr.A ." userId="71594aaa30a32cc1" providerId="LiveId" clId="{39B7C257-3911-49A6-AF41-D13F8DCCC94D}" dt="2022-09-12T12:13:49.239" v="306" actId="478"/>
          <ac:spMkLst>
            <pc:docMk/>
            <pc:sldMk cId="0" sldId="262"/>
            <ac:spMk id="1617" creationId="{00000000-0000-0000-0000-000000000000}"/>
          </ac:spMkLst>
        </pc:spChg>
        <pc:spChg chg="del">
          <ac:chgData name="Tr.A ." userId="71594aaa30a32cc1" providerId="LiveId" clId="{39B7C257-3911-49A6-AF41-D13F8DCCC94D}" dt="2022-09-12T12:13:28.603" v="290" actId="478"/>
          <ac:spMkLst>
            <pc:docMk/>
            <pc:sldMk cId="0" sldId="262"/>
            <ac:spMk id="1618" creationId="{00000000-0000-0000-0000-000000000000}"/>
          </ac:spMkLst>
        </pc:spChg>
        <pc:grpChg chg="add mod">
          <ac:chgData name="Tr.A ." userId="71594aaa30a32cc1" providerId="LiveId" clId="{39B7C257-3911-49A6-AF41-D13F8DCCC94D}" dt="2022-09-12T12:16:06.238" v="356" actId="1076"/>
          <ac:grpSpMkLst>
            <pc:docMk/>
            <pc:sldMk cId="0" sldId="262"/>
            <ac:grpSpMk id="6" creationId="{235FD10D-DA35-E997-8610-1BD0BDCDA209}"/>
          </ac:grpSpMkLst>
        </pc:grpChg>
        <pc:grpChg chg="del">
          <ac:chgData name="Tr.A ." userId="71594aaa30a32cc1" providerId="LiveId" clId="{39B7C257-3911-49A6-AF41-D13F8DCCC94D}" dt="2022-09-12T12:15:10.639" v="341" actId="478"/>
          <ac:grpSpMkLst>
            <pc:docMk/>
            <pc:sldMk cId="0" sldId="262"/>
            <ac:grpSpMk id="1619" creationId="{00000000-0000-0000-0000-000000000000}"/>
          </ac:grpSpMkLst>
        </pc:grpChg>
        <pc:grpChg chg="del">
          <ac:chgData name="Tr.A ." userId="71594aaa30a32cc1" providerId="LiveId" clId="{39B7C257-3911-49A6-AF41-D13F8DCCC94D}" dt="2022-09-12T12:15:03.375" v="339" actId="478"/>
          <ac:grpSpMkLst>
            <pc:docMk/>
            <pc:sldMk cId="0" sldId="262"/>
            <ac:grpSpMk id="1661" creationId="{00000000-0000-0000-0000-000000000000}"/>
          </ac:grpSpMkLst>
        </pc:grpChg>
      </pc:sldChg>
      <pc:sldChg chg="addSp delSp modSp mod ord modAnim modNotes">
        <pc:chgData name="Tr.A ." userId="71594aaa30a32cc1" providerId="LiveId" clId="{39B7C257-3911-49A6-AF41-D13F8DCCC94D}" dt="2022-09-12T12:07:00.769" v="266" actId="1076"/>
        <pc:sldMkLst>
          <pc:docMk/>
          <pc:sldMk cId="0" sldId="263"/>
        </pc:sldMkLst>
        <pc:spChg chg="add del mod">
          <ac:chgData name="Tr.A ." userId="71594aaa30a32cc1" providerId="LiveId" clId="{39B7C257-3911-49A6-AF41-D13F8DCCC94D}" dt="2022-09-12T12:05:45.250" v="243" actId="478"/>
          <ac:spMkLst>
            <pc:docMk/>
            <pc:sldMk cId="0" sldId="263"/>
            <ac:spMk id="3" creationId="{F4DAA9D0-8A31-9EBE-B650-38F2A5088FCE}"/>
          </ac:spMkLst>
        </pc:spChg>
        <pc:spChg chg="mod">
          <ac:chgData name="Tr.A ." userId="71594aaa30a32cc1" providerId="LiveId" clId="{39B7C257-3911-49A6-AF41-D13F8DCCC94D}" dt="2022-09-12T12:05:59.589" v="249" actId="1076"/>
          <ac:spMkLst>
            <pc:docMk/>
            <pc:sldMk cId="0" sldId="263"/>
            <ac:spMk id="1743" creationId="{00000000-0000-0000-0000-000000000000}"/>
          </ac:spMkLst>
        </pc:spChg>
        <pc:spChg chg="del">
          <ac:chgData name="Tr.A ." userId="71594aaa30a32cc1" providerId="LiveId" clId="{39B7C257-3911-49A6-AF41-D13F8DCCC94D}" dt="2022-09-12T12:05:44.291" v="242" actId="478"/>
          <ac:spMkLst>
            <pc:docMk/>
            <pc:sldMk cId="0" sldId="263"/>
            <ac:spMk id="1744" creationId="{00000000-0000-0000-0000-000000000000}"/>
          </ac:spMkLst>
        </pc:spChg>
        <pc:picChg chg="add mod">
          <ac:chgData name="Tr.A ." userId="71594aaa30a32cc1" providerId="LiveId" clId="{39B7C257-3911-49A6-AF41-D13F8DCCC94D}" dt="2022-09-12T12:07:00.769" v="266" actId="1076"/>
          <ac:picMkLst>
            <pc:docMk/>
            <pc:sldMk cId="0" sldId="263"/>
            <ac:picMk id="8194" creationId="{7FA5F749-88E0-8ECE-E1F2-3933EF607F36}"/>
          </ac:picMkLst>
        </pc:picChg>
      </pc:sldChg>
      <pc:sldChg chg="addSp delSp modSp mod modAnim">
        <pc:chgData name="Tr.A ." userId="71594aaa30a32cc1" providerId="LiveId" clId="{39B7C257-3911-49A6-AF41-D13F8DCCC94D}" dt="2022-09-12T13:23:30.322" v="421" actId="1076"/>
        <pc:sldMkLst>
          <pc:docMk/>
          <pc:sldMk cId="0" sldId="264"/>
        </pc:sldMkLst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" creationId="{FBB6D20D-F1F2-D620-CBB1-DB5CDBC1EBAA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" creationId="{E0762C91-C05B-E0CE-F0A5-6AD5923D7E07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" creationId="{AB439A7E-09D8-29C9-D44C-163BDA901F10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6" creationId="{DD911AAF-0F4F-44B3-00FC-EC189B785BDA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7" creationId="{9CE71FA6-F337-D578-75FA-25E41144134C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8" creationId="{38192EC6-93B7-EAA0-9D0C-09C68CF3B43B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9" creationId="{6DD8B183-19F4-4F6B-E7A5-41EA490243DB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0" creationId="{F8BC592C-90FB-4B54-FD83-526516BBEAC4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1" creationId="{69D10D74-3D07-5BEA-81B3-FB9C47874007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2" creationId="{21EAB3CB-1899-5544-E647-F35D057FC81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3" creationId="{F087538B-08C3-0523-45CA-AD438D252CA6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4" creationId="{FDCC0D4B-9D2C-23DF-3E26-6F11C38D5D69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5" creationId="{E41FBCE9-8205-45DB-7E9D-4769F33C7404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6" creationId="{95DDAECA-0C41-649B-D7E0-F41B2424E883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7" creationId="{3CF3678F-5308-5784-BADD-59A337946557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8" creationId="{763DEC34-9D71-ACEE-884A-5120A58886F7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19" creationId="{21208FC9-4744-DBA8-A8BF-1B632F4716C7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0" creationId="{528A5313-D990-BF1F-C7DC-7A871823FE9C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1" creationId="{DBD2B91D-BE20-FEC9-C265-817CEACF827E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2" creationId="{B8D9929E-FAF9-7CF5-DBD6-D73DE5481EE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3" creationId="{17F913F3-9C4F-A4C6-E6BB-7F999066B750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4" creationId="{0ED7FF5A-5AD0-EDFA-2500-72F9A24E2F2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5" creationId="{3707E82E-FECD-6E87-4099-23B48CD269B6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6" creationId="{3FD806B8-3E68-6358-4E88-250379D2FBAE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7" creationId="{0AFCE993-CDAF-8164-E981-77F76E81E28E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8" creationId="{8A417508-AF07-6BE5-C576-DEF27A4A655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29" creationId="{1AC075B1-E065-4DD3-1836-B71686EC5A64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0" creationId="{B38DE1B4-C867-6501-6FB0-BCF5BA87F2EA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1" creationId="{9AA59B96-F8BC-1909-7DD6-CC3785386B58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2" creationId="{9B3DFCA4-D001-B6C5-1030-A32682C94D2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3" creationId="{3A7B715E-3C61-95F6-FB19-984ABAF9E35F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4" creationId="{2B99A5CD-E04E-B2C5-FF43-744BA1B4A7D8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5" creationId="{B18EE940-687A-68AC-F318-FE57B97DA699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6" creationId="{67D434B7-D3AD-3A46-558A-F2A6CF49337E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7" creationId="{6A9BDBA0-2236-02A7-33C6-023C0667F68B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8" creationId="{68E01E68-3830-522E-7634-CE167C75FA93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39" creationId="{EED30E8B-3CA8-2342-72BE-59877CC2CE2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0" creationId="{9D78D70F-C633-942B-EE0B-6D055405756B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1" creationId="{2B9B551D-81D2-6A2C-BEF2-506E0A2678B6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2" creationId="{0085EA61-5312-E6DB-7679-62B316BB14FC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3" creationId="{D83CF9CD-47E3-4B2E-19F2-715D9725E395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4" creationId="{5EE40358-35B1-3DF9-8272-36A26D9B9A2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5" creationId="{0CC30B8D-D5C5-F42D-E007-C0FACB087F8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6" creationId="{71DBC28F-850B-DC6A-331C-0C66AF5A36C1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7" creationId="{5E150F69-B461-7E26-B74E-8976F4C79CB1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8" creationId="{23E624B6-083F-F900-2838-D1B9BDD17F7F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49" creationId="{4A4C3B96-8D4D-1993-3BC3-7A6036D054F3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0" creationId="{92E23722-E3F5-0CD9-CDAB-38AEAC4B2C4F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1" creationId="{BB68D7C7-3C29-337E-D992-2B1F3ECE5392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2" creationId="{3445D81A-EBA5-E38E-F908-101662761B80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3" creationId="{A646F926-4FB1-C84E-80B6-6C9D8DF7C75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4" creationId="{87DD34A2-53FB-8CC2-B77C-EBA564DA7695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5" creationId="{7599B89D-E722-1A35-D423-59C34BE9F584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6" creationId="{B8DA1B4E-8E64-1C8D-FB9A-B2B4F65C41B8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7" creationId="{4F76F608-2AC9-AF3D-BE87-2EAFDC7FB604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8" creationId="{9CFDEDC3-989F-D722-DEC3-1B46FFFB8F8D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59" creationId="{919B7586-B1DD-BA61-3307-34060D1367D3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60" creationId="{7EB2C172-FCA7-926D-51AB-2F9D4936C178}"/>
          </ac:spMkLst>
        </pc:spChg>
        <pc:spChg chg="mod">
          <ac:chgData name="Tr.A ." userId="71594aaa30a32cc1" providerId="LiveId" clId="{39B7C257-3911-49A6-AF41-D13F8DCCC94D}" dt="2022-09-12T12:16:24.590" v="360"/>
          <ac:spMkLst>
            <pc:docMk/>
            <pc:sldMk cId="0" sldId="264"/>
            <ac:spMk id="61" creationId="{84AC699D-684F-D3A1-3EF1-81957AF80E5A}"/>
          </ac:spMkLst>
        </pc:spChg>
        <pc:spChg chg="mod">
          <ac:chgData name="Tr.A ." userId="71594aaa30a32cc1" providerId="LiveId" clId="{39B7C257-3911-49A6-AF41-D13F8DCCC94D}" dt="2022-09-12T12:16:43.911" v="365" actId="14100"/>
          <ac:spMkLst>
            <pc:docMk/>
            <pc:sldMk cId="0" sldId="264"/>
            <ac:spMk id="1795" creationId="{8E825763-F3EC-763D-40D4-A216424A7E7D}"/>
          </ac:spMkLst>
        </pc:spChg>
        <pc:spChg chg="add mod">
          <ac:chgData name="Tr.A ." userId="71594aaa30a32cc1" providerId="LiveId" clId="{39B7C257-3911-49A6-AF41-D13F8DCCC94D}" dt="2022-09-12T12:20:29.879" v="412" actId="403"/>
          <ac:spMkLst>
            <pc:docMk/>
            <pc:sldMk cId="0" sldId="264"/>
            <ac:spMk id="1796" creationId="{7D4FF0A1-006F-B619-E111-0B99EF521BEA}"/>
          </ac:spMkLst>
        </pc:spChg>
        <pc:spChg chg="add mod">
          <ac:chgData name="Tr.A ." userId="71594aaa30a32cc1" providerId="LiveId" clId="{39B7C257-3911-49A6-AF41-D13F8DCCC94D}" dt="2022-09-12T13:23:21.376" v="420"/>
          <ac:spMkLst>
            <pc:docMk/>
            <pc:sldMk cId="0" sldId="264"/>
            <ac:spMk id="1797" creationId="{B7CA506C-F801-43CE-D33C-F1FF04B0D7D8}"/>
          </ac:spMkLst>
        </pc:spChg>
        <pc:spChg chg="add mod">
          <ac:chgData name="Tr.A ." userId="71594aaa30a32cc1" providerId="LiveId" clId="{39B7C257-3911-49A6-AF41-D13F8DCCC94D}" dt="2022-09-12T12:20:42.798" v="414" actId="1076"/>
          <ac:spMkLst>
            <pc:docMk/>
            <pc:sldMk cId="0" sldId="264"/>
            <ac:spMk id="1798" creationId="{7694B052-98FA-DB2B-A69B-CC94271392FC}"/>
          </ac:spMkLst>
        </pc:spChg>
        <pc:spChg chg="add mod">
          <ac:chgData name="Tr.A ." userId="71594aaa30a32cc1" providerId="LiveId" clId="{39B7C257-3911-49A6-AF41-D13F8DCCC94D}" dt="2022-09-12T12:20:37.019" v="413" actId="1076"/>
          <ac:spMkLst>
            <pc:docMk/>
            <pc:sldMk cId="0" sldId="264"/>
            <ac:spMk id="1799" creationId="{7B42A2BB-7426-BF44-8B03-C9E6449078A3}"/>
          </ac:spMkLst>
        </pc:spChg>
        <pc:spChg chg="add mod">
          <ac:chgData name="Tr.A ." userId="71594aaa30a32cc1" providerId="LiveId" clId="{39B7C257-3911-49A6-AF41-D13F8DCCC94D}" dt="2022-09-12T12:20:29.879" v="412" actId="403"/>
          <ac:spMkLst>
            <pc:docMk/>
            <pc:sldMk cId="0" sldId="264"/>
            <ac:spMk id="1800" creationId="{23431D39-686C-F0CF-E91C-5DED76664A57}"/>
          </ac:spMkLst>
        </pc:spChg>
        <pc:spChg chg="add mod">
          <ac:chgData name="Tr.A ." userId="71594aaa30a32cc1" providerId="LiveId" clId="{39B7C257-3911-49A6-AF41-D13F8DCCC94D}" dt="2022-09-12T13:23:30.322" v="421" actId="1076"/>
          <ac:spMkLst>
            <pc:docMk/>
            <pc:sldMk cId="0" sldId="264"/>
            <ac:spMk id="1801" creationId="{410A1D67-FFBD-BEFA-5EB9-0775B4E8086F}"/>
          </ac:spMkLst>
        </pc:spChg>
        <pc:spChg chg="add mod">
          <ac:chgData name="Tr.A ." userId="71594aaa30a32cc1" providerId="LiveId" clId="{39B7C257-3911-49A6-AF41-D13F8DCCC94D}" dt="2022-09-12T12:20:29.879" v="412" actId="403"/>
          <ac:spMkLst>
            <pc:docMk/>
            <pc:sldMk cId="0" sldId="264"/>
            <ac:spMk id="1802" creationId="{FB97DE30-20D2-0C56-7AAD-6861ECCF1F8A}"/>
          </ac:spMkLst>
        </pc:spChg>
        <pc:spChg chg="add mod">
          <ac:chgData name="Tr.A ." userId="71594aaa30a32cc1" providerId="LiveId" clId="{39B7C257-3911-49A6-AF41-D13F8DCCC94D}" dt="2022-09-12T12:20:29.879" v="412" actId="403"/>
          <ac:spMkLst>
            <pc:docMk/>
            <pc:sldMk cId="0" sldId="264"/>
            <ac:spMk id="1803" creationId="{ADB36792-E98A-E698-EA74-053D71CF3F48}"/>
          </ac:spMkLst>
        </pc:spChg>
        <pc:grpChg chg="add del mod">
          <ac:chgData name="Tr.A ." userId="71594aaa30a32cc1" providerId="LiveId" clId="{39B7C257-3911-49A6-AF41-D13F8DCCC94D}" dt="2022-09-12T12:16:26.135" v="361"/>
          <ac:grpSpMkLst>
            <pc:docMk/>
            <pc:sldMk cId="0" sldId="264"/>
            <ac:grpSpMk id="2" creationId="{83C95859-3944-9479-4DB6-16A128197849}"/>
          </ac:grpSpMkLst>
        </pc:grpChg>
        <pc:grpChg chg="add del mod">
          <ac:chgData name="Tr.A ." userId="71594aaa30a32cc1" providerId="LiveId" clId="{39B7C257-3911-49A6-AF41-D13F8DCCC94D}" dt="2022-09-12T12:16:53.433" v="366" actId="478"/>
          <ac:grpSpMkLst>
            <pc:docMk/>
            <pc:sldMk cId="0" sldId="264"/>
            <ac:grpSpMk id="1793" creationId="{EF5340CC-3A2C-7369-8D87-3960195BFFCC}"/>
          </ac:grpSpMkLst>
        </pc:grpChg>
        <pc:grpChg chg="del">
          <ac:chgData name="Tr.A ." userId="71594aaa30a32cc1" providerId="LiveId" clId="{39B7C257-3911-49A6-AF41-D13F8DCCC94D}" dt="2022-09-12T12:16:21.700" v="358" actId="478"/>
          <ac:grpSpMkLst>
            <pc:docMk/>
            <pc:sldMk cId="0" sldId="264"/>
            <ac:grpSpMk id="1845" creationId="{00000000-0000-0000-0000-000000000000}"/>
          </ac:grpSpMkLst>
        </pc:grpChg>
        <pc:grpChg chg="del">
          <ac:chgData name="Tr.A ." userId="71594aaa30a32cc1" providerId="LiveId" clId="{39B7C257-3911-49A6-AF41-D13F8DCCC94D}" dt="2022-09-12T12:16:23.632" v="359" actId="478"/>
          <ac:grpSpMkLst>
            <pc:docMk/>
            <pc:sldMk cId="0" sldId="264"/>
            <ac:grpSpMk id="1905" creationId="{00000000-0000-0000-0000-000000000000}"/>
          </ac:grpSpMkLst>
        </pc:grpChg>
        <pc:grpChg chg="del">
          <ac:chgData name="Tr.A ." userId="71594aaa30a32cc1" providerId="LiveId" clId="{39B7C257-3911-49A6-AF41-D13F8DCCC94D}" dt="2022-09-12T12:16:21.700" v="358" actId="478"/>
          <ac:grpSpMkLst>
            <pc:docMk/>
            <pc:sldMk cId="0" sldId="264"/>
            <ac:grpSpMk id="1944" creationId="{00000000-0000-0000-0000-000000000000}"/>
          </ac:grpSpMkLst>
        </pc:grpChg>
        <pc:grpChg chg="del">
          <ac:chgData name="Tr.A ." userId="71594aaa30a32cc1" providerId="LiveId" clId="{39B7C257-3911-49A6-AF41-D13F8DCCC94D}" dt="2022-09-12T12:16:21.700" v="358" actId="478"/>
          <ac:grpSpMkLst>
            <pc:docMk/>
            <pc:sldMk cId="0" sldId="264"/>
            <ac:grpSpMk id="1995" creationId="{00000000-0000-0000-0000-000000000000}"/>
          </ac:grpSpMkLst>
        </pc:grpChg>
        <pc:picChg chg="add del mod">
          <ac:chgData name="Tr.A ." userId="71594aaa30a32cc1" providerId="LiveId" clId="{39B7C257-3911-49A6-AF41-D13F8DCCC94D}" dt="2022-09-12T12:17:35.586" v="374" actId="478"/>
          <ac:picMkLst>
            <pc:docMk/>
            <pc:sldMk cId="0" sldId="264"/>
            <ac:picMk id="62" creationId="{ADE89E22-9994-390E-C802-E47E8ECA332E}"/>
          </ac:picMkLst>
        </pc:picChg>
        <pc:picChg chg="add mod">
          <ac:chgData name="Tr.A ." userId="71594aaa30a32cc1" providerId="LiveId" clId="{39B7C257-3911-49A6-AF41-D13F8DCCC94D}" dt="2022-09-12T12:17:26.732" v="372" actId="14100"/>
          <ac:picMkLst>
            <pc:docMk/>
            <pc:sldMk cId="0" sldId="264"/>
            <ac:picMk id="63" creationId="{09B42388-BB9A-3023-9ACD-452C6941A4C3}"/>
          </ac:picMkLst>
        </pc:picChg>
        <pc:picChg chg="add mod">
          <ac:chgData name="Tr.A ." userId="71594aaa30a32cc1" providerId="LiveId" clId="{39B7C257-3911-49A6-AF41-D13F8DCCC94D}" dt="2022-09-12T12:19:04.563" v="393" actId="1076"/>
          <ac:picMkLst>
            <pc:docMk/>
            <pc:sldMk cId="0" sldId="264"/>
            <ac:picMk id="1792" creationId="{AADC1B9A-93AA-30D0-3ACB-DF8952374F7A}"/>
          </ac:picMkLst>
        </pc:picChg>
        <pc:picChg chg="mod">
          <ac:chgData name="Tr.A ." userId="71594aaa30a32cc1" providerId="LiveId" clId="{39B7C257-3911-49A6-AF41-D13F8DCCC94D}" dt="2022-09-12T12:16:43.911" v="365" actId="14100"/>
          <ac:picMkLst>
            <pc:docMk/>
            <pc:sldMk cId="0" sldId="264"/>
            <ac:picMk id="1794" creationId="{BBFD7EBC-62C7-7B0F-E247-824118A8A3C8}"/>
          </ac:picMkLst>
        </pc:picChg>
      </pc:sldChg>
      <pc:sldChg chg="addSp delSp modSp mod addAnim delAnim modAnim">
        <pc:chgData name="Tr.A ." userId="71594aaa30a32cc1" providerId="LiveId" clId="{39B7C257-3911-49A6-AF41-D13F8DCCC94D}" dt="2022-09-13T04:46:14.722" v="429" actId="207"/>
        <pc:sldMkLst>
          <pc:docMk/>
          <pc:sldMk cId="0" sldId="265"/>
        </pc:sldMkLst>
        <pc:spChg chg="add mod">
          <ac:chgData name="Tr.A ." userId="71594aaa30a32cc1" providerId="LiveId" clId="{39B7C257-3911-49A6-AF41-D13F8DCCC94D}" dt="2022-09-12T13:25:44.735" v="424" actId="1076"/>
          <ac:spMkLst>
            <pc:docMk/>
            <pc:sldMk cId="0" sldId="265"/>
            <ac:spMk id="4" creationId="{6CB4ADEC-4739-8A6B-9E48-9CC938755A8C}"/>
          </ac:spMkLst>
        </pc:spChg>
        <pc:spChg chg="add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2" creationId="{F955B822-A157-709E-10D3-B8A7DF4993D4}"/>
          </ac:spMkLst>
        </pc:spChg>
        <pc:spChg chg="add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3" creationId="{027129D5-776F-BA82-34DE-635B6F992DE2}"/>
          </ac:spMkLst>
        </pc:spChg>
        <pc:spChg chg="add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4" creationId="{50CCD3CE-2337-0A39-2D8E-058FD38976CD}"/>
          </ac:spMkLst>
        </pc:spChg>
        <pc:spChg chg="add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5" creationId="{2BBC592F-CFE3-9154-E649-726DE6D74258}"/>
          </ac:spMkLst>
        </pc:spChg>
        <pc:spChg chg="add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6" creationId="{AF1216F4-1064-7E9D-436B-C895FE320D5A}"/>
          </ac:spMkLst>
        </pc:spChg>
        <pc:spChg chg="add del mod">
          <ac:chgData name="Tr.A ." userId="71594aaa30a32cc1" providerId="LiveId" clId="{39B7C257-3911-49A6-AF41-D13F8DCCC94D}" dt="2022-09-13T04:46:14.722" v="429" actId="207"/>
          <ac:spMkLst>
            <pc:docMk/>
            <pc:sldMk cId="0" sldId="265"/>
            <ac:spMk id="17" creationId="{F125983E-4645-B4F3-A7E0-9ACC9A77F89A}"/>
          </ac:spMkLst>
        </pc:spChg>
        <pc:spChg chg="add mod">
          <ac:chgData name="Tr.A ." userId="71594aaa30a32cc1" providerId="LiveId" clId="{39B7C257-3911-49A6-AF41-D13F8DCCC94D}" dt="2022-09-12T13:25:44.735" v="424" actId="1076"/>
          <ac:spMkLst>
            <pc:docMk/>
            <pc:sldMk cId="0" sldId="265"/>
            <ac:spMk id="18" creationId="{F058A5FD-DCD5-7D09-6052-1432324069CF}"/>
          </ac:spMkLst>
        </pc:spChg>
        <pc:spChg chg="add mod">
          <ac:chgData name="Tr.A ." userId="71594aaa30a32cc1" providerId="LiveId" clId="{39B7C257-3911-49A6-AF41-D13F8DCCC94D}" dt="2022-09-12T13:25:44.735" v="424" actId="1076"/>
          <ac:spMkLst>
            <pc:docMk/>
            <pc:sldMk cId="0" sldId="265"/>
            <ac:spMk id="19" creationId="{3DC21BA0-25A8-E701-D78F-B3C67F419C94}"/>
          </ac:spMkLst>
        </pc:spChg>
        <pc:grpChg chg="add mod">
          <ac:chgData name="Tr.A ." userId="71594aaa30a32cc1" providerId="LiveId" clId="{39B7C257-3911-49A6-AF41-D13F8DCCC94D}" dt="2022-09-12T13:25:44.735" v="424" actId="1076"/>
          <ac:grpSpMkLst>
            <pc:docMk/>
            <pc:sldMk cId="0" sldId="265"/>
            <ac:grpSpMk id="7" creationId="{7DC18C9A-8732-6CC3-2761-13D65BC52BBE}"/>
          </ac:grpSpMkLst>
        </pc:grpChg>
        <pc:grpChg chg="del">
          <ac:chgData name="Tr.A ." userId="71594aaa30a32cc1" providerId="LiveId" clId="{39B7C257-3911-49A6-AF41-D13F8DCCC94D}" dt="2022-09-12T13:25:10.537" v="422" actId="478"/>
          <ac:grpSpMkLst>
            <pc:docMk/>
            <pc:sldMk cId="0" sldId="265"/>
            <ac:grpSpMk id="2042" creationId="{00000000-0000-0000-0000-000000000000}"/>
          </ac:grpSpMkLst>
        </pc:grpChg>
        <pc:grpChg chg="del">
          <ac:chgData name="Tr.A ." userId="71594aaa30a32cc1" providerId="LiveId" clId="{39B7C257-3911-49A6-AF41-D13F8DCCC94D}" dt="2022-09-12T13:25:10.537" v="422" actId="478"/>
          <ac:grpSpMkLst>
            <pc:docMk/>
            <pc:sldMk cId="0" sldId="265"/>
            <ac:grpSpMk id="2116" creationId="{00000000-0000-0000-0000-000000000000}"/>
          </ac:grpSpMkLst>
        </pc:grpChg>
        <pc:grpChg chg="del">
          <ac:chgData name="Tr.A ." userId="71594aaa30a32cc1" providerId="LiveId" clId="{39B7C257-3911-49A6-AF41-D13F8DCCC94D}" dt="2022-09-12T13:25:10.537" v="422" actId="478"/>
          <ac:grpSpMkLst>
            <pc:docMk/>
            <pc:sldMk cId="0" sldId="265"/>
            <ac:grpSpMk id="2177" creationId="{00000000-0000-0000-0000-000000000000}"/>
          </ac:grpSpMkLst>
        </pc:grpChg>
        <pc:picChg chg="add mod">
          <ac:chgData name="Tr.A ." userId="71594aaa30a32cc1" providerId="LiveId" clId="{39B7C257-3911-49A6-AF41-D13F8DCCC94D}" dt="2022-09-12T13:25:44.735" v="424" actId="1076"/>
          <ac:picMkLst>
            <pc:docMk/>
            <pc:sldMk cId="0" sldId="265"/>
            <ac:picMk id="2" creationId="{61B7CBA5-E297-BEAC-031C-1D55A399D467}"/>
          </ac:picMkLst>
        </pc:picChg>
        <pc:picChg chg="add mod">
          <ac:chgData name="Tr.A ." userId="71594aaa30a32cc1" providerId="LiveId" clId="{39B7C257-3911-49A6-AF41-D13F8DCCC94D}" dt="2022-09-12T13:25:44.735" v="424" actId="1076"/>
          <ac:picMkLst>
            <pc:docMk/>
            <pc:sldMk cId="0" sldId="265"/>
            <ac:picMk id="3" creationId="{132C1420-97EF-48A7-D32F-3F1F9B2CD873}"/>
          </ac:picMkLst>
        </pc:picChg>
        <pc:inkChg chg="add mod">
          <ac:chgData name="Tr.A ." userId="71594aaa30a32cc1" providerId="LiveId" clId="{39B7C257-3911-49A6-AF41-D13F8DCCC94D}" dt="2022-09-12T13:25:44.735" v="424" actId="1076"/>
          <ac:inkMkLst>
            <pc:docMk/>
            <pc:sldMk cId="0" sldId="265"/>
            <ac:inkMk id="5" creationId="{2A84FD04-E0CA-5F4E-7033-C72782E542F4}"/>
          </ac:inkMkLst>
        </pc:inkChg>
        <pc:inkChg chg="add mod">
          <ac:chgData name="Tr.A ." userId="71594aaa30a32cc1" providerId="LiveId" clId="{39B7C257-3911-49A6-AF41-D13F8DCCC94D}" dt="2022-09-12T13:25:44.735" v="424" actId="1076"/>
          <ac:inkMkLst>
            <pc:docMk/>
            <pc:sldMk cId="0" sldId="265"/>
            <ac:inkMk id="6" creationId="{6FF64BFB-F368-EDC9-A8D8-21BB18953B3C}"/>
          </ac:inkMkLst>
        </pc:inkChg>
        <pc:inkChg chg="mod">
          <ac:chgData name="Tr.A ." userId="71594aaa30a32cc1" providerId="LiveId" clId="{39B7C257-3911-49A6-AF41-D13F8DCCC94D}" dt="2022-09-12T13:25:37.036" v="423"/>
          <ac:inkMkLst>
            <pc:docMk/>
            <pc:sldMk cId="0" sldId="265"/>
            <ac:inkMk id="8" creationId="{6F48E318-552E-E680-29B5-DDD55D063396}"/>
          </ac:inkMkLst>
        </pc:inkChg>
        <pc:inkChg chg="mod">
          <ac:chgData name="Tr.A ." userId="71594aaa30a32cc1" providerId="LiveId" clId="{39B7C257-3911-49A6-AF41-D13F8DCCC94D}" dt="2022-09-12T13:25:37.036" v="423"/>
          <ac:inkMkLst>
            <pc:docMk/>
            <pc:sldMk cId="0" sldId="265"/>
            <ac:inkMk id="9" creationId="{B651A227-B9D6-8382-D23F-DCA75CB25C9D}"/>
          </ac:inkMkLst>
        </pc:inkChg>
        <pc:inkChg chg="mod">
          <ac:chgData name="Tr.A ." userId="71594aaa30a32cc1" providerId="LiveId" clId="{39B7C257-3911-49A6-AF41-D13F8DCCC94D}" dt="2022-09-12T13:25:37.036" v="423"/>
          <ac:inkMkLst>
            <pc:docMk/>
            <pc:sldMk cId="0" sldId="265"/>
            <ac:inkMk id="10" creationId="{1F638A64-C414-2A8E-724E-909E66E12217}"/>
          </ac:inkMkLst>
        </pc:inkChg>
        <pc:inkChg chg="mod">
          <ac:chgData name="Tr.A ." userId="71594aaa30a32cc1" providerId="LiveId" clId="{39B7C257-3911-49A6-AF41-D13F8DCCC94D}" dt="2022-09-12T13:25:37.036" v="423"/>
          <ac:inkMkLst>
            <pc:docMk/>
            <pc:sldMk cId="0" sldId="265"/>
            <ac:inkMk id="11" creationId="{9B32CE32-C034-7584-505C-C916C2AA74E0}"/>
          </ac:inkMkLst>
        </pc:inkChg>
        <pc:inkChg chg="add mod">
          <ac:chgData name="Tr.A ." userId="71594aaa30a32cc1" providerId="LiveId" clId="{39B7C257-3911-49A6-AF41-D13F8DCCC94D}" dt="2022-09-12T13:25:44.735" v="424" actId="1076"/>
          <ac:inkMkLst>
            <pc:docMk/>
            <pc:sldMk cId="0" sldId="265"/>
            <ac:inkMk id="20" creationId="{C2DF0437-AFFE-547C-D2FB-00AE78BED286}"/>
          </ac:inkMkLst>
        </pc:inkChg>
      </pc:sldChg>
      <pc:sldChg chg="addSp delSp modSp mod modAnim">
        <pc:chgData name="Tr.A ." userId="71594aaa30a32cc1" providerId="LiveId" clId="{39B7C257-3911-49A6-AF41-D13F8DCCC94D}" dt="2022-09-13T04:48:08.822" v="448" actId="207"/>
        <pc:sldMkLst>
          <pc:docMk/>
          <pc:sldMk cId="0" sldId="266"/>
        </pc:sldMkLst>
        <pc:spChg chg="add mod">
          <ac:chgData name="Tr.A ." userId="71594aaa30a32cc1" providerId="LiveId" clId="{39B7C257-3911-49A6-AF41-D13F8DCCC94D}" dt="2022-09-13T04:48:08.822" v="448" actId="207"/>
          <ac:spMkLst>
            <pc:docMk/>
            <pc:sldMk cId="0" sldId="266"/>
            <ac:spMk id="5" creationId="{7F4CE6FE-39BE-9C4E-FE6E-5EA69F86F299}"/>
          </ac:spMkLst>
        </pc:spChg>
        <pc:spChg chg="add mod">
          <ac:chgData name="Tr.A ." userId="71594aaa30a32cc1" providerId="LiveId" clId="{39B7C257-3911-49A6-AF41-D13F8DCCC94D}" dt="2022-09-13T04:47:53.265" v="446" actId="207"/>
          <ac:spMkLst>
            <pc:docMk/>
            <pc:sldMk cId="0" sldId="266"/>
            <ac:spMk id="6" creationId="{9AA403F9-9E5F-53FA-06C1-35768CA7EAA7}"/>
          </ac:spMkLst>
        </pc:spChg>
        <pc:spChg chg="add mod">
          <ac:chgData name="Tr.A ." userId="71594aaa30a32cc1" providerId="LiveId" clId="{39B7C257-3911-49A6-AF41-D13F8DCCC94D}" dt="2022-09-13T04:47:43.098" v="444" actId="207"/>
          <ac:spMkLst>
            <pc:docMk/>
            <pc:sldMk cId="0" sldId="266"/>
            <ac:spMk id="7" creationId="{836502B0-0890-E832-10DC-B0AA822BA40C}"/>
          </ac:spMkLst>
        </pc:spChg>
        <pc:spChg chg="add mod">
          <ac:chgData name="Tr.A ." userId="71594aaa30a32cc1" providerId="LiveId" clId="{39B7C257-3911-49A6-AF41-D13F8DCCC94D}" dt="2022-09-13T04:47:29.693" v="442" actId="207"/>
          <ac:spMkLst>
            <pc:docMk/>
            <pc:sldMk cId="0" sldId="266"/>
            <ac:spMk id="8" creationId="{B77151FC-D6EE-335C-A5FA-3310A4BDADEB}"/>
          </ac:spMkLst>
        </pc:spChg>
        <pc:spChg chg="add mod">
          <ac:chgData name="Tr.A ." userId="71594aaa30a32cc1" providerId="LiveId" clId="{39B7C257-3911-49A6-AF41-D13F8DCCC94D}" dt="2022-09-13T04:47:21.857" v="440" actId="207"/>
          <ac:spMkLst>
            <pc:docMk/>
            <pc:sldMk cId="0" sldId="266"/>
            <ac:spMk id="9" creationId="{EFD64595-5920-094E-F6E3-9BD2B790F7E7}"/>
          </ac:spMkLst>
        </pc:spChg>
        <pc:grpChg chg="del">
          <ac:chgData name="Tr.A ." userId="71594aaa30a32cc1" providerId="LiveId" clId="{39B7C257-3911-49A6-AF41-D13F8DCCC94D}" dt="2022-09-12T13:26:06.716" v="425" actId="478"/>
          <ac:grpSpMkLst>
            <pc:docMk/>
            <pc:sldMk cId="0" sldId="266"/>
            <ac:grpSpMk id="2229" creationId="{00000000-0000-0000-0000-000000000000}"/>
          </ac:grpSpMkLst>
        </pc:grpChg>
        <pc:grpChg chg="del">
          <ac:chgData name="Tr.A ." userId="71594aaa30a32cc1" providerId="LiveId" clId="{39B7C257-3911-49A6-AF41-D13F8DCCC94D}" dt="2022-09-12T13:26:06.716" v="425" actId="478"/>
          <ac:grpSpMkLst>
            <pc:docMk/>
            <pc:sldMk cId="0" sldId="266"/>
            <ac:grpSpMk id="2274" creationId="{00000000-0000-0000-0000-000000000000}"/>
          </ac:grpSpMkLst>
        </pc:grpChg>
        <pc:grpChg chg="del">
          <ac:chgData name="Tr.A ." userId="71594aaa30a32cc1" providerId="LiveId" clId="{39B7C257-3911-49A6-AF41-D13F8DCCC94D}" dt="2022-09-12T13:26:06.716" v="425" actId="478"/>
          <ac:grpSpMkLst>
            <pc:docMk/>
            <pc:sldMk cId="0" sldId="266"/>
            <ac:grpSpMk id="2299" creationId="{00000000-0000-0000-0000-000000000000}"/>
          </ac:grpSpMkLst>
        </pc:grpChg>
        <pc:picChg chg="add mod">
          <ac:chgData name="Tr.A ." userId="71594aaa30a32cc1" providerId="LiveId" clId="{39B7C257-3911-49A6-AF41-D13F8DCCC94D}" dt="2022-09-13T04:46:34.464" v="430" actId="1076"/>
          <ac:picMkLst>
            <pc:docMk/>
            <pc:sldMk cId="0" sldId="266"/>
            <ac:picMk id="2" creationId="{EC8C18D5-6B31-9F87-67F1-5905E4B02658}"/>
          </ac:picMkLst>
        </pc:picChg>
        <pc:picChg chg="add mod">
          <ac:chgData name="Tr.A ." userId="71594aaa30a32cc1" providerId="LiveId" clId="{39B7C257-3911-49A6-AF41-D13F8DCCC94D}" dt="2022-09-13T04:46:43.609" v="432" actId="14100"/>
          <ac:picMkLst>
            <pc:docMk/>
            <pc:sldMk cId="0" sldId="266"/>
            <ac:picMk id="3" creationId="{1EAA7BE6-6172-BBAD-DD15-377756E7CDDC}"/>
          </ac:picMkLst>
        </pc:picChg>
        <pc:picChg chg="add mod">
          <ac:chgData name="Tr.A ." userId="71594aaa30a32cc1" providerId="LiveId" clId="{39B7C257-3911-49A6-AF41-D13F8DCCC94D}" dt="2022-09-13T04:46:53.412" v="434" actId="14100"/>
          <ac:picMkLst>
            <pc:docMk/>
            <pc:sldMk cId="0" sldId="266"/>
            <ac:picMk id="4" creationId="{FB45831E-E6BC-0117-B1F8-E60330E0DEFE}"/>
          </ac:picMkLst>
        </pc:picChg>
      </pc:sldChg>
      <pc:sldChg chg="del">
        <pc:chgData name="Tr.A ." userId="71594aaa30a32cc1" providerId="LiveId" clId="{39B7C257-3911-49A6-AF41-D13F8DCCC94D}" dt="2022-09-13T04:51:22.669" v="493" actId="2696"/>
        <pc:sldMkLst>
          <pc:docMk/>
          <pc:sldMk cId="0" sldId="267"/>
        </pc:sldMkLst>
      </pc:sldChg>
      <pc:sldChg chg="del">
        <pc:chgData name="Tr.A ." userId="71594aaa30a32cc1" providerId="LiveId" clId="{39B7C257-3911-49A6-AF41-D13F8DCCC94D}" dt="2022-09-13T04:51:16.578" v="491" actId="2696"/>
        <pc:sldMkLst>
          <pc:docMk/>
          <pc:sldMk cId="0" sldId="268"/>
        </pc:sldMkLst>
      </pc:sldChg>
      <pc:sldChg chg="del">
        <pc:chgData name="Tr.A ." userId="71594aaa30a32cc1" providerId="LiveId" clId="{39B7C257-3911-49A6-AF41-D13F8DCCC94D}" dt="2022-09-13T04:51:19.529" v="492" actId="2696"/>
        <pc:sldMkLst>
          <pc:docMk/>
          <pc:sldMk cId="0" sldId="269"/>
        </pc:sldMkLst>
      </pc:sldChg>
      <pc:sldChg chg="del">
        <pc:chgData name="Tr.A ." userId="71594aaa30a32cc1" providerId="LiveId" clId="{39B7C257-3911-49A6-AF41-D13F8DCCC94D}" dt="2022-09-13T04:51:13.709" v="490" actId="2696"/>
        <pc:sldMkLst>
          <pc:docMk/>
          <pc:sldMk cId="0" sldId="270"/>
        </pc:sldMkLst>
      </pc:sldChg>
      <pc:sldChg chg="del">
        <pc:chgData name="Tr.A ." userId="71594aaa30a32cc1" providerId="LiveId" clId="{39B7C257-3911-49A6-AF41-D13F8DCCC94D}" dt="2022-09-13T04:51:26.551" v="494" actId="2696"/>
        <pc:sldMkLst>
          <pc:docMk/>
          <pc:sldMk cId="0" sldId="271"/>
        </pc:sldMkLst>
      </pc:sldChg>
      <pc:sldChg chg="del">
        <pc:chgData name="Tr.A ." userId="71594aaa30a32cc1" providerId="LiveId" clId="{39B7C257-3911-49A6-AF41-D13F8DCCC94D}" dt="2022-09-13T04:51:09.177" v="489" actId="2696"/>
        <pc:sldMkLst>
          <pc:docMk/>
          <pc:sldMk cId="0" sldId="272"/>
        </pc:sldMkLst>
      </pc:sldChg>
      <pc:sldChg chg="del">
        <pc:chgData name="Tr.A ." userId="71594aaa30a32cc1" providerId="LiveId" clId="{39B7C257-3911-49A6-AF41-D13F8DCCC94D}" dt="2022-09-13T04:51:29.612" v="495" actId="2696"/>
        <pc:sldMkLst>
          <pc:docMk/>
          <pc:sldMk cId="0" sldId="273"/>
        </pc:sldMkLst>
      </pc:sldChg>
      <pc:sldChg chg="del">
        <pc:chgData name="Tr.A ." userId="71594aaa30a32cc1" providerId="LiveId" clId="{39B7C257-3911-49A6-AF41-D13F8DCCC94D}" dt="2022-09-13T16:06:18.145" v="496" actId="2696"/>
        <pc:sldMkLst>
          <pc:docMk/>
          <pc:sldMk cId="0" sldId="274"/>
        </pc:sldMkLst>
      </pc:sldChg>
      <pc:sldChg chg="del">
        <pc:chgData name="Tr.A ." userId="71594aaa30a32cc1" providerId="LiveId" clId="{39B7C257-3911-49A6-AF41-D13F8DCCC94D}" dt="2022-09-13T04:51:05.445" v="488" actId="2696"/>
        <pc:sldMkLst>
          <pc:docMk/>
          <pc:sldMk cId="0" sldId="275"/>
        </pc:sldMkLst>
      </pc:sldChg>
      <pc:sldChg chg="del">
        <pc:chgData name="Tr.A ." userId="71594aaa30a32cc1" providerId="LiveId" clId="{39B7C257-3911-49A6-AF41-D13F8DCCC94D}" dt="2022-09-13T04:51:02.661" v="487" actId="2696"/>
        <pc:sldMkLst>
          <pc:docMk/>
          <pc:sldMk cId="0" sldId="276"/>
        </pc:sldMkLst>
      </pc:sldChg>
      <pc:sldChg chg="del">
        <pc:chgData name="Tr.A ." userId="71594aaa30a32cc1" providerId="LiveId" clId="{39B7C257-3911-49A6-AF41-D13F8DCCC94D}" dt="2022-09-13T16:06:23.264" v="497" actId="2696"/>
        <pc:sldMkLst>
          <pc:docMk/>
          <pc:sldMk cId="0" sldId="277"/>
        </pc:sldMkLst>
      </pc:sldChg>
      <pc:sldChg chg="del">
        <pc:chgData name="Tr.A ." userId="71594aaa30a32cc1" providerId="LiveId" clId="{39B7C257-3911-49A6-AF41-D13F8DCCC94D}" dt="2022-09-13T04:50:59.655" v="486" actId="2696"/>
        <pc:sldMkLst>
          <pc:docMk/>
          <pc:sldMk cId="0" sldId="278"/>
        </pc:sldMkLst>
      </pc:sldChg>
      <pc:sldChg chg="del">
        <pc:chgData name="Tr.A ." userId="71594aaa30a32cc1" providerId="LiveId" clId="{39B7C257-3911-49A6-AF41-D13F8DCCC94D}" dt="2022-09-13T04:50:55.849" v="485" actId="2696"/>
        <pc:sldMkLst>
          <pc:docMk/>
          <pc:sldMk cId="0" sldId="279"/>
        </pc:sldMkLst>
      </pc:sldChg>
      <pc:sldChg chg="del">
        <pc:chgData name="Tr.A ." userId="71594aaa30a32cc1" providerId="LiveId" clId="{39B7C257-3911-49A6-AF41-D13F8DCCC94D}" dt="2022-09-13T04:50:53.044" v="484" actId="2696"/>
        <pc:sldMkLst>
          <pc:docMk/>
          <pc:sldMk cId="0" sldId="280"/>
        </pc:sldMkLst>
      </pc:sldChg>
      <pc:sldChg chg="del">
        <pc:chgData name="Tr.A ." userId="71594aaa30a32cc1" providerId="LiveId" clId="{39B7C257-3911-49A6-AF41-D13F8DCCC94D}" dt="2022-09-13T04:50:50.188" v="483" actId="2696"/>
        <pc:sldMkLst>
          <pc:docMk/>
          <pc:sldMk cId="0" sldId="281"/>
        </pc:sldMkLst>
      </pc:sldChg>
      <pc:sldChg chg="del">
        <pc:chgData name="Tr.A ." userId="71594aaa30a32cc1" providerId="LiveId" clId="{39B7C257-3911-49A6-AF41-D13F8DCCC94D}" dt="2022-09-13T16:06:27.196" v="498" actId="2696"/>
        <pc:sldMkLst>
          <pc:docMk/>
          <pc:sldMk cId="0" sldId="282"/>
        </pc:sldMkLst>
      </pc:sldChg>
      <pc:sldChg chg="del">
        <pc:chgData name="Tr.A ." userId="71594aaa30a32cc1" providerId="LiveId" clId="{39B7C257-3911-49A6-AF41-D13F8DCCC94D}" dt="2022-09-13T04:50:45.302" v="482" actId="2696"/>
        <pc:sldMkLst>
          <pc:docMk/>
          <pc:sldMk cId="0" sldId="283"/>
        </pc:sldMkLst>
      </pc:sldChg>
      <pc:sldChg chg="del">
        <pc:chgData name="Tr.A ." userId="71594aaa30a32cc1" providerId="LiveId" clId="{39B7C257-3911-49A6-AF41-D13F8DCCC94D}" dt="2022-09-13T04:50:42.657" v="481" actId="2696"/>
        <pc:sldMkLst>
          <pc:docMk/>
          <pc:sldMk cId="0" sldId="284"/>
        </pc:sldMkLst>
      </pc:sldChg>
      <pc:sldChg chg="del">
        <pc:chgData name="Tr.A ." userId="71594aaa30a32cc1" providerId="LiveId" clId="{39B7C257-3911-49A6-AF41-D13F8DCCC94D}" dt="2022-09-13T16:06:37.537" v="499" actId="2696"/>
        <pc:sldMkLst>
          <pc:docMk/>
          <pc:sldMk cId="0" sldId="285"/>
        </pc:sldMkLst>
      </pc:sldChg>
      <pc:sldChg chg="del">
        <pc:chgData name="Tr.A ." userId="71594aaa30a32cc1" providerId="LiveId" clId="{39B7C257-3911-49A6-AF41-D13F8DCCC94D}" dt="2022-09-13T16:06:53.833" v="500" actId="2696"/>
        <pc:sldMkLst>
          <pc:docMk/>
          <pc:sldMk cId="0" sldId="286"/>
        </pc:sldMkLst>
      </pc:sldChg>
      <pc:sldChg chg="del">
        <pc:chgData name="Tr.A ." userId="71594aaa30a32cc1" providerId="LiveId" clId="{39B7C257-3911-49A6-AF41-D13F8DCCC94D}" dt="2022-09-13T04:50:29.554" v="480" actId="2696"/>
        <pc:sldMkLst>
          <pc:docMk/>
          <pc:sldMk cId="0" sldId="287"/>
        </pc:sldMkLst>
      </pc:sldChg>
      <pc:sldChg chg="del">
        <pc:chgData name="Tr.A ." userId="71594aaa30a32cc1" providerId="LiveId" clId="{39B7C257-3911-49A6-AF41-D13F8DCCC94D}" dt="2022-09-13T04:50:24.098" v="479" actId="2696"/>
        <pc:sldMkLst>
          <pc:docMk/>
          <pc:sldMk cId="0" sldId="288"/>
        </pc:sldMkLst>
      </pc:sldChg>
      <pc:sldChg chg="del">
        <pc:chgData name="Tr.A ." userId="71594aaa30a32cc1" providerId="LiveId" clId="{39B7C257-3911-49A6-AF41-D13F8DCCC94D}" dt="2022-09-13T04:50:17.100" v="478" actId="2696"/>
        <pc:sldMkLst>
          <pc:docMk/>
          <pc:sldMk cId="0" sldId="289"/>
        </pc:sldMkLst>
      </pc:sldChg>
      <pc:sldChg chg="del">
        <pc:chgData name="Tr.A ." userId="71594aaa30a32cc1" providerId="LiveId" clId="{39B7C257-3911-49A6-AF41-D13F8DCCC94D}" dt="2022-09-13T04:50:13.133" v="477" actId="2696"/>
        <pc:sldMkLst>
          <pc:docMk/>
          <pc:sldMk cId="0" sldId="290"/>
        </pc:sldMkLst>
      </pc:sldChg>
      <pc:sldChg chg="del">
        <pc:chgData name="Tr.A ." userId="71594aaa30a32cc1" providerId="LiveId" clId="{39B7C257-3911-49A6-AF41-D13F8DCCC94D}" dt="2022-09-13T04:50:09.729" v="476" actId="2696"/>
        <pc:sldMkLst>
          <pc:docMk/>
          <pc:sldMk cId="0" sldId="291"/>
        </pc:sldMkLst>
      </pc:sldChg>
      <pc:sldChg chg="del">
        <pc:chgData name="Tr.A ." userId="71594aaa30a32cc1" providerId="LiveId" clId="{39B7C257-3911-49A6-AF41-D13F8DCCC94D}" dt="2022-09-13T04:50:05.930" v="475" actId="2696"/>
        <pc:sldMkLst>
          <pc:docMk/>
          <pc:sldMk cId="0" sldId="292"/>
        </pc:sldMkLst>
      </pc:sldChg>
      <pc:sldChg chg="del">
        <pc:chgData name="Tr.A ." userId="71594aaa30a32cc1" providerId="LiveId" clId="{39B7C257-3911-49A6-AF41-D13F8DCCC94D}" dt="2022-09-13T04:50:01.899" v="474" actId="2696"/>
        <pc:sldMkLst>
          <pc:docMk/>
          <pc:sldMk cId="0" sldId="293"/>
        </pc:sldMkLst>
      </pc:sldChg>
      <pc:sldChg chg="del">
        <pc:chgData name="Tr.A ." userId="71594aaa30a32cc1" providerId="LiveId" clId="{39B7C257-3911-49A6-AF41-D13F8DCCC94D}" dt="2022-09-13T04:49:58.563" v="473" actId="2696"/>
        <pc:sldMkLst>
          <pc:docMk/>
          <pc:sldMk cId="0" sldId="294"/>
        </pc:sldMkLst>
      </pc:sldChg>
      <pc:sldChg chg="del">
        <pc:chgData name="Tr.A ." userId="71594aaa30a32cc1" providerId="LiveId" clId="{39B7C257-3911-49A6-AF41-D13F8DCCC94D}" dt="2022-09-13T04:49:55.713" v="472" actId="2696"/>
        <pc:sldMkLst>
          <pc:docMk/>
          <pc:sldMk cId="0" sldId="295"/>
        </pc:sldMkLst>
      </pc:sldChg>
      <pc:sldChg chg="del">
        <pc:chgData name="Tr.A ." userId="71594aaa30a32cc1" providerId="LiveId" clId="{39B7C257-3911-49A6-AF41-D13F8DCCC94D}" dt="2022-09-13T04:49:52.728" v="471" actId="2696"/>
        <pc:sldMkLst>
          <pc:docMk/>
          <pc:sldMk cId="0" sldId="296"/>
        </pc:sldMkLst>
      </pc:sldChg>
      <pc:sldChg chg="del">
        <pc:chgData name="Tr.A ." userId="71594aaa30a32cc1" providerId="LiveId" clId="{39B7C257-3911-49A6-AF41-D13F8DCCC94D}" dt="2022-09-13T04:49:44.586" v="470" actId="2696"/>
        <pc:sldMkLst>
          <pc:docMk/>
          <pc:sldMk cId="0" sldId="297"/>
        </pc:sldMkLst>
      </pc:sldChg>
      <pc:sldChg chg="del">
        <pc:chgData name="Tr.A ." userId="71594aaa30a32cc1" providerId="LiveId" clId="{39B7C257-3911-49A6-AF41-D13F8DCCC94D}" dt="2022-09-13T04:49:39.649" v="469" actId="2696"/>
        <pc:sldMkLst>
          <pc:docMk/>
          <pc:sldMk cId="0" sldId="298"/>
        </pc:sldMkLst>
      </pc:sldChg>
      <pc:sldChg chg="del">
        <pc:chgData name="Tr.A ." userId="71594aaa30a32cc1" providerId="LiveId" clId="{39B7C257-3911-49A6-AF41-D13F8DCCC94D}" dt="2022-09-13T04:49:35.882" v="468" actId="2696"/>
        <pc:sldMkLst>
          <pc:docMk/>
          <pc:sldMk cId="0" sldId="299"/>
        </pc:sldMkLst>
      </pc:sldChg>
      <pc:sldChg chg="del">
        <pc:chgData name="Tr.A ." userId="71594aaa30a32cc1" providerId="LiveId" clId="{39B7C257-3911-49A6-AF41-D13F8DCCC94D}" dt="2022-09-13T04:49:33.161" v="467" actId="2696"/>
        <pc:sldMkLst>
          <pc:docMk/>
          <pc:sldMk cId="0" sldId="300"/>
        </pc:sldMkLst>
      </pc:sldChg>
      <pc:sldChg chg="del">
        <pc:chgData name="Tr.A ." userId="71594aaa30a32cc1" providerId="LiveId" clId="{39B7C257-3911-49A6-AF41-D13F8DCCC94D}" dt="2022-09-13T04:49:30.521" v="466" actId="2696"/>
        <pc:sldMkLst>
          <pc:docMk/>
          <pc:sldMk cId="0" sldId="301"/>
        </pc:sldMkLst>
      </pc:sldChg>
      <pc:sldChg chg="del">
        <pc:chgData name="Tr.A ." userId="71594aaa30a32cc1" providerId="LiveId" clId="{39B7C257-3911-49A6-AF41-D13F8DCCC94D}" dt="2022-09-13T04:49:27.102" v="465" actId="2696"/>
        <pc:sldMkLst>
          <pc:docMk/>
          <pc:sldMk cId="0" sldId="302"/>
        </pc:sldMkLst>
      </pc:sldChg>
      <pc:sldChg chg="del">
        <pc:chgData name="Tr.A ." userId="71594aaa30a32cc1" providerId="LiveId" clId="{39B7C257-3911-49A6-AF41-D13F8DCCC94D}" dt="2022-09-13T04:49:24.374" v="464" actId="2696"/>
        <pc:sldMkLst>
          <pc:docMk/>
          <pc:sldMk cId="0" sldId="303"/>
        </pc:sldMkLst>
      </pc:sldChg>
      <pc:sldChg chg="del">
        <pc:chgData name="Tr.A ." userId="71594aaa30a32cc1" providerId="LiveId" clId="{39B7C257-3911-49A6-AF41-D13F8DCCC94D}" dt="2022-09-13T04:49:21.598" v="463" actId="2696"/>
        <pc:sldMkLst>
          <pc:docMk/>
          <pc:sldMk cId="0" sldId="304"/>
        </pc:sldMkLst>
      </pc:sldChg>
      <pc:sldChg chg="del">
        <pc:chgData name="Tr.A ." userId="71594aaa30a32cc1" providerId="LiveId" clId="{39B7C257-3911-49A6-AF41-D13F8DCCC94D}" dt="2022-09-13T04:49:19.177" v="462" actId="2696"/>
        <pc:sldMkLst>
          <pc:docMk/>
          <pc:sldMk cId="0" sldId="305"/>
        </pc:sldMkLst>
      </pc:sldChg>
      <pc:sldChg chg="del">
        <pc:chgData name="Tr.A ." userId="71594aaa30a32cc1" providerId="LiveId" clId="{39B7C257-3911-49A6-AF41-D13F8DCCC94D}" dt="2022-09-13T04:49:16.688" v="461" actId="2696"/>
        <pc:sldMkLst>
          <pc:docMk/>
          <pc:sldMk cId="0" sldId="306"/>
        </pc:sldMkLst>
      </pc:sldChg>
      <pc:sldChg chg="del">
        <pc:chgData name="Tr.A ." userId="71594aaa30a32cc1" providerId="LiveId" clId="{39B7C257-3911-49A6-AF41-D13F8DCCC94D}" dt="2022-09-13T04:49:13.781" v="460" actId="2696"/>
        <pc:sldMkLst>
          <pc:docMk/>
          <pc:sldMk cId="0" sldId="307"/>
        </pc:sldMkLst>
      </pc:sldChg>
      <pc:sldChg chg="del">
        <pc:chgData name="Tr.A ." userId="71594aaa30a32cc1" providerId="LiveId" clId="{39B7C257-3911-49A6-AF41-D13F8DCCC94D}" dt="2022-09-13T04:49:10.928" v="459" actId="2696"/>
        <pc:sldMkLst>
          <pc:docMk/>
          <pc:sldMk cId="0" sldId="308"/>
        </pc:sldMkLst>
      </pc:sldChg>
      <pc:sldChg chg="del">
        <pc:chgData name="Tr.A ." userId="71594aaa30a32cc1" providerId="LiveId" clId="{39B7C257-3911-49A6-AF41-D13F8DCCC94D}" dt="2022-09-13T04:49:08.206" v="458" actId="2696"/>
        <pc:sldMkLst>
          <pc:docMk/>
          <pc:sldMk cId="0" sldId="309"/>
        </pc:sldMkLst>
      </pc:sldChg>
      <pc:sldChg chg="del">
        <pc:chgData name="Tr.A ." userId="71594aaa30a32cc1" providerId="LiveId" clId="{39B7C257-3911-49A6-AF41-D13F8DCCC94D}" dt="2022-09-13T04:49:05.016" v="457" actId="2696"/>
        <pc:sldMkLst>
          <pc:docMk/>
          <pc:sldMk cId="0" sldId="310"/>
        </pc:sldMkLst>
      </pc:sldChg>
      <pc:sldChg chg="del">
        <pc:chgData name="Tr.A ." userId="71594aaa30a32cc1" providerId="LiveId" clId="{39B7C257-3911-49A6-AF41-D13F8DCCC94D}" dt="2022-09-13T04:49:01.893" v="456" actId="2696"/>
        <pc:sldMkLst>
          <pc:docMk/>
          <pc:sldMk cId="0" sldId="311"/>
        </pc:sldMkLst>
      </pc:sldChg>
      <pc:sldChg chg="del">
        <pc:chgData name="Tr.A ." userId="71594aaa30a32cc1" providerId="LiveId" clId="{39B7C257-3911-49A6-AF41-D13F8DCCC94D}" dt="2022-09-13T04:48:59.121" v="455" actId="2696"/>
        <pc:sldMkLst>
          <pc:docMk/>
          <pc:sldMk cId="0" sldId="312"/>
        </pc:sldMkLst>
      </pc:sldChg>
      <pc:sldChg chg="del">
        <pc:chgData name="Tr.A ." userId="71594aaa30a32cc1" providerId="LiveId" clId="{39B7C257-3911-49A6-AF41-D13F8DCCC94D}" dt="2022-09-13T04:48:56.544" v="454" actId="2696"/>
        <pc:sldMkLst>
          <pc:docMk/>
          <pc:sldMk cId="0" sldId="313"/>
        </pc:sldMkLst>
      </pc:sldChg>
      <pc:sldChg chg="del">
        <pc:chgData name="Tr.A ." userId="71594aaa30a32cc1" providerId="LiveId" clId="{39B7C257-3911-49A6-AF41-D13F8DCCC94D}" dt="2022-09-13T04:48:53.137" v="453" actId="2696"/>
        <pc:sldMkLst>
          <pc:docMk/>
          <pc:sldMk cId="0" sldId="314"/>
        </pc:sldMkLst>
      </pc:sldChg>
      <pc:sldChg chg="del">
        <pc:chgData name="Tr.A ." userId="71594aaa30a32cc1" providerId="LiveId" clId="{39B7C257-3911-49A6-AF41-D13F8DCCC94D}" dt="2022-09-13T04:48:50.215" v="452" actId="2696"/>
        <pc:sldMkLst>
          <pc:docMk/>
          <pc:sldMk cId="0" sldId="315"/>
        </pc:sldMkLst>
      </pc:sldChg>
      <pc:sldChg chg="del">
        <pc:chgData name="Tr.A ." userId="71594aaa30a32cc1" providerId="LiveId" clId="{39B7C257-3911-49A6-AF41-D13F8DCCC94D}" dt="2022-09-13T04:48:47.466" v="451" actId="2696"/>
        <pc:sldMkLst>
          <pc:docMk/>
          <pc:sldMk cId="0" sldId="316"/>
        </pc:sldMkLst>
      </pc:sldChg>
      <pc:sldChg chg="del">
        <pc:chgData name="Tr.A ." userId="71594aaa30a32cc1" providerId="LiveId" clId="{39B7C257-3911-49A6-AF41-D13F8DCCC94D}" dt="2022-09-13T04:48:44.838" v="450" actId="2696"/>
        <pc:sldMkLst>
          <pc:docMk/>
          <pc:sldMk cId="0" sldId="317"/>
        </pc:sldMkLst>
      </pc:sldChg>
      <pc:sldChg chg="del">
        <pc:chgData name="Tr.A ." userId="71594aaa30a32cc1" providerId="LiveId" clId="{39B7C257-3911-49A6-AF41-D13F8DCCC94D}" dt="2022-09-13T04:48:42.014" v="449" actId="2696"/>
        <pc:sldMkLst>
          <pc:docMk/>
          <pc:sldMk cId="0" sldId="318"/>
        </pc:sldMkLst>
      </pc:sldChg>
      <pc:sldChg chg="addSp delSp modSp add mod modAnim">
        <pc:chgData name="Tr.A ." userId="71594aaa30a32cc1" providerId="LiveId" clId="{39B7C257-3911-49A6-AF41-D13F8DCCC94D}" dt="2022-09-12T11:59:43.087" v="191" actId="404"/>
        <pc:sldMkLst>
          <pc:docMk/>
          <pc:sldMk cId="1883091003" sldId="319"/>
        </pc:sldMkLst>
        <pc:spChg chg="mod">
          <ac:chgData name="Tr.A ." userId="71594aaa30a32cc1" providerId="LiveId" clId="{39B7C257-3911-49A6-AF41-D13F8DCCC94D}" dt="2022-09-12T11:59:43.087" v="191" actId="404"/>
          <ac:spMkLst>
            <pc:docMk/>
            <pc:sldMk cId="1883091003" sldId="319"/>
            <ac:spMk id="6" creationId="{DA4ACC98-9A28-1E9F-6924-351C968B204F}"/>
          </ac:spMkLst>
        </pc:spChg>
        <pc:picChg chg="del mod">
          <ac:chgData name="Tr.A ." userId="71594aaa30a32cc1" providerId="LiveId" clId="{39B7C257-3911-49A6-AF41-D13F8DCCC94D}" dt="2022-09-12T11:58:46.170" v="181" actId="478"/>
          <ac:picMkLst>
            <pc:docMk/>
            <pc:sldMk cId="1883091003" sldId="319"/>
            <ac:picMk id="5122" creationId="{19BE3F94-36CA-C58A-65B8-E18DD7554E40}"/>
          </ac:picMkLst>
        </pc:picChg>
        <pc:picChg chg="add mod">
          <ac:chgData name="Tr.A ." userId="71594aaa30a32cc1" providerId="LiveId" clId="{39B7C257-3911-49A6-AF41-D13F8DCCC94D}" dt="2022-09-12T11:59:33.828" v="188" actId="1076"/>
          <ac:picMkLst>
            <pc:docMk/>
            <pc:sldMk cId="1883091003" sldId="319"/>
            <ac:picMk id="6146" creationId="{D371DF03-963C-E4FC-3C11-0C8673776236}"/>
          </ac:picMkLst>
        </pc:picChg>
      </pc:sldChg>
      <pc:sldChg chg="addSp delSp modSp add mod">
        <pc:chgData name="Tr.A ." userId="71594aaa30a32cc1" providerId="LiveId" clId="{39B7C257-3911-49A6-AF41-D13F8DCCC94D}" dt="2022-09-12T12:11:00.765" v="287" actId="1076"/>
        <pc:sldMkLst>
          <pc:docMk/>
          <pc:sldMk cId="4293717559" sldId="320"/>
        </pc:sldMkLst>
        <pc:spChg chg="mod">
          <ac:chgData name="Tr.A ." userId="71594aaa30a32cc1" providerId="LiveId" clId="{39B7C257-3911-49A6-AF41-D13F8DCCC94D}" dt="2022-09-12T12:10:55.412" v="286" actId="1076"/>
          <ac:spMkLst>
            <pc:docMk/>
            <pc:sldMk cId="4293717559" sldId="320"/>
            <ac:spMk id="34" creationId="{DC29A833-7D25-2024-B9B0-6EB4E2DA7D81}"/>
          </ac:spMkLst>
        </pc:spChg>
        <pc:grpChg chg="mod">
          <ac:chgData name="Tr.A ." userId="71594aaa30a32cc1" providerId="LiveId" clId="{39B7C257-3911-49A6-AF41-D13F8DCCC94D}" dt="2022-09-12T12:11:00.765" v="287" actId="1076"/>
          <ac:grpSpMkLst>
            <pc:docMk/>
            <pc:sldMk cId="4293717559" sldId="320"/>
            <ac:grpSpMk id="1311" creationId="{00000000-0000-0000-0000-000000000000}"/>
          </ac:grpSpMkLst>
        </pc:grpChg>
        <pc:picChg chg="del">
          <ac:chgData name="Tr.A ." userId="71594aaa30a32cc1" providerId="LiveId" clId="{39B7C257-3911-49A6-AF41-D13F8DCCC94D}" dt="2022-09-12T12:10:09.579" v="279" actId="478"/>
          <ac:picMkLst>
            <pc:docMk/>
            <pc:sldMk cId="4293717559" sldId="320"/>
            <ac:picMk id="4098" creationId="{8D0214E7-BE68-6037-9BBB-2D3B02F6E994}"/>
          </ac:picMkLst>
        </pc:picChg>
        <pc:picChg chg="add mod">
          <ac:chgData name="Tr.A ." userId="71594aaa30a32cc1" providerId="LiveId" clId="{39B7C257-3911-49A6-AF41-D13F8DCCC94D}" dt="2022-09-12T12:10:41.537" v="284" actId="1076"/>
          <ac:picMkLst>
            <pc:docMk/>
            <pc:sldMk cId="4293717559" sldId="320"/>
            <ac:picMk id="9218" creationId="{2065B743-40AF-9080-F70B-DA7BAEEE3924}"/>
          </ac:picMkLst>
        </pc:picChg>
      </pc:sldChg>
      <pc:sldMasterChg chg="delSldLayout">
        <pc:chgData name="Tr.A ." userId="71594aaa30a32cc1" providerId="LiveId" clId="{39B7C257-3911-49A6-AF41-D13F8DCCC94D}" dt="2022-09-13T16:06:53.833" v="500" actId="2696"/>
        <pc:sldMasterMkLst>
          <pc:docMk/>
          <pc:sldMasterMk cId="0" sldId="2147483694"/>
        </pc:sldMasterMkLst>
        <pc:sldLayoutChg chg="del">
          <pc:chgData name="Tr.A ." userId="71594aaa30a32cc1" providerId="LiveId" clId="{39B7C257-3911-49A6-AF41-D13F8DCCC94D}" dt="2022-09-13T04:50:05.930" v="475" actId="2696"/>
          <pc:sldLayoutMkLst>
            <pc:docMk/>
            <pc:sldMasterMk cId="0" sldId="2147483694"/>
            <pc:sldLayoutMk cId="0" sldId="2147483651"/>
          </pc:sldLayoutMkLst>
        </pc:sldLayoutChg>
        <pc:sldLayoutChg chg="del">
          <pc:chgData name="Tr.A ." userId="71594aaa30a32cc1" providerId="LiveId" clId="{39B7C257-3911-49A6-AF41-D13F8DCCC94D}" dt="2022-09-13T16:06:37.537" v="499" actId="2696"/>
          <pc:sldLayoutMkLst>
            <pc:docMk/>
            <pc:sldMasterMk cId="0" sldId="2147483694"/>
            <pc:sldLayoutMk cId="0" sldId="2147483652"/>
          </pc:sldLayoutMkLst>
        </pc:sldLayoutChg>
        <pc:sldLayoutChg chg="del">
          <pc:chgData name="Tr.A ." userId="71594aaa30a32cc1" providerId="LiveId" clId="{39B7C257-3911-49A6-AF41-D13F8DCCC94D}" dt="2022-09-13T04:50:53.044" v="484" actId="2696"/>
          <pc:sldLayoutMkLst>
            <pc:docMk/>
            <pc:sldMasterMk cId="0" sldId="2147483694"/>
            <pc:sldLayoutMk cId="0" sldId="2147483653"/>
          </pc:sldLayoutMkLst>
        </pc:sldLayoutChg>
        <pc:sldLayoutChg chg="del">
          <pc:chgData name="Tr.A ." userId="71594aaa30a32cc1" providerId="LiveId" clId="{39B7C257-3911-49A6-AF41-D13F8DCCC94D}" dt="2022-09-13T04:50:17.100" v="478" actId="2696"/>
          <pc:sldLayoutMkLst>
            <pc:docMk/>
            <pc:sldMasterMk cId="0" sldId="2147483694"/>
            <pc:sldLayoutMk cId="0" sldId="2147483654"/>
          </pc:sldLayoutMkLst>
        </pc:sldLayoutChg>
        <pc:sldLayoutChg chg="del">
          <pc:chgData name="Tr.A ." userId="71594aaa30a32cc1" providerId="LiveId" clId="{39B7C257-3911-49A6-AF41-D13F8DCCC94D}" dt="2022-09-13T04:51:26.551" v="494" actId="2696"/>
          <pc:sldLayoutMkLst>
            <pc:docMk/>
            <pc:sldMasterMk cId="0" sldId="2147483694"/>
            <pc:sldLayoutMk cId="0" sldId="2147483655"/>
          </pc:sldLayoutMkLst>
        </pc:sldLayoutChg>
        <pc:sldLayoutChg chg="del">
          <pc:chgData name="Tr.A ." userId="71594aaa30a32cc1" providerId="LiveId" clId="{39B7C257-3911-49A6-AF41-D13F8DCCC94D}" dt="2022-09-13T04:51:09.177" v="489" actId="2696"/>
          <pc:sldLayoutMkLst>
            <pc:docMk/>
            <pc:sldMasterMk cId="0" sldId="2147483694"/>
            <pc:sldLayoutMk cId="0" sldId="2147483656"/>
          </pc:sldLayoutMkLst>
        </pc:sldLayoutChg>
        <pc:sldLayoutChg chg="del">
          <pc:chgData name="Tr.A ." userId="71594aaa30a32cc1" providerId="LiveId" clId="{39B7C257-3911-49A6-AF41-D13F8DCCC94D}" dt="2022-09-13T04:50:29.554" v="480" actId="2696"/>
          <pc:sldLayoutMkLst>
            <pc:docMk/>
            <pc:sldMasterMk cId="0" sldId="2147483694"/>
            <pc:sldLayoutMk cId="0" sldId="2147483657"/>
          </pc:sldLayoutMkLst>
        </pc:sldLayoutChg>
        <pc:sldLayoutChg chg="del">
          <pc:chgData name="Tr.A ." userId="71594aaa30a32cc1" providerId="LiveId" clId="{39B7C257-3911-49A6-AF41-D13F8DCCC94D}" dt="2022-09-13T16:06:18.145" v="496" actId="2696"/>
          <pc:sldLayoutMkLst>
            <pc:docMk/>
            <pc:sldMasterMk cId="0" sldId="2147483694"/>
            <pc:sldLayoutMk cId="0" sldId="2147483660"/>
          </pc:sldLayoutMkLst>
        </pc:sldLayoutChg>
        <pc:sldLayoutChg chg="del">
          <pc:chgData name="Tr.A ." userId="71594aaa30a32cc1" providerId="LiveId" clId="{39B7C257-3911-49A6-AF41-D13F8DCCC94D}" dt="2022-09-13T16:06:27.196" v="498" actId="2696"/>
          <pc:sldLayoutMkLst>
            <pc:docMk/>
            <pc:sldMasterMk cId="0" sldId="2147483694"/>
            <pc:sldLayoutMk cId="0" sldId="2147483663"/>
          </pc:sldLayoutMkLst>
        </pc:sldLayoutChg>
        <pc:sldLayoutChg chg="del">
          <pc:chgData name="Tr.A ." userId="71594aaa30a32cc1" providerId="LiveId" clId="{39B7C257-3911-49A6-AF41-D13F8DCCC94D}" dt="2022-09-13T04:51:22.669" v="493" actId="2696"/>
          <pc:sldLayoutMkLst>
            <pc:docMk/>
            <pc:sldMasterMk cId="0" sldId="2147483694"/>
            <pc:sldLayoutMk cId="0" sldId="2147483664"/>
          </pc:sldLayoutMkLst>
        </pc:sldLayoutChg>
        <pc:sldLayoutChg chg="del">
          <pc:chgData name="Tr.A ." userId="71594aaa30a32cc1" providerId="LiveId" clId="{39B7C257-3911-49A6-AF41-D13F8DCCC94D}" dt="2022-09-13T04:51:29.612" v="495" actId="2696"/>
          <pc:sldLayoutMkLst>
            <pc:docMk/>
            <pc:sldMasterMk cId="0" sldId="2147483694"/>
            <pc:sldLayoutMk cId="0" sldId="2147483665"/>
          </pc:sldLayoutMkLst>
        </pc:sldLayoutChg>
        <pc:sldLayoutChg chg="del">
          <pc:chgData name="Tr.A ." userId="71594aaa30a32cc1" providerId="LiveId" clId="{39B7C257-3911-49A6-AF41-D13F8DCCC94D}" dt="2022-09-13T04:50:55.849" v="485" actId="2696"/>
          <pc:sldLayoutMkLst>
            <pc:docMk/>
            <pc:sldMasterMk cId="0" sldId="2147483694"/>
            <pc:sldLayoutMk cId="0" sldId="2147483666"/>
          </pc:sldLayoutMkLst>
        </pc:sldLayoutChg>
        <pc:sldLayoutChg chg="del">
          <pc:chgData name="Tr.A ." userId="71594aaa30a32cc1" providerId="LiveId" clId="{39B7C257-3911-49A6-AF41-D13F8DCCC94D}" dt="2022-09-13T04:51:02.661" v="487" actId="2696"/>
          <pc:sldLayoutMkLst>
            <pc:docMk/>
            <pc:sldMasterMk cId="0" sldId="2147483694"/>
            <pc:sldLayoutMk cId="0" sldId="2147483667"/>
          </pc:sldLayoutMkLst>
        </pc:sldLayoutChg>
        <pc:sldLayoutChg chg="del">
          <pc:chgData name="Tr.A ." userId="71594aaa30a32cc1" providerId="LiveId" clId="{39B7C257-3911-49A6-AF41-D13F8DCCC94D}" dt="2022-09-13T04:50:09.729" v="476" actId="2696"/>
          <pc:sldLayoutMkLst>
            <pc:docMk/>
            <pc:sldMasterMk cId="0" sldId="2147483694"/>
            <pc:sldLayoutMk cId="0" sldId="2147483668"/>
          </pc:sldLayoutMkLst>
        </pc:sldLayoutChg>
        <pc:sldLayoutChg chg="del">
          <pc:chgData name="Tr.A ." userId="71594aaa30a32cc1" providerId="LiveId" clId="{39B7C257-3911-49A6-AF41-D13F8DCCC94D}" dt="2022-09-13T04:50:45.302" v="482" actId="2696"/>
          <pc:sldLayoutMkLst>
            <pc:docMk/>
            <pc:sldMasterMk cId="0" sldId="2147483694"/>
            <pc:sldLayoutMk cId="0" sldId="2147483669"/>
          </pc:sldLayoutMkLst>
        </pc:sldLayoutChg>
        <pc:sldLayoutChg chg="del">
          <pc:chgData name="Tr.A ." userId="71594aaa30a32cc1" providerId="LiveId" clId="{39B7C257-3911-49A6-AF41-D13F8DCCC94D}" dt="2022-09-13T16:06:53.833" v="500" actId="2696"/>
          <pc:sldLayoutMkLst>
            <pc:docMk/>
            <pc:sldMasterMk cId="0" sldId="2147483694"/>
            <pc:sldLayoutMk cId="0" sldId="2147483670"/>
          </pc:sldLayoutMkLst>
        </pc:sldLayoutChg>
        <pc:sldLayoutChg chg="del">
          <pc:chgData name="Tr.A ." userId="71594aaa30a32cc1" providerId="LiveId" clId="{39B7C257-3911-49A6-AF41-D13F8DCCC94D}" dt="2022-09-13T16:06:23.264" v="497" actId="2696"/>
          <pc:sldLayoutMkLst>
            <pc:docMk/>
            <pc:sldMasterMk cId="0" sldId="2147483694"/>
            <pc:sldLayoutMk cId="0" sldId="2147483672"/>
          </pc:sldLayoutMkLst>
        </pc:sldLayoutChg>
        <pc:sldLayoutChg chg="del">
          <pc:chgData name="Tr.A ." userId="71594aaa30a32cc1" providerId="LiveId" clId="{39B7C257-3911-49A6-AF41-D13F8DCCC94D}" dt="2022-09-13T04:50:59.655" v="486" actId="2696"/>
          <pc:sldLayoutMkLst>
            <pc:docMk/>
            <pc:sldMasterMk cId="0" sldId="2147483694"/>
            <pc:sldLayoutMk cId="0" sldId="2147483673"/>
          </pc:sldLayoutMkLst>
        </pc:sldLayoutChg>
        <pc:sldLayoutChg chg="del">
          <pc:chgData name="Tr.A ." userId="71594aaa30a32cc1" providerId="LiveId" clId="{39B7C257-3911-49A6-AF41-D13F8DCCC94D}" dt="2022-09-13T04:51:05.445" v="488" actId="2696"/>
          <pc:sldLayoutMkLst>
            <pc:docMk/>
            <pc:sldMasterMk cId="0" sldId="2147483694"/>
            <pc:sldLayoutMk cId="0" sldId="2147483674"/>
          </pc:sldLayoutMkLst>
        </pc:sldLayoutChg>
        <pc:sldLayoutChg chg="del">
          <pc:chgData name="Tr.A ." userId="71594aaa30a32cc1" providerId="LiveId" clId="{39B7C257-3911-49A6-AF41-D13F8DCCC94D}" dt="2022-09-13T04:50:42.657" v="481" actId="2696"/>
          <pc:sldLayoutMkLst>
            <pc:docMk/>
            <pc:sldMasterMk cId="0" sldId="2147483694"/>
            <pc:sldLayoutMk cId="0" sldId="2147483675"/>
          </pc:sldLayoutMkLst>
        </pc:sldLayoutChg>
        <pc:sldLayoutChg chg="del">
          <pc:chgData name="Tr.A ." userId="71594aaa30a32cc1" providerId="LiveId" clId="{39B7C257-3911-49A6-AF41-D13F8DCCC94D}" dt="2022-09-13T04:49:58.563" v="473" actId="2696"/>
          <pc:sldLayoutMkLst>
            <pc:docMk/>
            <pc:sldMasterMk cId="0" sldId="2147483694"/>
            <pc:sldLayoutMk cId="0" sldId="2147483676"/>
          </pc:sldLayoutMkLst>
        </pc:sldLayoutChg>
        <pc:sldLayoutChg chg="del">
          <pc:chgData name="Tr.A ." userId="71594aaa30a32cc1" providerId="LiveId" clId="{39B7C257-3911-49A6-AF41-D13F8DCCC94D}" dt="2022-09-13T04:49:55.713" v="472" actId="2696"/>
          <pc:sldLayoutMkLst>
            <pc:docMk/>
            <pc:sldMasterMk cId="0" sldId="2147483694"/>
            <pc:sldLayoutMk cId="0" sldId="2147483677"/>
          </pc:sldLayoutMkLst>
        </pc:sldLayoutChg>
        <pc:sldLayoutChg chg="del">
          <pc:chgData name="Tr.A ." userId="71594aaa30a32cc1" providerId="LiveId" clId="{39B7C257-3911-49A6-AF41-D13F8DCCC94D}" dt="2022-09-13T04:51:19.529" v="492" actId="2696"/>
          <pc:sldLayoutMkLst>
            <pc:docMk/>
            <pc:sldMasterMk cId="0" sldId="2147483694"/>
            <pc:sldLayoutMk cId="0" sldId="2147483678"/>
          </pc:sldLayoutMkLst>
        </pc:sldLayoutChg>
        <pc:sldLayoutChg chg="del">
          <pc:chgData name="Tr.A ." userId="71594aaa30a32cc1" providerId="LiveId" clId="{39B7C257-3911-49A6-AF41-D13F8DCCC94D}" dt="2022-09-13T04:49:39.649" v="469" actId="2696"/>
          <pc:sldLayoutMkLst>
            <pc:docMk/>
            <pc:sldMasterMk cId="0" sldId="2147483694"/>
            <pc:sldLayoutMk cId="0" sldId="2147483681"/>
          </pc:sldLayoutMkLst>
        </pc:sldLayoutChg>
        <pc:sldLayoutChg chg="del">
          <pc:chgData name="Tr.A ." userId="71594aaa30a32cc1" providerId="LiveId" clId="{39B7C257-3911-49A6-AF41-D13F8DCCC94D}" dt="2022-09-13T04:50:24.098" v="479" actId="2696"/>
          <pc:sldLayoutMkLst>
            <pc:docMk/>
            <pc:sldMasterMk cId="0" sldId="2147483694"/>
            <pc:sldLayoutMk cId="0" sldId="2147483682"/>
          </pc:sldLayoutMkLst>
        </pc:sldLayoutChg>
        <pc:sldLayoutChg chg="del">
          <pc:chgData name="Tr.A ." userId="71594aaa30a32cc1" providerId="LiveId" clId="{39B7C257-3911-49A6-AF41-D13F8DCCC94D}" dt="2022-09-13T04:50:01.899" v="474" actId="2696"/>
          <pc:sldLayoutMkLst>
            <pc:docMk/>
            <pc:sldMasterMk cId="0" sldId="2147483694"/>
            <pc:sldLayoutMk cId="0" sldId="2147483683"/>
          </pc:sldLayoutMkLst>
        </pc:sldLayoutChg>
        <pc:sldLayoutChg chg="del">
          <pc:chgData name="Tr.A ." userId="71594aaa30a32cc1" providerId="LiveId" clId="{39B7C257-3911-49A6-AF41-D13F8DCCC94D}" dt="2022-09-13T04:50:50.188" v="483" actId="2696"/>
          <pc:sldLayoutMkLst>
            <pc:docMk/>
            <pc:sldMasterMk cId="0" sldId="2147483694"/>
            <pc:sldLayoutMk cId="0" sldId="2147483684"/>
          </pc:sldLayoutMkLst>
        </pc:sldLayoutChg>
        <pc:sldLayoutChg chg="del">
          <pc:chgData name="Tr.A ." userId="71594aaa30a32cc1" providerId="LiveId" clId="{39B7C257-3911-49A6-AF41-D13F8DCCC94D}" dt="2022-09-13T04:50:13.133" v="477" actId="2696"/>
          <pc:sldLayoutMkLst>
            <pc:docMk/>
            <pc:sldMasterMk cId="0" sldId="2147483694"/>
            <pc:sldLayoutMk cId="0" sldId="2147483688"/>
          </pc:sldLayoutMkLst>
        </pc:sldLayoutChg>
        <pc:sldLayoutChg chg="del">
          <pc:chgData name="Tr.A ." userId="71594aaa30a32cc1" providerId="LiveId" clId="{39B7C257-3911-49A6-AF41-D13F8DCCC94D}" dt="2022-09-13T04:49:44.586" v="470" actId="2696"/>
          <pc:sldLayoutMkLst>
            <pc:docMk/>
            <pc:sldMasterMk cId="0" sldId="2147483694"/>
            <pc:sldLayoutMk cId="0" sldId="2147483689"/>
          </pc:sldLayoutMkLst>
        </pc:sldLayoutChg>
      </pc:sldMasterChg>
      <pc:sldMasterChg chg="del delSldLayout">
        <pc:chgData name="Tr.A ." userId="71594aaa30a32cc1" providerId="LiveId" clId="{39B7C257-3911-49A6-AF41-D13F8DCCC94D}" dt="2022-09-13T04:49:30.521" v="466" actId="2696"/>
        <pc:sldMasterMkLst>
          <pc:docMk/>
          <pc:sldMasterMk cId="0" sldId="2147483695"/>
        </pc:sldMasterMkLst>
        <pc:sldLayoutChg chg="del">
          <pc:chgData name="Tr.A ." userId="71594aaa30a32cc1" providerId="LiveId" clId="{39B7C257-3911-49A6-AF41-D13F8DCCC94D}" dt="2022-09-13T04:49:30.521" v="466" actId="2696"/>
          <pc:sldLayoutMkLst>
            <pc:docMk/>
            <pc:sldMasterMk cId="0" sldId="2147483695"/>
            <pc:sldLayoutMk cId="0" sldId="214748369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5983 0 0,'0'0'4431'0'0,"9"1"-4331"0"0,6 0 350 0 0,0-2 0 0 0,0 0 1 0 0,0-1-1 0 0,0 0 0 0 0,29-9 0 0 0,-42 10-335 0 0,0 1-1 0 0,1-1 1 0 0,-1 0-1 0 0,0 1 1 0 0,0 0-1 0 0,5-1 0 0 0,8-1 205 0 0,13-7 199 0 0,0 1-1 0 0,0 1 1 0 0,0 2-1 0 0,1 0 1 0 0,31 1 0 0 0,179 2 967 0 0,-93-2-896 0 0,-88 1-203 0 0,85 6 0 0 0,25 12 278 0 0,136 19 280 0 0,22 12-339 0 0,-195-26-378 0 0,-78-12-130 0 0,101 13 230 0 0,193 36 335 0 0,-268-42-548 0 0,208 56 358 0 0,-63-14-128 0 0,6-6-72 0 0,179 42 257 0 0,-188-40-290 0 0,388 118 54 0 0,-495-136-227 0 0,43 14 60 0 0,294 95 24 0 0,-144-46-22 0 0,-139-39-25 0 0,19 5 35 0 0,-55-28-126 0 0,-31 0-12 0 0,2-5 64 0 0,-64-19-64 0 0,-24-7 0 0 0,1 2 4 0 0,-14-4 7 0 0,1 1 9 0 0,18 4 9 0 0,-19-7 354 0 0,-3-3-302 0 0,-2-14 32 0 0,-2 8-91 0 0,-3-3 14 0 0,-83-99 52 0 0,39 51-59 0 0,29 32-29 0 0,-1 1 0 0 0,-1 1 0 0 0,-38-29 0 0 0,46 44 0 0 0,10 7 0 0 0,1 0 0 0 0,0-1 0 0 0,0 0 0 0 0,0 0 0 0 0,-10-10 0 0 0,9 9-13 0 0,6 4-51 0 0,3 1-19 0 0,0 1 68 0 0,0 0-1 0 0,1 0 1 0 0,-1 0-1 0 0,0 0 1 0 0,-1 0-1 0 0,4 3 0 0 0,3 2 13 0 0,19 10-17 0 0,-2 2 0 0 0,26 22 0 0 0,-32-25 16 0 0,63 43-42 0 0,-38-30 28 0 0,-14-8 22 0 0,0-2-1 0 0,39 18 1 0 0,-57-31-15 0 0,1 2 11 0 0,-13-7 0 0 0,1 1 0 0 0,-1-1 0 0 0,0 0 0 0 0,1 0 0 0 0,-1 1 0 0 0,0-1 0 0 0,1 0 0 0 0,-1 1 0 0 0,0-1 0 0 0,1 0 0 0 0,-1 1 0 0 0,0-1 0 0 0,0 0 0 0 0,1 1 0 0 0,-1-1 0 0 0,0 1 0 0 0,0-1 0 0 0,0 0 0 0 0,0 1 0 0 0,1-1 0 0 0,-1 1 0 0 0,0 0 0 0 0,-1 1 2 0 0,0-1-1 0 0,-1 0 1 0 0,1 1-1 0 0,0-1 1 0 0,-1 1-1 0 0,1-1 1 0 0,-1 0 0 0 0,1 0-1 0 0,-1 0 1 0 0,0 0-1 0 0,-2 1 1 0 0,-24 11 32 0 0,-141 31-39 0 0,80-24-267 0 0,72-15 212 0 0,-303 90-5413 0 0,268-75 3310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5063 0 0,'0'0'232'0'0,"3"-1"215"0"0,27 0 1756 0 0,-1 1 1 0 0,35 4-1 0 0,64 14-2356 0 0,-73-9 692 0 0,1-3 537 0 0,0-3 1 0 0,91-6-1 0 0,-69 5-134 0 0,-30 1-412 0 0,99 6 530 0 0,-67-4-658 0 0,87 8 288 0 0,120 5 150 0 0,342 24 672 0 0,-442-15-1129 0 0,-81-10-225 0 0,208 45 97 0 0,181 37 339 0 0,-238-54-24 0 0,93 41-178 0 0,249 67-107 0 0,-460-117-124 0 0,-29-6 33 0 0,316 68 329 0 0,-319-64-470 0 0,-74-23-53 0 0,0 2 0 0 0,56 32 0 0 0,-15-8 0 0 0,215 81 0 0 0,-248-102 0 0 0,-33-14 0 0 0,1 2 0 0 0,19 10 0 0 0,-10-6 65 0 0,-17-8 73 0 0,1 1-27 0 0,-1-1-100 0 0,-1 0 0 0 0,0 0 0 0 0,1 0 1 0 0,-1 0-1 0 0,1 1 0 0 0,-1-1 0 0 0,0 0 1 0 0,1 0-1 0 0,-1 0 0 0 0,1 0 1 0 0,-1 0-1 0 0,0 0 0 0 0,1 0 0 0 0,-1 0 1 0 0,1 0-1 0 0,-1 0 0 0 0,0-1 0 0 0,1 1 1 0 0,-1 0-1 0 0,0 0 0 0 0,1 0 1 0 0,-1 0-1 0 0,1-1 0 0 0,0-1-1 0 0,-1 0 1 0 0,1-1-1 0 0,-1 1 0 0 0,1 0 0 0 0,-1-1 0 0 0,0 1 1 0 0,0 0-1 0 0,0-1 0 0 0,0 1 0 0 0,0 0 0 0 0,-1-1 1 0 0,1 1-1 0 0,-1 0 0 0 0,-1-4 0 0 0,0-3 18 0 0,-1-3 8 0 0,-1 1 0 0 0,0 0 1 0 0,0 0-1 0 0,-1 0 0 0 0,0 1 0 0 0,-1-1 0 0 0,0 1 0 0 0,-15-18 0 0 0,-4-1 114 0 0,-40-34 1 0 0,64 61-145 0 0,-53-51 122 0 0,6 12-117 0 0,43 37-23 0 0,4 3-49 0 0,3 3-18 0 0,119 109-73 0 0,-62-59 44 0 0,63 71 0 0 0,-19-16 108 0 0,-94-98 0 0 0,-3-4 0 0 0,-1 1 0 0 0,1 0 0 0 0,-1 0 0 0 0,0 0 0 0 0,5 9 0 0 0,-4-7 11 0 0,-18-5 42 0 0,-9-3-42 0 0,1-1-1 0 0,-1-2 1 0 0,1 0-1 0 0,-37-10 1 0 0,-1 0-21 0 0,-141-14-1336 0 0,171 24 613 0 0,-33-6-935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8927 0 0,'0'0'2942'0'0,"2"2"-2857"0"0,0 0-59 0 0,1 0 0 0 0,-1-1 0 0 0,1 1 0 0 0,-1-1 0 0 0,1 0-1 0 0,5 2 1 0 0,-6-2 214 0 0,1-1-80 0 0,-1 0-1 0 0,1 1 0 0 0,-1-1 0 0 0,0 1 0 0 0,1 0 1 0 0,-1 0-1 0 0,1 0 0 0 0,-1 0 0 0 0,0 0 0 0 0,0 0 1 0 0,0 1-1 0 0,4 2 0 0 0,4 3 225 0 0,15 8 167 0 0,-1-1-1 0 0,2-1 1 0 0,0-2 0 0 0,28 9 0 0 0,64 5 596 0 0,-22-7-398 0 0,-20 1-267 0 0,137 39 612 0 0,-77-15-545 0 0,-21-8-202 0 0,61 19 175 0 0,-90-28-256 0 0,-27-8-90 0 0,418 122 659 0 0,-179-42-483 0 0,-110-34-79 0 0,92 20 88 0 0,-204-62-306 0 0,122 45 121 0 0,386 76 119 0 0,-409-102-132 0 0,-25-6-85 0 0,824 106 175 0 0,-882-131-225 0 0,228 17 91 0 0,-160-27-55 0 0,-119-1-64 0 0,75-12 0 0 0,-58 5 0 0 0,-32 4 0 0 0,-22 4 0 0 0,17-6 0 0 0,5-2 53 0 0,-3-1-42 0 0,-1-1-11 0 0,-2 2-35 0 0,-2 3 6 0 0,8-1-35 0 0,-13 4 64 0 0,37 4-40 0 0,-42-1 27 0 0,-6-1 12 0 0,-1 0 0 0 0,1 0 0 0 0,-1 0 0 0 0,1 1 0 0 0,-1-1 0 0 0,1 0 0 0 0,-1 0 0 0 0,0 1 0 0 0,1-1 0 0 0,-1 1 0 0 0,1-1 0 0 0,-1 1 0 0 0,1 0 0 0 0,2 1 3 0 0,15-2-1 0 0,-5-1-1 0 0,-1 0 0 0 0,4 1 28 0 0,-8-4 7 0 0,-3 1-34 0 0,4-2-1 0 0,-3-1 11 0 0,-6 5 43 0 0,-2-2 5 0 0,-5-21 13 0 0,0 7-29 0 0,1 13-27 0 0,2 2-3 0 0,-9-11 30 0 0,-1 0-1 0 0,-1 1 1 0 0,0 0-1 0 0,-1 1 0 0 0,0 1 1 0 0,-28-16-1 0 0,-14-4 133 0 0,-21-12-426 0 0,56 30-635 0 0,15 7 723 0 0,-1 0 1 0 0,0 1-1 0 0,-11-5 0 0 0,15 8 165 0 0,-11-9 61 0 0,15 10-60 0 0,0 0-1 0 0,0 0 0 0 0,0 0 0 0 0,0 0 0 0 0,0 0 0 0 0,0 0 1 0 0,0 1-1 0 0,0-1 0 0 0,0 0 0 0 0,0 0 0 0 0,0 0 0 0 0,0 0 1 0 0,0 0-1 0 0,0 0 0 0 0,0 0 0 0 0,0 0 0 0 0,0 0 0 0 0,0 0 0 0 0,-1 0 1 0 0,1 1-1 0 0,0-1 0 0 0,0 0 0 0 0,0 0 0 0 0,0 0 0 0 0,0 0 1 0 0,0 0-1 0 0,0 0 0 0 0,0 0 0 0 0,0 0 0 0 0,0 0 0 0 0,0 0 1 0 0,0 0-1 0 0,0 0 0 0 0,0 0 0 0 0,0 0 0 0 0,-1 0 0 0 0,1 0 1 0 0,0 0-1 0 0,0 0 0 0 0,0 0 0 0 0,0 0 0 0 0,0 0 0 0 0,9 15 190 0 0,16 18 650 0 0,-19-27-741 0 0,1 0 0 0 0,0 0-1 0 0,0 0 1 0 0,1-1 0 0 0,12 8 0 0 0,44 17-181 0 0,-24-12 115 0 0,1 1-35 0 0,76 24 0 0 0,-87-34 0 0 0,-6-3 0 0 0,-1 2 0 0 0,37 17 0 0 0,-49-20 11 0 0,-9-4-8 0 0,-1 0 1 0 0,0 0-1 0 0,0 0 0 0 0,0 1 1 0 0,0-1-1 0 0,0 0 1 0 0,0 0-1 0 0,0 1 1 0 0,-1-1-1 0 0,1 0 1 0 0,0 1-1 0 0,-1-1 0 0 0,1 1 1 0 0,0 1-1 0 0,0 0-1 0 0,0 9-2 0 0,-2-9 0 0 0,0 0 0 0 0,0 0 0 0 0,-1 0 0 0 0,0-1 0 0 0,1 1 0 0 0,-1 0 0 0 0,0 0 0 0 0,-4 2 0 0 0,-21 23 0 0 0,17-19 0 0 0,-20 18-161 0 0,-66 44-1 0 0,-41 14-693 0 0,52-34 129 0 0,44-24-1018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0,'0'0'586'0'0,"3"1"-278"0"0,69 23 5258 0 0,-39-12-5073 0 0,44 9 1 0 0,117 28 1452 0 0,-85-19-1236 0 0,106 41 515 0 0,-124-35-641 0 0,80 27 183 0 0,109 36-38 0 0,113 87 403 0 0,-331-154-993 0 0,242 138 558 0 0,-163-74-521 0 0,-46-29-140 0 0,56 41 259 0 0,-6-3-42 0 0,169 118 397 0 0,-102-69-335 0 0,217 174 160 0 0,-199-149-138 0 0,-94-75-194 0 0,-60-45-67 0 0,177 142 219 0 0,-109-76-63 0 0,50 41-51 0 0,-85-72-26 0 0,96 108-1 0 0,-23-31 11 0 0,-45-45-116 0 0,-17-21 51 0 0,-66-60-27 0 0,51 55-1 0 0,3 5 21 0 0,-32-33-47 0 0,-53-50-15 0 0,-11-11-2 0 0,0 1-1 0 0,19 25 1 0 0,-21-24-29 0 0,1-1 0 0 0,0 0 0 0 0,16 13 0 0 0,1 1 0 0 0,-25-24 0 0 0,19 24 0 0 0,-4-5 0 0 0,-10-9 0 0 0,0-2 0 0 0,-3-2 12 0 0,-4-7 101 0 0,-1-3-153 0 0,0-9 39 0 0,-1 0 0 0 0,0 0 0 0 0,-1 0 0 0 0,-1 0 0 0 0,-5-15 0 0 0,-25-54 16 0 0,3 8-5 0 0,-10-21 65 0 0,39 89-54 0 0,-9-14 11 0 0,-4-8 32 0 0,11 18-53 0 0,2 6 21 0 0,12 12-207 0 0,-9-9 171 0 0,9 9 1 0 0,-1 0 0 0 0,0 0 0 0 0,14 19 0 0 0,70 90-121 0 0,35 59 124 0 0,-114-154 0 0 0,0 0 0 0 0,-2 1 0 0 0,14 35 0 0 0,-4-8 0 0 0,-19-44 0 0 0,1 2 0 0 0,-1-1 0 0 0,4 17 0 0 0,-4-13 0 0 0,-2-2 11 0 0,-1-7 31 0 0,0 4-20 0 0,-1-6 239 0 0,-1-1-185 0 0,-4 4 19 0 0,4-4-79 0 0,0-1 0 0 0,0 0 0 0 0,0 0 0 0 0,0 1 0 0 0,0-1 0 0 0,0 0 0 0 0,0 0 0 0 0,0 0 0 0 0,0 0 0 0 0,0 0 0 0 0,0-1 0 0 0,1 1 0 0 0,-1 0 0 0 0,0 0 0 0 0,0 0 0 0 0,-2-2 0 0 0,-17-5 57 0 0,16 5-69 0 0,-49-22 156 0 0,-8-4-72 0 0,-23-2-520 0 0,-2 4 0 0 0,-136-24 0 0 0,201 48-426 0 0,1 0 0 0 0,-1 2 0 0 0,-24 1 0 0 0,6 4-854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6084 5063 0 0,'0'0'630'0'0,"4"0"-92"0"0,-2 0-429 0 0,79-3 2378 0 0,-72 2-2318 0 0,1-1 0 0 0,0 0-1 0 0,0-1 1 0 0,-1 0-1 0 0,1 0 1 0 0,12-7-1 0 0,-3 0 120 0 0,7-3 611 0 0,-2-1 0 0 0,30-22-1 0 0,-24 13-151 0 0,5-4 428 0 0,52-52-1 0 0,-47 37 725 0 0,110-126-963 0 0,-49 46-179 0 0,-39 52-391 0 0,-5 6-108 0 0,208-302 1141 0 0,-145 197-966 0 0,-18 26-153 0 0,15-26-5 0 0,65-102 114 0 0,-116 167-221 0 0,33-54 69 0 0,8-1-50 0 0,-43 67-110 0 0,63-81-11 0 0,-73 102-12 0 0,-24 31-37 0 0,6-8 12 0 0,39-65 0 0 0,242-393 251 0 0,-71 184-167 0 0,-50 70-34 0 0,-144 181-69 0 0,118-146 44 0 0,-118 159-50 0 0,135-150 45 0 0,-94 98-35 0 0,5-7-17 0 0,17-11 36 0 0,73-71 51 0 0,164-149-185 0 0,-310 306 101 0 0,1 1 0 0 0,2 2 0 0 0,78-52 0 0 0,-68 56-7 0 0,8-7-21 0 0,93-45-1 0 0,-24 19 12 0 0,-12 7-30 0 0,-48 24-72 0 0,-37 19 114 0 0,0 1 0 0 0,1 1 0 0 0,63-17 0 0 0,109-8-123 0 0,-77 21 11 0 0,-95 21 50 0 0,-3 5-10 0 0,-22-7 77 0 0,-4 0-11 0 0,-7 0-31 0 0,-10-2 19 0 0,-62-13-109 0 0,26 6 132 0 0,38 8 0 0 0,0 0 0 0 0,1 0 0 0 0,-1-1 0 0 0,-11-6 0 0 0,-19-8 0 0 0,34 16 0 0 0,-27-9 0 0 0,23 7 0 0 0,3 1 0 0 0,0 1 0 0 0,0 0 0 0 0,0 0 0 0 0,-8 0 0 0 0,-36-7-140 0 0,49 8 139 0 0,0 0-1 0 0,0 0 0 0 0,0 0 1 0 0,0 0-1 0 0,0 0 1 0 0,0 0-1 0 0,0 0 1 0 0,0 0-1 0 0,0 0 0 0 0,0 0 1 0 0,-1-1-1 0 0,1 1 1 0 0,0 0-1 0 0,0 0 1 0 0,0 0-1 0 0,0 0 1 0 0,0 1-1 0 0,0-1 0 0 0,0 0 1 0 0,0 0-1 0 0,0 0 1 0 0,0 0-1 0 0,0 0 1 0 0,0 0-1 0 0,0 0 0 0 0,-1 0 1 0 0,1 0-1 0 0,0 0 1 0 0,0 0-1 0 0,0 0 1 0 0,0 0-1 0 0,0 0 0 0 0,0 0 1 0 0,0 0-1 0 0,0 0 1 0 0,0 0-1 0 0,0 0 1 0 0,0 0-1 0 0,0 0 0 0 0,0 0 1 0 0,0 1-1 0 0,0-1 1 0 0,0 0-1 0 0,0 0 1 0 0,0 0-1 0 0,0 0 1 0 0,0 0-1 0 0,0 0 0 0 0,0 0 1 0 0,0 0-1 0 0,0 0 1 0 0,0 0-1 0 0,0 0 1 0 0,0 0-1 0 0,0 0 0 0 0,0 1 1 0 0,-1 7-79 0 0,1-6 75 0 0,1-1 1 0 0,-1 1-1 0 0,1-1 1 0 0,0 0 0 0 0,0 1-1 0 0,-1-1 1 0 0,1 0-1 0 0,0 1 1 0 0,0-1-1 0 0,0 0 1 0 0,0 0 0 0 0,1 0-1 0 0,-1 0 1 0 0,1 1-1 0 0,0 0-7 0 0,7 4 0 0 0,1 1 1 0 0,-1-1-1 0 0,1 0 0 0 0,0-1 0 0 0,0 0 0 0 0,1-1 1 0 0,12 4-1 0 0,-6-1-7 0 0,27 12 0 0 0,36 20 19 0 0,-15-11 0 0 0,-45-21 20 0 0,-16-3 11 0 0,-3-3-28 0 0,-1-1-3 0 0,0 0 0 0 0,1 1 0 0 0,-1-1 1 0 0,1 1-1 0 0,-1-1 0 0 0,0 1 1 0 0,1-1-1 0 0,-1 1 0 0 0,0-1 0 0 0,0 1 1 0 0,0-1-1 0 0,1 1 0 0 0,-1-1 1 0 0,0 1-1 0 0,0-1 0 0 0,0 1 1 0 0,0 0-1 0 0,0-1 0 0 0,0 1 0 0 0,0-1 1 0 0,0 1-1 0 0,0-1 0 0 0,0 1 1 0 0,0 0-1 0 0,0-1 0 0 0,0 1 1 0 0,0-1-1 0 0,-1 1 0 0 0,1-1 0 0 0,0 1 1 0 0,0-1-1 0 0,-1 1 0 0 0,1-1 1 0 0,0 1-1 0 0,-1-1 0 0 0,1 1 0 0 0,-1-1 1 0 0,0 2-2 0 0,-2 2 11 0 0,0 0-1 0 0,-1 0 1 0 0,1 0-1 0 0,-1-1 1 0 0,0 1-1 0 0,0-1 1 0 0,0 0-1 0 0,-9 5 1 0 0,-42 18 121 0 0,21-11-111 0 0,-63 31-255 0 0,-63 33-295 0 0,77-32-339 0 0,-53 33-2400 0 0,81-44 1847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2384 6623 0 0,'0'0'594'0'0,"2"2"-488"0"0,-1 0-82 0 0,1-1-1 0 0,0 1 0 0 0,0 0 1 0 0,0-1-1 0 0,-1 0 0 0 0,2 1 1 0 0,-1-1-1 0 0,0 0 0 0 0,0 0 1 0 0,0 0-1 0 0,1 0 0 0 0,-1 0 1 0 0,0-1-1 0 0,1 1 0 0 0,-1-1 1 0 0,0 1-1 0 0,1-1 1 0 0,4 0-1 0 0,2 0 49 0 0,4 1 218 0 0,1-1 0 0 0,0 0 0 0 0,-1-1 0 0 0,1-1-1 0 0,21-5 1 0 0,64-24 1741 0 0,-81 24-1636 0 0,3-1 99 0 0,0 0 0 0 0,26-4 0 0 0,-9 4-10 0 0,-1-2 0 0 0,0-2-1 0 0,36-17 1 0 0,102-56 1017 0 0,-96 44-952 0 0,263-130 1011 0 0,-208 99-1067 0 0,97-48 286 0 0,50-12-83 0 0,-31-10-159 0 0,-86 45-218 0 0,-80 56-209 0 0,-14 8-36 0 0,49-21 35 0 0,-21 11-13 0 0,198-77 60 0 0,-206 87-165 0 0,11-3 12 0 0,138-59 125 0 0,95-41 167 0 0,-64 30-97 0 0,-92 30-134 0 0,225-61 0 0 0,-105 39-64 0 0,-160 55 53 0 0,-53 14-91 0 0,126-26-1 0 0,62 1 39 0 0,-126 37 0 0 0,-115 15 0 0 0,59-8 0 0 0,-83 9 0 0 0,0 0 0 0 0,26 1 0 0 0,-24 0 0 0 0,1 1 0 0 0,-3 0 11 0 0,-6-1 42 0 0,-3 0-51 0 0,1 0 1 0 0,0 0-1 0 0,0 0 0 0 0,0 0 0 0 0,-1 0 0 0 0,1 0 0 0 0,0 0 1 0 0,0 0-1 0 0,0 0 0 0 0,-1-1 0 0 0,1 1 0 0 0,0 0 0 0 0,0 0 1 0 0,0 0-1 0 0,0 0 0 0 0,0 0 0 0 0,-1 0 0 0 0,1 0 1 0 0,0-1-1 0 0,0 1 0 0 0,0 0 0 0 0,0 0 0 0 0,0 0 0 0 0,0 0 1 0 0,-1-1-1 0 0,1 1 0 0 0,0 0 0 0 0,0 0 0 0 0,0-1 1 0 0,0 1-1 0 0,0-1 1 0 0,-1 1 0 0 0,1 0-1 0 0,0-1 1 0 0,0 1 0 0 0,-1-1 0 0 0,1 1-1 0 0,0 0 1 0 0,-1-1 0 0 0,1 1 0 0 0,0 0-1 0 0,-1-1 1 0 0,1 1 0 0 0,-1 0 0 0 0,1-1-1 0 0,-1 1 1 0 0,1 0 0 0 0,-1 0-1 0 0,-42-20 44 0 0,28 12-32 0 0,-28-10 1 0 0,12 6 20 0 0,-37-19 0 0 0,43 19 12 0 0,11 6-44 0 0,0-1 9 0 0,0 0 0 0 0,0-1 0 0 0,1-1 0 0 0,0 0 0 0 0,-13-12 0 0 0,23 19-12 0 0,-7-9-11 0 0,25 10-42 0 0,3 2 42 0 0,1 2 1 0 0,-1 0-1 0 0,0 1 0 0 0,-1 1 1 0 0,31 13-1 0 0,3 3-43 0 0,17 7 44 0 0,20 3 10 0 0,38 10 0 0 0,-99-33 0 0 0,-15-4 0 0 0,-3-1 11 0 0,-8-2 241 0 0,-3 0-163 0 0,-63 22 178 0 0,-71 14 0 0 0,77-23-368 0 0,1 3 0 0 0,-64 28 0 0 0,75-23-426 0 0,1 3 0 0 0,-74 52 0 0 0,81-47-3430 0 0,-49 49-1 0 0,37-26-2297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2T13:25:37.0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3846 44 8287 0 0,'-32'-44'7392'0'0,"29"45"-7369"0"0,1-1-1 0 0,-1 1 0 0 0,1 0 0 0 0,-1 0 1 0 0,1 0-1 0 0,-1 0 0 0 0,1 0 0 0 0,-1 0 1 0 0,1 0-1 0 0,-4 4 0 0 0,-10 4 13 0 0,3-3-35 0 0,-1-1 0 0 0,-1 0 0 0 0,1-1 0 0 0,-22 3 0 0 0,-356 74 1592 0 0,326-65-1271 0 0,1 3 0 0 0,-100 43 0 0 0,-11 18-160 0 0,-270 131 323 0 0,270-127-484 0 0,4-1 0 0 0,79-36 16 0 0,-99 55 32 0 0,124-61-46 0 0,-366 229 80 0 0,366-223 69 0 0,2 2 1 0 0,1 3-1 0 0,4 3 0 0 0,-66 75 0 0 0,-39 31-151 0 0,67-71 0 0 0,-55 42 18 0 0,99-88 28 0 0,39-31-46 0 0,-1-1 0 0 0,-26 15 0 0 0,23-14 22 0 0,0 0-1 0 0,-31 28 0 0 0,48-37-21 0 0,2-4 0 0 0,-27 14 0 0 0,18-10-13 0 0,9-3-51 0 0,-4-13-151 0 0,0-7 154 0 0,6 13 61 0 0,0 1-9 0 0,12-71-95 0 0,-1 6 90 0 0,9-82 14 0 0,-11 104 91 0 0,-10 46-16 0 0,0 1 10 0 0,2-7-12 0 0,-19 21 11 0 0,4 3-95 0 0,0 0 0 0 0,2 1 0 0 0,-1 1 0 0 0,2 0 0 0 0,-14 34 0 0 0,5-13 5 0 0,7-13 6 0 0,1 1 0 0 0,1 0 0 0 0,2 0 0 0 0,0 1 0 0 0,-6 53 0 0 0,-5 79 0 0 0,16-145 0 0 0,-2 29 0 0 0,5-29 0 0 0,1-4 15 0 0,0-9 122 0 0,0-1-73 0 0,4 6 10 0 0,-3-6 38 0 0,0-1 14 0 0,7 0-23 0 0,0-1-1 0 0,-1 0 1 0 0,1-1-1 0 0,-1 0 1 0 0,1 0-1 0 0,-1-1 1 0 0,16-7-1 0 0,55-35 552 0 0,-24 12-328 0 0,4-1-54 0 0,-26 15-175 0 0,0 1 0 0 0,51-20 0 0 0,49-8-725 0 0,202-43 0 0 0,-277 78-492 0 0,4-3-51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f0574ad2d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f0574ad2d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f0574ad2d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f0574ad2d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f253292b19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f253292b19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1242414e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1242414e1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f253292b19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f253292b19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58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f253292b19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f253292b19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51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94300" y="1577938"/>
            <a:ext cx="53553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36375" y="3022863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24680" y="401475"/>
            <a:ext cx="8183631" cy="4400093"/>
            <a:chOff x="424680" y="401475"/>
            <a:chExt cx="8183631" cy="4400093"/>
          </a:xfrm>
        </p:grpSpPr>
        <p:sp>
          <p:nvSpPr>
            <p:cNvPr id="13" name="Google Shape;13;p2"/>
            <p:cNvSpPr/>
            <p:nvPr/>
          </p:nvSpPr>
          <p:spPr>
            <a:xfrm>
              <a:off x="7735589" y="44336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00438" y="4014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14986" y="4740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1314" y="55867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14986" y="115017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06478" y="207800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76044" y="158271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22377" y="58969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424680" y="378251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297926" y="4695873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1713575" y="471655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425296" y="4223878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497848" y="4644302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976062" y="4582586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522325" y="3991411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489275" y="3022875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500207" y="3287216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588691" y="4223881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2223050" y="690700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2001707" y="750041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1894299" y="492288"/>
              <a:ext cx="95126" cy="95424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7036225" y="432158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6814882" y="4380928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6707474" y="4123176"/>
              <a:ext cx="95126" cy="95424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5_2_1_1_2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34"/>
          <p:cNvGrpSpPr/>
          <p:nvPr/>
        </p:nvGrpSpPr>
        <p:grpSpPr>
          <a:xfrm>
            <a:off x="1338170" y="933750"/>
            <a:ext cx="1571009" cy="3419168"/>
            <a:chOff x="1338170" y="933750"/>
            <a:chExt cx="1571009" cy="3419168"/>
          </a:xfrm>
        </p:grpSpPr>
        <p:sp>
          <p:nvSpPr>
            <p:cNvPr id="657" name="Google Shape;657;p34"/>
            <p:cNvSpPr/>
            <p:nvPr/>
          </p:nvSpPr>
          <p:spPr>
            <a:xfrm flipH="1">
              <a:off x="2614750" y="933750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flipH="1">
              <a:off x="2825671" y="148380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flipH="1">
              <a:off x="2678123" y="1794480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flipH="1">
              <a:off x="2626437" y="1375739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flipH="1">
              <a:off x="2348466" y="109434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flipH="1">
              <a:off x="2692380" y="359197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 flipH="1">
              <a:off x="2348476" y="3601873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 flipH="1">
              <a:off x="2525100" y="332292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flipH="1">
              <a:off x="2492050" y="425075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 flipH="1">
              <a:off x="2502982" y="375546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1484442" y="292057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1338170" y="259845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1676199" y="265152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1484439" y="2237761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34"/>
          <p:cNvSpPr/>
          <p:nvPr/>
        </p:nvSpPr>
        <p:spPr>
          <a:xfrm rot="10800000">
            <a:off x="6646671" y="3272095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4"/>
          <p:cNvSpPr/>
          <p:nvPr/>
        </p:nvSpPr>
        <p:spPr>
          <a:xfrm rot="10800000">
            <a:off x="7154362" y="2670956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4"/>
          <p:cNvSpPr/>
          <p:nvPr/>
        </p:nvSpPr>
        <p:spPr>
          <a:xfrm rot="10800000">
            <a:off x="7607832" y="160063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4"/>
          <p:cNvSpPr/>
          <p:nvPr/>
        </p:nvSpPr>
        <p:spPr>
          <a:xfrm rot="10800000">
            <a:off x="5997446" y="4361282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4"/>
          <p:cNvSpPr/>
          <p:nvPr/>
        </p:nvSpPr>
        <p:spPr>
          <a:xfrm rot="10800000">
            <a:off x="6598230" y="1027604"/>
            <a:ext cx="119824" cy="122211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"/>
          <p:cNvSpPr/>
          <p:nvPr/>
        </p:nvSpPr>
        <p:spPr>
          <a:xfrm rot="10800000">
            <a:off x="4454573" y="3789931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4"/>
          <p:cNvSpPr/>
          <p:nvPr/>
        </p:nvSpPr>
        <p:spPr>
          <a:xfrm>
            <a:off x="6047549" y="2246533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4796202" y="1399333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"/>
          <p:cNvSpPr/>
          <p:nvPr/>
        </p:nvSpPr>
        <p:spPr>
          <a:xfrm>
            <a:off x="5278331" y="602509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4"/>
          <p:cNvSpPr/>
          <p:nvPr/>
        </p:nvSpPr>
        <p:spPr>
          <a:xfrm>
            <a:off x="3984271" y="2245791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4"/>
          <p:cNvSpPr/>
          <p:nvPr/>
        </p:nvSpPr>
        <p:spPr>
          <a:xfrm>
            <a:off x="5266714" y="2486733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4"/>
          <p:cNvSpPr/>
          <p:nvPr/>
        </p:nvSpPr>
        <p:spPr>
          <a:xfrm rot="10800000">
            <a:off x="7221069" y="4037918"/>
            <a:ext cx="99975" cy="10177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4"/>
          <p:cNvSpPr/>
          <p:nvPr/>
        </p:nvSpPr>
        <p:spPr>
          <a:xfrm rot="10800000">
            <a:off x="5579498" y="3272106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4"/>
          <p:cNvSpPr/>
          <p:nvPr/>
        </p:nvSpPr>
        <p:spPr>
          <a:xfrm rot="10800000">
            <a:off x="5782786" y="995400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4"/>
          <p:cNvSpPr/>
          <p:nvPr/>
        </p:nvSpPr>
        <p:spPr>
          <a:xfrm rot="10800000">
            <a:off x="6047558" y="1200866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4"/>
          <p:cNvSpPr/>
          <p:nvPr/>
        </p:nvSpPr>
        <p:spPr>
          <a:xfrm rot="10800000">
            <a:off x="5987347" y="933613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4"/>
          <p:cNvSpPr/>
          <p:nvPr/>
        </p:nvSpPr>
        <p:spPr>
          <a:xfrm rot="10800000">
            <a:off x="5671563" y="1227683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4"/>
          <p:cNvSpPr/>
          <p:nvPr/>
        </p:nvSpPr>
        <p:spPr>
          <a:xfrm rot="-8100000">
            <a:off x="5559406" y="1876301"/>
            <a:ext cx="60276" cy="61454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10800000">
            <a:off x="4530186" y="3499775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 rot="10800000">
            <a:off x="4794958" y="3705241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 rot="10800000">
            <a:off x="4734747" y="3437988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 rot="10800000">
            <a:off x="7795893" y="3841618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/>
          <p:nvPr/>
        </p:nvSpPr>
        <p:spPr>
          <a:xfrm rot="10800000">
            <a:off x="7795909" y="3418302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4"/>
          <p:cNvSpPr/>
          <p:nvPr/>
        </p:nvSpPr>
        <p:spPr>
          <a:xfrm rot="10800000">
            <a:off x="8041595" y="3636857"/>
            <a:ext cx="100000" cy="101950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 flipH="1">
            <a:off x="7719462" y="4105223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8202500" y="765067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 rot="10800000" flipH="1">
            <a:off x="8389192" y="1696454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 rot="10800000" flipH="1">
            <a:off x="8494761" y="1154527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 rot="10800000" flipH="1">
            <a:off x="8401436" y="2057149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 rot="10800000" flipH="1">
            <a:off x="8196436" y="1458827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9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9"/>
          <p:cNvSpPr txBox="1">
            <a:spLocks noGrp="1"/>
          </p:cNvSpPr>
          <p:nvPr>
            <p:ph type="title"/>
          </p:nvPr>
        </p:nvSpPr>
        <p:spPr>
          <a:xfrm>
            <a:off x="2186600" y="1595888"/>
            <a:ext cx="47709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5" name="Google Shape;775;p39"/>
          <p:cNvSpPr txBox="1">
            <a:spLocks noGrp="1"/>
          </p:cNvSpPr>
          <p:nvPr>
            <p:ph type="subTitle" idx="1"/>
          </p:nvPr>
        </p:nvSpPr>
        <p:spPr>
          <a:xfrm>
            <a:off x="1963125" y="2292708"/>
            <a:ext cx="5217900" cy="12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6" name="Google Shape;776;p39"/>
          <p:cNvSpPr/>
          <p:nvPr/>
        </p:nvSpPr>
        <p:spPr>
          <a:xfrm>
            <a:off x="7265901" y="3899486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9"/>
          <p:cNvSpPr/>
          <p:nvPr/>
        </p:nvSpPr>
        <p:spPr>
          <a:xfrm>
            <a:off x="8100899" y="396330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9"/>
          <p:cNvSpPr/>
          <p:nvPr/>
        </p:nvSpPr>
        <p:spPr>
          <a:xfrm>
            <a:off x="7570776" y="4242789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9"/>
          <p:cNvSpPr/>
          <p:nvPr/>
        </p:nvSpPr>
        <p:spPr>
          <a:xfrm>
            <a:off x="7808289" y="407894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9"/>
          <p:cNvSpPr/>
          <p:nvPr/>
        </p:nvSpPr>
        <p:spPr>
          <a:xfrm>
            <a:off x="610289" y="612748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9"/>
          <p:cNvSpPr/>
          <p:nvPr/>
        </p:nvSpPr>
        <p:spPr>
          <a:xfrm>
            <a:off x="785575" y="965275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9"/>
          <p:cNvSpPr/>
          <p:nvPr/>
        </p:nvSpPr>
        <p:spPr>
          <a:xfrm>
            <a:off x="1032126" y="737027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>
            <a:off x="1374864" y="647211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>
            <a:off x="6921100" y="42311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9"/>
          <p:cNvSpPr/>
          <p:nvPr/>
        </p:nvSpPr>
        <p:spPr>
          <a:xfrm>
            <a:off x="8526200" y="42723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9"/>
          <p:cNvSpPr/>
          <p:nvPr/>
        </p:nvSpPr>
        <p:spPr>
          <a:xfrm>
            <a:off x="523249" y="109010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9"/>
          <p:cNvSpPr/>
          <p:nvPr/>
        </p:nvSpPr>
        <p:spPr>
          <a:xfrm>
            <a:off x="948550" y="13991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9"/>
          <p:cNvSpPr/>
          <p:nvPr/>
        </p:nvSpPr>
        <p:spPr>
          <a:xfrm>
            <a:off x="7374639" y="4316164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9"/>
          <p:cNvSpPr/>
          <p:nvPr/>
        </p:nvSpPr>
        <p:spPr>
          <a:xfrm>
            <a:off x="7596613" y="45608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9"/>
          <p:cNvSpPr/>
          <p:nvPr/>
        </p:nvSpPr>
        <p:spPr>
          <a:xfrm>
            <a:off x="8281750" y="2244567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9"/>
          <p:cNvSpPr/>
          <p:nvPr/>
        </p:nvSpPr>
        <p:spPr>
          <a:xfrm rot="10800000" flipH="1">
            <a:off x="8468442" y="3175954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9"/>
          <p:cNvSpPr/>
          <p:nvPr/>
        </p:nvSpPr>
        <p:spPr>
          <a:xfrm rot="10800000" flipH="1">
            <a:off x="8574011" y="2634027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9"/>
          <p:cNvSpPr/>
          <p:nvPr/>
        </p:nvSpPr>
        <p:spPr>
          <a:xfrm rot="10800000" flipH="1">
            <a:off x="8480686" y="3536649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9"/>
          <p:cNvSpPr/>
          <p:nvPr/>
        </p:nvSpPr>
        <p:spPr>
          <a:xfrm rot="10800000" flipH="1">
            <a:off x="8275686" y="2938327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9"/>
          <p:cNvSpPr/>
          <p:nvPr/>
        </p:nvSpPr>
        <p:spPr>
          <a:xfrm rot="10800000">
            <a:off x="785581" y="2634026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9"/>
          <p:cNvSpPr/>
          <p:nvPr/>
        </p:nvSpPr>
        <p:spPr>
          <a:xfrm flipH="1">
            <a:off x="590956" y="2101103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9"/>
          <p:cNvSpPr/>
          <p:nvPr/>
        </p:nvSpPr>
        <p:spPr>
          <a:xfrm flipH="1">
            <a:off x="485386" y="2641918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9"/>
          <p:cNvSpPr/>
          <p:nvPr/>
        </p:nvSpPr>
        <p:spPr>
          <a:xfrm flipH="1">
            <a:off x="603188" y="1762529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9"/>
          <p:cNvSpPr/>
          <p:nvPr/>
        </p:nvSpPr>
        <p:spPr>
          <a:xfrm flipH="1">
            <a:off x="886461" y="2244568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_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0"/>
          <p:cNvSpPr txBox="1">
            <a:spLocks noGrp="1"/>
          </p:cNvSpPr>
          <p:nvPr>
            <p:ph type="title"/>
          </p:nvPr>
        </p:nvSpPr>
        <p:spPr>
          <a:xfrm>
            <a:off x="1352550" y="1476150"/>
            <a:ext cx="6439200" cy="1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3" name="Google Shape;803;p40"/>
          <p:cNvSpPr txBox="1">
            <a:spLocks noGrp="1"/>
          </p:cNvSpPr>
          <p:nvPr>
            <p:ph type="subTitle" idx="1"/>
          </p:nvPr>
        </p:nvSpPr>
        <p:spPr>
          <a:xfrm>
            <a:off x="1963125" y="2923647"/>
            <a:ext cx="52179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4" name="Google Shape;804;p40"/>
          <p:cNvSpPr/>
          <p:nvPr/>
        </p:nvSpPr>
        <p:spPr>
          <a:xfrm rot="10800000">
            <a:off x="1814177" y="1295329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0"/>
          <p:cNvSpPr/>
          <p:nvPr/>
        </p:nvSpPr>
        <p:spPr>
          <a:xfrm rot="10800000">
            <a:off x="958499" y="1210633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0"/>
          <p:cNvSpPr/>
          <p:nvPr/>
        </p:nvSpPr>
        <p:spPr>
          <a:xfrm rot="10800000">
            <a:off x="1513163" y="954054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0"/>
          <p:cNvSpPr/>
          <p:nvPr/>
        </p:nvSpPr>
        <p:spPr>
          <a:xfrm rot="10800000">
            <a:off x="1049341" y="790212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0"/>
          <p:cNvSpPr/>
          <p:nvPr/>
        </p:nvSpPr>
        <p:spPr>
          <a:xfrm rot="10800000">
            <a:off x="8469790" y="4582067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0"/>
          <p:cNvSpPr/>
          <p:nvPr/>
        </p:nvSpPr>
        <p:spPr>
          <a:xfrm rot="10800000">
            <a:off x="8275001" y="4208336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0"/>
          <p:cNvSpPr/>
          <p:nvPr/>
        </p:nvSpPr>
        <p:spPr>
          <a:xfrm rot="10800000">
            <a:off x="8051813" y="4459817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0"/>
          <p:cNvSpPr/>
          <p:nvPr/>
        </p:nvSpPr>
        <p:spPr>
          <a:xfrm rot="10800000">
            <a:off x="7482766" y="4221950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10800000">
            <a:off x="2139476" y="942448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10800000">
            <a:off x="534376" y="901248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0"/>
          <p:cNvSpPr/>
          <p:nvPr/>
        </p:nvSpPr>
        <p:spPr>
          <a:xfrm rot="10800000">
            <a:off x="8536149" y="4083833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0"/>
          <p:cNvSpPr/>
          <p:nvPr/>
        </p:nvSpPr>
        <p:spPr>
          <a:xfrm rot="10800000">
            <a:off x="8112026" y="3774448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0"/>
          <p:cNvSpPr/>
          <p:nvPr/>
        </p:nvSpPr>
        <p:spPr>
          <a:xfrm rot="10800000">
            <a:off x="1709301" y="880679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0"/>
          <p:cNvSpPr/>
          <p:nvPr/>
        </p:nvSpPr>
        <p:spPr>
          <a:xfrm rot="10800000">
            <a:off x="1463963" y="612748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0"/>
          <p:cNvSpPr/>
          <p:nvPr/>
        </p:nvSpPr>
        <p:spPr>
          <a:xfrm rot="10800000">
            <a:off x="575881" y="262459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0"/>
          <p:cNvSpPr/>
          <p:nvPr/>
        </p:nvSpPr>
        <p:spPr>
          <a:xfrm flipH="1">
            <a:off x="590956" y="1999096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0"/>
          <p:cNvSpPr/>
          <p:nvPr/>
        </p:nvSpPr>
        <p:spPr>
          <a:xfrm flipH="1">
            <a:off x="485386" y="2539911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0"/>
          <p:cNvSpPr/>
          <p:nvPr/>
        </p:nvSpPr>
        <p:spPr>
          <a:xfrm flipH="1">
            <a:off x="603188" y="1660522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40"/>
          <p:cNvSpPr/>
          <p:nvPr/>
        </p:nvSpPr>
        <p:spPr>
          <a:xfrm flipH="1">
            <a:off x="783711" y="2235611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0"/>
          <p:cNvSpPr/>
          <p:nvPr/>
        </p:nvSpPr>
        <p:spPr>
          <a:xfrm>
            <a:off x="8072050" y="223513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0"/>
          <p:cNvSpPr/>
          <p:nvPr/>
        </p:nvSpPr>
        <p:spPr>
          <a:xfrm rot="10800000" flipH="1">
            <a:off x="8468442" y="307394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0"/>
          <p:cNvSpPr/>
          <p:nvPr/>
        </p:nvSpPr>
        <p:spPr>
          <a:xfrm rot="10800000" flipH="1">
            <a:off x="8574011" y="2532020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0"/>
          <p:cNvSpPr/>
          <p:nvPr/>
        </p:nvSpPr>
        <p:spPr>
          <a:xfrm rot="10800000" flipH="1">
            <a:off x="8480686" y="3434642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0"/>
          <p:cNvSpPr/>
          <p:nvPr/>
        </p:nvSpPr>
        <p:spPr>
          <a:xfrm rot="10800000" flipH="1">
            <a:off x="8172936" y="2929370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1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1"/>
          <p:cNvSpPr txBox="1">
            <a:spLocks noGrp="1"/>
          </p:cNvSpPr>
          <p:nvPr>
            <p:ph type="title"/>
          </p:nvPr>
        </p:nvSpPr>
        <p:spPr>
          <a:xfrm>
            <a:off x="1109525" y="1799075"/>
            <a:ext cx="2316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1" name="Google Shape;831;p41"/>
          <p:cNvSpPr txBox="1">
            <a:spLocks noGrp="1"/>
          </p:cNvSpPr>
          <p:nvPr>
            <p:ph type="subTitle" idx="1"/>
          </p:nvPr>
        </p:nvSpPr>
        <p:spPr>
          <a:xfrm>
            <a:off x="1109525" y="2765975"/>
            <a:ext cx="2748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2" name="Google Shape;832;p41"/>
          <p:cNvSpPr/>
          <p:nvPr/>
        </p:nvSpPr>
        <p:spPr>
          <a:xfrm>
            <a:off x="1661376" y="3899486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1"/>
          <p:cNvSpPr/>
          <p:nvPr/>
        </p:nvSpPr>
        <p:spPr>
          <a:xfrm>
            <a:off x="2496374" y="396330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1"/>
          <p:cNvSpPr/>
          <p:nvPr/>
        </p:nvSpPr>
        <p:spPr>
          <a:xfrm>
            <a:off x="1966251" y="4242789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1"/>
          <p:cNvSpPr/>
          <p:nvPr/>
        </p:nvSpPr>
        <p:spPr>
          <a:xfrm>
            <a:off x="2203764" y="407894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1"/>
          <p:cNvSpPr/>
          <p:nvPr/>
        </p:nvSpPr>
        <p:spPr>
          <a:xfrm>
            <a:off x="2314989" y="1023373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1"/>
          <p:cNvSpPr/>
          <p:nvPr/>
        </p:nvSpPr>
        <p:spPr>
          <a:xfrm>
            <a:off x="2490275" y="1375900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1"/>
          <p:cNvSpPr/>
          <p:nvPr/>
        </p:nvSpPr>
        <p:spPr>
          <a:xfrm>
            <a:off x="2736826" y="1147652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1"/>
          <p:cNvSpPr/>
          <p:nvPr/>
        </p:nvSpPr>
        <p:spPr>
          <a:xfrm>
            <a:off x="3079564" y="1057836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41"/>
          <p:cNvSpPr/>
          <p:nvPr/>
        </p:nvSpPr>
        <p:spPr>
          <a:xfrm>
            <a:off x="1316575" y="42311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1"/>
          <p:cNvSpPr/>
          <p:nvPr/>
        </p:nvSpPr>
        <p:spPr>
          <a:xfrm>
            <a:off x="2921675" y="4272363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4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44"/>
          <p:cNvGrpSpPr/>
          <p:nvPr/>
        </p:nvGrpSpPr>
        <p:grpSpPr>
          <a:xfrm>
            <a:off x="530716" y="1761812"/>
            <a:ext cx="8121239" cy="1736898"/>
            <a:chOff x="530716" y="1761812"/>
            <a:chExt cx="8121239" cy="1736898"/>
          </a:xfrm>
        </p:grpSpPr>
        <p:sp>
          <p:nvSpPr>
            <p:cNvPr id="890" name="Google Shape;890;p44"/>
            <p:cNvSpPr/>
            <p:nvPr/>
          </p:nvSpPr>
          <p:spPr>
            <a:xfrm rot="5400000">
              <a:off x="8567110" y="2091519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 rot="5400000">
              <a:off x="8567237" y="2926593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 rot="5400000">
              <a:off x="8281501" y="2339278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8280750" y="2621827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4"/>
            <p:cNvSpPr/>
            <p:nvPr/>
          </p:nvSpPr>
          <p:spPr>
            <a:xfrm rot="5400000">
              <a:off x="8403179" y="1761092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4"/>
            <p:cNvSpPr/>
            <p:nvPr/>
          </p:nvSpPr>
          <p:spPr>
            <a:xfrm rot="5400000">
              <a:off x="8482967" y="3414417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4"/>
            <p:cNvSpPr/>
            <p:nvPr/>
          </p:nvSpPr>
          <p:spPr>
            <a:xfrm rot="5400000">
              <a:off x="817110" y="2091519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4"/>
            <p:cNvSpPr/>
            <p:nvPr/>
          </p:nvSpPr>
          <p:spPr>
            <a:xfrm rot="5400000">
              <a:off x="817237" y="2926593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4"/>
            <p:cNvSpPr/>
            <p:nvPr/>
          </p:nvSpPr>
          <p:spPr>
            <a:xfrm rot="5400000">
              <a:off x="531501" y="2339278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4"/>
            <p:cNvSpPr/>
            <p:nvPr/>
          </p:nvSpPr>
          <p:spPr>
            <a:xfrm>
              <a:off x="530750" y="2621827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 rot="5400000">
              <a:off x="653179" y="1761092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 rot="5400000">
              <a:off x="732967" y="3414417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2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5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45"/>
          <p:cNvGrpSpPr/>
          <p:nvPr/>
        </p:nvGrpSpPr>
        <p:grpSpPr>
          <a:xfrm>
            <a:off x="424680" y="401475"/>
            <a:ext cx="8183631" cy="4400093"/>
            <a:chOff x="424680" y="401475"/>
            <a:chExt cx="8183631" cy="4400093"/>
          </a:xfrm>
        </p:grpSpPr>
        <p:sp>
          <p:nvSpPr>
            <p:cNvPr id="905" name="Google Shape;905;p45"/>
            <p:cNvSpPr/>
            <p:nvPr/>
          </p:nvSpPr>
          <p:spPr>
            <a:xfrm>
              <a:off x="7735589" y="44336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7300438" y="4014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8514986" y="4740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8061314" y="55867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8514986" y="115017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8506478" y="207800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8376044" y="158271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8222377" y="58969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 rot="10800000">
              <a:off x="424680" y="378251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 rot="10800000">
              <a:off x="1297926" y="4695873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 rot="10800000">
              <a:off x="1713575" y="471655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 rot="10800000">
              <a:off x="425296" y="4223878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 rot="10800000">
              <a:off x="497848" y="4644302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 rot="10800000">
              <a:off x="976062" y="4582586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 rot="10800000">
              <a:off x="522325" y="3991411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 rot="10800000">
              <a:off x="489275" y="3022875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 rot="10800000">
              <a:off x="500207" y="3287216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 rot="10800000">
              <a:off x="588691" y="4223881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3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6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6"/>
          <p:cNvSpPr/>
          <p:nvPr/>
        </p:nvSpPr>
        <p:spPr>
          <a:xfrm>
            <a:off x="8435115" y="153547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6"/>
          <p:cNvSpPr/>
          <p:nvPr/>
        </p:nvSpPr>
        <p:spPr>
          <a:xfrm>
            <a:off x="7847475" y="559611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6"/>
          <p:cNvSpPr/>
          <p:nvPr/>
        </p:nvSpPr>
        <p:spPr>
          <a:xfrm>
            <a:off x="7412324" y="517725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6"/>
          <p:cNvSpPr/>
          <p:nvPr/>
        </p:nvSpPr>
        <p:spPr>
          <a:xfrm>
            <a:off x="8288843" y="1213352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6"/>
          <p:cNvSpPr/>
          <p:nvPr/>
        </p:nvSpPr>
        <p:spPr>
          <a:xfrm>
            <a:off x="8626873" y="59030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6"/>
          <p:cNvSpPr/>
          <p:nvPr/>
        </p:nvSpPr>
        <p:spPr>
          <a:xfrm>
            <a:off x="8173200" y="674927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6"/>
          <p:cNvSpPr/>
          <p:nvPr/>
        </p:nvSpPr>
        <p:spPr>
          <a:xfrm>
            <a:off x="8626873" y="1266428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6"/>
          <p:cNvSpPr/>
          <p:nvPr/>
        </p:nvSpPr>
        <p:spPr>
          <a:xfrm>
            <a:off x="8618365" y="2194258"/>
            <a:ext cx="101832" cy="102160"/>
          </a:xfrm>
          <a:custGeom>
            <a:avLst/>
            <a:gdLst/>
            <a:ahLst/>
            <a:cxnLst/>
            <a:rect l="l" t="t" r="r" b="b"/>
            <a:pathLst>
              <a:path w="1556" h="1561" extrusionOk="0">
                <a:moveTo>
                  <a:pt x="1537" y="753"/>
                </a:moveTo>
                <a:cubicBezTo>
                  <a:pt x="1555" y="1168"/>
                  <a:pt x="1217" y="1524"/>
                  <a:pt x="807" y="1542"/>
                </a:cubicBezTo>
                <a:cubicBezTo>
                  <a:pt x="392" y="1560"/>
                  <a:pt x="36" y="1222"/>
                  <a:pt x="18" y="812"/>
                </a:cubicBezTo>
                <a:cubicBezTo>
                  <a:pt x="0" y="397"/>
                  <a:pt x="316" y="41"/>
                  <a:pt x="749" y="23"/>
                </a:cubicBezTo>
                <a:cubicBezTo>
                  <a:pt x="1163" y="1"/>
                  <a:pt x="1519" y="339"/>
                  <a:pt x="1537" y="7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6"/>
          <p:cNvSpPr/>
          <p:nvPr/>
        </p:nvSpPr>
        <p:spPr>
          <a:xfrm>
            <a:off x="8487930" y="1698962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6"/>
          <p:cNvSpPr/>
          <p:nvPr/>
        </p:nvSpPr>
        <p:spPr>
          <a:xfrm>
            <a:off x="8334263" y="70594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6"/>
          <p:cNvSpPr/>
          <p:nvPr/>
        </p:nvSpPr>
        <p:spPr>
          <a:xfrm flipH="1">
            <a:off x="620279" y="153547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6"/>
          <p:cNvSpPr/>
          <p:nvPr/>
        </p:nvSpPr>
        <p:spPr>
          <a:xfrm flipH="1">
            <a:off x="1228600" y="559611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6"/>
          <p:cNvSpPr/>
          <p:nvPr/>
        </p:nvSpPr>
        <p:spPr>
          <a:xfrm flipH="1">
            <a:off x="1644249" y="517725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46"/>
          <p:cNvSpPr/>
          <p:nvPr/>
        </p:nvSpPr>
        <p:spPr>
          <a:xfrm flipH="1">
            <a:off x="767794" y="1213352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6"/>
          <p:cNvSpPr/>
          <p:nvPr/>
        </p:nvSpPr>
        <p:spPr>
          <a:xfrm flipH="1">
            <a:off x="428522" y="59030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6"/>
          <p:cNvSpPr/>
          <p:nvPr/>
        </p:nvSpPr>
        <p:spPr>
          <a:xfrm flipH="1">
            <a:off x="906736" y="674927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6"/>
          <p:cNvSpPr/>
          <p:nvPr/>
        </p:nvSpPr>
        <p:spPr>
          <a:xfrm flipH="1">
            <a:off x="452998" y="1266428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6"/>
          <p:cNvSpPr/>
          <p:nvPr/>
        </p:nvSpPr>
        <p:spPr>
          <a:xfrm flipH="1">
            <a:off x="419949" y="2194258"/>
            <a:ext cx="101832" cy="102160"/>
          </a:xfrm>
          <a:custGeom>
            <a:avLst/>
            <a:gdLst/>
            <a:ahLst/>
            <a:cxnLst/>
            <a:rect l="l" t="t" r="r" b="b"/>
            <a:pathLst>
              <a:path w="1556" h="1561" extrusionOk="0">
                <a:moveTo>
                  <a:pt x="1537" y="753"/>
                </a:moveTo>
                <a:cubicBezTo>
                  <a:pt x="1555" y="1168"/>
                  <a:pt x="1217" y="1524"/>
                  <a:pt x="807" y="1542"/>
                </a:cubicBezTo>
                <a:cubicBezTo>
                  <a:pt x="392" y="1560"/>
                  <a:pt x="36" y="1222"/>
                  <a:pt x="18" y="812"/>
                </a:cubicBezTo>
                <a:cubicBezTo>
                  <a:pt x="0" y="397"/>
                  <a:pt x="316" y="41"/>
                  <a:pt x="749" y="23"/>
                </a:cubicBezTo>
                <a:cubicBezTo>
                  <a:pt x="1163" y="1"/>
                  <a:pt x="1519" y="339"/>
                  <a:pt x="1537" y="7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6"/>
          <p:cNvSpPr/>
          <p:nvPr/>
        </p:nvSpPr>
        <p:spPr>
          <a:xfrm flipH="1">
            <a:off x="430880" y="1698962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6"/>
          <p:cNvSpPr/>
          <p:nvPr/>
        </p:nvSpPr>
        <p:spPr>
          <a:xfrm flipH="1">
            <a:off x="519364" y="70594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3168000" y="2269700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3168000" y="2795947"/>
            <a:ext cx="2808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60560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/>
          <p:nvPr/>
        </p:nvSpPr>
        <p:spPr>
          <a:xfrm rot="-5400000">
            <a:off x="540797" y="1279606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530464" y="708254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-5400000">
            <a:off x="944510" y="947084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569838" y="183005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903538" y="488920"/>
            <a:ext cx="101832" cy="102160"/>
          </a:xfrm>
          <a:custGeom>
            <a:avLst/>
            <a:gdLst/>
            <a:ahLst/>
            <a:cxnLst/>
            <a:rect l="l" t="t" r="r" b="b"/>
            <a:pathLst>
              <a:path w="1556" h="1561" extrusionOk="0">
                <a:moveTo>
                  <a:pt x="1537" y="753"/>
                </a:moveTo>
                <a:cubicBezTo>
                  <a:pt x="1555" y="1168"/>
                  <a:pt x="1217" y="1524"/>
                  <a:pt x="807" y="1542"/>
                </a:cubicBezTo>
                <a:cubicBezTo>
                  <a:pt x="392" y="1560"/>
                  <a:pt x="36" y="1222"/>
                  <a:pt x="18" y="812"/>
                </a:cubicBezTo>
                <a:cubicBezTo>
                  <a:pt x="0" y="397"/>
                  <a:pt x="316" y="41"/>
                  <a:pt x="749" y="23"/>
                </a:cubicBezTo>
                <a:cubicBezTo>
                  <a:pt x="1163" y="1"/>
                  <a:pt x="1519" y="339"/>
                  <a:pt x="1537" y="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308613" y="324890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10800000" flipH="1">
            <a:off x="8495304" y="4180292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 flipH="1">
            <a:off x="8225120" y="4698428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8600874" y="363836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10800000" flipH="1">
            <a:off x="8507549" y="4540986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10800000" flipH="1">
            <a:off x="8302549" y="394266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7773413" y="4376979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-5400000">
            <a:off x="764630" y="1444522"/>
            <a:ext cx="90551" cy="92899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399100" y="359775"/>
            <a:ext cx="8328048" cy="1820393"/>
            <a:chOff x="399100" y="359775"/>
            <a:chExt cx="8328048" cy="1820393"/>
          </a:xfrm>
        </p:grpSpPr>
        <p:sp>
          <p:nvSpPr>
            <p:cNvPr id="60" name="Google Shape;60;p4"/>
            <p:cNvSpPr/>
            <p:nvPr/>
          </p:nvSpPr>
          <p:spPr>
            <a:xfrm>
              <a:off x="8442067" y="141922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7854426" y="44336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419275" y="4014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8295795" y="109710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633824" y="4740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180151" y="55867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8633824" y="115017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625316" y="207800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494882" y="158271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341214" y="58969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flipH="1">
              <a:off x="599430" y="137752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flipH="1">
              <a:off x="1207751" y="40166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1623400" y="3597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flipH="1">
              <a:off x="746946" y="105540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flipH="1">
              <a:off x="407673" y="4323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flipH="1">
              <a:off x="885887" y="51697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432150" y="110847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flipH="1">
              <a:off x="399100" y="203630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410032" y="154101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498516" y="54799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1"/>
          </p:nvPr>
        </p:nvSpPr>
        <p:spPr>
          <a:xfrm>
            <a:off x="2068950" y="2319794"/>
            <a:ext cx="23160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2"/>
          </p:nvPr>
        </p:nvSpPr>
        <p:spPr>
          <a:xfrm>
            <a:off x="1949200" y="18735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3" hasCustomPrompt="1"/>
          </p:nvPr>
        </p:nvSpPr>
        <p:spPr>
          <a:xfrm>
            <a:off x="2068975" y="13740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4"/>
          </p:nvPr>
        </p:nvSpPr>
        <p:spPr>
          <a:xfrm>
            <a:off x="4758835" y="2319794"/>
            <a:ext cx="23160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5"/>
          </p:nvPr>
        </p:nvSpPr>
        <p:spPr>
          <a:xfrm>
            <a:off x="4639100" y="18735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821" y="13739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7"/>
          </p:nvPr>
        </p:nvSpPr>
        <p:spPr>
          <a:xfrm>
            <a:off x="832850" y="3987347"/>
            <a:ext cx="23160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8"/>
          </p:nvPr>
        </p:nvSpPr>
        <p:spPr>
          <a:xfrm>
            <a:off x="713100" y="35872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9" hasCustomPrompt="1"/>
          </p:nvPr>
        </p:nvSpPr>
        <p:spPr>
          <a:xfrm>
            <a:off x="832850" y="30877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3"/>
          </p:nvPr>
        </p:nvSpPr>
        <p:spPr>
          <a:xfrm>
            <a:off x="3455497" y="3987347"/>
            <a:ext cx="23160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4"/>
          </p:nvPr>
        </p:nvSpPr>
        <p:spPr>
          <a:xfrm>
            <a:off x="3335756" y="35872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5" hasCustomPrompt="1"/>
          </p:nvPr>
        </p:nvSpPr>
        <p:spPr>
          <a:xfrm>
            <a:off x="3455508" y="30877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/>
          <p:nvPr/>
        </p:nvSpPr>
        <p:spPr>
          <a:xfrm flipH="1">
            <a:off x="599430" y="137752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 flipH="1">
            <a:off x="1207751" y="401661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 flipH="1">
            <a:off x="1713750" y="391050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/>
          <p:nvPr/>
        </p:nvSpPr>
        <p:spPr>
          <a:xfrm flipH="1">
            <a:off x="746946" y="1055402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"/>
          <p:cNvSpPr/>
          <p:nvPr/>
        </p:nvSpPr>
        <p:spPr>
          <a:xfrm flipH="1">
            <a:off x="407673" y="43235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/>
          <p:nvPr/>
        </p:nvSpPr>
        <p:spPr>
          <a:xfrm flipH="1">
            <a:off x="885887" y="516977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 flipH="1">
            <a:off x="399100" y="2036308"/>
            <a:ext cx="101832" cy="102160"/>
          </a:xfrm>
          <a:custGeom>
            <a:avLst/>
            <a:gdLst/>
            <a:ahLst/>
            <a:cxnLst/>
            <a:rect l="l" t="t" r="r" b="b"/>
            <a:pathLst>
              <a:path w="1556" h="1561" extrusionOk="0">
                <a:moveTo>
                  <a:pt x="1537" y="753"/>
                </a:moveTo>
                <a:cubicBezTo>
                  <a:pt x="1555" y="1168"/>
                  <a:pt x="1217" y="1524"/>
                  <a:pt x="807" y="1542"/>
                </a:cubicBezTo>
                <a:cubicBezTo>
                  <a:pt x="392" y="1560"/>
                  <a:pt x="36" y="1222"/>
                  <a:pt x="18" y="812"/>
                </a:cubicBezTo>
                <a:cubicBezTo>
                  <a:pt x="0" y="397"/>
                  <a:pt x="316" y="41"/>
                  <a:pt x="749" y="23"/>
                </a:cubicBezTo>
                <a:cubicBezTo>
                  <a:pt x="1163" y="1"/>
                  <a:pt x="1519" y="339"/>
                  <a:pt x="1537" y="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flipH="1">
            <a:off x="8382457" y="517062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flipH="1">
            <a:off x="7011291" y="1165373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10800000" flipH="1">
            <a:off x="8358667" y="367491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771026" y="4670548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7245525" y="4659955"/>
            <a:ext cx="83573" cy="85013"/>
          </a:xfrm>
          <a:custGeom>
            <a:avLst/>
            <a:gdLst/>
            <a:ahLst/>
            <a:cxnLst/>
            <a:rect l="l" t="t" r="r" b="b"/>
            <a:pathLst>
              <a:path w="1277" h="1299" extrusionOk="0">
                <a:moveTo>
                  <a:pt x="1276" y="622"/>
                </a:moveTo>
                <a:cubicBezTo>
                  <a:pt x="1276" y="979"/>
                  <a:pt x="1015" y="1258"/>
                  <a:pt x="659" y="1276"/>
                </a:cubicBezTo>
                <a:cubicBezTo>
                  <a:pt x="321" y="1299"/>
                  <a:pt x="19" y="1015"/>
                  <a:pt x="1" y="677"/>
                </a:cubicBezTo>
                <a:cubicBezTo>
                  <a:pt x="1" y="320"/>
                  <a:pt x="262" y="36"/>
                  <a:pt x="623" y="18"/>
                </a:cubicBezTo>
                <a:cubicBezTo>
                  <a:pt x="961" y="0"/>
                  <a:pt x="1258" y="284"/>
                  <a:pt x="1276" y="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8212395" y="3995603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8550424" y="4618977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 rot="10800000" flipH="1">
            <a:off x="8096751" y="4557261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 rot="10800000" flipH="1">
            <a:off x="8550424" y="3966086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 rot="10800000" flipH="1">
            <a:off x="8541916" y="2997550"/>
            <a:ext cx="101832" cy="102160"/>
          </a:xfrm>
          <a:custGeom>
            <a:avLst/>
            <a:gdLst/>
            <a:ahLst/>
            <a:cxnLst/>
            <a:rect l="l" t="t" r="r" b="b"/>
            <a:pathLst>
              <a:path w="1556" h="1561" extrusionOk="0">
                <a:moveTo>
                  <a:pt x="1537" y="753"/>
                </a:moveTo>
                <a:cubicBezTo>
                  <a:pt x="1555" y="1168"/>
                  <a:pt x="1217" y="1524"/>
                  <a:pt x="807" y="1542"/>
                </a:cubicBezTo>
                <a:cubicBezTo>
                  <a:pt x="392" y="1560"/>
                  <a:pt x="36" y="1222"/>
                  <a:pt x="18" y="812"/>
                </a:cubicBezTo>
                <a:cubicBezTo>
                  <a:pt x="0" y="397"/>
                  <a:pt x="316" y="41"/>
                  <a:pt x="749" y="23"/>
                </a:cubicBezTo>
                <a:cubicBezTo>
                  <a:pt x="1163" y="1"/>
                  <a:pt x="1519" y="339"/>
                  <a:pt x="1537" y="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 flipH="1">
            <a:off x="713107" y="3140924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 flipH="1">
            <a:off x="347016" y="408029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 flipH="1">
            <a:off x="432150" y="1108478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6"/>
          </p:nvPr>
        </p:nvSpPr>
        <p:spPr>
          <a:xfrm>
            <a:off x="5958435" y="3971085"/>
            <a:ext cx="23160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7"/>
          </p:nvPr>
        </p:nvSpPr>
        <p:spPr>
          <a:xfrm>
            <a:off x="5838694" y="3571013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8" hasCustomPrompt="1"/>
          </p:nvPr>
        </p:nvSpPr>
        <p:spPr>
          <a:xfrm>
            <a:off x="5958446" y="307145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1"/>
          </p:nvPr>
        </p:nvSpPr>
        <p:spPr>
          <a:xfrm>
            <a:off x="1433375" y="1223325"/>
            <a:ext cx="6277200" cy="30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284" name="Google Shape;284;p15"/>
          <p:cNvGrpSpPr/>
          <p:nvPr/>
        </p:nvGrpSpPr>
        <p:grpSpPr>
          <a:xfrm>
            <a:off x="429574" y="611644"/>
            <a:ext cx="8185012" cy="3960892"/>
            <a:chOff x="429574" y="611644"/>
            <a:chExt cx="8185012" cy="3960892"/>
          </a:xfrm>
        </p:grpSpPr>
        <p:sp>
          <p:nvSpPr>
            <p:cNvPr id="285" name="Google Shape;285;p15"/>
            <p:cNvSpPr/>
            <p:nvPr/>
          </p:nvSpPr>
          <p:spPr>
            <a:xfrm rot="10800000" flipH="1">
              <a:off x="429574" y="3440862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 rot="10800000" flipH="1">
              <a:off x="770015" y="4487523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 rot="10800000" flipH="1">
              <a:off x="911869" y="3642610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 rot="10800000" flipH="1">
              <a:off x="709019" y="3980431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 flipH="1">
              <a:off x="775302" y="2571744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 flipH="1">
              <a:off x="547977" y="294088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047524" y="1659745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387965" y="611644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8529819" y="145688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326969" y="1142296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 rot="10800000">
              <a:off x="8393252" y="2279321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 rot="10800000">
              <a:off x="8165927" y="1910183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2647650" y="345053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1989450" y="1418350"/>
            <a:ext cx="5165100" cy="1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16"/>
          <p:cNvGrpSpPr/>
          <p:nvPr/>
        </p:nvGrpSpPr>
        <p:grpSpPr>
          <a:xfrm>
            <a:off x="457966" y="517062"/>
            <a:ext cx="8178833" cy="3852274"/>
            <a:chOff x="457966" y="517062"/>
            <a:chExt cx="8178833" cy="3852274"/>
          </a:xfrm>
        </p:grpSpPr>
        <p:sp>
          <p:nvSpPr>
            <p:cNvPr id="302" name="Google Shape;302;p16"/>
            <p:cNvSpPr/>
            <p:nvPr/>
          </p:nvSpPr>
          <p:spPr>
            <a:xfrm rot="10800000" flipH="1">
              <a:off x="8351717" y="2421792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 rot="10800000" flipH="1">
              <a:off x="8205445" y="2742478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 rot="10800000" flipH="1">
              <a:off x="8543474" y="3365852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 rot="10800000" flipH="1">
              <a:off x="8205451" y="1934861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 rot="10800000" flipH="1">
              <a:off x="8543474" y="2712961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 rot="10800000" flipH="1">
              <a:off x="8534966" y="1744425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658307" y="2689598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05822" y="236747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466550" y="174442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944764" y="182904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491026" y="2420549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457976" y="334837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8382457" y="51706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863491" y="97074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736907" y="3483049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457966" y="3979873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2297692" y="1496140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2151420" y="1174014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2382449" y="1259016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5"/>
          <p:cNvSpPr/>
          <p:nvPr/>
        </p:nvSpPr>
        <p:spPr>
          <a:xfrm>
            <a:off x="601714" y="675873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5"/>
          <p:cNvSpPr/>
          <p:nvPr/>
        </p:nvSpPr>
        <p:spPr>
          <a:xfrm>
            <a:off x="512942" y="402572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5"/>
          <p:cNvSpPr/>
          <p:nvPr/>
        </p:nvSpPr>
        <p:spPr>
          <a:xfrm>
            <a:off x="704699" y="3756678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5"/>
          <p:cNvSpPr/>
          <p:nvPr/>
        </p:nvSpPr>
        <p:spPr>
          <a:xfrm>
            <a:off x="666882" y="4189212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5"/>
          <p:cNvSpPr/>
          <p:nvPr/>
        </p:nvSpPr>
        <p:spPr>
          <a:xfrm>
            <a:off x="7105151" y="1579736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5"/>
          <p:cNvSpPr/>
          <p:nvPr/>
        </p:nvSpPr>
        <p:spPr>
          <a:xfrm>
            <a:off x="6819699" y="1353392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"/>
          <p:cNvSpPr/>
          <p:nvPr/>
        </p:nvSpPr>
        <p:spPr>
          <a:xfrm>
            <a:off x="6904451" y="1643552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5"/>
          <p:cNvSpPr/>
          <p:nvPr/>
        </p:nvSpPr>
        <p:spPr>
          <a:xfrm>
            <a:off x="6993927" y="102179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5"/>
          <p:cNvSpPr/>
          <p:nvPr/>
        </p:nvSpPr>
        <p:spPr>
          <a:xfrm>
            <a:off x="8483745" y="3728864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7242474" y="361085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5"/>
          <p:cNvSpPr/>
          <p:nvPr/>
        </p:nvSpPr>
        <p:spPr>
          <a:xfrm>
            <a:off x="7254711" y="3883828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5"/>
          <p:cNvSpPr/>
          <p:nvPr/>
        </p:nvSpPr>
        <p:spPr>
          <a:xfrm>
            <a:off x="8280739" y="3367223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/>
          <p:nvPr/>
        </p:nvSpPr>
        <p:spPr>
          <a:xfrm rot="10800000">
            <a:off x="5285806" y="3675862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 rot="10800000">
            <a:off x="6283347" y="3528548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5"/>
          <p:cNvSpPr/>
          <p:nvPr/>
        </p:nvSpPr>
        <p:spPr>
          <a:xfrm rot="10800000">
            <a:off x="5578501" y="4223506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5"/>
          <p:cNvSpPr/>
          <p:nvPr/>
        </p:nvSpPr>
        <p:spPr>
          <a:xfrm rot="10800000">
            <a:off x="5821917" y="2850614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5"/>
          <p:cNvSpPr/>
          <p:nvPr/>
        </p:nvSpPr>
        <p:spPr>
          <a:xfrm rot="10800000">
            <a:off x="5638781" y="1218349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5"/>
          <p:cNvSpPr/>
          <p:nvPr/>
        </p:nvSpPr>
        <p:spPr>
          <a:xfrm rot="10800000">
            <a:off x="4936626" y="1589419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5"/>
          <p:cNvSpPr/>
          <p:nvPr/>
        </p:nvSpPr>
        <p:spPr>
          <a:xfrm rot="10800000">
            <a:off x="4813383" y="885223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5"/>
          <p:cNvSpPr/>
          <p:nvPr/>
        </p:nvSpPr>
        <p:spPr>
          <a:xfrm rot="10800000">
            <a:off x="3207652" y="3821205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5"/>
          <p:cNvSpPr/>
          <p:nvPr/>
        </p:nvSpPr>
        <p:spPr>
          <a:xfrm rot="10800000">
            <a:off x="3472424" y="4026672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"/>
          <p:cNvSpPr/>
          <p:nvPr/>
        </p:nvSpPr>
        <p:spPr>
          <a:xfrm rot="10800000">
            <a:off x="3412213" y="3759418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5"/>
          <p:cNvSpPr/>
          <p:nvPr/>
        </p:nvSpPr>
        <p:spPr>
          <a:xfrm rot="10800000">
            <a:off x="3096429" y="4053489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5"/>
          <p:cNvSpPr/>
          <p:nvPr/>
        </p:nvSpPr>
        <p:spPr>
          <a:xfrm rot="10800000">
            <a:off x="4057197" y="2208398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5"/>
          <p:cNvSpPr/>
          <p:nvPr/>
        </p:nvSpPr>
        <p:spPr>
          <a:xfrm rot="-8430716">
            <a:off x="2393945" y="2857285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5"/>
          <p:cNvSpPr/>
          <p:nvPr/>
        </p:nvSpPr>
        <p:spPr>
          <a:xfrm rot="-8430716">
            <a:off x="2572381" y="2667194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5"/>
          <p:cNvSpPr/>
          <p:nvPr/>
        </p:nvSpPr>
        <p:spPr>
          <a:xfrm rot="10800000">
            <a:off x="4057192" y="2265589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2_1_1_2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/>
          <p:nvPr/>
        </p:nvSpPr>
        <p:spPr>
          <a:xfrm>
            <a:off x="290550" y="252125"/>
            <a:ext cx="8548500" cy="46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3"/>
          <p:cNvGrpSpPr/>
          <p:nvPr/>
        </p:nvGrpSpPr>
        <p:grpSpPr>
          <a:xfrm>
            <a:off x="552000" y="498775"/>
            <a:ext cx="7451207" cy="3758780"/>
            <a:chOff x="552000" y="498775"/>
            <a:chExt cx="7451207" cy="3758780"/>
          </a:xfrm>
        </p:grpSpPr>
        <p:sp>
          <p:nvSpPr>
            <p:cNvPr id="614" name="Google Shape;614;p33"/>
            <p:cNvSpPr/>
            <p:nvPr/>
          </p:nvSpPr>
          <p:spPr>
            <a:xfrm flipH="1">
              <a:off x="752330" y="1516527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360651" y="54066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 flipH="1">
              <a:off x="1776300" y="4987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 flipH="1">
              <a:off x="899846" y="1194402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 flipH="1">
              <a:off x="560573" y="5713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 flipH="1">
              <a:off x="1038787" y="655977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 flipH="1">
              <a:off x="585050" y="1247478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 flipH="1">
              <a:off x="552000" y="2175308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 flipH="1">
              <a:off x="562932" y="1680012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 flipH="1">
              <a:off x="651416" y="686998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 flipH="1">
              <a:off x="7918455" y="3496615"/>
              <a:ext cx="84751" cy="83573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1277" y="623"/>
                  </a:moveTo>
                  <a:cubicBezTo>
                    <a:pt x="1295" y="961"/>
                    <a:pt x="1015" y="1259"/>
                    <a:pt x="677" y="1277"/>
                  </a:cubicBezTo>
                  <a:cubicBezTo>
                    <a:pt x="321" y="1277"/>
                    <a:pt x="37" y="1015"/>
                    <a:pt x="19" y="659"/>
                  </a:cubicBezTo>
                  <a:cubicBezTo>
                    <a:pt x="1" y="321"/>
                    <a:pt x="280" y="19"/>
                    <a:pt x="619" y="1"/>
                  </a:cubicBezTo>
                  <a:cubicBezTo>
                    <a:pt x="975" y="1"/>
                    <a:pt x="1259" y="262"/>
                    <a:pt x="1277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 flipH="1">
              <a:off x="7574551" y="3506511"/>
              <a:ext cx="64071" cy="63809"/>
            </a:xfrm>
            <a:custGeom>
              <a:avLst/>
              <a:gdLst/>
              <a:ahLst/>
              <a:cxnLst/>
              <a:rect l="l" t="t" r="r" b="b"/>
              <a:pathLst>
                <a:path w="979" h="975" extrusionOk="0">
                  <a:moveTo>
                    <a:pt x="961" y="469"/>
                  </a:moveTo>
                  <a:cubicBezTo>
                    <a:pt x="979" y="731"/>
                    <a:pt x="771" y="956"/>
                    <a:pt x="510" y="956"/>
                  </a:cubicBezTo>
                  <a:cubicBezTo>
                    <a:pt x="244" y="974"/>
                    <a:pt x="19" y="771"/>
                    <a:pt x="19" y="505"/>
                  </a:cubicBezTo>
                  <a:cubicBezTo>
                    <a:pt x="1" y="244"/>
                    <a:pt x="208" y="19"/>
                    <a:pt x="469" y="0"/>
                  </a:cubicBezTo>
                  <a:cubicBezTo>
                    <a:pt x="735" y="0"/>
                    <a:pt x="961" y="208"/>
                    <a:pt x="961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 flipH="1">
              <a:off x="6135475" y="1444075"/>
              <a:ext cx="83573" cy="85013"/>
            </a:xfrm>
            <a:custGeom>
              <a:avLst/>
              <a:gdLst/>
              <a:ahLst/>
              <a:cxnLst/>
              <a:rect l="l" t="t" r="r" b="b"/>
              <a:pathLst>
                <a:path w="1277" h="1299" extrusionOk="0">
                  <a:moveTo>
                    <a:pt x="1276" y="622"/>
                  </a:moveTo>
                  <a:cubicBezTo>
                    <a:pt x="1276" y="979"/>
                    <a:pt x="1015" y="1258"/>
                    <a:pt x="659" y="1276"/>
                  </a:cubicBezTo>
                  <a:cubicBezTo>
                    <a:pt x="321" y="1299"/>
                    <a:pt x="19" y="1015"/>
                    <a:pt x="1" y="677"/>
                  </a:cubicBezTo>
                  <a:cubicBezTo>
                    <a:pt x="1" y="320"/>
                    <a:pt x="262" y="36"/>
                    <a:pt x="623" y="18"/>
                  </a:cubicBezTo>
                  <a:cubicBezTo>
                    <a:pt x="961" y="0"/>
                    <a:pt x="1258" y="284"/>
                    <a:pt x="1276" y="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 flipH="1">
              <a:off x="6383896" y="2176377"/>
              <a:ext cx="83508" cy="85013"/>
            </a:xfrm>
            <a:custGeom>
              <a:avLst/>
              <a:gdLst/>
              <a:ahLst/>
              <a:cxnLst/>
              <a:rect l="l" t="t" r="r" b="b"/>
              <a:pathLst>
                <a:path w="1276" h="1299" extrusionOk="0">
                  <a:moveTo>
                    <a:pt x="1258" y="623"/>
                  </a:moveTo>
                  <a:cubicBezTo>
                    <a:pt x="1276" y="979"/>
                    <a:pt x="1014" y="1263"/>
                    <a:pt x="658" y="1281"/>
                  </a:cubicBezTo>
                  <a:cubicBezTo>
                    <a:pt x="320" y="1299"/>
                    <a:pt x="18" y="1015"/>
                    <a:pt x="0" y="677"/>
                  </a:cubicBezTo>
                  <a:cubicBezTo>
                    <a:pt x="0" y="321"/>
                    <a:pt x="262" y="41"/>
                    <a:pt x="618" y="23"/>
                  </a:cubicBezTo>
                  <a:cubicBezTo>
                    <a:pt x="956" y="1"/>
                    <a:pt x="1258" y="285"/>
                    <a:pt x="1258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 flipH="1">
              <a:off x="6236348" y="2487055"/>
              <a:ext cx="84751" cy="84686"/>
            </a:xfrm>
            <a:custGeom>
              <a:avLst/>
              <a:gdLst/>
              <a:ahLst/>
              <a:cxnLst/>
              <a:rect l="l" t="t" r="r" b="b"/>
              <a:pathLst>
                <a:path w="1295" h="1294" extrusionOk="0">
                  <a:moveTo>
                    <a:pt x="1277" y="618"/>
                  </a:moveTo>
                  <a:cubicBezTo>
                    <a:pt x="1295" y="978"/>
                    <a:pt x="1015" y="1258"/>
                    <a:pt x="677" y="1276"/>
                  </a:cubicBezTo>
                  <a:cubicBezTo>
                    <a:pt x="321" y="1294"/>
                    <a:pt x="19" y="1015"/>
                    <a:pt x="19" y="676"/>
                  </a:cubicBezTo>
                  <a:cubicBezTo>
                    <a:pt x="1" y="320"/>
                    <a:pt x="262" y="18"/>
                    <a:pt x="619" y="18"/>
                  </a:cubicBezTo>
                  <a:cubicBezTo>
                    <a:pt x="957" y="0"/>
                    <a:pt x="1259" y="262"/>
                    <a:pt x="1277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 flipH="1">
              <a:off x="6522837" y="1637952"/>
              <a:ext cx="60209" cy="61780"/>
            </a:xfrm>
            <a:custGeom>
              <a:avLst/>
              <a:gdLst/>
              <a:ahLst/>
              <a:cxnLst/>
              <a:rect l="l" t="t" r="r" b="b"/>
              <a:pathLst>
                <a:path w="920" h="944" extrusionOk="0">
                  <a:moveTo>
                    <a:pt x="920" y="452"/>
                  </a:moveTo>
                  <a:cubicBezTo>
                    <a:pt x="920" y="700"/>
                    <a:pt x="735" y="925"/>
                    <a:pt x="491" y="925"/>
                  </a:cubicBezTo>
                  <a:cubicBezTo>
                    <a:pt x="225" y="943"/>
                    <a:pt x="18" y="736"/>
                    <a:pt x="18" y="492"/>
                  </a:cubicBezTo>
                  <a:cubicBezTo>
                    <a:pt x="0" y="249"/>
                    <a:pt x="189" y="24"/>
                    <a:pt x="451" y="24"/>
                  </a:cubicBezTo>
                  <a:cubicBezTo>
                    <a:pt x="694" y="1"/>
                    <a:pt x="902" y="208"/>
                    <a:pt x="920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 flipH="1">
              <a:off x="7751175" y="3227566"/>
              <a:ext cx="60275" cy="61453"/>
            </a:xfrm>
            <a:custGeom>
              <a:avLst/>
              <a:gdLst/>
              <a:ahLst/>
              <a:cxnLst/>
              <a:rect l="l" t="t" r="r" b="b"/>
              <a:pathLst>
                <a:path w="921" h="939" extrusionOk="0">
                  <a:moveTo>
                    <a:pt x="921" y="452"/>
                  </a:moveTo>
                  <a:cubicBezTo>
                    <a:pt x="921" y="695"/>
                    <a:pt x="731" y="921"/>
                    <a:pt x="488" y="921"/>
                  </a:cubicBezTo>
                  <a:cubicBezTo>
                    <a:pt x="226" y="939"/>
                    <a:pt x="19" y="731"/>
                    <a:pt x="19" y="488"/>
                  </a:cubicBezTo>
                  <a:cubicBezTo>
                    <a:pt x="1" y="244"/>
                    <a:pt x="208" y="37"/>
                    <a:pt x="452" y="19"/>
                  </a:cubicBezTo>
                  <a:cubicBezTo>
                    <a:pt x="695" y="1"/>
                    <a:pt x="902" y="204"/>
                    <a:pt x="921" y="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 flipH="1">
              <a:off x="7718125" y="4155395"/>
              <a:ext cx="101832" cy="102160"/>
            </a:xfrm>
            <a:custGeom>
              <a:avLst/>
              <a:gdLst/>
              <a:ahLst/>
              <a:cxnLst/>
              <a:rect l="l" t="t" r="r" b="b"/>
              <a:pathLst>
                <a:path w="1556" h="1561" extrusionOk="0">
                  <a:moveTo>
                    <a:pt x="1537" y="753"/>
                  </a:moveTo>
                  <a:cubicBezTo>
                    <a:pt x="1555" y="1168"/>
                    <a:pt x="1217" y="1524"/>
                    <a:pt x="807" y="1542"/>
                  </a:cubicBezTo>
                  <a:cubicBezTo>
                    <a:pt x="392" y="1560"/>
                    <a:pt x="36" y="1222"/>
                    <a:pt x="18" y="812"/>
                  </a:cubicBezTo>
                  <a:cubicBezTo>
                    <a:pt x="0" y="397"/>
                    <a:pt x="316" y="41"/>
                    <a:pt x="749" y="23"/>
                  </a:cubicBezTo>
                  <a:cubicBezTo>
                    <a:pt x="1163" y="1"/>
                    <a:pt x="1519" y="339"/>
                    <a:pt x="1537" y="7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 flipH="1">
              <a:off x="7729057" y="3660099"/>
              <a:ext cx="221335" cy="333115"/>
            </a:xfrm>
            <a:custGeom>
              <a:avLst/>
              <a:gdLst/>
              <a:ahLst/>
              <a:cxnLst/>
              <a:rect l="l" t="t" r="r" b="b"/>
              <a:pathLst>
                <a:path w="3382" h="5090" extrusionOk="0">
                  <a:moveTo>
                    <a:pt x="1745" y="0"/>
                  </a:moveTo>
                  <a:cubicBezTo>
                    <a:pt x="1768" y="1691"/>
                    <a:pt x="2331" y="2425"/>
                    <a:pt x="3382" y="2556"/>
                  </a:cubicBezTo>
                  <a:cubicBezTo>
                    <a:pt x="2309" y="2651"/>
                    <a:pt x="1709" y="3422"/>
                    <a:pt x="1597" y="5089"/>
                  </a:cubicBezTo>
                  <a:cubicBezTo>
                    <a:pt x="1560" y="3458"/>
                    <a:pt x="1092" y="2592"/>
                    <a:pt x="1" y="2498"/>
                  </a:cubicBezTo>
                  <a:cubicBezTo>
                    <a:pt x="1033" y="2367"/>
                    <a:pt x="1655" y="1655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 flipH="1">
              <a:off x="6135466" y="1668973"/>
              <a:ext cx="286518" cy="389463"/>
            </a:xfrm>
            <a:custGeom>
              <a:avLst/>
              <a:gdLst/>
              <a:ahLst/>
              <a:cxnLst/>
              <a:rect l="l" t="t" r="r" b="b"/>
              <a:pathLst>
                <a:path w="4378" h="5951" extrusionOk="0">
                  <a:moveTo>
                    <a:pt x="2087" y="0"/>
                  </a:moveTo>
                  <a:cubicBezTo>
                    <a:pt x="2218" y="1970"/>
                    <a:pt x="3025" y="2777"/>
                    <a:pt x="4377" y="2872"/>
                  </a:cubicBezTo>
                  <a:cubicBezTo>
                    <a:pt x="3007" y="3061"/>
                    <a:pt x="2290" y="3981"/>
                    <a:pt x="2290" y="5950"/>
                  </a:cubicBezTo>
                  <a:cubicBezTo>
                    <a:pt x="2123" y="4035"/>
                    <a:pt x="1429" y="3079"/>
                    <a:pt x="0" y="3043"/>
                  </a:cubicBezTo>
                  <a:cubicBezTo>
                    <a:pt x="1353" y="2818"/>
                    <a:pt x="2087" y="1934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3"/>
          <p:cNvSpPr/>
          <p:nvPr/>
        </p:nvSpPr>
        <p:spPr>
          <a:xfrm rot="10800000">
            <a:off x="1752786" y="2991212"/>
            <a:ext cx="64071" cy="63809"/>
          </a:xfrm>
          <a:custGeom>
            <a:avLst/>
            <a:gdLst/>
            <a:ahLst/>
            <a:cxnLst/>
            <a:rect l="l" t="t" r="r" b="b"/>
            <a:pathLst>
              <a:path w="979" h="975" extrusionOk="0">
                <a:moveTo>
                  <a:pt x="961" y="469"/>
                </a:moveTo>
                <a:cubicBezTo>
                  <a:pt x="979" y="731"/>
                  <a:pt x="771" y="956"/>
                  <a:pt x="510" y="956"/>
                </a:cubicBezTo>
                <a:cubicBezTo>
                  <a:pt x="244" y="974"/>
                  <a:pt x="19" y="771"/>
                  <a:pt x="19" y="505"/>
                </a:cubicBezTo>
                <a:cubicBezTo>
                  <a:pt x="1" y="244"/>
                  <a:pt x="208" y="19"/>
                  <a:pt x="469" y="0"/>
                </a:cubicBezTo>
                <a:cubicBezTo>
                  <a:pt x="735" y="0"/>
                  <a:pt x="961" y="208"/>
                  <a:pt x="961" y="4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3"/>
          <p:cNvSpPr/>
          <p:nvPr/>
        </p:nvSpPr>
        <p:spPr>
          <a:xfrm rot="10800000">
            <a:off x="2017558" y="3196679"/>
            <a:ext cx="84751" cy="84686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3"/>
          <p:cNvSpPr/>
          <p:nvPr/>
        </p:nvSpPr>
        <p:spPr>
          <a:xfrm rot="10800000">
            <a:off x="1957347" y="2929425"/>
            <a:ext cx="60209" cy="61780"/>
          </a:xfrm>
          <a:custGeom>
            <a:avLst/>
            <a:gdLst/>
            <a:ahLst/>
            <a:cxnLst/>
            <a:rect l="l" t="t" r="r" b="b"/>
            <a:pathLst>
              <a:path w="920" h="944" extrusionOk="0">
                <a:moveTo>
                  <a:pt x="920" y="452"/>
                </a:moveTo>
                <a:cubicBezTo>
                  <a:pt x="920" y="700"/>
                  <a:pt x="735" y="925"/>
                  <a:pt x="491" y="925"/>
                </a:cubicBezTo>
                <a:cubicBezTo>
                  <a:pt x="225" y="943"/>
                  <a:pt x="18" y="736"/>
                  <a:pt x="18" y="492"/>
                </a:cubicBezTo>
                <a:cubicBezTo>
                  <a:pt x="0" y="249"/>
                  <a:pt x="189" y="24"/>
                  <a:pt x="451" y="24"/>
                </a:cubicBezTo>
                <a:cubicBezTo>
                  <a:pt x="694" y="1"/>
                  <a:pt x="902" y="208"/>
                  <a:pt x="920" y="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3"/>
          <p:cNvSpPr/>
          <p:nvPr/>
        </p:nvSpPr>
        <p:spPr>
          <a:xfrm rot="10800000">
            <a:off x="1641563" y="3223496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3"/>
          <p:cNvSpPr/>
          <p:nvPr/>
        </p:nvSpPr>
        <p:spPr>
          <a:xfrm rot="-8100000">
            <a:off x="1332360" y="4045303"/>
            <a:ext cx="84753" cy="84687"/>
          </a:xfrm>
          <a:custGeom>
            <a:avLst/>
            <a:gdLst/>
            <a:ahLst/>
            <a:cxnLst/>
            <a:rect l="l" t="t" r="r" b="b"/>
            <a:pathLst>
              <a:path w="1295" h="1294" extrusionOk="0">
                <a:moveTo>
                  <a:pt x="1277" y="618"/>
                </a:moveTo>
                <a:cubicBezTo>
                  <a:pt x="1295" y="978"/>
                  <a:pt x="1015" y="1258"/>
                  <a:pt x="677" y="1276"/>
                </a:cubicBezTo>
                <a:cubicBezTo>
                  <a:pt x="321" y="1294"/>
                  <a:pt x="19" y="1015"/>
                  <a:pt x="19" y="676"/>
                </a:cubicBezTo>
                <a:cubicBezTo>
                  <a:pt x="1" y="320"/>
                  <a:pt x="262" y="18"/>
                  <a:pt x="619" y="18"/>
                </a:cubicBezTo>
                <a:cubicBezTo>
                  <a:pt x="957" y="0"/>
                  <a:pt x="1259" y="262"/>
                  <a:pt x="1277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3"/>
          <p:cNvSpPr/>
          <p:nvPr/>
        </p:nvSpPr>
        <p:spPr>
          <a:xfrm rot="-8100000">
            <a:off x="1529406" y="3872113"/>
            <a:ext cx="60276" cy="61454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3"/>
          <p:cNvSpPr/>
          <p:nvPr/>
        </p:nvSpPr>
        <p:spPr>
          <a:xfrm>
            <a:off x="3586000" y="1504397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3"/>
          <p:cNvSpPr/>
          <p:nvPr/>
        </p:nvSpPr>
        <p:spPr>
          <a:xfrm>
            <a:off x="3079553" y="2104096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3"/>
          <p:cNvSpPr/>
          <p:nvPr/>
        </p:nvSpPr>
        <p:spPr>
          <a:xfrm>
            <a:off x="7677532" y="509273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3"/>
          <p:cNvSpPr/>
          <p:nvPr/>
        </p:nvSpPr>
        <p:spPr>
          <a:xfrm>
            <a:off x="2718448" y="2377018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3"/>
          <p:cNvSpPr/>
          <p:nvPr/>
        </p:nvSpPr>
        <p:spPr>
          <a:xfrm>
            <a:off x="4235225" y="415209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3"/>
          <p:cNvSpPr/>
          <p:nvPr/>
        </p:nvSpPr>
        <p:spPr>
          <a:xfrm>
            <a:off x="3599368" y="3710251"/>
            <a:ext cx="119824" cy="122211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3"/>
          <p:cNvSpPr/>
          <p:nvPr/>
        </p:nvSpPr>
        <p:spPr>
          <a:xfrm>
            <a:off x="5641515" y="737019"/>
            <a:ext cx="221335" cy="333115"/>
          </a:xfrm>
          <a:custGeom>
            <a:avLst/>
            <a:gdLst/>
            <a:ahLst/>
            <a:cxnLst/>
            <a:rect l="l" t="t" r="r" b="b"/>
            <a:pathLst>
              <a:path w="3382" h="5090" extrusionOk="0">
                <a:moveTo>
                  <a:pt x="1745" y="0"/>
                </a:moveTo>
                <a:cubicBezTo>
                  <a:pt x="1768" y="1691"/>
                  <a:pt x="2331" y="2425"/>
                  <a:pt x="3382" y="2556"/>
                </a:cubicBezTo>
                <a:cubicBezTo>
                  <a:pt x="2309" y="2651"/>
                  <a:pt x="1709" y="3422"/>
                  <a:pt x="1597" y="5089"/>
                </a:cubicBezTo>
                <a:cubicBezTo>
                  <a:pt x="1560" y="3458"/>
                  <a:pt x="1092" y="2592"/>
                  <a:pt x="1" y="2498"/>
                </a:cubicBezTo>
                <a:cubicBezTo>
                  <a:pt x="1033" y="2367"/>
                  <a:pt x="1655" y="1655"/>
                  <a:pt x="17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3"/>
          <p:cNvSpPr/>
          <p:nvPr/>
        </p:nvSpPr>
        <p:spPr>
          <a:xfrm>
            <a:off x="6668528" y="652021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3"/>
          <p:cNvSpPr/>
          <p:nvPr/>
        </p:nvSpPr>
        <p:spPr>
          <a:xfrm rot="10800000">
            <a:off x="4368123" y="3022909"/>
            <a:ext cx="84751" cy="83573"/>
          </a:xfrm>
          <a:custGeom>
            <a:avLst/>
            <a:gdLst/>
            <a:ahLst/>
            <a:cxnLst/>
            <a:rect l="l" t="t" r="r" b="b"/>
            <a:pathLst>
              <a:path w="1295" h="1277" extrusionOk="0">
                <a:moveTo>
                  <a:pt x="1277" y="623"/>
                </a:moveTo>
                <a:cubicBezTo>
                  <a:pt x="1295" y="961"/>
                  <a:pt x="1015" y="1259"/>
                  <a:pt x="677" y="1277"/>
                </a:cubicBezTo>
                <a:cubicBezTo>
                  <a:pt x="321" y="1277"/>
                  <a:pt x="37" y="1015"/>
                  <a:pt x="19" y="659"/>
                </a:cubicBezTo>
                <a:cubicBezTo>
                  <a:pt x="1" y="321"/>
                  <a:pt x="280" y="19"/>
                  <a:pt x="619" y="1"/>
                </a:cubicBezTo>
                <a:cubicBezTo>
                  <a:pt x="975" y="1"/>
                  <a:pt x="1259" y="262"/>
                  <a:pt x="1277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3"/>
          <p:cNvSpPr/>
          <p:nvPr/>
        </p:nvSpPr>
        <p:spPr>
          <a:xfrm rot="10800000">
            <a:off x="5437713" y="3375719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"/>
          <p:cNvSpPr/>
          <p:nvPr/>
        </p:nvSpPr>
        <p:spPr>
          <a:xfrm rot="10800000">
            <a:off x="4978817" y="4196103"/>
            <a:ext cx="60275" cy="61453"/>
          </a:xfrm>
          <a:custGeom>
            <a:avLst/>
            <a:gdLst/>
            <a:ahLst/>
            <a:cxnLst/>
            <a:rect l="l" t="t" r="r" b="b"/>
            <a:pathLst>
              <a:path w="921" h="939" extrusionOk="0">
                <a:moveTo>
                  <a:pt x="921" y="452"/>
                </a:moveTo>
                <a:cubicBezTo>
                  <a:pt x="921" y="695"/>
                  <a:pt x="731" y="921"/>
                  <a:pt x="488" y="921"/>
                </a:cubicBezTo>
                <a:cubicBezTo>
                  <a:pt x="226" y="939"/>
                  <a:pt x="19" y="731"/>
                  <a:pt x="19" y="488"/>
                </a:cubicBezTo>
                <a:cubicBezTo>
                  <a:pt x="1" y="244"/>
                  <a:pt x="208" y="37"/>
                  <a:pt x="452" y="19"/>
                </a:cubicBezTo>
                <a:cubicBezTo>
                  <a:pt x="695" y="1"/>
                  <a:pt x="902" y="204"/>
                  <a:pt x="921" y="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3"/>
          <p:cNvSpPr/>
          <p:nvPr/>
        </p:nvSpPr>
        <p:spPr>
          <a:xfrm rot="10800000">
            <a:off x="4692308" y="1351461"/>
            <a:ext cx="286518" cy="389463"/>
          </a:xfrm>
          <a:custGeom>
            <a:avLst/>
            <a:gdLst/>
            <a:ahLst/>
            <a:cxnLst/>
            <a:rect l="l" t="t" r="r" b="b"/>
            <a:pathLst>
              <a:path w="4378" h="5951" extrusionOk="0">
                <a:moveTo>
                  <a:pt x="2087" y="0"/>
                </a:moveTo>
                <a:cubicBezTo>
                  <a:pt x="2218" y="1970"/>
                  <a:pt x="3025" y="2777"/>
                  <a:pt x="4377" y="2872"/>
                </a:cubicBezTo>
                <a:cubicBezTo>
                  <a:pt x="3007" y="3061"/>
                  <a:pt x="2290" y="3981"/>
                  <a:pt x="2290" y="5950"/>
                </a:cubicBezTo>
                <a:cubicBezTo>
                  <a:pt x="2123" y="4035"/>
                  <a:pt x="1429" y="3079"/>
                  <a:pt x="0" y="3043"/>
                </a:cubicBezTo>
                <a:cubicBezTo>
                  <a:pt x="1353" y="2818"/>
                  <a:pt x="2087" y="1934"/>
                  <a:pt x="20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 rot="10800000">
            <a:off x="5116488" y="2529244"/>
            <a:ext cx="83508" cy="8501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2996379" y="720373"/>
            <a:ext cx="99975" cy="101773"/>
          </a:xfrm>
          <a:custGeom>
            <a:avLst/>
            <a:gdLst/>
            <a:ahLst/>
            <a:cxnLst/>
            <a:rect l="l" t="t" r="r" b="b"/>
            <a:pathLst>
              <a:path w="1276" h="1299" extrusionOk="0">
                <a:moveTo>
                  <a:pt x="1258" y="623"/>
                </a:moveTo>
                <a:cubicBezTo>
                  <a:pt x="1276" y="979"/>
                  <a:pt x="1014" y="1263"/>
                  <a:pt x="658" y="1281"/>
                </a:cubicBezTo>
                <a:cubicBezTo>
                  <a:pt x="320" y="1299"/>
                  <a:pt x="18" y="1015"/>
                  <a:pt x="0" y="677"/>
                </a:cubicBezTo>
                <a:cubicBezTo>
                  <a:pt x="0" y="321"/>
                  <a:pt x="262" y="41"/>
                  <a:pt x="618" y="23"/>
                </a:cubicBezTo>
                <a:cubicBezTo>
                  <a:pt x="956" y="1"/>
                  <a:pt x="1258" y="285"/>
                  <a:pt x="1258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●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○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■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●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○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■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●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○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Char char="■"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1" r:id="rId6"/>
    <p:sldLayoutId id="2147483662" r:id="rId7"/>
    <p:sldLayoutId id="2147483671" r:id="rId8"/>
    <p:sldLayoutId id="2147483679" r:id="rId9"/>
    <p:sldLayoutId id="2147483680" r:id="rId10"/>
    <p:sldLayoutId id="2147483685" r:id="rId11"/>
    <p:sldLayoutId id="2147483686" r:id="rId12"/>
    <p:sldLayoutId id="2147483687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image" Target="../media/image33.png"/><Relationship Id="rId3" Type="http://schemas.openxmlformats.org/officeDocument/2006/relationships/image" Target="../media/image13.png"/><Relationship Id="rId21" Type="http://schemas.openxmlformats.org/officeDocument/2006/relationships/customXml" Target="../ink/ink6.xml"/><Relationship Id="rId7" Type="http://schemas.openxmlformats.org/officeDocument/2006/relationships/customXml" Target="../ink/ink2.xml"/><Relationship Id="rId17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24" Type="http://schemas.openxmlformats.org/officeDocument/2006/relationships/image" Target="../media/image17.png"/><Relationship Id="rId5" Type="http://schemas.openxmlformats.org/officeDocument/2006/relationships/customXml" Target="../ink/ink1.xml"/><Relationship Id="rId23" Type="http://schemas.openxmlformats.org/officeDocument/2006/relationships/customXml" Target="../ink/ink7.xml"/><Relationship Id="rId19" Type="http://schemas.openxmlformats.org/officeDocument/2006/relationships/customXml" Target="../ink/ink5.xml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2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9"/>
          <p:cNvSpPr txBox="1">
            <a:spLocks noGrp="1"/>
          </p:cNvSpPr>
          <p:nvPr>
            <p:ph type="ctrTitle"/>
          </p:nvPr>
        </p:nvSpPr>
        <p:spPr>
          <a:xfrm>
            <a:off x="1928326" y="1349207"/>
            <a:ext cx="53553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School Supplies</a:t>
            </a:r>
            <a:endParaRPr sz="8000" dirty="0"/>
          </a:p>
        </p:txBody>
      </p:sp>
      <p:grpSp>
        <p:nvGrpSpPr>
          <p:cNvPr id="955" name="Google Shape;955;p49"/>
          <p:cNvGrpSpPr/>
          <p:nvPr/>
        </p:nvGrpSpPr>
        <p:grpSpPr>
          <a:xfrm>
            <a:off x="299075" y="507528"/>
            <a:ext cx="1498079" cy="1588408"/>
            <a:chOff x="299075" y="507528"/>
            <a:chExt cx="1498079" cy="1588408"/>
          </a:xfrm>
        </p:grpSpPr>
        <p:sp>
          <p:nvSpPr>
            <p:cNvPr id="956" name="Google Shape;956;p49"/>
            <p:cNvSpPr/>
            <p:nvPr/>
          </p:nvSpPr>
          <p:spPr>
            <a:xfrm rot="-1142674">
              <a:off x="477772" y="658421"/>
              <a:ext cx="1140685" cy="1286622"/>
            </a:xfrm>
            <a:custGeom>
              <a:avLst/>
              <a:gdLst/>
              <a:ahLst/>
              <a:cxnLst/>
              <a:rect l="l" t="t" r="r" b="b"/>
              <a:pathLst>
                <a:path w="14804" h="16698" extrusionOk="0">
                  <a:moveTo>
                    <a:pt x="10296" y="1"/>
                  </a:moveTo>
                  <a:cubicBezTo>
                    <a:pt x="10052" y="1"/>
                    <a:pt x="9827" y="167"/>
                    <a:pt x="9732" y="393"/>
                  </a:cubicBezTo>
                  <a:cubicBezTo>
                    <a:pt x="9692" y="523"/>
                    <a:pt x="9638" y="677"/>
                    <a:pt x="9602" y="807"/>
                  </a:cubicBezTo>
                  <a:cubicBezTo>
                    <a:pt x="9579" y="862"/>
                    <a:pt x="9561" y="920"/>
                    <a:pt x="9543" y="974"/>
                  </a:cubicBezTo>
                  <a:lnTo>
                    <a:pt x="9430" y="1312"/>
                  </a:lnTo>
                  <a:cubicBezTo>
                    <a:pt x="9336" y="1538"/>
                    <a:pt x="9264" y="1763"/>
                    <a:pt x="9187" y="2007"/>
                  </a:cubicBezTo>
                  <a:cubicBezTo>
                    <a:pt x="9169" y="2029"/>
                    <a:pt x="9169" y="2047"/>
                    <a:pt x="9169" y="2065"/>
                  </a:cubicBezTo>
                  <a:cubicBezTo>
                    <a:pt x="9110" y="2178"/>
                    <a:pt x="9074" y="2309"/>
                    <a:pt x="9056" y="2457"/>
                  </a:cubicBezTo>
                  <a:cubicBezTo>
                    <a:pt x="9016" y="2836"/>
                    <a:pt x="8998" y="3210"/>
                    <a:pt x="8962" y="3566"/>
                  </a:cubicBezTo>
                  <a:cubicBezTo>
                    <a:pt x="8962" y="3697"/>
                    <a:pt x="8944" y="3832"/>
                    <a:pt x="8944" y="3963"/>
                  </a:cubicBezTo>
                  <a:lnTo>
                    <a:pt x="8885" y="4468"/>
                  </a:lnTo>
                  <a:lnTo>
                    <a:pt x="7663" y="1596"/>
                  </a:lnTo>
                  <a:lnTo>
                    <a:pt x="7645" y="1538"/>
                  </a:lnTo>
                  <a:cubicBezTo>
                    <a:pt x="7627" y="1484"/>
                    <a:pt x="7591" y="1425"/>
                    <a:pt x="7573" y="1371"/>
                  </a:cubicBezTo>
                  <a:cubicBezTo>
                    <a:pt x="7533" y="1258"/>
                    <a:pt x="7460" y="1069"/>
                    <a:pt x="7289" y="920"/>
                  </a:cubicBezTo>
                  <a:cubicBezTo>
                    <a:pt x="7140" y="789"/>
                    <a:pt x="6933" y="713"/>
                    <a:pt x="6726" y="713"/>
                  </a:cubicBezTo>
                  <a:lnTo>
                    <a:pt x="6708" y="713"/>
                  </a:lnTo>
                  <a:cubicBezTo>
                    <a:pt x="6631" y="713"/>
                    <a:pt x="6518" y="713"/>
                    <a:pt x="6406" y="767"/>
                  </a:cubicBezTo>
                  <a:cubicBezTo>
                    <a:pt x="6198" y="826"/>
                    <a:pt x="5995" y="920"/>
                    <a:pt x="5824" y="1015"/>
                  </a:cubicBezTo>
                  <a:cubicBezTo>
                    <a:pt x="5504" y="1164"/>
                    <a:pt x="5297" y="1484"/>
                    <a:pt x="5297" y="1822"/>
                  </a:cubicBezTo>
                  <a:cubicBezTo>
                    <a:pt x="5297" y="1876"/>
                    <a:pt x="5319" y="1934"/>
                    <a:pt x="5319" y="1988"/>
                  </a:cubicBezTo>
                  <a:cubicBezTo>
                    <a:pt x="5355" y="2178"/>
                    <a:pt x="5432" y="2309"/>
                    <a:pt x="5486" y="2439"/>
                  </a:cubicBezTo>
                  <a:cubicBezTo>
                    <a:pt x="5486" y="2457"/>
                    <a:pt x="5504" y="2480"/>
                    <a:pt x="5504" y="2498"/>
                  </a:cubicBezTo>
                  <a:lnTo>
                    <a:pt x="5522" y="2516"/>
                  </a:lnTo>
                  <a:cubicBezTo>
                    <a:pt x="5522" y="2534"/>
                    <a:pt x="5522" y="2534"/>
                    <a:pt x="5545" y="2552"/>
                  </a:cubicBezTo>
                  <a:lnTo>
                    <a:pt x="6577" y="4995"/>
                  </a:lnTo>
                  <a:cubicBezTo>
                    <a:pt x="6536" y="4995"/>
                    <a:pt x="6518" y="4995"/>
                    <a:pt x="6500" y="5013"/>
                  </a:cubicBezTo>
                  <a:lnTo>
                    <a:pt x="6482" y="4864"/>
                  </a:lnTo>
                  <a:lnTo>
                    <a:pt x="6424" y="5031"/>
                  </a:lnTo>
                  <a:cubicBezTo>
                    <a:pt x="6162" y="5108"/>
                    <a:pt x="5955" y="5221"/>
                    <a:pt x="5806" y="5351"/>
                  </a:cubicBezTo>
                  <a:lnTo>
                    <a:pt x="5486" y="5351"/>
                  </a:lnTo>
                  <a:lnTo>
                    <a:pt x="5635" y="6311"/>
                  </a:lnTo>
                  <a:cubicBezTo>
                    <a:pt x="5373" y="6460"/>
                    <a:pt x="5112" y="6627"/>
                    <a:pt x="4869" y="6852"/>
                  </a:cubicBezTo>
                  <a:cubicBezTo>
                    <a:pt x="4756" y="6289"/>
                    <a:pt x="4418" y="6086"/>
                    <a:pt x="4152" y="6027"/>
                  </a:cubicBezTo>
                  <a:cubicBezTo>
                    <a:pt x="4080" y="6009"/>
                    <a:pt x="4021" y="5991"/>
                    <a:pt x="3944" y="5991"/>
                  </a:cubicBezTo>
                  <a:cubicBezTo>
                    <a:pt x="3742" y="5991"/>
                    <a:pt x="3570" y="6063"/>
                    <a:pt x="3458" y="6122"/>
                  </a:cubicBezTo>
                  <a:cubicBezTo>
                    <a:pt x="3440" y="6122"/>
                    <a:pt x="3422" y="6140"/>
                    <a:pt x="3404" y="6140"/>
                  </a:cubicBezTo>
                  <a:cubicBezTo>
                    <a:pt x="3381" y="6158"/>
                    <a:pt x="3363" y="6158"/>
                    <a:pt x="3345" y="6176"/>
                  </a:cubicBezTo>
                  <a:cubicBezTo>
                    <a:pt x="3156" y="6253"/>
                    <a:pt x="2858" y="6384"/>
                    <a:pt x="2745" y="6722"/>
                  </a:cubicBezTo>
                  <a:cubicBezTo>
                    <a:pt x="2727" y="6740"/>
                    <a:pt x="2727" y="6780"/>
                    <a:pt x="2727" y="6816"/>
                  </a:cubicBezTo>
                  <a:cubicBezTo>
                    <a:pt x="2651" y="6780"/>
                    <a:pt x="2574" y="6740"/>
                    <a:pt x="2479" y="6704"/>
                  </a:cubicBezTo>
                  <a:cubicBezTo>
                    <a:pt x="2479" y="6704"/>
                    <a:pt x="2461" y="6704"/>
                    <a:pt x="2443" y="6686"/>
                  </a:cubicBezTo>
                  <a:cubicBezTo>
                    <a:pt x="2218" y="6609"/>
                    <a:pt x="1993" y="6514"/>
                    <a:pt x="1749" y="6514"/>
                  </a:cubicBezTo>
                  <a:cubicBezTo>
                    <a:pt x="1447" y="6514"/>
                    <a:pt x="1298" y="6667"/>
                    <a:pt x="1222" y="6762"/>
                  </a:cubicBezTo>
                  <a:cubicBezTo>
                    <a:pt x="1150" y="6852"/>
                    <a:pt x="1037" y="7060"/>
                    <a:pt x="1109" y="7362"/>
                  </a:cubicBezTo>
                  <a:cubicBezTo>
                    <a:pt x="1204" y="7718"/>
                    <a:pt x="1447" y="7979"/>
                    <a:pt x="1637" y="8187"/>
                  </a:cubicBezTo>
                  <a:cubicBezTo>
                    <a:pt x="1691" y="8245"/>
                    <a:pt x="1731" y="8281"/>
                    <a:pt x="1767" y="8340"/>
                  </a:cubicBezTo>
                  <a:cubicBezTo>
                    <a:pt x="1803" y="8376"/>
                    <a:pt x="1844" y="8412"/>
                    <a:pt x="1880" y="8453"/>
                  </a:cubicBezTo>
                  <a:cubicBezTo>
                    <a:pt x="789" y="8881"/>
                    <a:pt x="59" y="9859"/>
                    <a:pt x="41" y="11063"/>
                  </a:cubicBezTo>
                  <a:cubicBezTo>
                    <a:pt x="0" y="11531"/>
                    <a:pt x="77" y="12000"/>
                    <a:pt x="226" y="12600"/>
                  </a:cubicBezTo>
                  <a:lnTo>
                    <a:pt x="248" y="12640"/>
                  </a:lnTo>
                  <a:cubicBezTo>
                    <a:pt x="266" y="12694"/>
                    <a:pt x="284" y="12735"/>
                    <a:pt x="284" y="12771"/>
                  </a:cubicBezTo>
                  <a:cubicBezTo>
                    <a:pt x="320" y="12884"/>
                    <a:pt x="379" y="12996"/>
                    <a:pt x="415" y="13127"/>
                  </a:cubicBezTo>
                  <a:cubicBezTo>
                    <a:pt x="866" y="14159"/>
                    <a:pt x="1524" y="15079"/>
                    <a:pt x="2461" y="15926"/>
                  </a:cubicBezTo>
                  <a:cubicBezTo>
                    <a:pt x="3007" y="16431"/>
                    <a:pt x="3606" y="16697"/>
                    <a:pt x="4246" y="16697"/>
                  </a:cubicBezTo>
                  <a:cubicBezTo>
                    <a:pt x="4530" y="16697"/>
                    <a:pt x="4792" y="16639"/>
                    <a:pt x="5071" y="16566"/>
                  </a:cubicBezTo>
                  <a:cubicBezTo>
                    <a:pt x="5522" y="16413"/>
                    <a:pt x="5973" y="16341"/>
                    <a:pt x="6464" y="16300"/>
                  </a:cubicBezTo>
                  <a:cubicBezTo>
                    <a:pt x="7195" y="16246"/>
                    <a:pt x="7835" y="15944"/>
                    <a:pt x="8339" y="15399"/>
                  </a:cubicBezTo>
                  <a:lnTo>
                    <a:pt x="8362" y="15399"/>
                  </a:lnTo>
                  <a:cubicBezTo>
                    <a:pt x="8452" y="15417"/>
                    <a:pt x="8565" y="15440"/>
                    <a:pt x="8700" y="15458"/>
                  </a:cubicBezTo>
                  <a:cubicBezTo>
                    <a:pt x="8813" y="15476"/>
                    <a:pt x="8944" y="15494"/>
                    <a:pt x="9056" y="15512"/>
                  </a:cubicBezTo>
                  <a:lnTo>
                    <a:pt x="9074" y="15512"/>
                  </a:lnTo>
                  <a:cubicBezTo>
                    <a:pt x="9466" y="15552"/>
                    <a:pt x="9881" y="15570"/>
                    <a:pt x="10296" y="15570"/>
                  </a:cubicBezTo>
                  <a:lnTo>
                    <a:pt x="10314" y="15570"/>
                  </a:lnTo>
                  <a:cubicBezTo>
                    <a:pt x="11103" y="15570"/>
                    <a:pt x="11833" y="15494"/>
                    <a:pt x="12419" y="15363"/>
                  </a:cubicBezTo>
                  <a:cubicBezTo>
                    <a:pt x="12829" y="15286"/>
                    <a:pt x="13262" y="15137"/>
                    <a:pt x="13505" y="14876"/>
                  </a:cubicBezTo>
                  <a:lnTo>
                    <a:pt x="13659" y="14835"/>
                  </a:lnTo>
                  <a:lnTo>
                    <a:pt x="14727" y="5802"/>
                  </a:lnTo>
                  <a:lnTo>
                    <a:pt x="14804" y="5202"/>
                  </a:lnTo>
                  <a:lnTo>
                    <a:pt x="14804" y="5202"/>
                  </a:lnTo>
                  <a:lnTo>
                    <a:pt x="14447" y="5221"/>
                  </a:lnTo>
                  <a:cubicBezTo>
                    <a:pt x="14276" y="5090"/>
                    <a:pt x="14051" y="4995"/>
                    <a:pt x="13789" y="4919"/>
                  </a:cubicBezTo>
                  <a:lnTo>
                    <a:pt x="13789" y="4882"/>
                  </a:lnTo>
                  <a:lnTo>
                    <a:pt x="14015" y="4094"/>
                  </a:lnTo>
                  <a:cubicBezTo>
                    <a:pt x="14145" y="3566"/>
                    <a:pt x="14294" y="3003"/>
                    <a:pt x="14447" y="2439"/>
                  </a:cubicBezTo>
                  <a:cubicBezTo>
                    <a:pt x="14520" y="2178"/>
                    <a:pt x="14425" y="1894"/>
                    <a:pt x="14312" y="1727"/>
                  </a:cubicBezTo>
                  <a:cubicBezTo>
                    <a:pt x="14240" y="1632"/>
                    <a:pt x="14163" y="1556"/>
                    <a:pt x="14069" y="1484"/>
                  </a:cubicBezTo>
                  <a:cubicBezTo>
                    <a:pt x="14087" y="1425"/>
                    <a:pt x="14087" y="1371"/>
                    <a:pt x="14087" y="1330"/>
                  </a:cubicBezTo>
                  <a:cubicBezTo>
                    <a:pt x="14087" y="1087"/>
                    <a:pt x="14087" y="375"/>
                    <a:pt x="13411" y="149"/>
                  </a:cubicBezTo>
                  <a:cubicBezTo>
                    <a:pt x="13298" y="113"/>
                    <a:pt x="13167" y="91"/>
                    <a:pt x="13037" y="91"/>
                  </a:cubicBezTo>
                  <a:cubicBezTo>
                    <a:pt x="12735" y="91"/>
                    <a:pt x="12437" y="203"/>
                    <a:pt x="12230" y="393"/>
                  </a:cubicBezTo>
                  <a:cubicBezTo>
                    <a:pt x="11892" y="731"/>
                    <a:pt x="11743" y="1146"/>
                    <a:pt x="11648" y="1466"/>
                  </a:cubicBezTo>
                  <a:cubicBezTo>
                    <a:pt x="11495" y="1952"/>
                    <a:pt x="11364" y="2439"/>
                    <a:pt x="11215" y="2931"/>
                  </a:cubicBezTo>
                  <a:cubicBezTo>
                    <a:pt x="11233" y="2759"/>
                    <a:pt x="11251" y="2570"/>
                    <a:pt x="11197" y="2345"/>
                  </a:cubicBezTo>
                  <a:lnTo>
                    <a:pt x="11197" y="2272"/>
                  </a:lnTo>
                  <a:lnTo>
                    <a:pt x="11179" y="2254"/>
                  </a:lnTo>
                  <a:lnTo>
                    <a:pt x="11008" y="1182"/>
                  </a:lnTo>
                  <a:lnTo>
                    <a:pt x="10972" y="1015"/>
                  </a:lnTo>
                  <a:cubicBezTo>
                    <a:pt x="10954" y="844"/>
                    <a:pt x="10913" y="677"/>
                    <a:pt x="10895" y="505"/>
                  </a:cubicBezTo>
                  <a:cubicBezTo>
                    <a:pt x="10841" y="262"/>
                    <a:pt x="10634" y="55"/>
                    <a:pt x="10390" y="19"/>
                  </a:cubicBezTo>
                  <a:lnTo>
                    <a:pt x="10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 rot="-1142674">
              <a:off x="871512" y="996468"/>
              <a:ext cx="625281" cy="104329"/>
            </a:xfrm>
            <a:custGeom>
              <a:avLst/>
              <a:gdLst/>
              <a:ahLst/>
              <a:cxnLst/>
              <a:rect l="l" t="t" r="r" b="b"/>
              <a:pathLst>
                <a:path w="8115" h="1354" extrusionOk="0">
                  <a:moveTo>
                    <a:pt x="8115" y="605"/>
                  </a:moveTo>
                  <a:cubicBezTo>
                    <a:pt x="8115" y="961"/>
                    <a:pt x="6352" y="1353"/>
                    <a:pt x="4116" y="1353"/>
                  </a:cubicBezTo>
                  <a:cubicBezTo>
                    <a:pt x="1880" y="1353"/>
                    <a:pt x="1" y="1074"/>
                    <a:pt x="23" y="718"/>
                  </a:cubicBezTo>
                  <a:cubicBezTo>
                    <a:pt x="23" y="339"/>
                    <a:pt x="1844" y="1"/>
                    <a:pt x="4080" y="1"/>
                  </a:cubicBezTo>
                  <a:cubicBezTo>
                    <a:pt x="6311" y="1"/>
                    <a:pt x="8115" y="244"/>
                    <a:pt x="8115" y="60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 rot="-1142674">
              <a:off x="1092429" y="1183787"/>
              <a:ext cx="81367" cy="89689"/>
            </a:xfrm>
            <a:custGeom>
              <a:avLst/>
              <a:gdLst/>
              <a:ahLst/>
              <a:cxnLst/>
              <a:rect l="l" t="t" r="r" b="b"/>
              <a:pathLst>
                <a:path w="1056" h="1164" extrusionOk="0">
                  <a:moveTo>
                    <a:pt x="1" y="262"/>
                  </a:moveTo>
                  <a:cubicBezTo>
                    <a:pt x="95" y="208"/>
                    <a:pt x="208" y="168"/>
                    <a:pt x="321" y="132"/>
                  </a:cubicBezTo>
                  <a:cubicBezTo>
                    <a:pt x="339" y="114"/>
                    <a:pt x="361" y="114"/>
                    <a:pt x="397" y="96"/>
                  </a:cubicBezTo>
                  <a:cubicBezTo>
                    <a:pt x="474" y="55"/>
                    <a:pt x="546" y="37"/>
                    <a:pt x="623" y="1"/>
                  </a:cubicBezTo>
                  <a:lnTo>
                    <a:pt x="641" y="1"/>
                  </a:lnTo>
                  <a:cubicBezTo>
                    <a:pt x="772" y="298"/>
                    <a:pt x="884" y="600"/>
                    <a:pt x="1015" y="903"/>
                  </a:cubicBezTo>
                  <a:cubicBezTo>
                    <a:pt x="1038" y="939"/>
                    <a:pt x="1038" y="997"/>
                    <a:pt x="1056" y="1051"/>
                  </a:cubicBezTo>
                  <a:cubicBezTo>
                    <a:pt x="979" y="1087"/>
                    <a:pt x="902" y="1128"/>
                    <a:pt x="830" y="1164"/>
                  </a:cubicBezTo>
                  <a:cubicBezTo>
                    <a:pt x="546" y="862"/>
                    <a:pt x="267" y="564"/>
                    <a:pt x="1" y="262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 rot="-1142674">
              <a:off x="1135767" y="1155401"/>
              <a:ext cx="46309" cy="101170"/>
            </a:xfrm>
            <a:custGeom>
              <a:avLst/>
              <a:gdLst/>
              <a:ahLst/>
              <a:cxnLst/>
              <a:rect l="l" t="t" r="r" b="b"/>
              <a:pathLst>
                <a:path w="601" h="1313" extrusionOk="0">
                  <a:moveTo>
                    <a:pt x="416" y="1294"/>
                  </a:moveTo>
                  <a:cubicBezTo>
                    <a:pt x="398" y="1240"/>
                    <a:pt x="398" y="1182"/>
                    <a:pt x="375" y="1146"/>
                  </a:cubicBezTo>
                  <a:cubicBezTo>
                    <a:pt x="244" y="843"/>
                    <a:pt x="132" y="541"/>
                    <a:pt x="1" y="244"/>
                  </a:cubicBezTo>
                  <a:cubicBezTo>
                    <a:pt x="37" y="226"/>
                    <a:pt x="96" y="203"/>
                    <a:pt x="132" y="167"/>
                  </a:cubicBezTo>
                  <a:cubicBezTo>
                    <a:pt x="150" y="167"/>
                    <a:pt x="172" y="149"/>
                    <a:pt x="208" y="149"/>
                  </a:cubicBezTo>
                  <a:cubicBezTo>
                    <a:pt x="321" y="91"/>
                    <a:pt x="416" y="55"/>
                    <a:pt x="528" y="1"/>
                  </a:cubicBezTo>
                  <a:cubicBezTo>
                    <a:pt x="546" y="411"/>
                    <a:pt x="582" y="825"/>
                    <a:pt x="600" y="1240"/>
                  </a:cubicBezTo>
                  <a:cubicBezTo>
                    <a:pt x="546" y="1258"/>
                    <a:pt x="488" y="1276"/>
                    <a:pt x="434" y="1312"/>
                  </a:cubicBezTo>
                  <a:cubicBezTo>
                    <a:pt x="434" y="1312"/>
                    <a:pt x="416" y="1312"/>
                    <a:pt x="416" y="1294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 rot="-1142674">
              <a:off x="904754" y="791162"/>
              <a:ext cx="195636" cy="415467"/>
            </a:xfrm>
            <a:custGeom>
              <a:avLst/>
              <a:gdLst/>
              <a:ahLst/>
              <a:cxnLst/>
              <a:rect l="l" t="t" r="r" b="b"/>
              <a:pathLst>
                <a:path w="2539" h="5392" extrusionOk="0">
                  <a:moveTo>
                    <a:pt x="2160" y="5202"/>
                  </a:moveTo>
                  <a:cubicBezTo>
                    <a:pt x="2182" y="5261"/>
                    <a:pt x="2200" y="5315"/>
                    <a:pt x="2218" y="5391"/>
                  </a:cubicBezTo>
                  <a:cubicBezTo>
                    <a:pt x="2331" y="5333"/>
                    <a:pt x="2426" y="5297"/>
                    <a:pt x="2538" y="5243"/>
                  </a:cubicBezTo>
                  <a:lnTo>
                    <a:pt x="2538" y="5220"/>
                  </a:lnTo>
                  <a:cubicBezTo>
                    <a:pt x="1786" y="3476"/>
                    <a:pt x="1055" y="1749"/>
                    <a:pt x="320" y="18"/>
                  </a:cubicBezTo>
                  <a:lnTo>
                    <a:pt x="302" y="0"/>
                  </a:lnTo>
                  <a:cubicBezTo>
                    <a:pt x="208" y="59"/>
                    <a:pt x="113" y="95"/>
                    <a:pt x="0" y="149"/>
                  </a:cubicBezTo>
                  <a:cubicBezTo>
                    <a:pt x="397" y="1073"/>
                    <a:pt x="789" y="1992"/>
                    <a:pt x="1186" y="2912"/>
                  </a:cubicBezTo>
                  <a:cubicBezTo>
                    <a:pt x="1506" y="3683"/>
                    <a:pt x="1822" y="4431"/>
                    <a:pt x="2160" y="5202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 rot="-1142674">
              <a:off x="878118" y="816713"/>
              <a:ext cx="198410" cy="414080"/>
            </a:xfrm>
            <a:custGeom>
              <a:avLst/>
              <a:gdLst/>
              <a:ahLst/>
              <a:cxnLst/>
              <a:rect l="l" t="t" r="r" b="b"/>
              <a:pathLst>
                <a:path w="2575" h="5374" extrusionOk="0">
                  <a:moveTo>
                    <a:pt x="2200" y="5374"/>
                  </a:moveTo>
                  <a:cubicBezTo>
                    <a:pt x="2277" y="5333"/>
                    <a:pt x="2349" y="5315"/>
                    <a:pt x="2426" y="5279"/>
                  </a:cubicBezTo>
                  <a:lnTo>
                    <a:pt x="2444" y="5279"/>
                  </a:lnTo>
                  <a:cubicBezTo>
                    <a:pt x="2480" y="5261"/>
                    <a:pt x="2539" y="5238"/>
                    <a:pt x="2575" y="5202"/>
                  </a:cubicBezTo>
                  <a:cubicBezTo>
                    <a:pt x="2539" y="5148"/>
                    <a:pt x="2480" y="5072"/>
                    <a:pt x="2444" y="4995"/>
                  </a:cubicBezTo>
                  <a:cubicBezTo>
                    <a:pt x="1732" y="3345"/>
                    <a:pt x="1037" y="1673"/>
                    <a:pt x="321" y="0"/>
                  </a:cubicBezTo>
                  <a:cubicBezTo>
                    <a:pt x="285" y="18"/>
                    <a:pt x="249" y="36"/>
                    <a:pt x="208" y="36"/>
                  </a:cubicBezTo>
                  <a:lnTo>
                    <a:pt x="172" y="36"/>
                  </a:lnTo>
                  <a:cubicBezTo>
                    <a:pt x="113" y="77"/>
                    <a:pt x="59" y="113"/>
                    <a:pt x="1" y="149"/>
                  </a:cubicBezTo>
                  <a:cubicBezTo>
                    <a:pt x="717" y="1804"/>
                    <a:pt x="1412" y="3476"/>
                    <a:pt x="2124" y="5126"/>
                  </a:cubicBezTo>
                  <a:cubicBezTo>
                    <a:pt x="2164" y="5202"/>
                    <a:pt x="2182" y="5297"/>
                    <a:pt x="2200" y="537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 rot="-1142674">
              <a:off x="851467" y="841576"/>
              <a:ext cx="196638" cy="412385"/>
            </a:xfrm>
            <a:custGeom>
              <a:avLst/>
              <a:gdLst/>
              <a:ahLst/>
              <a:cxnLst/>
              <a:rect l="l" t="t" r="r" b="b"/>
              <a:pathLst>
                <a:path w="2552" h="5352" extrusionOk="0">
                  <a:moveTo>
                    <a:pt x="19" y="204"/>
                  </a:moveTo>
                  <a:cubicBezTo>
                    <a:pt x="749" y="1876"/>
                    <a:pt x="1465" y="3566"/>
                    <a:pt x="2178" y="5257"/>
                  </a:cubicBezTo>
                  <a:cubicBezTo>
                    <a:pt x="2196" y="5297"/>
                    <a:pt x="2214" y="5315"/>
                    <a:pt x="2232" y="5351"/>
                  </a:cubicBezTo>
                  <a:cubicBezTo>
                    <a:pt x="2326" y="5297"/>
                    <a:pt x="2439" y="5257"/>
                    <a:pt x="2552" y="5221"/>
                  </a:cubicBezTo>
                  <a:cubicBezTo>
                    <a:pt x="2498" y="5126"/>
                    <a:pt x="2457" y="5049"/>
                    <a:pt x="2421" y="4977"/>
                  </a:cubicBezTo>
                  <a:cubicBezTo>
                    <a:pt x="1727" y="3341"/>
                    <a:pt x="1033" y="1709"/>
                    <a:pt x="339" y="73"/>
                  </a:cubicBezTo>
                  <a:cubicBezTo>
                    <a:pt x="316" y="55"/>
                    <a:pt x="316" y="19"/>
                    <a:pt x="298" y="1"/>
                  </a:cubicBezTo>
                  <a:cubicBezTo>
                    <a:pt x="203" y="37"/>
                    <a:pt x="91" y="73"/>
                    <a:pt x="0" y="113"/>
                  </a:cubicBezTo>
                  <a:cubicBezTo>
                    <a:pt x="0" y="150"/>
                    <a:pt x="19" y="168"/>
                    <a:pt x="19" y="20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 rot="-1142674">
              <a:off x="1173065" y="1243930"/>
              <a:ext cx="36215" cy="52165"/>
            </a:xfrm>
            <a:custGeom>
              <a:avLst/>
              <a:gdLst/>
              <a:ahLst/>
              <a:cxnLst/>
              <a:rect l="l" t="t" r="r" b="b"/>
              <a:pathLst>
                <a:path w="470" h="677" extrusionOk="0">
                  <a:moveTo>
                    <a:pt x="226" y="54"/>
                  </a:moveTo>
                  <a:lnTo>
                    <a:pt x="0" y="167"/>
                  </a:lnTo>
                  <a:cubicBezTo>
                    <a:pt x="131" y="338"/>
                    <a:pt x="280" y="487"/>
                    <a:pt x="433" y="654"/>
                  </a:cubicBezTo>
                  <a:cubicBezTo>
                    <a:pt x="433" y="654"/>
                    <a:pt x="469" y="676"/>
                    <a:pt x="469" y="636"/>
                  </a:cubicBezTo>
                  <a:cubicBezTo>
                    <a:pt x="451" y="564"/>
                    <a:pt x="451" y="487"/>
                    <a:pt x="433" y="410"/>
                  </a:cubicBezTo>
                  <a:cubicBezTo>
                    <a:pt x="433" y="262"/>
                    <a:pt x="410" y="131"/>
                    <a:pt x="410" y="0"/>
                  </a:cubicBezTo>
                  <a:cubicBezTo>
                    <a:pt x="356" y="18"/>
                    <a:pt x="280" y="36"/>
                    <a:pt x="226" y="54"/>
                  </a:cubicBezTo>
                  <a:close/>
                </a:path>
              </a:pathLst>
            </a:custGeom>
            <a:solidFill>
              <a:srgbClr val="074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 rot="-1142674">
              <a:off x="1088983" y="1163249"/>
              <a:ext cx="95622" cy="108413"/>
            </a:xfrm>
            <a:custGeom>
              <a:avLst/>
              <a:gdLst/>
              <a:ahLst/>
              <a:cxnLst/>
              <a:rect l="l" t="t" r="r" b="b"/>
              <a:pathLst>
                <a:path w="1241" h="1407" extrusionOk="0">
                  <a:moveTo>
                    <a:pt x="1240" y="1240"/>
                  </a:moveTo>
                  <a:lnTo>
                    <a:pt x="830" y="1407"/>
                  </a:lnTo>
                  <a:cubicBezTo>
                    <a:pt x="830" y="1407"/>
                    <a:pt x="321" y="902"/>
                    <a:pt x="1" y="505"/>
                  </a:cubicBezTo>
                  <a:lnTo>
                    <a:pt x="1168" y="1"/>
                  </a:lnTo>
                  <a:cubicBezTo>
                    <a:pt x="1168" y="1"/>
                    <a:pt x="1222" y="618"/>
                    <a:pt x="1240" y="1240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 rot="-1142674">
              <a:off x="867065" y="830256"/>
              <a:ext cx="186621" cy="412308"/>
            </a:xfrm>
            <a:custGeom>
              <a:avLst/>
              <a:gdLst/>
              <a:ahLst/>
              <a:cxnLst/>
              <a:rect l="l" t="t" r="r" b="b"/>
              <a:pathLst>
                <a:path w="2422" h="5351" extrusionOk="0">
                  <a:moveTo>
                    <a:pt x="2273" y="5333"/>
                  </a:moveTo>
                  <a:cubicBezTo>
                    <a:pt x="2255" y="5297"/>
                    <a:pt x="2237" y="5279"/>
                    <a:pt x="2237" y="5256"/>
                  </a:cubicBezTo>
                  <a:cubicBezTo>
                    <a:pt x="2196" y="5202"/>
                    <a:pt x="2178" y="5143"/>
                    <a:pt x="2142" y="5089"/>
                  </a:cubicBezTo>
                  <a:cubicBezTo>
                    <a:pt x="1651" y="3926"/>
                    <a:pt x="1164" y="2759"/>
                    <a:pt x="659" y="1614"/>
                  </a:cubicBezTo>
                  <a:lnTo>
                    <a:pt x="55" y="185"/>
                  </a:lnTo>
                  <a:cubicBezTo>
                    <a:pt x="55" y="167"/>
                    <a:pt x="37" y="149"/>
                    <a:pt x="37" y="131"/>
                  </a:cubicBezTo>
                  <a:lnTo>
                    <a:pt x="37" y="131"/>
                  </a:lnTo>
                  <a:lnTo>
                    <a:pt x="19" y="113"/>
                  </a:lnTo>
                  <a:lnTo>
                    <a:pt x="1" y="72"/>
                  </a:lnTo>
                  <a:cubicBezTo>
                    <a:pt x="73" y="36"/>
                    <a:pt x="208" y="0"/>
                    <a:pt x="208" y="0"/>
                  </a:cubicBezTo>
                  <a:lnTo>
                    <a:pt x="506" y="694"/>
                  </a:lnTo>
                  <a:cubicBezTo>
                    <a:pt x="1128" y="2141"/>
                    <a:pt x="1727" y="3588"/>
                    <a:pt x="2349" y="5031"/>
                  </a:cubicBezTo>
                  <a:cubicBezTo>
                    <a:pt x="2367" y="5089"/>
                    <a:pt x="2385" y="5143"/>
                    <a:pt x="2404" y="5184"/>
                  </a:cubicBezTo>
                  <a:lnTo>
                    <a:pt x="2404" y="5202"/>
                  </a:lnTo>
                  <a:cubicBezTo>
                    <a:pt x="2404" y="5220"/>
                    <a:pt x="2404" y="5238"/>
                    <a:pt x="2422" y="5256"/>
                  </a:cubicBezTo>
                  <a:lnTo>
                    <a:pt x="2422" y="5297"/>
                  </a:lnTo>
                  <a:lnTo>
                    <a:pt x="2291" y="535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 rot="-1142674">
              <a:off x="894974" y="803717"/>
              <a:ext cx="186621" cy="414080"/>
            </a:xfrm>
            <a:custGeom>
              <a:avLst/>
              <a:gdLst/>
              <a:ahLst/>
              <a:cxnLst/>
              <a:rect l="l" t="t" r="r" b="b"/>
              <a:pathLst>
                <a:path w="2422" h="5374" extrusionOk="0">
                  <a:moveTo>
                    <a:pt x="2273" y="5333"/>
                  </a:moveTo>
                  <a:cubicBezTo>
                    <a:pt x="2255" y="5315"/>
                    <a:pt x="2255" y="5297"/>
                    <a:pt x="2236" y="5279"/>
                  </a:cubicBezTo>
                  <a:cubicBezTo>
                    <a:pt x="2196" y="5221"/>
                    <a:pt x="2178" y="5185"/>
                    <a:pt x="2142" y="5126"/>
                  </a:cubicBezTo>
                  <a:cubicBezTo>
                    <a:pt x="1520" y="3643"/>
                    <a:pt x="884" y="2160"/>
                    <a:pt x="244" y="677"/>
                  </a:cubicBezTo>
                  <a:lnTo>
                    <a:pt x="1" y="113"/>
                  </a:lnTo>
                  <a:lnTo>
                    <a:pt x="185" y="1"/>
                  </a:lnTo>
                  <a:lnTo>
                    <a:pt x="600" y="979"/>
                  </a:lnTo>
                  <a:cubicBezTo>
                    <a:pt x="862" y="1578"/>
                    <a:pt x="1128" y="2196"/>
                    <a:pt x="1389" y="2800"/>
                  </a:cubicBezTo>
                  <a:cubicBezTo>
                    <a:pt x="1538" y="3174"/>
                    <a:pt x="1709" y="3548"/>
                    <a:pt x="1858" y="3927"/>
                  </a:cubicBezTo>
                  <a:cubicBezTo>
                    <a:pt x="2029" y="4301"/>
                    <a:pt x="2196" y="4698"/>
                    <a:pt x="2367" y="5090"/>
                  </a:cubicBezTo>
                  <a:cubicBezTo>
                    <a:pt x="2367" y="5126"/>
                    <a:pt x="2385" y="5185"/>
                    <a:pt x="2403" y="5221"/>
                  </a:cubicBezTo>
                  <a:cubicBezTo>
                    <a:pt x="2403" y="5239"/>
                    <a:pt x="2403" y="5261"/>
                    <a:pt x="2421" y="5279"/>
                  </a:cubicBezTo>
                  <a:lnTo>
                    <a:pt x="2421" y="5315"/>
                  </a:lnTo>
                  <a:lnTo>
                    <a:pt x="2291" y="5374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 rot="-1142674">
              <a:off x="765006" y="804127"/>
              <a:ext cx="105639" cy="82369"/>
            </a:xfrm>
            <a:custGeom>
              <a:avLst/>
              <a:gdLst/>
              <a:ahLst/>
              <a:cxnLst/>
              <a:rect l="l" t="t" r="r" b="b"/>
              <a:pathLst>
                <a:path w="1371" h="1069" extrusionOk="0">
                  <a:moveTo>
                    <a:pt x="18" y="654"/>
                  </a:moveTo>
                  <a:cubicBezTo>
                    <a:pt x="36" y="789"/>
                    <a:pt x="113" y="902"/>
                    <a:pt x="171" y="1032"/>
                  </a:cubicBezTo>
                  <a:lnTo>
                    <a:pt x="190" y="1069"/>
                  </a:lnTo>
                  <a:lnTo>
                    <a:pt x="1371" y="564"/>
                  </a:lnTo>
                  <a:cubicBezTo>
                    <a:pt x="1334" y="487"/>
                    <a:pt x="1298" y="392"/>
                    <a:pt x="1258" y="316"/>
                  </a:cubicBezTo>
                  <a:cubicBezTo>
                    <a:pt x="1222" y="244"/>
                    <a:pt x="1186" y="149"/>
                    <a:pt x="1127" y="72"/>
                  </a:cubicBezTo>
                  <a:cubicBezTo>
                    <a:pt x="1050" y="36"/>
                    <a:pt x="978" y="0"/>
                    <a:pt x="884" y="0"/>
                  </a:cubicBezTo>
                  <a:cubicBezTo>
                    <a:pt x="848" y="0"/>
                    <a:pt x="789" y="0"/>
                    <a:pt x="753" y="18"/>
                  </a:cubicBezTo>
                  <a:cubicBezTo>
                    <a:pt x="564" y="72"/>
                    <a:pt x="397" y="149"/>
                    <a:pt x="226" y="244"/>
                  </a:cubicBezTo>
                  <a:cubicBezTo>
                    <a:pt x="95" y="298"/>
                    <a:pt x="0" y="428"/>
                    <a:pt x="0" y="564"/>
                  </a:cubicBezTo>
                  <a:cubicBezTo>
                    <a:pt x="0" y="600"/>
                    <a:pt x="0" y="618"/>
                    <a:pt x="18" y="65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 rot="-1142674">
              <a:off x="980449" y="1063308"/>
              <a:ext cx="118892" cy="56711"/>
            </a:xfrm>
            <a:custGeom>
              <a:avLst/>
              <a:gdLst/>
              <a:ahLst/>
              <a:cxnLst/>
              <a:rect l="l" t="t" r="r" b="b"/>
              <a:pathLst>
                <a:path w="1543" h="736" extrusionOk="0">
                  <a:moveTo>
                    <a:pt x="1299" y="0"/>
                  </a:moveTo>
                  <a:lnTo>
                    <a:pt x="830" y="113"/>
                  </a:lnTo>
                  <a:lnTo>
                    <a:pt x="1" y="284"/>
                  </a:lnTo>
                  <a:cubicBezTo>
                    <a:pt x="78" y="433"/>
                    <a:pt x="132" y="582"/>
                    <a:pt x="208" y="735"/>
                  </a:cubicBezTo>
                  <a:lnTo>
                    <a:pt x="1056" y="640"/>
                  </a:lnTo>
                  <a:lnTo>
                    <a:pt x="1543" y="582"/>
                  </a:lnTo>
                  <a:cubicBezTo>
                    <a:pt x="1448" y="397"/>
                    <a:pt x="1371" y="208"/>
                    <a:pt x="1299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 rot="-1142674">
              <a:off x="1174424" y="595957"/>
              <a:ext cx="234548" cy="445671"/>
            </a:xfrm>
            <a:custGeom>
              <a:avLst/>
              <a:gdLst/>
              <a:ahLst/>
              <a:cxnLst/>
              <a:rect l="l" t="t" r="r" b="b"/>
              <a:pathLst>
                <a:path w="3044" h="5784" extrusionOk="0">
                  <a:moveTo>
                    <a:pt x="2592" y="1519"/>
                  </a:moveTo>
                  <a:cubicBezTo>
                    <a:pt x="2200" y="2930"/>
                    <a:pt x="1822" y="4355"/>
                    <a:pt x="1429" y="5783"/>
                  </a:cubicBezTo>
                  <a:cubicBezTo>
                    <a:pt x="997" y="5653"/>
                    <a:pt x="604" y="5558"/>
                    <a:pt x="208" y="5445"/>
                  </a:cubicBezTo>
                  <a:cubicBezTo>
                    <a:pt x="41" y="5387"/>
                    <a:pt x="0" y="5315"/>
                    <a:pt x="41" y="5143"/>
                  </a:cubicBezTo>
                  <a:cubicBezTo>
                    <a:pt x="451" y="3791"/>
                    <a:pt x="848" y="2421"/>
                    <a:pt x="1240" y="1050"/>
                  </a:cubicBezTo>
                  <a:cubicBezTo>
                    <a:pt x="1335" y="748"/>
                    <a:pt x="1447" y="451"/>
                    <a:pt x="1691" y="203"/>
                  </a:cubicBezTo>
                  <a:cubicBezTo>
                    <a:pt x="1862" y="54"/>
                    <a:pt x="2124" y="0"/>
                    <a:pt x="2331" y="72"/>
                  </a:cubicBezTo>
                  <a:cubicBezTo>
                    <a:pt x="2633" y="185"/>
                    <a:pt x="2651" y="469"/>
                    <a:pt x="2651" y="748"/>
                  </a:cubicBezTo>
                  <a:cubicBezTo>
                    <a:pt x="2651" y="879"/>
                    <a:pt x="2610" y="1145"/>
                    <a:pt x="2610" y="1145"/>
                  </a:cubicBezTo>
                  <a:cubicBezTo>
                    <a:pt x="2610" y="1145"/>
                    <a:pt x="2858" y="1312"/>
                    <a:pt x="2971" y="1465"/>
                  </a:cubicBezTo>
                  <a:cubicBezTo>
                    <a:pt x="3007" y="1519"/>
                    <a:pt x="3043" y="1650"/>
                    <a:pt x="3025" y="1727"/>
                  </a:cubicBezTo>
                  <a:cubicBezTo>
                    <a:pt x="2723" y="2835"/>
                    <a:pt x="2426" y="3962"/>
                    <a:pt x="2124" y="5071"/>
                  </a:cubicBezTo>
                  <a:cubicBezTo>
                    <a:pt x="2105" y="5184"/>
                    <a:pt x="2069" y="5333"/>
                    <a:pt x="1916" y="5315"/>
                  </a:cubicBezTo>
                  <a:cubicBezTo>
                    <a:pt x="1880" y="5315"/>
                    <a:pt x="1844" y="5089"/>
                    <a:pt x="1862" y="4977"/>
                  </a:cubicBezTo>
                  <a:cubicBezTo>
                    <a:pt x="2087" y="4075"/>
                    <a:pt x="2349" y="3155"/>
                    <a:pt x="2592" y="2231"/>
                  </a:cubicBezTo>
                  <a:cubicBezTo>
                    <a:pt x="2633" y="2083"/>
                    <a:pt x="2669" y="1916"/>
                    <a:pt x="2705" y="1763"/>
                  </a:cubicBezTo>
                  <a:cubicBezTo>
                    <a:pt x="2746" y="1632"/>
                    <a:pt x="2705" y="1555"/>
                    <a:pt x="2592" y="1519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 rot="-1142674">
              <a:off x="1139788" y="805871"/>
              <a:ext cx="57789" cy="519334"/>
            </a:xfrm>
            <a:custGeom>
              <a:avLst/>
              <a:gdLst/>
              <a:ahLst/>
              <a:cxnLst/>
              <a:rect l="l" t="t" r="r" b="b"/>
              <a:pathLst>
                <a:path w="750" h="6740" extrusionOk="0">
                  <a:moveTo>
                    <a:pt x="1" y="6722"/>
                  </a:moveTo>
                  <a:cubicBezTo>
                    <a:pt x="168" y="4468"/>
                    <a:pt x="357" y="2232"/>
                    <a:pt x="524" y="1"/>
                  </a:cubicBezTo>
                  <a:cubicBezTo>
                    <a:pt x="601" y="19"/>
                    <a:pt x="677" y="19"/>
                    <a:pt x="749" y="37"/>
                  </a:cubicBezTo>
                  <a:cubicBezTo>
                    <a:pt x="564" y="2272"/>
                    <a:pt x="393" y="4508"/>
                    <a:pt x="226" y="6740"/>
                  </a:cubicBezTo>
                  <a:cubicBezTo>
                    <a:pt x="150" y="6722"/>
                    <a:pt x="73" y="6722"/>
                    <a:pt x="1" y="6722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 rot="-1142674">
              <a:off x="1115400" y="811637"/>
              <a:ext cx="53629" cy="518332"/>
            </a:xfrm>
            <a:custGeom>
              <a:avLst/>
              <a:gdLst/>
              <a:ahLst/>
              <a:cxnLst/>
              <a:rect l="l" t="t" r="r" b="b"/>
              <a:pathLst>
                <a:path w="696" h="6727" extrusionOk="0">
                  <a:moveTo>
                    <a:pt x="168" y="6726"/>
                  </a:moveTo>
                  <a:cubicBezTo>
                    <a:pt x="114" y="6726"/>
                    <a:pt x="55" y="6708"/>
                    <a:pt x="1" y="6708"/>
                  </a:cubicBezTo>
                  <a:cubicBezTo>
                    <a:pt x="190" y="4473"/>
                    <a:pt x="357" y="2237"/>
                    <a:pt x="528" y="1"/>
                  </a:cubicBezTo>
                  <a:cubicBezTo>
                    <a:pt x="582" y="19"/>
                    <a:pt x="641" y="19"/>
                    <a:pt x="695" y="42"/>
                  </a:cubicBezTo>
                  <a:cubicBezTo>
                    <a:pt x="528" y="2255"/>
                    <a:pt x="357" y="4491"/>
                    <a:pt x="168" y="6726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 rot="-1142674">
              <a:off x="1168450" y="801321"/>
              <a:ext cx="52165" cy="518332"/>
            </a:xfrm>
            <a:custGeom>
              <a:avLst/>
              <a:gdLst/>
              <a:ahLst/>
              <a:cxnLst/>
              <a:rect l="l" t="t" r="r" b="b"/>
              <a:pathLst>
                <a:path w="677" h="6727" extrusionOk="0">
                  <a:moveTo>
                    <a:pt x="528" y="1"/>
                  </a:moveTo>
                  <a:cubicBezTo>
                    <a:pt x="582" y="1"/>
                    <a:pt x="640" y="1"/>
                    <a:pt x="676" y="19"/>
                  </a:cubicBezTo>
                  <a:cubicBezTo>
                    <a:pt x="509" y="2254"/>
                    <a:pt x="338" y="4490"/>
                    <a:pt x="149" y="6726"/>
                  </a:cubicBezTo>
                  <a:cubicBezTo>
                    <a:pt x="113" y="6726"/>
                    <a:pt x="59" y="6708"/>
                    <a:pt x="0" y="6708"/>
                  </a:cubicBezTo>
                  <a:cubicBezTo>
                    <a:pt x="171" y="4472"/>
                    <a:pt x="356" y="2236"/>
                    <a:pt x="52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 rot="-1142674">
              <a:off x="1204874" y="1323082"/>
              <a:ext cx="66419" cy="20188"/>
            </a:xfrm>
            <a:custGeom>
              <a:avLst/>
              <a:gdLst/>
              <a:ahLst/>
              <a:cxnLst/>
              <a:rect l="l" t="t" r="r" b="b"/>
              <a:pathLst>
                <a:path w="862" h="262" extrusionOk="0">
                  <a:moveTo>
                    <a:pt x="862" y="113"/>
                  </a:moveTo>
                  <a:lnTo>
                    <a:pt x="862" y="262"/>
                  </a:lnTo>
                  <a:cubicBezTo>
                    <a:pt x="564" y="226"/>
                    <a:pt x="280" y="190"/>
                    <a:pt x="1" y="149"/>
                  </a:cubicBezTo>
                  <a:cubicBezTo>
                    <a:pt x="1" y="113"/>
                    <a:pt x="19" y="59"/>
                    <a:pt x="19" y="0"/>
                  </a:cubicBezTo>
                  <a:cubicBezTo>
                    <a:pt x="298" y="36"/>
                    <a:pt x="582" y="77"/>
                    <a:pt x="862" y="113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 rot="-1142674">
              <a:off x="1089658" y="648508"/>
              <a:ext cx="133455" cy="762819"/>
            </a:xfrm>
            <a:custGeom>
              <a:avLst/>
              <a:gdLst/>
              <a:ahLst/>
              <a:cxnLst/>
              <a:rect l="l" t="t" r="r" b="b"/>
              <a:pathLst>
                <a:path w="1732" h="9900" extrusionOk="0">
                  <a:moveTo>
                    <a:pt x="979" y="9300"/>
                  </a:moveTo>
                  <a:lnTo>
                    <a:pt x="1015" y="9300"/>
                  </a:lnTo>
                  <a:cubicBezTo>
                    <a:pt x="1128" y="9318"/>
                    <a:pt x="1128" y="9300"/>
                    <a:pt x="1150" y="9205"/>
                  </a:cubicBezTo>
                  <a:cubicBezTo>
                    <a:pt x="1168" y="8944"/>
                    <a:pt x="1186" y="8696"/>
                    <a:pt x="1204" y="8452"/>
                  </a:cubicBezTo>
                  <a:cubicBezTo>
                    <a:pt x="1263" y="7835"/>
                    <a:pt x="1299" y="7231"/>
                    <a:pt x="1353" y="6613"/>
                  </a:cubicBezTo>
                  <a:cubicBezTo>
                    <a:pt x="1375" y="6163"/>
                    <a:pt x="1412" y="5712"/>
                    <a:pt x="1448" y="5261"/>
                  </a:cubicBezTo>
                  <a:cubicBezTo>
                    <a:pt x="1488" y="4774"/>
                    <a:pt x="1524" y="4265"/>
                    <a:pt x="1578" y="3778"/>
                  </a:cubicBezTo>
                  <a:cubicBezTo>
                    <a:pt x="1601" y="3327"/>
                    <a:pt x="1637" y="2894"/>
                    <a:pt x="1673" y="2462"/>
                  </a:cubicBezTo>
                  <a:cubicBezTo>
                    <a:pt x="1691" y="2295"/>
                    <a:pt x="1732" y="2124"/>
                    <a:pt x="1673" y="1957"/>
                  </a:cubicBezTo>
                  <a:cubicBezTo>
                    <a:pt x="1673" y="1898"/>
                    <a:pt x="1655" y="1862"/>
                    <a:pt x="1655" y="1804"/>
                  </a:cubicBezTo>
                  <a:cubicBezTo>
                    <a:pt x="1601" y="1447"/>
                    <a:pt x="1542" y="1109"/>
                    <a:pt x="1466" y="753"/>
                  </a:cubicBezTo>
                  <a:cubicBezTo>
                    <a:pt x="1430" y="528"/>
                    <a:pt x="1394" y="303"/>
                    <a:pt x="1353" y="77"/>
                  </a:cubicBezTo>
                  <a:cubicBezTo>
                    <a:pt x="1353" y="41"/>
                    <a:pt x="1317" y="0"/>
                    <a:pt x="1299" y="0"/>
                  </a:cubicBezTo>
                  <a:cubicBezTo>
                    <a:pt x="1263" y="0"/>
                    <a:pt x="1222" y="19"/>
                    <a:pt x="1222" y="41"/>
                  </a:cubicBezTo>
                  <a:cubicBezTo>
                    <a:pt x="1150" y="226"/>
                    <a:pt x="1092" y="433"/>
                    <a:pt x="1015" y="623"/>
                  </a:cubicBezTo>
                  <a:cubicBezTo>
                    <a:pt x="902" y="961"/>
                    <a:pt x="789" y="1299"/>
                    <a:pt x="659" y="1637"/>
                  </a:cubicBezTo>
                  <a:cubicBezTo>
                    <a:pt x="623" y="1749"/>
                    <a:pt x="587" y="1862"/>
                    <a:pt x="564" y="1975"/>
                  </a:cubicBezTo>
                  <a:cubicBezTo>
                    <a:pt x="510" y="2480"/>
                    <a:pt x="492" y="2971"/>
                    <a:pt x="451" y="3476"/>
                  </a:cubicBezTo>
                  <a:cubicBezTo>
                    <a:pt x="397" y="4021"/>
                    <a:pt x="361" y="4585"/>
                    <a:pt x="321" y="5148"/>
                  </a:cubicBezTo>
                  <a:cubicBezTo>
                    <a:pt x="267" y="5635"/>
                    <a:pt x="226" y="6144"/>
                    <a:pt x="190" y="6649"/>
                  </a:cubicBezTo>
                  <a:cubicBezTo>
                    <a:pt x="154" y="7213"/>
                    <a:pt x="113" y="7776"/>
                    <a:pt x="59" y="8358"/>
                  </a:cubicBezTo>
                  <a:cubicBezTo>
                    <a:pt x="59" y="8452"/>
                    <a:pt x="59" y="8547"/>
                    <a:pt x="41" y="8642"/>
                  </a:cubicBezTo>
                  <a:lnTo>
                    <a:pt x="23" y="8921"/>
                  </a:lnTo>
                  <a:cubicBezTo>
                    <a:pt x="23" y="8962"/>
                    <a:pt x="23" y="8980"/>
                    <a:pt x="1" y="9016"/>
                  </a:cubicBezTo>
                  <a:cubicBezTo>
                    <a:pt x="1" y="9169"/>
                    <a:pt x="1" y="9169"/>
                    <a:pt x="172" y="9187"/>
                  </a:cubicBezTo>
                  <a:cubicBezTo>
                    <a:pt x="154" y="9395"/>
                    <a:pt x="136" y="9597"/>
                    <a:pt x="95" y="9787"/>
                  </a:cubicBezTo>
                  <a:cubicBezTo>
                    <a:pt x="379" y="9823"/>
                    <a:pt x="659" y="9863"/>
                    <a:pt x="943" y="9899"/>
                  </a:cubicBezTo>
                  <a:cubicBezTo>
                    <a:pt x="943" y="9692"/>
                    <a:pt x="961" y="9507"/>
                    <a:pt x="979" y="9300"/>
                  </a:cubicBezTo>
                  <a:close/>
                  <a:moveTo>
                    <a:pt x="1542" y="2142"/>
                  </a:moveTo>
                  <a:cubicBezTo>
                    <a:pt x="1375" y="4377"/>
                    <a:pt x="1204" y="6613"/>
                    <a:pt x="1015" y="8849"/>
                  </a:cubicBezTo>
                  <a:cubicBezTo>
                    <a:pt x="979" y="8849"/>
                    <a:pt x="925" y="8831"/>
                    <a:pt x="866" y="8831"/>
                  </a:cubicBezTo>
                  <a:cubicBezTo>
                    <a:pt x="1037" y="6595"/>
                    <a:pt x="1222" y="4359"/>
                    <a:pt x="1394" y="2124"/>
                  </a:cubicBezTo>
                  <a:cubicBezTo>
                    <a:pt x="1448" y="2124"/>
                    <a:pt x="1506" y="2124"/>
                    <a:pt x="1542" y="2142"/>
                  </a:cubicBezTo>
                  <a:close/>
                  <a:moveTo>
                    <a:pt x="1240" y="2106"/>
                  </a:moveTo>
                  <a:cubicBezTo>
                    <a:pt x="1055" y="4341"/>
                    <a:pt x="884" y="6577"/>
                    <a:pt x="717" y="8809"/>
                  </a:cubicBezTo>
                  <a:cubicBezTo>
                    <a:pt x="641" y="8791"/>
                    <a:pt x="564" y="8791"/>
                    <a:pt x="492" y="8791"/>
                  </a:cubicBezTo>
                  <a:cubicBezTo>
                    <a:pt x="659" y="6537"/>
                    <a:pt x="848" y="4301"/>
                    <a:pt x="1015" y="2070"/>
                  </a:cubicBezTo>
                  <a:cubicBezTo>
                    <a:pt x="1092" y="2088"/>
                    <a:pt x="1168" y="2088"/>
                    <a:pt x="1240" y="2106"/>
                  </a:cubicBezTo>
                  <a:close/>
                  <a:moveTo>
                    <a:pt x="172" y="8736"/>
                  </a:moveTo>
                  <a:cubicBezTo>
                    <a:pt x="361" y="6501"/>
                    <a:pt x="528" y="4265"/>
                    <a:pt x="699" y="2029"/>
                  </a:cubicBezTo>
                  <a:cubicBezTo>
                    <a:pt x="753" y="2047"/>
                    <a:pt x="812" y="2047"/>
                    <a:pt x="866" y="2070"/>
                  </a:cubicBezTo>
                  <a:cubicBezTo>
                    <a:pt x="699" y="4283"/>
                    <a:pt x="528" y="6519"/>
                    <a:pt x="339" y="8754"/>
                  </a:cubicBezTo>
                  <a:cubicBezTo>
                    <a:pt x="285" y="8754"/>
                    <a:pt x="226" y="8736"/>
                    <a:pt x="172" y="8736"/>
                  </a:cubicBezTo>
                  <a:close/>
                  <a:moveTo>
                    <a:pt x="154" y="9034"/>
                  </a:moveTo>
                  <a:cubicBezTo>
                    <a:pt x="154" y="8998"/>
                    <a:pt x="172" y="8944"/>
                    <a:pt x="172" y="8885"/>
                  </a:cubicBezTo>
                  <a:cubicBezTo>
                    <a:pt x="451" y="8921"/>
                    <a:pt x="735" y="8962"/>
                    <a:pt x="1015" y="8998"/>
                  </a:cubicBezTo>
                  <a:lnTo>
                    <a:pt x="1015" y="9147"/>
                  </a:lnTo>
                  <a:cubicBezTo>
                    <a:pt x="717" y="9111"/>
                    <a:pt x="433" y="9075"/>
                    <a:pt x="154" y="9034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 rot="-1142674">
              <a:off x="1119269" y="1034596"/>
              <a:ext cx="14640" cy="48004"/>
            </a:xfrm>
            <a:custGeom>
              <a:avLst/>
              <a:gdLst/>
              <a:ahLst/>
              <a:cxnLst/>
              <a:rect l="l" t="t" r="r" b="b"/>
              <a:pathLst>
                <a:path w="190" h="623" extrusionOk="0">
                  <a:moveTo>
                    <a:pt x="190" y="0"/>
                  </a:moveTo>
                  <a:lnTo>
                    <a:pt x="55" y="41"/>
                  </a:lnTo>
                  <a:cubicBezTo>
                    <a:pt x="37" y="113"/>
                    <a:pt x="37" y="190"/>
                    <a:pt x="37" y="284"/>
                  </a:cubicBezTo>
                  <a:cubicBezTo>
                    <a:pt x="19" y="397"/>
                    <a:pt x="19" y="492"/>
                    <a:pt x="1" y="604"/>
                  </a:cubicBezTo>
                  <a:lnTo>
                    <a:pt x="149" y="622"/>
                  </a:lnTo>
                  <a:cubicBezTo>
                    <a:pt x="167" y="415"/>
                    <a:pt x="190" y="208"/>
                    <a:pt x="190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 rot="-1142674">
              <a:off x="1190316" y="996457"/>
              <a:ext cx="17491" cy="65032"/>
            </a:xfrm>
            <a:custGeom>
              <a:avLst/>
              <a:gdLst/>
              <a:ahLst/>
              <a:cxnLst/>
              <a:rect l="l" t="t" r="r" b="b"/>
              <a:pathLst>
                <a:path w="227" h="844" extrusionOk="0">
                  <a:moveTo>
                    <a:pt x="226" y="1"/>
                  </a:moveTo>
                  <a:lnTo>
                    <a:pt x="73" y="19"/>
                  </a:lnTo>
                  <a:cubicBezTo>
                    <a:pt x="55" y="303"/>
                    <a:pt x="19" y="564"/>
                    <a:pt x="1" y="825"/>
                  </a:cubicBezTo>
                  <a:lnTo>
                    <a:pt x="150" y="843"/>
                  </a:lnTo>
                  <a:cubicBezTo>
                    <a:pt x="150" y="753"/>
                    <a:pt x="168" y="659"/>
                    <a:pt x="168" y="564"/>
                  </a:cubicBezTo>
                  <a:cubicBezTo>
                    <a:pt x="186" y="375"/>
                    <a:pt x="208" y="190"/>
                    <a:pt x="226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 rot="-1142674">
              <a:off x="1142084" y="1022226"/>
              <a:ext cx="16104" cy="53551"/>
            </a:xfrm>
            <a:custGeom>
              <a:avLst/>
              <a:gdLst/>
              <a:ahLst/>
              <a:cxnLst/>
              <a:rect l="l" t="t" r="r" b="b"/>
              <a:pathLst>
                <a:path w="209" h="695" extrusionOk="0">
                  <a:moveTo>
                    <a:pt x="208" y="0"/>
                  </a:moveTo>
                  <a:lnTo>
                    <a:pt x="55" y="36"/>
                  </a:lnTo>
                  <a:cubicBezTo>
                    <a:pt x="37" y="244"/>
                    <a:pt x="19" y="469"/>
                    <a:pt x="1" y="676"/>
                  </a:cubicBezTo>
                  <a:lnTo>
                    <a:pt x="149" y="694"/>
                  </a:lnTo>
                  <a:cubicBezTo>
                    <a:pt x="167" y="451"/>
                    <a:pt x="185" y="226"/>
                    <a:pt x="208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 rot="-1142674">
              <a:off x="1168810" y="1008362"/>
              <a:ext cx="16104" cy="59485"/>
            </a:xfrm>
            <a:custGeom>
              <a:avLst/>
              <a:gdLst/>
              <a:ahLst/>
              <a:cxnLst/>
              <a:rect l="l" t="t" r="r" b="b"/>
              <a:pathLst>
                <a:path w="209" h="772" extrusionOk="0">
                  <a:moveTo>
                    <a:pt x="208" y="1"/>
                  </a:moveTo>
                  <a:lnTo>
                    <a:pt x="59" y="23"/>
                  </a:lnTo>
                  <a:cubicBezTo>
                    <a:pt x="37" y="267"/>
                    <a:pt x="19" y="510"/>
                    <a:pt x="1" y="753"/>
                  </a:cubicBezTo>
                  <a:lnTo>
                    <a:pt x="150" y="771"/>
                  </a:lnTo>
                  <a:cubicBezTo>
                    <a:pt x="172" y="510"/>
                    <a:pt x="190" y="249"/>
                    <a:pt x="20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 rot="-1142674">
              <a:off x="1353676" y="897266"/>
              <a:ext cx="47618" cy="86915"/>
            </a:xfrm>
            <a:custGeom>
              <a:avLst/>
              <a:gdLst/>
              <a:ahLst/>
              <a:cxnLst/>
              <a:rect l="l" t="t" r="r" b="b"/>
              <a:pathLst>
                <a:path w="618" h="1128" extrusionOk="0">
                  <a:moveTo>
                    <a:pt x="618" y="1"/>
                  </a:moveTo>
                  <a:lnTo>
                    <a:pt x="298" y="55"/>
                  </a:lnTo>
                  <a:cubicBezTo>
                    <a:pt x="244" y="298"/>
                    <a:pt x="167" y="546"/>
                    <a:pt x="113" y="790"/>
                  </a:cubicBezTo>
                  <a:cubicBezTo>
                    <a:pt x="95" y="902"/>
                    <a:pt x="0" y="1128"/>
                    <a:pt x="167" y="1128"/>
                  </a:cubicBezTo>
                  <a:cubicBezTo>
                    <a:pt x="320" y="1128"/>
                    <a:pt x="356" y="997"/>
                    <a:pt x="375" y="884"/>
                  </a:cubicBezTo>
                  <a:cubicBezTo>
                    <a:pt x="469" y="582"/>
                    <a:pt x="546" y="280"/>
                    <a:pt x="618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 rot="-1142674">
              <a:off x="1229139" y="932225"/>
              <a:ext cx="142162" cy="105639"/>
            </a:xfrm>
            <a:custGeom>
              <a:avLst/>
              <a:gdLst/>
              <a:ahLst/>
              <a:cxnLst/>
              <a:rect l="l" t="t" r="r" b="b"/>
              <a:pathLst>
                <a:path w="1845" h="1371" extrusionOk="0">
                  <a:moveTo>
                    <a:pt x="1844" y="0"/>
                  </a:moveTo>
                  <a:lnTo>
                    <a:pt x="226" y="280"/>
                  </a:lnTo>
                  <a:cubicBezTo>
                    <a:pt x="172" y="469"/>
                    <a:pt x="113" y="677"/>
                    <a:pt x="41" y="861"/>
                  </a:cubicBezTo>
                  <a:cubicBezTo>
                    <a:pt x="0" y="1033"/>
                    <a:pt x="41" y="1105"/>
                    <a:pt x="208" y="1163"/>
                  </a:cubicBezTo>
                  <a:cubicBezTo>
                    <a:pt x="415" y="1217"/>
                    <a:pt x="622" y="1276"/>
                    <a:pt x="830" y="1330"/>
                  </a:cubicBezTo>
                  <a:lnTo>
                    <a:pt x="1465" y="1371"/>
                  </a:lnTo>
                  <a:cubicBezTo>
                    <a:pt x="1578" y="902"/>
                    <a:pt x="1709" y="451"/>
                    <a:pt x="1844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 rot="-1142674">
              <a:off x="988264" y="1023425"/>
              <a:ext cx="623509" cy="716280"/>
            </a:xfrm>
            <a:custGeom>
              <a:avLst/>
              <a:gdLst/>
              <a:ahLst/>
              <a:cxnLst/>
              <a:rect l="l" t="t" r="r" b="b"/>
              <a:pathLst>
                <a:path w="8092" h="9296" extrusionOk="0">
                  <a:moveTo>
                    <a:pt x="8092" y="1"/>
                  </a:moveTo>
                  <a:lnTo>
                    <a:pt x="0" y="132"/>
                  </a:lnTo>
                  <a:lnTo>
                    <a:pt x="1276" y="8678"/>
                  </a:lnTo>
                  <a:lnTo>
                    <a:pt x="1276" y="8678"/>
                  </a:lnTo>
                  <a:cubicBezTo>
                    <a:pt x="1352" y="8994"/>
                    <a:pt x="2646" y="9296"/>
                    <a:pt x="4188" y="9296"/>
                  </a:cubicBezTo>
                  <a:cubicBezTo>
                    <a:pt x="5766" y="9296"/>
                    <a:pt x="7005" y="8994"/>
                    <a:pt x="7059" y="8678"/>
                  </a:cubicBezTo>
                  <a:lnTo>
                    <a:pt x="7059" y="8678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 rot="-1142674">
              <a:off x="1010695" y="1128850"/>
              <a:ext cx="594999" cy="544299"/>
            </a:xfrm>
            <a:custGeom>
              <a:avLst/>
              <a:gdLst/>
              <a:ahLst/>
              <a:cxnLst/>
              <a:rect l="l" t="t" r="r" b="b"/>
              <a:pathLst>
                <a:path w="7722" h="7064" extrusionOk="0">
                  <a:moveTo>
                    <a:pt x="960" y="6500"/>
                  </a:moveTo>
                  <a:cubicBezTo>
                    <a:pt x="1524" y="6591"/>
                    <a:pt x="4152" y="7064"/>
                    <a:pt x="6951" y="6442"/>
                  </a:cubicBezTo>
                  <a:lnTo>
                    <a:pt x="7704" y="167"/>
                  </a:lnTo>
                  <a:lnTo>
                    <a:pt x="7722" y="0"/>
                  </a:lnTo>
                  <a:cubicBezTo>
                    <a:pt x="7722" y="0"/>
                    <a:pt x="5355" y="807"/>
                    <a:pt x="0" y="13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 rot="-1142674">
              <a:off x="1019032" y="1175976"/>
              <a:ext cx="581900" cy="456151"/>
            </a:xfrm>
            <a:custGeom>
              <a:avLst/>
              <a:gdLst/>
              <a:ahLst/>
              <a:cxnLst/>
              <a:rect l="l" t="t" r="r" b="b"/>
              <a:pathLst>
                <a:path w="7552" h="5920" extrusionOk="0">
                  <a:moveTo>
                    <a:pt x="790" y="5451"/>
                  </a:moveTo>
                  <a:cubicBezTo>
                    <a:pt x="1353" y="5545"/>
                    <a:pt x="4134" y="5919"/>
                    <a:pt x="6916" y="5392"/>
                  </a:cubicBezTo>
                  <a:lnTo>
                    <a:pt x="7551" y="1"/>
                  </a:lnTo>
                  <a:cubicBezTo>
                    <a:pt x="7420" y="41"/>
                    <a:pt x="5090" y="677"/>
                    <a:pt x="1" y="114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 rot="-1142674">
              <a:off x="1149911" y="1432690"/>
              <a:ext cx="59485" cy="88225"/>
            </a:xfrm>
            <a:custGeom>
              <a:avLst/>
              <a:gdLst/>
              <a:ahLst/>
              <a:cxnLst/>
              <a:rect l="l" t="t" r="r" b="b"/>
              <a:pathLst>
                <a:path w="772" h="1145" extrusionOk="0">
                  <a:moveTo>
                    <a:pt x="772" y="582"/>
                  </a:moveTo>
                  <a:cubicBezTo>
                    <a:pt x="772" y="902"/>
                    <a:pt x="605" y="1145"/>
                    <a:pt x="397" y="1145"/>
                  </a:cubicBezTo>
                  <a:cubicBezTo>
                    <a:pt x="172" y="1145"/>
                    <a:pt x="1" y="902"/>
                    <a:pt x="1" y="582"/>
                  </a:cubicBezTo>
                  <a:cubicBezTo>
                    <a:pt x="1" y="261"/>
                    <a:pt x="172" y="0"/>
                    <a:pt x="397" y="0"/>
                  </a:cubicBezTo>
                  <a:cubicBezTo>
                    <a:pt x="605" y="0"/>
                    <a:pt x="772" y="261"/>
                    <a:pt x="772" y="582"/>
                  </a:cubicBezTo>
                  <a:close/>
                </a:path>
              </a:pathLst>
            </a:custGeom>
            <a:solidFill>
              <a:srgbClr val="D1A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 rot="-1142674">
              <a:off x="1499618" y="1441874"/>
              <a:ext cx="32054" cy="33364"/>
            </a:xfrm>
            <a:custGeom>
              <a:avLst/>
              <a:gdLst/>
              <a:ahLst/>
              <a:cxnLst/>
              <a:rect l="l" t="t" r="r" b="b"/>
              <a:pathLst>
                <a:path w="416" h="433" extrusionOk="0">
                  <a:moveTo>
                    <a:pt x="415" y="208"/>
                  </a:moveTo>
                  <a:cubicBezTo>
                    <a:pt x="415" y="320"/>
                    <a:pt x="339" y="433"/>
                    <a:pt x="226" y="433"/>
                  </a:cubicBezTo>
                  <a:cubicBezTo>
                    <a:pt x="113" y="433"/>
                    <a:pt x="1" y="338"/>
                    <a:pt x="1" y="226"/>
                  </a:cubicBezTo>
                  <a:cubicBezTo>
                    <a:pt x="1" y="113"/>
                    <a:pt x="95" y="23"/>
                    <a:pt x="208" y="23"/>
                  </a:cubicBezTo>
                  <a:cubicBezTo>
                    <a:pt x="321" y="0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 rot="-1142674">
              <a:off x="1324379" y="1254034"/>
              <a:ext cx="33441" cy="32054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15" y="208"/>
                  </a:moveTo>
                  <a:cubicBezTo>
                    <a:pt x="433" y="321"/>
                    <a:pt x="338" y="415"/>
                    <a:pt x="226" y="415"/>
                  </a:cubicBezTo>
                  <a:cubicBezTo>
                    <a:pt x="113" y="415"/>
                    <a:pt x="18" y="339"/>
                    <a:pt x="0" y="208"/>
                  </a:cubicBezTo>
                  <a:cubicBezTo>
                    <a:pt x="0" y="95"/>
                    <a:pt x="95" y="0"/>
                    <a:pt x="208" y="0"/>
                  </a:cubicBezTo>
                  <a:cubicBezTo>
                    <a:pt x="320" y="0"/>
                    <a:pt x="415" y="77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 rot="-1142674">
              <a:off x="1293900" y="1360802"/>
              <a:ext cx="16027" cy="17491"/>
            </a:xfrm>
            <a:custGeom>
              <a:avLst/>
              <a:gdLst/>
              <a:ahLst/>
              <a:cxnLst/>
              <a:rect l="l" t="t" r="r" b="b"/>
              <a:pathLst>
                <a:path w="208" h="227" extrusionOk="0">
                  <a:moveTo>
                    <a:pt x="208" y="114"/>
                  </a:moveTo>
                  <a:cubicBezTo>
                    <a:pt x="208" y="168"/>
                    <a:pt x="154" y="204"/>
                    <a:pt x="95" y="204"/>
                  </a:cubicBezTo>
                  <a:cubicBezTo>
                    <a:pt x="41" y="226"/>
                    <a:pt x="1" y="168"/>
                    <a:pt x="1" y="114"/>
                  </a:cubicBezTo>
                  <a:cubicBezTo>
                    <a:pt x="1" y="55"/>
                    <a:pt x="41" y="19"/>
                    <a:pt x="95" y="19"/>
                  </a:cubicBezTo>
                  <a:cubicBezTo>
                    <a:pt x="154" y="1"/>
                    <a:pt x="208" y="55"/>
                    <a:pt x="208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 rot="-1142674">
              <a:off x="1466637" y="1144468"/>
              <a:ext cx="20188" cy="21575"/>
            </a:xfrm>
            <a:custGeom>
              <a:avLst/>
              <a:gdLst/>
              <a:ahLst/>
              <a:cxnLst/>
              <a:rect l="l" t="t" r="r" b="b"/>
              <a:pathLst>
                <a:path w="262" h="280" extrusionOk="0">
                  <a:moveTo>
                    <a:pt x="262" y="131"/>
                  </a:moveTo>
                  <a:cubicBezTo>
                    <a:pt x="262" y="203"/>
                    <a:pt x="208" y="280"/>
                    <a:pt x="131" y="280"/>
                  </a:cubicBezTo>
                  <a:cubicBezTo>
                    <a:pt x="59" y="280"/>
                    <a:pt x="0" y="226"/>
                    <a:pt x="0" y="149"/>
                  </a:cubicBezTo>
                  <a:cubicBezTo>
                    <a:pt x="0" y="72"/>
                    <a:pt x="59" y="18"/>
                    <a:pt x="131" y="18"/>
                  </a:cubicBezTo>
                  <a:cubicBezTo>
                    <a:pt x="208" y="0"/>
                    <a:pt x="262" y="72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 rot="-1142674">
              <a:off x="1422028" y="1366925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31"/>
                  </a:moveTo>
                  <a:cubicBezTo>
                    <a:pt x="338" y="208"/>
                    <a:pt x="298" y="303"/>
                    <a:pt x="226" y="321"/>
                  </a:cubicBezTo>
                  <a:cubicBezTo>
                    <a:pt x="131" y="339"/>
                    <a:pt x="54" y="303"/>
                    <a:pt x="36" y="208"/>
                  </a:cubicBezTo>
                  <a:cubicBezTo>
                    <a:pt x="0" y="131"/>
                    <a:pt x="54" y="59"/>
                    <a:pt x="131" y="19"/>
                  </a:cubicBezTo>
                  <a:cubicBezTo>
                    <a:pt x="208" y="1"/>
                    <a:pt x="298" y="59"/>
                    <a:pt x="320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 rot="-1142674">
              <a:off x="1129370" y="1264404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1" y="131"/>
                  </a:moveTo>
                  <a:cubicBezTo>
                    <a:pt x="339" y="208"/>
                    <a:pt x="298" y="284"/>
                    <a:pt x="226" y="320"/>
                  </a:cubicBezTo>
                  <a:cubicBezTo>
                    <a:pt x="131" y="338"/>
                    <a:pt x="55" y="302"/>
                    <a:pt x="37" y="208"/>
                  </a:cubicBezTo>
                  <a:cubicBezTo>
                    <a:pt x="1" y="131"/>
                    <a:pt x="55" y="36"/>
                    <a:pt x="131" y="18"/>
                  </a:cubicBezTo>
                  <a:cubicBezTo>
                    <a:pt x="208" y="0"/>
                    <a:pt x="298" y="36"/>
                    <a:pt x="321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 rot="-1142674">
              <a:off x="1220098" y="1280076"/>
              <a:ext cx="38989" cy="39374"/>
            </a:xfrm>
            <a:custGeom>
              <a:avLst/>
              <a:gdLst/>
              <a:ahLst/>
              <a:cxnLst/>
              <a:rect l="l" t="t" r="r" b="b"/>
              <a:pathLst>
                <a:path w="506" h="511" extrusionOk="0">
                  <a:moveTo>
                    <a:pt x="506" y="249"/>
                  </a:moveTo>
                  <a:cubicBezTo>
                    <a:pt x="506" y="397"/>
                    <a:pt x="393" y="510"/>
                    <a:pt x="262" y="510"/>
                  </a:cubicBezTo>
                  <a:cubicBezTo>
                    <a:pt x="114" y="510"/>
                    <a:pt x="1" y="415"/>
                    <a:pt x="1" y="267"/>
                  </a:cubicBezTo>
                  <a:cubicBezTo>
                    <a:pt x="1" y="136"/>
                    <a:pt x="96" y="23"/>
                    <a:pt x="244" y="23"/>
                  </a:cubicBezTo>
                  <a:cubicBezTo>
                    <a:pt x="375" y="1"/>
                    <a:pt x="488" y="113"/>
                    <a:pt x="506" y="2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 rot="-1142674">
              <a:off x="1353540" y="1423305"/>
              <a:ext cx="85528" cy="128601"/>
            </a:xfrm>
            <a:custGeom>
              <a:avLst/>
              <a:gdLst/>
              <a:ahLst/>
              <a:cxnLst/>
              <a:rect l="l" t="t" r="r" b="b"/>
              <a:pathLst>
                <a:path w="1110" h="1669" extrusionOk="0">
                  <a:moveTo>
                    <a:pt x="564" y="1"/>
                  </a:moveTo>
                  <a:cubicBezTo>
                    <a:pt x="582" y="542"/>
                    <a:pt x="772" y="790"/>
                    <a:pt x="1110" y="826"/>
                  </a:cubicBezTo>
                  <a:cubicBezTo>
                    <a:pt x="754" y="862"/>
                    <a:pt x="564" y="1105"/>
                    <a:pt x="528" y="1669"/>
                  </a:cubicBezTo>
                  <a:cubicBezTo>
                    <a:pt x="510" y="1128"/>
                    <a:pt x="357" y="844"/>
                    <a:pt x="1" y="808"/>
                  </a:cubicBezTo>
                  <a:cubicBezTo>
                    <a:pt x="339" y="767"/>
                    <a:pt x="546" y="542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 rot="-1142674">
              <a:off x="1410354" y="1197990"/>
              <a:ext cx="110185" cy="150483"/>
            </a:xfrm>
            <a:custGeom>
              <a:avLst/>
              <a:gdLst/>
              <a:ahLst/>
              <a:cxnLst/>
              <a:rect l="l" t="t" r="r" b="b"/>
              <a:pathLst>
                <a:path w="1430" h="1953" extrusionOk="0">
                  <a:moveTo>
                    <a:pt x="848" y="1"/>
                  </a:moveTo>
                  <a:cubicBezTo>
                    <a:pt x="789" y="654"/>
                    <a:pt x="997" y="956"/>
                    <a:pt x="1430" y="1069"/>
                  </a:cubicBezTo>
                  <a:cubicBezTo>
                    <a:pt x="979" y="1051"/>
                    <a:pt x="695" y="1312"/>
                    <a:pt x="582" y="1952"/>
                  </a:cubicBezTo>
                  <a:cubicBezTo>
                    <a:pt x="641" y="1312"/>
                    <a:pt x="469" y="956"/>
                    <a:pt x="1" y="880"/>
                  </a:cubicBezTo>
                  <a:cubicBezTo>
                    <a:pt x="451" y="880"/>
                    <a:pt x="735" y="636"/>
                    <a:pt x="848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 rot="-1142674">
              <a:off x="1066249" y="1285775"/>
              <a:ext cx="266139" cy="490824"/>
            </a:xfrm>
            <a:custGeom>
              <a:avLst/>
              <a:gdLst/>
              <a:ahLst/>
              <a:cxnLst/>
              <a:rect l="l" t="t" r="r" b="b"/>
              <a:pathLst>
                <a:path w="3454" h="6370" extrusionOk="0">
                  <a:moveTo>
                    <a:pt x="1" y="262"/>
                  </a:moveTo>
                  <a:lnTo>
                    <a:pt x="826" y="5806"/>
                  </a:lnTo>
                  <a:lnTo>
                    <a:pt x="826" y="5806"/>
                  </a:lnTo>
                  <a:cubicBezTo>
                    <a:pt x="880" y="6032"/>
                    <a:pt x="1579" y="6257"/>
                    <a:pt x="2570" y="6370"/>
                  </a:cubicBezTo>
                  <a:cubicBezTo>
                    <a:pt x="2629" y="6235"/>
                    <a:pt x="2683" y="6104"/>
                    <a:pt x="2742" y="5973"/>
                  </a:cubicBezTo>
                  <a:cubicBezTo>
                    <a:pt x="3210" y="4769"/>
                    <a:pt x="3454" y="3552"/>
                    <a:pt x="3156" y="2313"/>
                  </a:cubicBezTo>
                  <a:cubicBezTo>
                    <a:pt x="2796" y="807"/>
                    <a:pt x="1407" y="0"/>
                    <a:pt x="1" y="26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 rot="-1142674">
              <a:off x="1228958" y="1029920"/>
              <a:ext cx="201184" cy="23039"/>
            </a:xfrm>
            <a:custGeom>
              <a:avLst/>
              <a:gdLst/>
              <a:ahLst/>
              <a:cxnLst/>
              <a:rect l="l" t="t" r="r" b="b"/>
              <a:pathLst>
                <a:path w="2611" h="299" extrusionOk="0">
                  <a:moveTo>
                    <a:pt x="1561" y="1"/>
                  </a:moveTo>
                  <a:cubicBezTo>
                    <a:pt x="1484" y="1"/>
                    <a:pt x="1407" y="19"/>
                    <a:pt x="1317" y="19"/>
                  </a:cubicBezTo>
                  <a:lnTo>
                    <a:pt x="1069" y="19"/>
                  </a:lnTo>
                  <a:cubicBezTo>
                    <a:pt x="997" y="37"/>
                    <a:pt x="921" y="37"/>
                    <a:pt x="844" y="37"/>
                  </a:cubicBezTo>
                  <a:cubicBezTo>
                    <a:pt x="772" y="55"/>
                    <a:pt x="695" y="55"/>
                    <a:pt x="618" y="73"/>
                  </a:cubicBezTo>
                  <a:cubicBezTo>
                    <a:pt x="546" y="73"/>
                    <a:pt x="488" y="73"/>
                    <a:pt x="416" y="91"/>
                  </a:cubicBezTo>
                  <a:cubicBezTo>
                    <a:pt x="357" y="91"/>
                    <a:pt x="303" y="113"/>
                    <a:pt x="244" y="113"/>
                  </a:cubicBezTo>
                  <a:cubicBezTo>
                    <a:pt x="208" y="131"/>
                    <a:pt x="150" y="131"/>
                    <a:pt x="114" y="149"/>
                  </a:cubicBezTo>
                  <a:cubicBezTo>
                    <a:pt x="78" y="149"/>
                    <a:pt x="55" y="149"/>
                    <a:pt x="37" y="167"/>
                  </a:cubicBezTo>
                  <a:lnTo>
                    <a:pt x="1" y="167"/>
                  </a:lnTo>
                  <a:cubicBezTo>
                    <a:pt x="1" y="167"/>
                    <a:pt x="19" y="167"/>
                    <a:pt x="37" y="186"/>
                  </a:cubicBezTo>
                  <a:cubicBezTo>
                    <a:pt x="55" y="186"/>
                    <a:pt x="78" y="186"/>
                    <a:pt x="114" y="204"/>
                  </a:cubicBezTo>
                  <a:cubicBezTo>
                    <a:pt x="190" y="204"/>
                    <a:pt x="303" y="226"/>
                    <a:pt x="416" y="244"/>
                  </a:cubicBezTo>
                  <a:cubicBezTo>
                    <a:pt x="546" y="262"/>
                    <a:pt x="695" y="280"/>
                    <a:pt x="844" y="280"/>
                  </a:cubicBezTo>
                  <a:cubicBezTo>
                    <a:pt x="884" y="280"/>
                    <a:pt x="921" y="298"/>
                    <a:pt x="957" y="298"/>
                  </a:cubicBezTo>
                  <a:lnTo>
                    <a:pt x="1092" y="298"/>
                  </a:lnTo>
                  <a:cubicBezTo>
                    <a:pt x="1164" y="298"/>
                    <a:pt x="1259" y="298"/>
                    <a:pt x="1335" y="280"/>
                  </a:cubicBezTo>
                  <a:cubicBezTo>
                    <a:pt x="1430" y="280"/>
                    <a:pt x="1502" y="280"/>
                    <a:pt x="1579" y="262"/>
                  </a:cubicBezTo>
                  <a:cubicBezTo>
                    <a:pt x="1673" y="262"/>
                    <a:pt x="1745" y="262"/>
                    <a:pt x="1822" y="244"/>
                  </a:cubicBezTo>
                  <a:cubicBezTo>
                    <a:pt x="1899" y="226"/>
                    <a:pt x="1971" y="226"/>
                    <a:pt x="2047" y="204"/>
                  </a:cubicBezTo>
                  <a:cubicBezTo>
                    <a:pt x="2124" y="186"/>
                    <a:pt x="2178" y="167"/>
                    <a:pt x="2255" y="149"/>
                  </a:cubicBezTo>
                  <a:cubicBezTo>
                    <a:pt x="2273" y="149"/>
                    <a:pt x="2309" y="131"/>
                    <a:pt x="2331" y="131"/>
                  </a:cubicBezTo>
                  <a:cubicBezTo>
                    <a:pt x="2367" y="131"/>
                    <a:pt x="2386" y="113"/>
                    <a:pt x="2404" y="113"/>
                  </a:cubicBezTo>
                  <a:cubicBezTo>
                    <a:pt x="2462" y="91"/>
                    <a:pt x="2498" y="73"/>
                    <a:pt x="2534" y="55"/>
                  </a:cubicBezTo>
                  <a:cubicBezTo>
                    <a:pt x="2575" y="37"/>
                    <a:pt x="2593" y="37"/>
                    <a:pt x="2611" y="19"/>
                  </a:cubicBezTo>
                  <a:cubicBezTo>
                    <a:pt x="2593" y="19"/>
                    <a:pt x="2575" y="1"/>
                    <a:pt x="2534" y="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 rot="-1142674">
              <a:off x="620539" y="1298013"/>
              <a:ext cx="697556" cy="660031"/>
            </a:xfrm>
            <a:custGeom>
              <a:avLst/>
              <a:gdLst/>
              <a:ahLst/>
              <a:cxnLst/>
              <a:rect l="l" t="t" r="r" b="b"/>
              <a:pathLst>
                <a:path w="9053" h="8566" extrusionOk="0">
                  <a:moveTo>
                    <a:pt x="208" y="4734"/>
                  </a:moveTo>
                  <a:cubicBezTo>
                    <a:pt x="95" y="4247"/>
                    <a:pt x="1" y="3796"/>
                    <a:pt x="19" y="3328"/>
                  </a:cubicBezTo>
                  <a:cubicBezTo>
                    <a:pt x="77" y="1935"/>
                    <a:pt x="1299" y="830"/>
                    <a:pt x="3007" y="1015"/>
                  </a:cubicBezTo>
                  <a:cubicBezTo>
                    <a:pt x="3643" y="1092"/>
                    <a:pt x="4229" y="997"/>
                    <a:pt x="4810" y="736"/>
                  </a:cubicBezTo>
                  <a:cubicBezTo>
                    <a:pt x="6460" y="1"/>
                    <a:pt x="8340" y="736"/>
                    <a:pt x="8755" y="2408"/>
                  </a:cubicBezTo>
                  <a:cubicBezTo>
                    <a:pt x="9052" y="3553"/>
                    <a:pt x="8809" y="4662"/>
                    <a:pt x="8340" y="5766"/>
                  </a:cubicBezTo>
                  <a:cubicBezTo>
                    <a:pt x="8173" y="6163"/>
                    <a:pt x="7984" y="6537"/>
                    <a:pt x="7758" y="6875"/>
                  </a:cubicBezTo>
                  <a:cubicBezTo>
                    <a:pt x="7290" y="7610"/>
                    <a:pt x="6668" y="7984"/>
                    <a:pt x="5897" y="8043"/>
                  </a:cubicBezTo>
                  <a:cubicBezTo>
                    <a:pt x="5392" y="8079"/>
                    <a:pt x="4882" y="8155"/>
                    <a:pt x="4396" y="8322"/>
                  </a:cubicBezTo>
                  <a:cubicBezTo>
                    <a:pt x="3625" y="8565"/>
                    <a:pt x="2931" y="8399"/>
                    <a:pt x="2291" y="7795"/>
                  </a:cubicBezTo>
                  <a:cubicBezTo>
                    <a:pt x="1484" y="7082"/>
                    <a:pt x="826" y="6217"/>
                    <a:pt x="375" y="5167"/>
                  </a:cubicBezTo>
                  <a:cubicBezTo>
                    <a:pt x="321" y="5018"/>
                    <a:pt x="262" y="4865"/>
                    <a:pt x="208" y="473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 rot="-1142674">
              <a:off x="714378" y="1251358"/>
              <a:ext cx="112959" cy="170902"/>
            </a:xfrm>
            <a:custGeom>
              <a:avLst/>
              <a:gdLst/>
              <a:ahLst/>
              <a:cxnLst/>
              <a:rect l="l" t="t" r="r" b="b"/>
              <a:pathLst>
                <a:path w="1466" h="2218" extrusionOk="0">
                  <a:moveTo>
                    <a:pt x="1353" y="1353"/>
                  </a:moveTo>
                  <a:cubicBezTo>
                    <a:pt x="1299" y="1127"/>
                    <a:pt x="1299" y="902"/>
                    <a:pt x="1276" y="676"/>
                  </a:cubicBezTo>
                  <a:cubicBezTo>
                    <a:pt x="1240" y="397"/>
                    <a:pt x="1186" y="95"/>
                    <a:pt x="902" y="41"/>
                  </a:cubicBezTo>
                  <a:cubicBezTo>
                    <a:pt x="789" y="0"/>
                    <a:pt x="659" y="59"/>
                    <a:pt x="546" y="95"/>
                  </a:cubicBezTo>
                  <a:cubicBezTo>
                    <a:pt x="546" y="113"/>
                    <a:pt x="528" y="113"/>
                    <a:pt x="528" y="113"/>
                  </a:cubicBezTo>
                  <a:cubicBezTo>
                    <a:pt x="303" y="208"/>
                    <a:pt x="1" y="302"/>
                    <a:pt x="172" y="582"/>
                  </a:cubicBezTo>
                  <a:cubicBezTo>
                    <a:pt x="339" y="884"/>
                    <a:pt x="510" y="1186"/>
                    <a:pt x="677" y="1483"/>
                  </a:cubicBezTo>
                  <a:cubicBezTo>
                    <a:pt x="771" y="1655"/>
                    <a:pt x="884" y="1821"/>
                    <a:pt x="848" y="2029"/>
                  </a:cubicBezTo>
                  <a:cubicBezTo>
                    <a:pt x="884" y="2105"/>
                    <a:pt x="884" y="2218"/>
                    <a:pt x="997" y="2218"/>
                  </a:cubicBezTo>
                  <a:cubicBezTo>
                    <a:pt x="1091" y="2218"/>
                    <a:pt x="1127" y="2141"/>
                    <a:pt x="1164" y="2087"/>
                  </a:cubicBezTo>
                  <a:cubicBezTo>
                    <a:pt x="1204" y="2029"/>
                    <a:pt x="1240" y="1975"/>
                    <a:pt x="1276" y="1934"/>
                  </a:cubicBezTo>
                  <a:lnTo>
                    <a:pt x="1276" y="1934"/>
                  </a:lnTo>
                  <a:cubicBezTo>
                    <a:pt x="1317" y="1862"/>
                    <a:pt x="1371" y="1785"/>
                    <a:pt x="1430" y="1731"/>
                  </a:cubicBezTo>
                  <a:cubicBezTo>
                    <a:pt x="1466" y="1673"/>
                    <a:pt x="1353" y="1429"/>
                    <a:pt x="1353" y="135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 rot="-1142674">
              <a:off x="597651" y="1249723"/>
              <a:ext cx="380793" cy="206732"/>
            </a:xfrm>
            <a:custGeom>
              <a:avLst/>
              <a:gdLst/>
              <a:ahLst/>
              <a:cxnLst/>
              <a:rect l="l" t="t" r="r" b="b"/>
              <a:pathLst>
                <a:path w="4942" h="2683" extrusionOk="0">
                  <a:moveTo>
                    <a:pt x="4923" y="37"/>
                  </a:moveTo>
                  <a:cubicBezTo>
                    <a:pt x="4883" y="1"/>
                    <a:pt x="4829" y="37"/>
                    <a:pt x="4788" y="55"/>
                  </a:cubicBezTo>
                  <a:cubicBezTo>
                    <a:pt x="4225" y="244"/>
                    <a:pt x="3756" y="600"/>
                    <a:pt x="3364" y="1033"/>
                  </a:cubicBezTo>
                  <a:cubicBezTo>
                    <a:pt x="3210" y="1200"/>
                    <a:pt x="3080" y="1407"/>
                    <a:pt x="2985" y="1615"/>
                  </a:cubicBezTo>
                  <a:cubicBezTo>
                    <a:pt x="2913" y="1781"/>
                    <a:pt x="2872" y="2029"/>
                    <a:pt x="2629" y="1876"/>
                  </a:cubicBezTo>
                  <a:cubicBezTo>
                    <a:pt x="2444" y="1745"/>
                    <a:pt x="2273" y="1538"/>
                    <a:pt x="2083" y="1407"/>
                  </a:cubicBezTo>
                  <a:cubicBezTo>
                    <a:pt x="1881" y="1240"/>
                    <a:pt x="1673" y="1105"/>
                    <a:pt x="1466" y="992"/>
                  </a:cubicBezTo>
                  <a:cubicBezTo>
                    <a:pt x="1240" y="862"/>
                    <a:pt x="1015" y="749"/>
                    <a:pt x="790" y="654"/>
                  </a:cubicBezTo>
                  <a:cubicBezTo>
                    <a:pt x="618" y="600"/>
                    <a:pt x="1" y="298"/>
                    <a:pt x="95" y="695"/>
                  </a:cubicBezTo>
                  <a:cubicBezTo>
                    <a:pt x="168" y="974"/>
                    <a:pt x="470" y="1240"/>
                    <a:pt x="659" y="1443"/>
                  </a:cubicBezTo>
                  <a:cubicBezTo>
                    <a:pt x="979" y="1840"/>
                    <a:pt x="1353" y="2214"/>
                    <a:pt x="1840" y="2385"/>
                  </a:cubicBezTo>
                  <a:cubicBezTo>
                    <a:pt x="2742" y="2683"/>
                    <a:pt x="3963" y="2214"/>
                    <a:pt x="4432" y="1407"/>
                  </a:cubicBezTo>
                  <a:cubicBezTo>
                    <a:pt x="4657" y="1033"/>
                    <a:pt x="4770" y="582"/>
                    <a:pt x="4901" y="168"/>
                  </a:cubicBezTo>
                  <a:cubicBezTo>
                    <a:pt x="4923" y="131"/>
                    <a:pt x="4941" y="55"/>
                    <a:pt x="4923" y="37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 rot="-1142674">
              <a:off x="1003281" y="1311705"/>
              <a:ext cx="105639" cy="47695"/>
            </a:xfrm>
            <a:custGeom>
              <a:avLst/>
              <a:gdLst/>
              <a:ahLst/>
              <a:cxnLst/>
              <a:rect l="l" t="t" r="r" b="b"/>
              <a:pathLst>
                <a:path w="1371" h="619" extrusionOk="0">
                  <a:moveTo>
                    <a:pt x="244" y="1"/>
                  </a:moveTo>
                  <a:cubicBezTo>
                    <a:pt x="226" y="1"/>
                    <a:pt x="203" y="1"/>
                    <a:pt x="185" y="19"/>
                  </a:cubicBezTo>
                  <a:lnTo>
                    <a:pt x="131" y="19"/>
                  </a:lnTo>
                  <a:cubicBezTo>
                    <a:pt x="113" y="37"/>
                    <a:pt x="73" y="37"/>
                    <a:pt x="55" y="55"/>
                  </a:cubicBezTo>
                  <a:cubicBezTo>
                    <a:pt x="19" y="55"/>
                    <a:pt x="1" y="77"/>
                    <a:pt x="1" y="77"/>
                  </a:cubicBezTo>
                  <a:cubicBezTo>
                    <a:pt x="1" y="77"/>
                    <a:pt x="19" y="95"/>
                    <a:pt x="55" y="95"/>
                  </a:cubicBezTo>
                  <a:cubicBezTo>
                    <a:pt x="73" y="113"/>
                    <a:pt x="91" y="113"/>
                    <a:pt x="91" y="113"/>
                  </a:cubicBezTo>
                  <a:cubicBezTo>
                    <a:pt x="113" y="113"/>
                    <a:pt x="131" y="131"/>
                    <a:pt x="131" y="131"/>
                  </a:cubicBezTo>
                  <a:cubicBezTo>
                    <a:pt x="149" y="131"/>
                    <a:pt x="167" y="131"/>
                    <a:pt x="185" y="149"/>
                  </a:cubicBezTo>
                  <a:cubicBezTo>
                    <a:pt x="185" y="149"/>
                    <a:pt x="203" y="149"/>
                    <a:pt x="226" y="167"/>
                  </a:cubicBezTo>
                  <a:cubicBezTo>
                    <a:pt x="262" y="167"/>
                    <a:pt x="280" y="190"/>
                    <a:pt x="316" y="208"/>
                  </a:cubicBezTo>
                  <a:cubicBezTo>
                    <a:pt x="357" y="208"/>
                    <a:pt x="393" y="226"/>
                    <a:pt x="429" y="244"/>
                  </a:cubicBezTo>
                  <a:cubicBezTo>
                    <a:pt x="451" y="262"/>
                    <a:pt x="469" y="262"/>
                    <a:pt x="487" y="280"/>
                  </a:cubicBezTo>
                  <a:cubicBezTo>
                    <a:pt x="505" y="280"/>
                    <a:pt x="524" y="303"/>
                    <a:pt x="542" y="303"/>
                  </a:cubicBezTo>
                  <a:cubicBezTo>
                    <a:pt x="600" y="321"/>
                    <a:pt x="636" y="339"/>
                    <a:pt x="677" y="357"/>
                  </a:cubicBezTo>
                  <a:cubicBezTo>
                    <a:pt x="713" y="375"/>
                    <a:pt x="749" y="393"/>
                    <a:pt x="789" y="415"/>
                  </a:cubicBezTo>
                  <a:cubicBezTo>
                    <a:pt x="826" y="433"/>
                    <a:pt x="880" y="451"/>
                    <a:pt x="920" y="469"/>
                  </a:cubicBezTo>
                  <a:cubicBezTo>
                    <a:pt x="956" y="487"/>
                    <a:pt x="992" y="505"/>
                    <a:pt x="1033" y="528"/>
                  </a:cubicBezTo>
                  <a:cubicBezTo>
                    <a:pt x="1069" y="528"/>
                    <a:pt x="1105" y="546"/>
                    <a:pt x="1146" y="564"/>
                  </a:cubicBezTo>
                  <a:cubicBezTo>
                    <a:pt x="1200" y="582"/>
                    <a:pt x="1258" y="600"/>
                    <a:pt x="1312" y="600"/>
                  </a:cubicBezTo>
                  <a:cubicBezTo>
                    <a:pt x="1353" y="618"/>
                    <a:pt x="1371" y="618"/>
                    <a:pt x="1371" y="618"/>
                  </a:cubicBezTo>
                  <a:cubicBezTo>
                    <a:pt x="1371" y="618"/>
                    <a:pt x="1371" y="600"/>
                    <a:pt x="1330" y="564"/>
                  </a:cubicBezTo>
                  <a:cubicBezTo>
                    <a:pt x="1312" y="528"/>
                    <a:pt x="1276" y="469"/>
                    <a:pt x="1218" y="433"/>
                  </a:cubicBezTo>
                  <a:cubicBezTo>
                    <a:pt x="1182" y="375"/>
                    <a:pt x="1105" y="321"/>
                    <a:pt x="1033" y="262"/>
                  </a:cubicBezTo>
                  <a:cubicBezTo>
                    <a:pt x="992" y="226"/>
                    <a:pt x="956" y="208"/>
                    <a:pt x="920" y="167"/>
                  </a:cubicBezTo>
                  <a:cubicBezTo>
                    <a:pt x="880" y="149"/>
                    <a:pt x="826" y="131"/>
                    <a:pt x="789" y="113"/>
                  </a:cubicBezTo>
                  <a:cubicBezTo>
                    <a:pt x="749" y="95"/>
                    <a:pt x="695" y="77"/>
                    <a:pt x="654" y="55"/>
                  </a:cubicBezTo>
                  <a:cubicBezTo>
                    <a:pt x="600" y="37"/>
                    <a:pt x="542" y="19"/>
                    <a:pt x="505" y="19"/>
                  </a:cubicBezTo>
                  <a:cubicBezTo>
                    <a:pt x="451" y="1"/>
                    <a:pt x="411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 rot="-1142674">
              <a:off x="1165093" y="1353883"/>
              <a:ext cx="23347" cy="37602"/>
            </a:xfrm>
            <a:custGeom>
              <a:avLst/>
              <a:gdLst/>
              <a:ahLst/>
              <a:cxnLst/>
              <a:rect l="l" t="t" r="r" b="b"/>
              <a:pathLst>
                <a:path w="303" h="488" extrusionOk="0">
                  <a:moveTo>
                    <a:pt x="19" y="1"/>
                  </a:moveTo>
                  <a:cubicBezTo>
                    <a:pt x="1" y="19"/>
                    <a:pt x="1" y="19"/>
                    <a:pt x="1" y="37"/>
                  </a:cubicBezTo>
                  <a:lnTo>
                    <a:pt x="1" y="114"/>
                  </a:lnTo>
                  <a:lnTo>
                    <a:pt x="1" y="172"/>
                  </a:lnTo>
                  <a:lnTo>
                    <a:pt x="1" y="208"/>
                  </a:lnTo>
                  <a:cubicBezTo>
                    <a:pt x="1" y="244"/>
                    <a:pt x="19" y="262"/>
                    <a:pt x="37" y="303"/>
                  </a:cubicBezTo>
                  <a:cubicBezTo>
                    <a:pt x="37" y="321"/>
                    <a:pt x="59" y="357"/>
                    <a:pt x="77" y="375"/>
                  </a:cubicBezTo>
                  <a:cubicBezTo>
                    <a:pt x="95" y="398"/>
                    <a:pt x="114" y="398"/>
                    <a:pt x="114" y="416"/>
                  </a:cubicBezTo>
                  <a:cubicBezTo>
                    <a:pt x="132" y="416"/>
                    <a:pt x="132" y="434"/>
                    <a:pt x="150" y="434"/>
                  </a:cubicBezTo>
                  <a:cubicBezTo>
                    <a:pt x="172" y="452"/>
                    <a:pt x="172" y="452"/>
                    <a:pt x="190" y="452"/>
                  </a:cubicBezTo>
                  <a:cubicBezTo>
                    <a:pt x="208" y="470"/>
                    <a:pt x="208" y="470"/>
                    <a:pt x="226" y="470"/>
                  </a:cubicBezTo>
                  <a:cubicBezTo>
                    <a:pt x="226" y="488"/>
                    <a:pt x="244" y="488"/>
                    <a:pt x="244" y="488"/>
                  </a:cubicBezTo>
                  <a:lnTo>
                    <a:pt x="262" y="488"/>
                  </a:lnTo>
                  <a:cubicBezTo>
                    <a:pt x="262" y="470"/>
                    <a:pt x="262" y="470"/>
                    <a:pt x="285" y="452"/>
                  </a:cubicBezTo>
                  <a:lnTo>
                    <a:pt x="285" y="434"/>
                  </a:lnTo>
                  <a:cubicBezTo>
                    <a:pt x="303" y="416"/>
                    <a:pt x="303" y="398"/>
                    <a:pt x="303" y="375"/>
                  </a:cubicBezTo>
                  <a:lnTo>
                    <a:pt x="303" y="339"/>
                  </a:lnTo>
                  <a:lnTo>
                    <a:pt x="303" y="285"/>
                  </a:lnTo>
                  <a:cubicBezTo>
                    <a:pt x="303" y="244"/>
                    <a:pt x="303" y="208"/>
                    <a:pt x="285" y="172"/>
                  </a:cubicBezTo>
                  <a:cubicBezTo>
                    <a:pt x="262" y="150"/>
                    <a:pt x="244" y="114"/>
                    <a:pt x="208" y="78"/>
                  </a:cubicBezTo>
                  <a:cubicBezTo>
                    <a:pt x="190" y="78"/>
                    <a:pt x="190" y="59"/>
                    <a:pt x="172" y="59"/>
                  </a:cubicBezTo>
                  <a:cubicBezTo>
                    <a:pt x="150" y="37"/>
                    <a:pt x="150" y="37"/>
                    <a:pt x="132" y="37"/>
                  </a:cubicBezTo>
                  <a:cubicBezTo>
                    <a:pt x="95" y="1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 rot="-1142674">
              <a:off x="857847" y="1747181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30" y="339"/>
                  </a:moveTo>
                  <a:cubicBezTo>
                    <a:pt x="1466" y="546"/>
                    <a:pt x="1182" y="790"/>
                    <a:pt x="808" y="866"/>
                  </a:cubicBezTo>
                  <a:cubicBezTo>
                    <a:pt x="434" y="938"/>
                    <a:pt x="95" y="808"/>
                    <a:pt x="55" y="600"/>
                  </a:cubicBezTo>
                  <a:cubicBezTo>
                    <a:pt x="1" y="375"/>
                    <a:pt x="280" y="149"/>
                    <a:pt x="659" y="77"/>
                  </a:cubicBezTo>
                  <a:cubicBezTo>
                    <a:pt x="1033" y="1"/>
                    <a:pt x="1389" y="113"/>
                    <a:pt x="1430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 rot="-1142674">
              <a:off x="1093580" y="1609231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07" y="339"/>
                  </a:moveTo>
                  <a:cubicBezTo>
                    <a:pt x="1465" y="564"/>
                    <a:pt x="1181" y="789"/>
                    <a:pt x="807" y="861"/>
                  </a:cubicBezTo>
                  <a:cubicBezTo>
                    <a:pt x="433" y="938"/>
                    <a:pt x="72" y="825"/>
                    <a:pt x="36" y="600"/>
                  </a:cubicBezTo>
                  <a:cubicBezTo>
                    <a:pt x="0" y="393"/>
                    <a:pt x="280" y="149"/>
                    <a:pt x="658" y="73"/>
                  </a:cubicBezTo>
                  <a:cubicBezTo>
                    <a:pt x="1033" y="1"/>
                    <a:pt x="1371" y="131"/>
                    <a:pt x="1407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 rot="-1142674">
              <a:off x="678561" y="1474695"/>
              <a:ext cx="223067" cy="500918"/>
            </a:xfrm>
            <a:custGeom>
              <a:avLst/>
              <a:gdLst/>
              <a:ahLst/>
              <a:cxnLst/>
              <a:rect l="l" t="t" r="r" b="b"/>
              <a:pathLst>
                <a:path w="2895" h="6501" extrusionOk="0">
                  <a:moveTo>
                    <a:pt x="2218" y="1"/>
                  </a:moveTo>
                  <a:cubicBezTo>
                    <a:pt x="2160" y="1"/>
                    <a:pt x="2087" y="1"/>
                    <a:pt x="1993" y="19"/>
                  </a:cubicBezTo>
                  <a:lnTo>
                    <a:pt x="1862" y="41"/>
                  </a:lnTo>
                  <a:cubicBezTo>
                    <a:pt x="1822" y="59"/>
                    <a:pt x="1804" y="59"/>
                    <a:pt x="1767" y="77"/>
                  </a:cubicBezTo>
                  <a:lnTo>
                    <a:pt x="1731" y="77"/>
                  </a:lnTo>
                  <a:cubicBezTo>
                    <a:pt x="1637" y="95"/>
                    <a:pt x="1560" y="132"/>
                    <a:pt x="1465" y="172"/>
                  </a:cubicBezTo>
                  <a:lnTo>
                    <a:pt x="1411" y="190"/>
                  </a:lnTo>
                  <a:cubicBezTo>
                    <a:pt x="1186" y="303"/>
                    <a:pt x="979" y="434"/>
                    <a:pt x="807" y="582"/>
                  </a:cubicBezTo>
                  <a:cubicBezTo>
                    <a:pt x="622" y="772"/>
                    <a:pt x="451" y="997"/>
                    <a:pt x="320" y="1240"/>
                  </a:cubicBezTo>
                  <a:lnTo>
                    <a:pt x="284" y="1299"/>
                  </a:lnTo>
                  <a:cubicBezTo>
                    <a:pt x="266" y="1335"/>
                    <a:pt x="244" y="1371"/>
                    <a:pt x="226" y="1430"/>
                  </a:cubicBezTo>
                  <a:lnTo>
                    <a:pt x="154" y="1637"/>
                  </a:lnTo>
                  <a:cubicBezTo>
                    <a:pt x="95" y="1768"/>
                    <a:pt x="59" y="1917"/>
                    <a:pt x="41" y="2070"/>
                  </a:cubicBezTo>
                  <a:lnTo>
                    <a:pt x="18" y="2160"/>
                  </a:lnTo>
                  <a:lnTo>
                    <a:pt x="18" y="2183"/>
                  </a:lnTo>
                  <a:lnTo>
                    <a:pt x="0" y="2480"/>
                  </a:lnTo>
                  <a:lnTo>
                    <a:pt x="0" y="2575"/>
                  </a:lnTo>
                  <a:lnTo>
                    <a:pt x="0" y="2723"/>
                  </a:lnTo>
                  <a:lnTo>
                    <a:pt x="0" y="2800"/>
                  </a:lnTo>
                  <a:cubicBezTo>
                    <a:pt x="18" y="2836"/>
                    <a:pt x="18" y="2895"/>
                    <a:pt x="18" y="2949"/>
                  </a:cubicBezTo>
                  <a:lnTo>
                    <a:pt x="41" y="3007"/>
                  </a:lnTo>
                  <a:cubicBezTo>
                    <a:pt x="59" y="3138"/>
                    <a:pt x="77" y="3269"/>
                    <a:pt x="113" y="3382"/>
                  </a:cubicBezTo>
                  <a:cubicBezTo>
                    <a:pt x="113" y="3422"/>
                    <a:pt x="113" y="3440"/>
                    <a:pt x="131" y="3458"/>
                  </a:cubicBezTo>
                  <a:cubicBezTo>
                    <a:pt x="131" y="3494"/>
                    <a:pt x="154" y="3553"/>
                    <a:pt x="172" y="3607"/>
                  </a:cubicBezTo>
                  <a:lnTo>
                    <a:pt x="244" y="3796"/>
                  </a:lnTo>
                  <a:cubicBezTo>
                    <a:pt x="284" y="3927"/>
                    <a:pt x="339" y="4040"/>
                    <a:pt x="397" y="4134"/>
                  </a:cubicBezTo>
                  <a:lnTo>
                    <a:pt x="433" y="4188"/>
                  </a:lnTo>
                  <a:lnTo>
                    <a:pt x="528" y="4360"/>
                  </a:lnTo>
                  <a:lnTo>
                    <a:pt x="582" y="4454"/>
                  </a:lnTo>
                  <a:lnTo>
                    <a:pt x="753" y="4698"/>
                  </a:lnTo>
                  <a:cubicBezTo>
                    <a:pt x="771" y="4734"/>
                    <a:pt x="807" y="4774"/>
                    <a:pt x="830" y="4829"/>
                  </a:cubicBezTo>
                  <a:lnTo>
                    <a:pt x="866" y="4865"/>
                  </a:lnTo>
                  <a:cubicBezTo>
                    <a:pt x="943" y="4941"/>
                    <a:pt x="1015" y="5036"/>
                    <a:pt x="1091" y="5149"/>
                  </a:cubicBezTo>
                  <a:cubicBezTo>
                    <a:pt x="1240" y="5297"/>
                    <a:pt x="1393" y="5469"/>
                    <a:pt x="1560" y="5617"/>
                  </a:cubicBezTo>
                  <a:cubicBezTo>
                    <a:pt x="1709" y="5766"/>
                    <a:pt x="1862" y="5879"/>
                    <a:pt x="1993" y="5992"/>
                  </a:cubicBezTo>
                  <a:cubicBezTo>
                    <a:pt x="2087" y="6086"/>
                    <a:pt x="2182" y="6163"/>
                    <a:pt x="2272" y="6217"/>
                  </a:cubicBezTo>
                  <a:lnTo>
                    <a:pt x="2331" y="6258"/>
                  </a:lnTo>
                  <a:cubicBezTo>
                    <a:pt x="2385" y="6312"/>
                    <a:pt x="2444" y="6352"/>
                    <a:pt x="2480" y="6388"/>
                  </a:cubicBezTo>
                  <a:cubicBezTo>
                    <a:pt x="2520" y="6406"/>
                    <a:pt x="2538" y="6406"/>
                    <a:pt x="2556" y="6424"/>
                  </a:cubicBezTo>
                  <a:lnTo>
                    <a:pt x="2633" y="6483"/>
                  </a:lnTo>
                  <a:cubicBezTo>
                    <a:pt x="2651" y="6501"/>
                    <a:pt x="2669" y="6501"/>
                    <a:pt x="2687" y="6501"/>
                  </a:cubicBezTo>
                  <a:cubicBezTo>
                    <a:pt x="2705" y="6501"/>
                    <a:pt x="2705" y="6483"/>
                    <a:pt x="2723" y="6483"/>
                  </a:cubicBezTo>
                  <a:cubicBezTo>
                    <a:pt x="2746" y="6442"/>
                    <a:pt x="2764" y="6406"/>
                    <a:pt x="2723" y="6370"/>
                  </a:cubicBezTo>
                  <a:cubicBezTo>
                    <a:pt x="2723" y="6370"/>
                    <a:pt x="2651" y="6258"/>
                    <a:pt x="2498" y="6068"/>
                  </a:cubicBezTo>
                  <a:lnTo>
                    <a:pt x="2254" y="5748"/>
                  </a:lnTo>
                  <a:lnTo>
                    <a:pt x="2200" y="5694"/>
                  </a:lnTo>
                  <a:cubicBezTo>
                    <a:pt x="2160" y="5635"/>
                    <a:pt x="2124" y="5599"/>
                    <a:pt x="2087" y="5541"/>
                  </a:cubicBezTo>
                  <a:cubicBezTo>
                    <a:pt x="2069" y="5505"/>
                    <a:pt x="2047" y="5487"/>
                    <a:pt x="2029" y="5469"/>
                  </a:cubicBezTo>
                  <a:cubicBezTo>
                    <a:pt x="1993" y="5410"/>
                    <a:pt x="1957" y="5356"/>
                    <a:pt x="1916" y="5315"/>
                  </a:cubicBezTo>
                  <a:cubicBezTo>
                    <a:pt x="1804" y="5167"/>
                    <a:pt x="1673" y="5000"/>
                    <a:pt x="1542" y="4793"/>
                  </a:cubicBezTo>
                  <a:lnTo>
                    <a:pt x="1447" y="4662"/>
                  </a:lnTo>
                  <a:cubicBezTo>
                    <a:pt x="1429" y="4621"/>
                    <a:pt x="1411" y="4603"/>
                    <a:pt x="1393" y="4567"/>
                  </a:cubicBezTo>
                  <a:cubicBezTo>
                    <a:pt x="1371" y="4549"/>
                    <a:pt x="1371" y="4527"/>
                    <a:pt x="1353" y="4509"/>
                  </a:cubicBezTo>
                  <a:cubicBezTo>
                    <a:pt x="1353" y="4491"/>
                    <a:pt x="1335" y="4472"/>
                    <a:pt x="1317" y="4454"/>
                  </a:cubicBezTo>
                  <a:cubicBezTo>
                    <a:pt x="1299" y="4414"/>
                    <a:pt x="1281" y="4396"/>
                    <a:pt x="1258" y="4360"/>
                  </a:cubicBezTo>
                  <a:lnTo>
                    <a:pt x="1127" y="4134"/>
                  </a:lnTo>
                  <a:lnTo>
                    <a:pt x="1015" y="3891"/>
                  </a:lnTo>
                  <a:cubicBezTo>
                    <a:pt x="997" y="3850"/>
                    <a:pt x="997" y="3832"/>
                    <a:pt x="979" y="3796"/>
                  </a:cubicBezTo>
                  <a:cubicBezTo>
                    <a:pt x="961" y="3778"/>
                    <a:pt x="961" y="3760"/>
                    <a:pt x="943" y="3720"/>
                  </a:cubicBezTo>
                  <a:cubicBezTo>
                    <a:pt x="943" y="3720"/>
                    <a:pt x="943" y="3702"/>
                    <a:pt x="920" y="3684"/>
                  </a:cubicBezTo>
                  <a:cubicBezTo>
                    <a:pt x="902" y="3648"/>
                    <a:pt x="902" y="3607"/>
                    <a:pt x="884" y="3571"/>
                  </a:cubicBezTo>
                  <a:lnTo>
                    <a:pt x="830" y="3382"/>
                  </a:lnTo>
                  <a:cubicBezTo>
                    <a:pt x="807" y="3364"/>
                    <a:pt x="807" y="3328"/>
                    <a:pt x="789" y="3287"/>
                  </a:cubicBezTo>
                  <a:cubicBezTo>
                    <a:pt x="789" y="3269"/>
                    <a:pt x="789" y="3233"/>
                    <a:pt x="771" y="3215"/>
                  </a:cubicBezTo>
                  <a:cubicBezTo>
                    <a:pt x="753" y="3120"/>
                    <a:pt x="735" y="3026"/>
                    <a:pt x="735" y="2931"/>
                  </a:cubicBezTo>
                  <a:lnTo>
                    <a:pt x="717" y="2859"/>
                  </a:lnTo>
                  <a:cubicBezTo>
                    <a:pt x="717" y="2818"/>
                    <a:pt x="695" y="2800"/>
                    <a:pt x="695" y="2764"/>
                  </a:cubicBezTo>
                  <a:lnTo>
                    <a:pt x="695" y="2687"/>
                  </a:lnTo>
                  <a:lnTo>
                    <a:pt x="695" y="2575"/>
                  </a:lnTo>
                  <a:lnTo>
                    <a:pt x="695" y="2521"/>
                  </a:lnTo>
                  <a:lnTo>
                    <a:pt x="695" y="2331"/>
                  </a:lnTo>
                  <a:lnTo>
                    <a:pt x="695" y="2255"/>
                  </a:lnTo>
                  <a:lnTo>
                    <a:pt x="717" y="2160"/>
                  </a:lnTo>
                  <a:cubicBezTo>
                    <a:pt x="735" y="1917"/>
                    <a:pt x="807" y="1691"/>
                    <a:pt x="884" y="1506"/>
                  </a:cubicBezTo>
                  <a:cubicBezTo>
                    <a:pt x="979" y="1317"/>
                    <a:pt x="1091" y="1128"/>
                    <a:pt x="1222" y="979"/>
                  </a:cubicBezTo>
                  <a:cubicBezTo>
                    <a:pt x="1353" y="808"/>
                    <a:pt x="1524" y="677"/>
                    <a:pt x="1637" y="605"/>
                  </a:cubicBezTo>
                  <a:lnTo>
                    <a:pt x="1673" y="582"/>
                  </a:lnTo>
                  <a:cubicBezTo>
                    <a:pt x="1749" y="528"/>
                    <a:pt x="1804" y="492"/>
                    <a:pt x="1862" y="470"/>
                  </a:cubicBezTo>
                  <a:cubicBezTo>
                    <a:pt x="1880" y="470"/>
                    <a:pt x="1898" y="452"/>
                    <a:pt x="1916" y="452"/>
                  </a:cubicBezTo>
                  <a:cubicBezTo>
                    <a:pt x="1934" y="434"/>
                    <a:pt x="1957" y="434"/>
                    <a:pt x="1975" y="416"/>
                  </a:cubicBezTo>
                  <a:lnTo>
                    <a:pt x="2087" y="379"/>
                  </a:lnTo>
                  <a:cubicBezTo>
                    <a:pt x="2142" y="357"/>
                    <a:pt x="2182" y="339"/>
                    <a:pt x="2236" y="321"/>
                  </a:cubicBezTo>
                  <a:cubicBezTo>
                    <a:pt x="2254" y="321"/>
                    <a:pt x="2272" y="321"/>
                    <a:pt x="2295" y="303"/>
                  </a:cubicBezTo>
                  <a:cubicBezTo>
                    <a:pt x="2331" y="303"/>
                    <a:pt x="2349" y="285"/>
                    <a:pt x="2385" y="285"/>
                  </a:cubicBezTo>
                  <a:cubicBezTo>
                    <a:pt x="2408" y="285"/>
                    <a:pt x="2444" y="285"/>
                    <a:pt x="2462" y="267"/>
                  </a:cubicBezTo>
                  <a:lnTo>
                    <a:pt x="2538" y="267"/>
                  </a:lnTo>
                  <a:cubicBezTo>
                    <a:pt x="2556" y="244"/>
                    <a:pt x="2592" y="244"/>
                    <a:pt x="2610" y="244"/>
                  </a:cubicBezTo>
                  <a:lnTo>
                    <a:pt x="2723" y="226"/>
                  </a:lnTo>
                  <a:lnTo>
                    <a:pt x="2836" y="226"/>
                  </a:lnTo>
                  <a:cubicBezTo>
                    <a:pt x="2876" y="208"/>
                    <a:pt x="2894" y="190"/>
                    <a:pt x="2894" y="154"/>
                  </a:cubicBezTo>
                  <a:cubicBezTo>
                    <a:pt x="2894" y="114"/>
                    <a:pt x="2876" y="77"/>
                    <a:pt x="2836" y="77"/>
                  </a:cubicBezTo>
                  <a:lnTo>
                    <a:pt x="2746" y="59"/>
                  </a:lnTo>
                  <a:cubicBezTo>
                    <a:pt x="2723" y="41"/>
                    <a:pt x="2705" y="41"/>
                    <a:pt x="2705" y="41"/>
                  </a:cubicBezTo>
                  <a:cubicBezTo>
                    <a:pt x="2651" y="19"/>
                    <a:pt x="2556" y="19"/>
                    <a:pt x="2444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 rot="-1142674">
              <a:off x="841791" y="1582095"/>
              <a:ext cx="137616" cy="137230"/>
            </a:xfrm>
            <a:custGeom>
              <a:avLst/>
              <a:gdLst/>
              <a:ahLst/>
              <a:cxnLst/>
              <a:rect l="l" t="t" r="r" b="b"/>
              <a:pathLst>
                <a:path w="1786" h="1781" extrusionOk="0">
                  <a:moveTo>
                    <a:pt x="939" y="1781"/>
                  </a:moveTo>
                  <a:cubicBezTo>
                    <a:pt x="470" y="1781"/>
                    <a:pt x="19" y="1371"/>
                    <a:pt x="19" y="902"/>
                  </a:cubicBezTo>
                  <a:cubicBezTo>
                    <a:pt x="1" y="410"/>
                    <a:pt x="375" y="18"/>
                    <a:pt x="866" y="18"/>
                  </a:cubicBezTo>
                  <a:cubicBezTo>
                    <a:pt x="1335" y="0"/>
                    <a:pt x="1786" y="469"/>
                    <a:pt x="1786" y="974"/>
                  </a:cubicBezTo>
                  <a:cubicBezTo>
                    <a:pt x="1786" y="1389"/>
                    <a:pt x="1389" y="1763"/>
                    <a:pt x="939" y="17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 rot="-1142674">
              <a:off x="808430" y="1545261"/>
              <a:ext cx="94158" cy="60794"/>
            </a:xfrm>
            <a:custGeom>
              <a:avLst/>
              <a:gdLst/>
              <a:ahLst/>
              <a:cxnLst/>
              <a:rect l="l" t="t" r="r" b="b"/>
              <a:pathLst>
                <a:path w="1222" h="789" extrusionOk="0">
                  <a:moveTo>
                    <a:pt x="1222" y="280"/>
                  </a:moveTo>
                  <a:cubicBezTo>
                    <a:pt x="1168" y="356"/>
                    <a:pt x="1073" y="298"/>
                    <a:pt x="1015" y="280"/>
                  </a:cubicBezTo>
                  <a:cubicBezTo>
                    <a:pt x="848" y="225"/>
                    <a:pt x="640" y="243"/>
                    <a:pt x="492" y="338"/>
                  </a:cubicBezTo>
                  <a:cubicBezTo>
                    <a:pt x="415" y="374"/>
                    <a:pt x="361" y="433"/>
                    <a:pt x="302" y="487"/>
                  </a:cubicBezTo>
                  <a:cubicBezTo>
                    <a:pt x="266" y="523"/>
                    <a:pt x="226" y="582"/>
                    <a:pt x="208" y="636"/>
                  </a:cubicBezTo>
                  <a:cubicBezTo>
                    <a:pt x="190" y="676"/>
                    <a:pt x="172" y="730"/>
                    <a:pt x="136" y="771"/>
                  </a:cubicBezTo>
                  <a:cubicBezTo>
                    <a:pt x="95" y="789"/>
                    <a:pt x="41" y="771"/>
                    <a:pt x="23" y="748"/>
                  </a:cubicBezTo>
                  <a:cubicBezTo>
                    <a:pt x="0" y="694"/>
                    <a:pt x="23" y="636"/>
                    <a:pt x="41" y="582"/>
                  </a:cubicBezTo>
                  <a:cubicBezTo>
                    <a:pt x="95" y="410"/>
                    <a:pt x="190" y="320"/>
                    <a:pt x="338" y="207"/>
                  </a:cubicBezTo>
                  <a:cubicBezTo>
                    <a:pt x="510" y="95"/>
                    <a:pt x="735" y="0"/>
                    <a:pt x="924" y="54"/>
                  </a:cubicBezTo>
                  <a:cubicBezTo>
                    <a:pt x="1037" y="95"/>
                    <a:pt x="1168" y="131"/>
                    <a:pt x="1222" y="22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 rot="-1142674">
              <a:off x="951440" y="1463631"/>
              <a:ext cx="98704" cy="40684"/>
            </a:xfrm>
            <a:custGeom>
              <a:avLst/>
              <a:gdLst/>
              <a:ahLst/>
              <a:cxnLst/>
              <a:rect l="l" t="t" r="r" b="b"/>
              <a:pathLst>
                <a:path w="1281" h="528" extrusionOk="0">
                  <a:moveTo>
                    <a:pt x="23" y="433"/>
                  </a:moveTo>
                  <a:cubicBezTo>
                    <a:pt x="95" y="492"/>
                    <a:pt x="172" y="415"/>
                    <a:pt x="226" y="379"/>
                  </a:cubicBezTo>
                  <a:cubicBezTo>
                    <a:pt x="361" y="266"/>
                    <a:pt x="546" y="208"/>
                    <a:pt x="735" y="226"/>
                  </a:cubicBezTo>
                  <a:cubicBezTo>
                    <a:pt x="812" y="248"/>
                    <a:pt x="884" y="284"/>
                    <a:pt x="943" y="320"/>
                  </a:cubicBezTo>
                  <a:cubicBezTo>
                    <a:pt x="979" y="338"/>
                    <a:pt x="1037" y="379"/>
                    <a:pt x="1073" y="415"/>
                  </a:cubicBezTo>
                  <a:cubicBezTo>
                    <a:pt x="1091" y="451"/>
                    <a:pt x="1127" y="510"/>
                    <a:pt x="1168" y="528"/>
                  </a:cubicBezTo>
                  <a:cubicBezTo>
                    <a:pt x="1204" y="528"/>
                    <a:pt x="1263" y="510"/>
                    <a:pt x="1263" y="474"/>
                  </a:cubicBezTo>
                  <a:cubicBezTo>
                    <a:pt x="1281" y="415"/>
                    <a:pt x="1222" y="361"/>
                    <a:pt x="1204" y="320"/>
                  </a:cubicBezTo>
                  <a:cubicBezTo>
                    <a:pt x="1109" y="172"/>
                    <a:pt x="979" y="113"/>
                    <a:pt x="830" y="59"/>
                  </a:cubicBezTo>
                  <a:cubicBezTo>
                    <a:pt x="641" y="23"/>
                    <a:pt x="415" y="0"/>
                    <a:pt x="248" y="136"/>
                  </a:cubicBezTo>
                  <a:cubicBezTo>
                    <a:pt x="154" y="190"/>
                    <a:pt x="41" y="266"/>
                    <a:pt x="0" y="379"/>
                  </a:cubicBezTo>
                  <a:cubicBezTo>
                    <a:pt x="0" y="415"/>
                    <a:pt x="0" y="433"/>
                    <a:pt x="23" y="43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 rot="-1142674">
              <a:off x="880500" y="1617961"/>
              <a:ext cx="71274" cy="70888"/>
            </a:xfrm>
            <a:custGeom>
              <a:avLst/>
              <a:gdLst/>
              <a:ahLst/>
              <a:cxnLst/>
              <a:rect l="l" t="t" r="r" b="b"/>
              <a:pathLst>
                <a:path w="925" h="920" extrusionOk="0">
                  <a:moveTo>
                    <a:pt x="452" y="0"/>
                  </a:moveTo>
                  <a:cubicBezTo>
                    <a:pt x="699" y="0"/>
                    <a:pt x="902" y="225"/>
                    <a:pt x="902" y="487"/>
                  </a:cubicBezTo>
                  <a:cubicBezTo>
                    <a:pt x="925" y="712"/>
                    <a:pt x="718" y="902"/>
                    <a:pt x="492" y="902"/>
                  </a:cubicBezTo>
                  <a:cubicBezTo>
                    <a:pt x="249" y="920"/>
                    <a:pt x="23" y="694"/>
                    <a:pt x="1" y="451"/>
                  </a:cubicBezTo>
                  <a:cubicBezTo>
                    <a:pt x="1" y="207"/>
                    <a:pt x="208" y="0"/>
                    <a:pt x="452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 rot="-1142674">
              <a:off x="967730" y="1506362"/>
              <a:ext cx="137307" cy="139003"/>
            </a:xfrm>
            <a:custGeom>
              <a:avLst/>
              <a:gdLst/>
              <a:ahLst/>
              <a:cxnLst/>
              <a:rect l="l" t="t" r="r" b="b"/>
              <a:pathLst>
                <a:path w="1782" h="1804" extrusionOk="0">
                  <a:moveTo>
                    <a:pt x="844" y="1786"/>
                  </a:moveTo>
                  <a:cubicBezTo>
                    <a:pt x="1330" y="1804"/>
                    <a:pt x="1763" y="1389"/>
                    <a:pt x="1781" y="920"/>
                  </a:cubicBezTo>
                  <a:cubicBezTo>
                    <a:pt x="1781" y="433"/>
                    <a:pt x="1407" y="37"/>
                    <a:pt x="938" y="19"/>
                  </a:cubicBezTo>
                  <a:cubicBezTo>
                    <a:pt x="469" y="0"/>
                    <a:pt x="19" y="469"/>
                    <a:pt x="1" y="979"/>
                  </a:cubicBezTo>
                  <a:cubicBezTo>
                    <a:pt x="1" y="1389"/>
                    <a:pt x="393" y="1768"/>
                    <a:pt x="844" y="17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 rot="-1142674">
              <a:off x="999331" y="1544881"/>
              <a:ext cx="69578" cy="71274"/>
            </a:xfrm>
            <a:custGeom>
              <a:avLst/>
              <a:gdLst/>
              <a:ahLst/>
              <a:cxnLst/>
              <a:rect l="l" t="t" r="r" b="b"/>
              <a:pathLst>
                <a:path w="903" h="925" extrusionOk="0">
                  <a:moveTo>
                    <a:pt x="470" y="0"/>
                  </a:moveTo>
                  <a:cubicBezTo>
                    <a:pt x="208" y="0"/>
                    <a:pt x="1" y="226"/>
                    <a:pt x="1" y="510"/>
                  </a:cubicBezTo>
                  <a:cubicBezTo>
                    <a:pt x="1" y="717"/>
                    <a:pt x="190" y="924"/>
                    <a:pt x="416" y="924"/>
                  </a:cubicBezTo>
                  <a:cubicBezTo>
                    <a:pt x="659" y="924"/>
                    <a:pt x="902" y="699"/>
                    <a:pt x="902" y="451"/>
                  </a:cubicBezTo>
                  <a:cubicBezTo>
                    <a:pt x="902" y="226"/>
                    <a:pt x="713" y="23"/>
                    <a:pt x="47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 rot="-1142674">
              <a:off x="989122" y="1681796"/>
              <a:ext cx="94312" cy="81753"/>
            </a:xfrm>
            <a:custGeom>
              <a:avLst/>
              <a:gdLst/>
              <a:ahLst/>
              <a:cxnLst/>
              <a:rect l="l" t="t" r="r" b="b"/>
              <a:pathLst>
                <a:path w="1224" h="1061" extrusionOk="0">
                  <a:moveTo>
                    <a:pt x="1049" y="1"/>
                  </a:moveTo>
                  <a:cubicBezTo>
                    <a:pt x="977" y="1"/>
                    <a:pt x="901" y="64"/>
                    <a:pt x="926" y="159"/>
                  </a:cubicBezTo>
                  <a:cubicBezTo>
                    <a:pt x="962" y="344"/>
                    <a:pt x="998" y="704"/>
                    <a:pt x="773" y="795"/>
                  </a:cubicBezTo>
                  <a:cubicBezTo>
                    <a:pt x="734" y="812"/>
                    <a:pt x="697" y="820"/>
                    <a:pt x="662" y="820"/>
                  </a:cubicBezTo>
                  <a:cubicBezTo>
                    <a:pt x="428" y="820"/>
                    <a:pt x="281" y="470"/>
                    <a:pt x="250" y="290"/>
                  </a:cubicBezTo>
                  <a:cubicBezTo>
                    <a:pt x="233" y="228"/>
                    <a:pt x="185" y="202"/>
                    <a:pt x="137" y="202"/>
                  </a:cubicBezTo>
                  <a:cubicBezTo>
                    <a:pt x="69" y="202"/>
                    <a:pt x="1" y="256"/>
                    <a:pt x="25" y="344"/>
                  </a:cubicBezTo>
                  <a:cubicBezTo>
                    <a:pt x="73" y="681"/>
                    <a:pt x="332" y="1061"/>
                    <a:pt x="693" y="1061"/>
                  </a:cubicBezTo>
                  <a:cubicBezTo>
                    <a:pt x="738" y="1061"/>
                    <a:pt x="784" y="1055"/>
                    <a:pt x="831" y="1042"/>
                  </a:cubicBezTo>
                  <a:cubicBezTo>
                    <a:pt x="1224" y="930"/>
                    <a:pt x="1206" y="402"/>
                    <a:pt x="1152" y="82"/>
                  </a:cubicBezTo>
                  <a:cubicBezTo>
                    <a:pt x="1136" y="25"/>
                    <a:pt x="1093" y="1"/>
                    <a:pt x="104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 rot="-1142674">
              <a:off x="662199" y="1354976"/>
              <a:ext cx="98704" cy="72275"/>
            </a:xfrm>
            <a:custGeom>
              <a:avLst/>
              <a:gdLst/>
              <a:ahLst/>
              <a:cxnLst/>
              <a:rect l="l" t="t" r="r" b="b"/>
              <a:pathLst>
                <a:path w="1281" h="938" extrusionOk="0">
                  <a:moveTo>
                    <a:pt x="0" y="0"/>
                  </a:moveTo>
                  <a:cubicBezTo>
                    <a:pt x="0" y="0"/>
                    <a:pt x="23" y="18"/>
                    <a:pt x="41" y="54"/>
                  </a:cubicBezTo>
                  <a:cubicBezTo>
                    <a:pt x="59" y="72"/>
                    <a:pt x="77" y="90"/>
                    <a:pt x="113" y="113"/>
                  </a:cubicBezTo>
                  <a:cubicBezTo>
                    <a:pt x="135" y="131"/>
                    <a:pt x="153" y="149"/>
                    <a:pt x="189" y="167"/>
                  </a:cubicBezTo>
                  <a:cubicBezTo>
                    <a:pt x="207" y="203"/>
                    <a:pt x="248" y="225"/>
                    <a:pt x="266" y="243"/>
                  </a:cubicBezTo>
                  <a:cubicBezTo>
                    <a:pt x="302" y="279"/>
                    <a:pt x="338" y="298"/>
                    <a:pt x="379" y="338"/>
                  </a:cubicBezTo>
                  <a:cubicBezTo>
                    <a:pt x="415" y="374"/>
                    <a:pt x="451" y="392"/>
                    <a:pt x="491" y="428"/>
                  </a:cubicBezTo>
                  <a:cubicBezTo>
                    <a:pt x="527" y="451"/>
                    <a:pt x="564" y="487"/>
                    <a:pt x="604" y="523"/>
                  </a:cubicBezTo>
                  <a:cubicBezTo>
                    <a:pt x="640" y="541"/>
                    <a:pt x="676" y="582"/>
                    <a:pt x="717" y="600"/>
                  </a:cubicBezTo>
                  <a:cubicBezTo>
                    <a:pt x="753" y="636"/>
                    <a:pt x="789" y="654"/>
                    <a:pt x="829" y="694"/>
                  </a:cubicBezTo>
                  <a:cubicBezTo>
                    <a:pt x="902" y="748"/>
                    <a:pt x="978" y="789"/>
                    <a:pt x="1055" y="825"/>
                  </a:cubicBezTo>
                  <a:cubicBezTo>
                    <a:pt x="1109" y="861"/>
                    <a:pt x="1186" y="902"/>
                    <a:pt x="1222" y="920"/>
                  </a:cubicBezTo>
                  <a:cubicBezTo>
                    <a:pt x="1262" y="920"/>
                    <a:pt x="1280" y="938"/>
                    <a:pt x="1280" y="938"/>
                  </a:cubicBezTo>
                  <a:cubicBezTo>
                    <a:pt x="1280" y="938"/>
                    <a:pt x="1262" y="920"/>
                    <a:pt x="1240" y="879"/>
                  </a:cubicBezTo>
                  <a:cubicBezTo>
                    <a:pt x="1222" y="843"/>
                    <a:pt x="1168" y="789"/>
                    <a:pt x="1127" y="730"/>
                  </a:cubicBezTo>
                  <a:cubicBezTo>
                    <a:pt x="1073" y="676"/>
                    <a:pt x="1014" y="618"/>
                    <a:pt x="942" y="563"/>
                  </a:cubicBezTo>
                  <a:cubicBezTo>
                    <a:pt x="902" y="523"/>
                    <a:pt x="866" y="487"/>
                    <a:pt x="829" y="451"/>
                  </a:cubicBezTo>
                  <a:cubicBezTo>
                    <a:pt x="789" y="428"/>
                    <a:pt x="753" y="392"/>
                    <a:pt x="717" y="356"/>
                  </a:cubicBezTo>
                  <a:cubicBezTo>
                    <a:pt x="676" y="338"/>
                    <a:pt x="640" y="298"/>
                    <a:pt x="604" y="279"/>
                  </a:cubicBezTo>
                  <a:cubicBezTo>
                    <a:pt x="564" y="243"/>
                    <a:pt x="509" y="225"/>
                    <a:pt x="473" y="185"/>
                  </a:cubicBezTo>
                  <a:cubicBezTo>
                    <a:pt x="433" y="167"/>
                    <a:pt x="397" y="149"/>
                    <a:pt x="361" y="131"/>
                  </a:cubicBezTo>
                  <a:cubicBezTo>
                    <a:pt x="320" y="113"/>
                    <a:pt x="284" y="90"/>
                    <a:pt x="248" y="72"/>
                  </a:cubicBezTo>
                  <a:cubicBezTo>
                    <a:pt x="207" y="54"/>
                    <a:pt x="171" y="36"/>
                    <a:pt x="153" y="36"/>
                  </a:cubicBezTo>
                  <a:cubicBezTo>
                    <a:pt x="113" y="36"/>
                    <a:pt x="95" y="18"/>
                    <a:pt x="59" y="18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 rot="-1142674">
              <a:off x="846895" y="1263975"/>
              <a:ext cx="80982" cy="92771"/>
            </a:xfrm>
            <a:custGeom>
              <a:avLst/>
              <a:gdLst/>
              <a:ahLst/>
              <a:cxnLst/>
              <a:rect l="l" t="t" r="r" b="b"/>
              <a:pathLst>
                <a:path w="1051" h="1204" extrusionOk="0">
                  <a:moveTo>
                    <a:pt x="1051" y="0"/>
                  </a:moveTo>
                  <a:lnTo>
                    <a:pt x="1051" y="0"/>
                  </a:lnTo>
                  <a:cubicBezTo>
                    <a:pt x="1051" y="0"/>
                    <a:pt x="1033" y="18"/>
                    <a:pt x="992" y="41"/>
                  </a:cubicBezTo>
                  <a:cubicBezTo>
                    <a:pt x="974" y="59"/>
                    <a:pt x="956" y="77"/>
                    <a:pt x="920" y="95"/>
                  </a:cubicBezTo>
                  <a:cubicBezTo>
                    <a:pt x="902" y="95"/>
                    <a:pt x="862" y="131"/>
                    <a:pt x="843" y="154"/>
                  </a:cubicBezTo>
                  <a:cubicBezTo>
                    <a:pt x="807" y="172"/>
                    <a:pt x="767" y="208"/>
                    <a:pt x="749" y="226"/>
                  </a:cubicBezTo>
                  <a:cubicBezTo>
                    <a:pt x="713" y="266"/>
                    <a:pt x="677" y="284"/>
                    <a:pt x="636" y="320"/>
                  </a:cubicBezTo>
                  <a:cubicBezTo>
                    <a:pt x="582" y="379"/>
                    <a:pt x="505" y="451"/>
                    <a:pt x="451" y="528"/>
                  </a:cubicBezTo>
                  <a:cubicBezTo>
                    <a:pt x="316" y="677"/>
                    <a:pt x="185" y="848"/>
                    <a:pt x="113" y="979"/>
                  </a:cubicBezTo>
                  <a:cubicBezTo>
                    <a:pt x="73" y="1055"/>
                    <a:pt x="55" y="1109"/>
                    <a:pt x="37" y="1145"/>
                  </a:cubicBezTo>
                  <a:cubicBezTo>
                    <a:pt x="19" y="1186"/>
                    <a:pt x="1" y="1204"/>
                    <a:pt x="1" y="1204"/>
                  </a:cubicBezTo>
                  <a:cubicBezTo>
                    <a:pt x="1" y="1204"/>
                    <a:pt x="37" y="1186"/>
                    <a:pt x="55" y="1168"/>
                  </a:cubicBezTo>
                  <a:cubicBezTo>
                    <a:pt x="91" y="1145"/>
                    <a:pt x="149" y="1109"/>
                    <a:pt x="203" y="1055"/>
                  </a:cubicBezTo>
                  <a:cubicBezTo>
                    <a:pt x="262" y="997"/>
                    <a:pt x="339" y="942"/>
                    <a:pt x="393" y="884"/>
                  </a:cubicBezTo>
                  <a:cubicBezTo>
                    <a:pt x="429" y="848"/>
                    <a:pt x="469" y="807"/>
                    <a:pt x="487" y="771"/>
                  </a:cubicBezTo>
                  <a:cubicBezTo>
                    <a:pt x="523" y="735"/>
                    <a:pt x="564" y="695"/>
                    <a:pt x="600" y="658"/>
                  </a:cubicBezTo>
                  <a:cubicBezTo>
                    <a:pt x="618" y="622"/>
                    <a:pt x="654" y="582"/>
                    <a:pt x="695" y="546"/>
                  </a:cubicBezTo>
                  <a:cubicBezTo>
                    <a:pt x="713" y="510"/>
                    <a:pt x="749" y="469"/>
                    <a:pt x="767" y="433"/>
                  </a:cubicBezTo>
                  <a:cubicBezTo>
                    <a:pt x="807" y="397"/>
                    <a:pt x="825" y="356"/>
                    <a:pt x="862" y="320"/>
                  </a:cubicBezTo>
                  <a:cubicBezTo>
                    <a:pt x="880" y="284"/>
                    <a:pt x="902" y="266"/>
                    <a:pt x="920" y="226"/>
                  </a:cubicBezTo>
                  <a:cubicBezTo>
                    <a:pt x="938" y="190"/>
                    <a:pt x="956" y="172"/>
                    <a:pt x="974" y="131"/>
                  </a:cubicBezTo>
                  <a:cubicBezTo>
                    <a:pt x="992" y="113"/>
                    <a:pt x="1015" y="95"/>
                    <a:pt x="1015" y="77"/>
                  </a:cubicBezTo>
                  <a:cubicBezTo>
                    <a:pt x="1051" y="41"/>
                    <a:pt x="1051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741800" y="3134916"/>
            <a:ext cx="1461591" cy="1449077"/>
            <a:chOff x="741800" y="3134916"/>
            <a:chExt cx="1461591" cy="1449077"/>
          </a:xfrm>
        </p:grpSpPr>
        <p:sp>
          <p:nvSpPr>
            <p:cNvPr id="1014" name="Google Shape;1014;p49"/>
            <p:cNvSpPr/>
            <p:nvPr/>
          </p:nvSpPr>
          <p:spPr>
            <a:xfrm rot="-1070953">
              <a:off x="889499" y="3286041"/>
              <a:ext cx="1166194" cy="1146828"/>
            </a:xfrm>
            <a:custGeom>
              <a:avLst/>
              <a:gdLst/>
              <a:ahLst/>
              <a:cxnLst/>
              <a:rect l="l" t="t" r="r" b="b"/>
              <a:pathLst>
                <a:path w="16774" h="16496" extrusionOk="0">
                  <a:moveTo>
                    <a:pt x="9001" y="0"/>
                  </a:moveTo>
                  <a:cubicBezTo>
                    <a:pt x="8682" y="0"/>
                    <a:pt x="8366" y="147"/>
                    <a:pt x="8114" y="398"/>
                  </a:cubicBezTo>
                  <a:cubicBezTo>
                    <a:pt x="8042" y="398"/>
                    <a:pt x="7948" y="380"/>
                    <a:pt x="7853" y="380"/>
                  </a:cubicBezTo>
                  <a:cubicBezTo>
                    <a:pt x="7831" y="379"/>
                    <a:pt x="7808" y="378"/>
                    <a:pt x="7786" y="378"/>
                  </a:cubicBezTo>
                  <a:cubicBezTo>
                    <a:pt x="7194" y="378"/>
                    <a:pt x="6644" y="892"/>
                    <a:pt x="6501" y="1561"/>
                  </a:cubicBezTo>
                  <a:cubicBezTo>
                    <a:pt x="5166" y="1733"/>
                    <a:pt x="3832" y="1958"/>
                    <a:pt x="2538" y="2238"/>
                  </a:cubicBezTo>
                  <a:cubicBezTo>
                    <a:pt x="2142" y="2332"/>
                    <a:pt x="1804" y="2612"/>
                    <a:pt x="1601" y="2990"/>
                  </a:cubicBezTo>
                  <a:cubicBezTo>
                    <a:pt x="1466" y="3026"/>
                    <a:pt x="1335" y="3044"/>
                    <a:pt x="1222" y="3085"/>
                  </a:cubicBezTo>
                  <a:cubicBezTo>
                    <a:pt x="510" y="3234"/>
                    <a:pt x="1" y="4005"/>
                    <a:pt x="77" y="4848"/>
                  </a:cubicBezTo>
                  <a:cubicBezTo>
                    <a:pt x="154" y="5902"/>
                    <a:pt x="267" y="6989"/>
                    <a:pt x="379" y="8043"/>
                  </a:cubicBezTo>
                  <a:cubicBezTo>
                    <a:pt x="623" y="10410"/>
                    <a:pt x="979" y="12777"/>
                    <a:pt x="1412" y="15085"/>
                  </a:cubicBezTo>
                  <a:cubicBezTo>
                    <a:pt x="1560" y="15873"/>
                    <a:pt x="2218" y="16495"/>
                    <a:pt x="2913" y="16495"/>
                  </a:cubicBezTo>
                  <a:lnTo>
                    <a:pt x="2971" y="16495"/>
                  </a:lnTo>
                  <a:cubicBezTo>
                    <a:pt x="5225" y="16383"/>
                    <a:pt x="7479" y="16099"/>
                    <a:pt x="9692" y="15684"/>
                  </a:cubicBezTo>
                  <a:cubicBezTo>
                    <a:pt x="10481" y="15553"/>
                    <a:pt x="11270" y="15405"/>
                    <a:pt x="12059" y="15233"/>
                  </a:cubicBezTo>
                  <a:cubicBezTo>
                    <a:pt x="12775" y="15085"/>
                    <a:pt x="13280" y="14296"/>
                    <a:pt x="13208" y="13471"/>
                  </a:cubicBezTo>
                  <a:cubicBezTo>
                    <a:pt x="13186" y="13092"/>
                    <a:pt x="13150" y="12682"/>
                    <a:pt x="13114" y="12249"/>
                  </a:cubicBezTo>
                  <a:lnTo>
                    <a:pt x="13114" y="12249"/>
                  </a:lnTo>
                  <a:cubicBezTo>
                    <a:pt x="13298" y="12267"/>
                    <a:pt x="13488" y="12267"/>
                    <a:pt x="13677" y="12285"/>
                  </a:cubicBezTo>
                  <a:lnTo>
                    <a:pt x="13731" y="12285"/>
                  </a:lnTo>
                  <a:cubicBezTo>
                    <a:pt x="14353" y="12285"/>
                    <a:pt x="14917" y="11762"/>
                    <a:pt x="15047" y="11064"/>
                  </a:cubicBezTo>
                  <a:cubicBezTo>
                    <a:pt x="15237" y="10108"/>
                    <a:pt x="15403" y="9130"/>
                    <a:pt x="15534" y="8134"/>
                  </a:cubicBezTo>
                  <a:cubicBezTo>
                    <a:pt x="15593" y="7818"/>
                    <a:pt x="15647" y="7498"/>
                    <a:pt x="15687" y="7178"/>
                  </a:cubicBezTo>
                  <a:lnTo>
                    <a:pt x="16174" y="6353"/>
                  </a:lnTo>
                  <a:lnTo>
                    <a:pt x="16323" y="6425"/>
                  </a:lnTo>
                  <a:lnTo>
                    <a:pt x="16494" y="5808"/>
                  </a:lnTo>
                  <a:lnTo>
                    <a:pt x="16679" y="5411"/>
                  </a:lnTo>
                  <a:lnTo>
                    <a:pt x="16589" y="5357"/>
                  </a:lnTo>
                  <a:cubicBezTo>
                    <a:pt x="16625" y="5131"/>
                    <a:pt x="16661" y="4942"/>
                    <a:pt x="16661" y="4888"/>
                  </a:cubicBezTo>
                  <a:lnTo>
                    <a:pt x="16774" y="4379"/>
                  </a:lnTo>
                  <a:lnTo>
                    <a:pt x="16774" y="4302"/>
                  </a:lnTo>
                  <a:cubicBezTo>
                    <a:pt x="16756" y="4023"/>
                    <a:pt x="16512" y="3815"/>
                    <a:pt x="16228" y="3815"/>
                  </a:cubicBezTo>
                  <a:lnTo>
                    <a:pt x="16116" y="3815"/>
                  </a:lnTo>
                  <a:cubicBezTo>
                    <a:pt x="16174" y="3328"/>
                    <a:pt x="16210" y="2860"/>
                    <a:pt x="16251" y="2368"/>
                  </a:cubicBezTo>
                  <a:cubicBezTo>
                    <a:pt x="16305" y="1656"/>
                    <a:pt x="15872" y="998"/>
                    <a:pt x="15255" y="849"/>
                  </a:cubicBezTo>
                  <a:cubicBezTo>
                    <a:pt x="13226" y="398"/>
                    <a:pt x="11139" y="114"/>
                    <a:pt x="9057" y="2"/>
                  </a:cubicBezTo>
                  <a:cubicBezTo>
                    <a:pt x="9038" y="1"/>
                    <a:pt x="9020" y="0"/>
                    <a:pt x="9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 rot="-1070953">
              <a:off x="1247043" y="3305495"/>
              <a:ext cx="677928" cy="755074"/>
            </a:xfrm>
            <a:custGeom>
              <a:avLst/>
              <a:gdLst/>
              <a:ahLst/>
              <a:cxnLst/>
              <a:rect l="l" t="t" r="r" b="b"/>
              <a:pathLst>
                <a:path w="9751" h="10861" extrusionOk="0">
                  <a:moveTo>
                    <a:pt x="1967" y="1"/>
                  </a:moveTo>
                  <a:cubicBezTo>
                    <a:pt x="1619" y="1"/>
                    <a:pt x="1256" y="350"/>
                    <a:pt x="1168" y="772"/>
                  </a:cubicBezTo>
                  <a:cubicBezTo>
                    <a:pt x="1015" y="1620"/>
                    <a:pt x="866" y="2462"/>
                    <a:pt x="735" y="3310"/>
                  </a:cubicBezTo>
                  <a:cubicBezTo>
                    <a:pt x="433" y="5185"/>
                    <a:pt x="208" y="7065"/>
                    <a:pt x="41" y="8945"/>
                  </a:cubicBezTo>
                  <a:cubicBezTo>
                    <a:pt x="1" y="9395"/>
                    <a:pt x="267" y="9846"/>
                    <a:pt x="623" y="9918"/>
                  </a:cubicBezTo>
                  <a:cubicBezTo>
                    <a:pt x="2385" y="10297"/>
                    <a:pt x="4152" y="10558"/>
                    <a:pt x="5955" y="10689"/>
                  </a:cubicBezTo>
                  <a:cubicBezTo>
                    <a:pt x="6595" y="10766"/>
                    <a:pt x="7231" y="10820"/>
                    <a:pt x="7871" y="10860"/>
                  </a:cubicBezTo>
                  <a:cubicBezTo>
                    <a:pt x="7880" y="10861"/>
                    <a:pt x="7888" y="10861"/>
                    <a:pt x="7897" y="10861"/>
                  </a:cubicBezTo>
                  <a:cubicBezTo>
                    <a:pt x="8245" y="10861"/>
                    <a:pt x="8608" y="10511"/>
                    <a:pt x="8678" y="10071"/>
                  </a:cubicBezTo>
                  <a:cubicBezTo>
                    <a:pt x="9169" y="7570"/>
                    <a:pt x="9507" y="5054"/>
                    <a:pt x="9710" y="2521"/>
                  </a:cubicBezTo>
                  <a:cubicBezTo>
                    <a:pt x="9751" y="2070"/>
                    <a:pt x="9485" y="1638"/>
                    <a:pt x="9129" y="1543"/>
                  </a:cubicBezTo>
                  <a:cubicBezTo>
                    <a:pt x="8980" y="1507"/>
                    <a:pt x="8809" y="1484"/>
                    <a:pt x="8660" y="1448"/>
                  </a:cubicBezTo>
                  <a:cubicBezTo>
                    <a:pt x="8565" y="1146"/>
                    <a:pt x="8358" y="885"/>
                    <a:pt x="8096" y="831"/>
                  </a:cubicBezTo>
                  <a:cubicBezTo>
                    <a:pt x="6086" y="380"/>
                    <a:pt x="4058" y="114"/>
                    <a:pt x="1993" y="1"/>
                  </a:cubicBezTo>
                  <a:cubicBezTo>
                    <a:pt x="1984" y="1"/>
                    <a:pt x="1976" y="1"/>
                    <a:pt x="1967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 rot="-1070953">
              <a:off x="1275623" y="3327077"/>
              <a:ext cx="599574" cy="705296"/>
            </a:xfrm>
            <a:custGeom>
              <a:avLst/>
              <a:gdLst/>
              <a:ahLst/>
              <a:cxnLst/>
              <a:rect l="l" t="t" r="r" b="b"/>
              <a:pathLst>
                <a:path w="8624" h="10145" extrusionOk="0">
                  <a:moveTo>
                    <a:pt x="1865" y="0"/>
                  </a:moveTo>
                  <a:cubicBezTo>
                    <a:pt x="1503" y="0"/>
                    <a:pt x="1161" y="353"/>
                    <a:pt x="1073" y="790"/>
                  </a:cubicBezTo>
                  <a:cubicBezTo>
                    <a:pt x="600" y="3287"/>
                    <a:pt x="244" y="5803"/>
                    <a:pt x="36" y="8340"/>
                  </a:cubicBezTo>
                  <a:cubicBezTo>
                    <a:pt x="0" y="8791"/>
                    <a:pt x="262" y="9219"/>
                    <a:pt x="622" y="9296"/>
                  </a:cubicBezTo>
                  <a:cubicBezTo>
                    <a:pt x="2651" y="9747"/>
                    <a:pt x="4679" y="10031"/>
                    <a:pt x="6744" y="10144"/>
                  </a:cubicBezTo>
                  <a:cubicBezTo>
                    <a:pt x="6753" y="10144"/>
                    <a:pt x="6761" y="10144"/>
                    <a:pt x="6770" y="10144"/>
                  </a:cubicBezTo>
                  <a:cubicBezTo>
                    <a:pt x="7118" y="10144"/>
                    <a:pt x="7476" y="9795"/>
                    <a:pt x="7569" y="9355"/>
                  </a:cubicBezTo>
                  <a:cubicBezTo>
                    <a:pt x="8038" y="6853"/>
                    <a:pt x="8376" y="4338"/>
                    <a:pt x="8583" y="1804"/>
                  </a:cubicBezTo>
                  <a:cubicBezTo>
                    <a:pt x="8624" y="1354"/>
                    <a:pt x="8358" y="921"/>
                    <a:pt x="8002" y="844"/>
                  </a:cubicBezTo>
                  <a:cubicBezTo>
                    <a:pt x="5991" y="393"/>
                    <a:pt x="3945" y="114"/>
                    <a:pt x="1898" y="1"/>
                  </a:cubicBezTo>
                  <a:cubicBezTo>
                    <a:pt x="1887" y="1"/>
                    <a:pt x="1876" y="0"/>
                    <a:pt x="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 rot="-1070953">
              <a:off x="1319043" y="3266364"/>
              <a:ext cx="599296" cy="704045"/>
            </a:xfrm>
            <a:custGeom>
              <a:avLst/>
              <a:gdLst/>
              <a:ahLst/>
              <a:cxnLst/>
              <a:rect l="l" t="t" r="r" b="b"/>
              <a:pathLst>
                <a:path w="8620" h="10127" extrusionOk="0">
                  <a:moveTo>
                    <a:pt x="1871" y="0"/>
                  </a:moveTo>
                  <a:cubicBezTo>
                    <a:pt x="1502" y="0"/>
                    <a:pt x="1144" y="350"/>
                    <a:pt x="1069" y="790"/>
                  </a:cubicBezTo>
                  <a:cubicBezTo>
                    <a:pt x="600" y="3287"/>
                    <a:pt x="244" y="5803"/>
                    <a:pt x="37" y="8322"/>
                  </a:cubicBezTo>
                  <a:cubicBezTo>
                    <a:pt x="1" y="8791"/>
                    <a:pt x="262" y="9224"/>
                    <a:pt x="618" y="9296"/>
                  </a:cubicBezTo>
                  <a:cubicBezTo>
                    <a:pt x="2647" y="9747"/>
                    <a:pt x="4675" y="10031"/>
                    <a:pt x="6744" y="10125"/>
                  </a:cubicBezTo>
                  <a:cubicBezTo>
                    <a:pt x="6753" y="10126"/>
                    <a:pt x="6763" y="10126"/>
                    <a:pt x="6772" y="10126"/>
                  </a:cubicBezTo>
                  <a:cubicBezTo>
                    <a:pt x="7119" y="10126"/>
                    <a:pt x="7477" y="9794"/>
                    <a:pt x="7551" y="9355"/>
                  </a:cubicBezTo>
                  <a:cubicBezTo>
                    <a:pt x="8038" y="6857"/>
                    <a:pt x="8376" y="4338"/>
                    <a:pt x="8584" y="1804"/>
                  </a:cubicBezTo>
                  <a:cubicBezTo>
                    <a:pt x="8620" y="1353"/>
                    <a:pt x="8358" y="903"/>
                    <a:pt x="8002" y="826"/>
                  </a:cubicBezTo>
                  <a:cubicBezTo>
                    <a:pt x="5992" y="393"/>
                    <a:pt x="3945" y="114"/>
                    <a:pt x="1899" y="1"/>
                  </a:cubicBezTo>
                  <a:cubicBezTo>
                    <a:pt x="1889" y="1"/>
                    <a:pt x="1880" y="0"/>
                    <a:pt x="1871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 rot="-1070953">
              <a:off x="1436301" y="3401434"/>
              <a:ext cx="318837" cy="175542"/>
            </a:xfrm>
            <a:custGeom>
              <a:avLst/>
              <a:gdLst/>
              <a:ahLst/>
              <a:cxnLst/>
              <a:rect l="l" t="t" r="r" b="b"/>
              <a:pathLst>
                <a:path w="4586" h="2525" extrusionOk="0">
                  <a:moveTo>
                    <a:pt x="580" y="0"/>
                  </a:moveTo>
                  <a:cubicBezTo>
                    <a:pt x="405" y="0"/>
                    <a:pt x="258" y="52"/>
                    <a:pt x="226" y="135"/>
                  </a:cubicBezTo>
                  <a:cubicBezTo>
                    <a:pt x="77" y="680"/>
                    <a:pt x="1" y="1226"/>
                    <a:pt x="1" y="1789"/>
                  </a:cubicBezTo>
                  <a:cubicBezTo>
                    <a:pt x="19" y="1884"/>
                    <a:pt x="190" y="1996"/>
                    <a:pt x="393" y="2032"/>
                  </a:cubicBezTo>
                  <a:cubicBezTo>
                    <a:pt x="1560" y="2240"/>
                    <a:pt x="2741" y="2389"/>
                    <a:pt x="3927" y="2519"/>
                  </a:cubicBezTo>
                  <a:cubicBezTo>
                    <a:pt x="3957" y="2522"/>
                    <a:pt x="3987" y="2524"/>
                    <a:pt x="4016" y="2524"/>
                  </a:cubicBezTo>
                  <a:cubicBezTo>
                    <a:pt x="4189" y="2524"/>
                    <a:pt x="4340" y="2469"/>
                    <a:pt x="4360" y="2389"/>
                  </a:cubicBezTo>
                  <a:cubicBezTo>
                    <a:pt x="4508" y="1843"/>
                    <a:pt x="4585" y="1302"/>
                    <a:pt x="4585" y="739"/>
                  </a:cubicBezTo>
                  <a:cubicBezTo>
                    <a:pt x="4585" y="626"/>
                    <a:pt x="4414" y="513"/>
                    <a:pt x="4206" y="491"/>
                  </a:cubicBezTo>
                  <a:cubicBezTo>
                    <a:pt x="3025" y="288"/>
                    <a:pt x="1840" y="135"/>
                    <a:pt x="659" y="4"/>
                  </a:cubicBezTo>
                  <a:cubicBezTo>
                    <a:pt x="632" y="2"/>
                    <a:pt x="606" y="0"/>
                    <a:pt x="580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 rot="-1070953">
              <a:off x="955115" y="3498784"/>
              <a:ext cx="847427" cy="931241"/>
            </a:xfrm>
            <a:custGeom>
              <a:avLst/>
              <a:gdLst/>
              <a:ahLst/>
              <a:cxnLst/>
              <a:rect l="l" t="t" r="r" b="b"/>
              <a:pathLst>
                <a:path w="12189" h="13395" extrusionOk="0">
                  <a:moveTo>
                    <a:pt x="8433" y="1"/>
                  </a:moveTo>
                  <a:cubicBezTo>
                    <a:pt x="8421" y="1"/>
                    <a:pt x="8410" y="1"/>
                    <a:pt x="8398" y="2"/>
                  </a:cubicBezTo>
                  <a:cubicBezTo>
                    <a:pt x="5842" y="132"/>
                    <a:pt x="3286" y="470"/>
                    <a:pt x="789" y="1016"/>
                  </a:cubicBezTo>
                  <a:cubicBezTo>
                    <a:pt x="338" y="1111"/>
                    <a:pt x="0" y="1656"/>
                    <a:pt x="59" y="2219"/>
                  </a:cubicBezTo>
                  <a:cubicBezTo>
                    <a:pt x="131" y="3288"/>
                    <a:pt x="225" y="4361"/>
                    <a:pt x="356" y="5411"/>
                  </a:cubicBezTo>
                  <a:cubicBezTo>
                    <a:pt x="604" y="7759"/>
                    <a:pt x="942" y="10090"/>
                    <a:pt x="1370" y="12416"/>
                  </a:cubicBezTo>
                  <a:cubicBezTo>
                    <a:pt x="1481" y="12968"/>
                    <a:pt x="1916" y="13395"/>
                    <a:pt x="2379" y="13395"/>
                  </a:cubicBezTo>
                  <a:cubicBezTo>
                    <a:pt x="2388" y="13395"/>
                    <a:pt x="2398" y="13394"/>
                    <a:pt x="2407" y="13394"/>
                  </a:cubicBezTo>
                  <a:cubicBezTo>
                    <a:pt x="4638" y="13281"/>
                    <a:pt x="6856" y="13020"/>
                    <a:pt x="9056" y="12587"/>
                  </a:cubicBezTo>
                  <a:cubicBezTo>
                    <a:pt x="9845" y="12456"/>
                    <a:pt x="10634" y="12303"/>
                    <a:pt x="11400" y="12136"/>
                  </a:cubicBezTo>
                  <a:cubicBezTo>
                    <a:pt x="11851" y="12042"/>
                    <a:pt x="12189" y="11496"/>
                    <a:pt x="12135" y="10933"/>
                  </a:cubicBezTo>
                  <a:cubicBezTo>
                    <a:pt x="11891" y="7777"/>
                    <a:pt x="11477" y="4622"/>
                    <a:pt x="10895" y="1503"/>
                  </a:cubicBezTo>
                  <a:cubicBezTo>
                    <a:pt x="10802" y="972"/>
                    <a:pt x="10350" y="528"/>
                    <a:pt x="9907" y="528"/>
                  </a:cubicBezTo>
                  <a:cubicBezTo>
                    <a:pt x="9898" y="528"/>
                    <a:pt x="9890" y="529"/>
                    <a:pt x="9881" y="529"/>
                  </a:cubicBezTo>
                  <a:cubicBezTo>
                    <a:pt x="9674" y="547"/>
                    <a:pt x="9466" y="565"/>
                    <a:pt x="9281" y="565"/>
                  </a:cubicBezTo>
                  <a:cubicBezTo>
                    <a:pt x="9081" y="239"/>
                    <a:pt x="8759" y="1"/>
                    <a:pt x="8433" y="1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 rot="-1070953">
              <a:off x="986498" y="3520387"/>
              <a:ext cx="744393" cy="876389"/>
            </a:xfrm>
            <a:custGeom>
              <a:avLst/>
              <a:gdLst/>
              <a:ahLst/>
              <a:cxnLst/>
              <a:rect l="l" t="t" r="r" b="b"/>
              <a:pathLst>
                <a:path w="10707" h="12606" extrusionOk="0">
                  <a:moveTo>
                    <a:pt x="8439" y="0"/>
                  </a:moveTo>
                  <a:cubicBezTo>
                    <a:pt x="8430" y="0"/>
                    <a:pt x="8421" y="1"/>
                    <a:pt x="8412" y="1"/>
                  </a:cubicBezTo>
                  <a:cubicBezTo>
                    <a:pt x="5838" y="132"/>
                    <a:pt x="3305" y="470"/>
                    <a:pt x="789" y="997"/>
                  </a:cubicBezTo>
                  <a:cubicBezTo>
                    <a:pt x="338" y="1110"/>
                    <a:pt x="0" y="1655"/>
                    <a:pt x="54" y="2219"/>
                  </a:cubicBezTo>
                  <a:cubicBezTo>
                    <a:pt x="298" y="5374"/>
                    <a:pt x="713" y="8512"/>
                    <a:pt x="1294" y="11626"/>
                  </a:cubicBezTo>
                  <a:cubicBezTo>
                    <a:pt x="1387" y="12179"/>
                    <a:pt x="1839" y="12605"/>
                    <a:pt x="2281" y="12605"/>
                  </a:cubicBezTo>
                  <a:cubicBezTo>
                    <a:pt x="2290" y="12605"/>
                    <a:pt x="2299" y="12605"/>
                    <a:pt x="2308" y="12605"/>
                  </a:cubicBezTo>
                  <a:cubicBezTo>
                    <a:pt x="4882" y="12474"/>
                    <a:pt x="7416" y="12136"/>
                    <a:pt x="9935" y="11608"/>
                  </a:cubicBezTo>
                  <a:cubicBezTo>
                    <a:pt x="10386" y="11496"/>
                    <a:pt x="10706" y="10950"/>
                    <a:pt x="10666" y="10387"/>
                  </a:cubicBezTo>
                  <a:cubicBezTo>
                    <a:pt x="10422" y="7231"/>
                    <a:pt x="10008" y="4094"/>
                    <a:pt x="9426" y="979"/>
                  </a:cubicBezTo>
                  <a:cubicBezTo>
                    <a:pt x="9316" y="427"/>
                    <a:pt x="8881" y="0"/>
                    <a:pt x="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 rot="-1070953">
              <a:off x="1018708" y="3433323"/>
              <a:ext cx="744393" cy="876319"/>
            </a:xfrm>
            <a:custGeom>
              <a:avLst/>
              <a:gdLst/>
              <a:ahLst/>
              <a:cxnLst/>
              <a:rect l="l" t="t" r="r" b="b"/>
              <a:pathLst>
                <a:path w="10707" h="12605" extrusionOk="0">
                  <a:moveTo>
                    <a:pt x="8444" y="0"/>
                  </a:moveTo>
                  <a:cubicBezTo>
                    <a:pt x="8435" y="0"/>
                    <a:pt x="8425" y="0"/>
                    <a:pt x="8416" y="1"/>
                  </a:cubicBezTo>
                  <a:cubicBezTo>
                    <a:pt x="5842" y="113"/>
                    <a:pt x="3304" y="451"/>
                    <a:pt x="789" y="997"/>
                  </a:cubicBezTo>
                  <a:cubicBezTo>
                    <a:pt x="338" y="1087"/>
                    <a:pt x="0" y="1632"/>
                    <a:pt x="54" y="2196"/>
                  </a:cubicBezTo>
                  <a:cubicBezTo>
                    <a:pt x="302" y="5369"/>
                    <a:pt x="713" y="8507"/>
                    <a:pt x="1294" y="11626"/>
                  </a:cubicBezTo>
                  <a:cubicBezTo>
                    <a:pt x="1387" y="12161"/>
                    <a:pt x="1839" y="12605"/>
                    <a:pt x="2282" y="12605"/>
                  </a:cubicBezTo>
                  <a:cubicBezTo>
                    <a:pt x="2291" y="12605"/>
                    <a:pt x="2300" y="12605"/>
                    <a:pt x="2308" y="12604"/>
                  </a:cubicBezTo>
                  <a:cubicBezTo>
                    <a:pt x="4882" y="12469"/>
                    <a:pt x="7420" y="12131"/>
                    <a:pt x="9935" y="11590"/>
                  </a:cubicBezTo>
                  <a:cubicBezTo>
                    <a:pt x="10386" y="11495"/>
                    <a:pt x="10706" y="10950"/>
                    <a:pt x="10670" y="10386"/>
                  </a:cubicBezTo>
                  <a:cubicBezTo>
                    <a:pt x="10422" y="7231"/>
                    <a:pt x="10012" y="4094"/>
                    <a:pt x="9430" y="974"/>
                  </a:cubicBezTo>
                  <a:cubicBezTo>
                    <a:pt x="9320" y="422"/>
                    <a:pt x="8885" y="0"/>
                    <a:pt x="8444" y="0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 rot="-1070953">
              <a:off x="1084621" y="3550655"/>
              <a:ext cx="435985" cy="238459"/>
            </a:xfrm>
            <a:custGeom>
              <a:avLst/>
              <a:gdLst/>
              <a:ahLst/>
              <a:cxnLst/>
              <a:rect l="l" t="t" r="r" b="b"/>
              <a:pathLst>
                <a:path w="6271" h="3430" extrusionOk="0">
                  <a:moveTo>
                    <a:pt x="5509" y="0"/>
                  </a:moveTo>
                  <a:cubicBezTo>
                    <a:pt x="5464" y="0"/>
                    <a:pt x="5417" y="3"/>
                    <a:pt x="5369" y="10"/>
                  </a:cubicBezTo>
                  <a:cubicBezTo>
                    <a:pt x="3755" y="158"/>
                    <a:pt x="2141" y="384"/>
                    <a:pt x="523" y="645"/>
                  </a:cubicBezTo>
                  <a:cubicBezTo>
                    <a:pt x="243" y="686"/>
                    <a:pt x="18" y="835"/>
                    <a:pt x="18" y="965"/>
                  </a:cubicBezTo>
                  <a:cubicBezTo>
                    <a:pt x="0" y="1736"/>
                    <a:pt x="95" y="2507"/>
                    <a:pt x="298" y="3237"/>
                  </a:cubicBezTo>
                  <a:cubicBezTo>
                    <a:pt x="334" y="3355"/>
                    <a:pt x="565" y="3429"/>
                    <a:pt x="819" y="3429"/>
                  </a:cubicBezTo>
                  <a:cubicBezTo>
                    <a:pt x="846" y="3429"/>
                    <a:pt x="874" y="3428"/>
                    <a:pt x="902" y="3427"/>
                  </a:cubicBezTo>
                  <a:cubicBezTo>
                    <a:pt x="2515" y="3255"/>
                    <a:pt x="4129" y="3052"/>
                    <a:pt x="5747" y="2786"/>
                  </a:cubicBezTo>
                  <a:cubicBezTo>
                    <a:pt x="6027" y="2732"/>
                    <a:pt x="6270" y="2579"/>
                    <a:pt x="6270" y="2448"/>
                  </a:cubicBezTo>
                  <a:cubicBezTo>
                    <a:pt x="6270" y="1678"/>
                    <a:pt x="6180" y="929"/>
                    <a:pt x="5973" y="194"/>
                  </a:cubicBezTo>
                  <a:cubicBezTo>
                    <a:pt x="5939" y="85"/>
                    <a:pt x="5748" y="0"/>
                    <a:pt x="5509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 rot="-1070953">
              <a:off x="1118349" y="3624657"/>
              <a:ext cx="343518" cy="50890"/>
            </a:xfrm>
            <a:custGeom>
              <a:avLst/>
              <a:gdLst/>
              <a:ahLst/>
              <a:cxnLst/>
              <a:rect l="l" t="t" r="r" b="b"/>
              <a:pathLst>
                <a:path w="4941" h="732" extrusionOk="0">
                  <a:moveTo>
                    <a:pt x="4941" y="55"/>
                  </a:moveTo>
                  <a:cubicBezTo>
                    <a:pt x="4941" y="91"/>
                    <a:pt x="4828" y="132"/>
                    <a:pt x="4698" y="150"/>
                  </a:cubicBezTo>
                  <a:lnTo>
                    <a:pt x="262" y="713"/>
                  </a:lnTo>
                  <a:cubicBezTo>
                    <a:pt x="113" y="731"/>
                    <a:pt x="1" y="713"/>
                    <a:pt x="1" y="677"/>
                  </a:cubicBezTo>
                  <a:cubicBezTo>
                    <a:pt x="1" y="637"/>
                    <a:pt x="113" y="600"/>
                    <a:pt x="244" y="582"/>
                  </a:cubicBezTo>
                  <a:lnTo>
                    <a:pt x="4698" y="19"/>
                  </a:lnTo>
                  <a:cubicBezTo>
                    <a:pt x="4828" y="1"/>
                    <a:pt x="4941" y="19"/>
                    <a:pt x="4941" y="5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 rot="-1070953">
              <a:off x="1146217" y="3677261"/>
              <a:ext cx="343518" cy="51168"/>
            </a:xfrm>
            <a:custGeom>
              <a:avLst/>
              <a:gdLst/>
              <a:ahLst/>
              <a:cxnLst/>
              <a:rect l="l" t="t" r="r" b="b"/>
              <a:pathLst>
                <a:path w="4941" h="736" extrusionOk="0">
                  <a:moveTo>
                    <a:pt x="4923" y="59"/>
                  </a:moveTo>
                  <a:cubicBezTo>
                    <a:pt x="4941" y="96"/>
                    <a:pt x="4828" y="132"/>
                    <a:pt x="4679" y="150"/>
                  </a:cubicBezTo>
                  <a:lnTo>
                    <a:pt x="244" y="713"/>
                  </a:lnTo>
                  <a:cubicBezTo>
                    <a:pt x="113" y="736"/>
                    <a:pt x="0" y="713"/>
                    <a:pt x="0" y="677"/>
                  </a:cubicBezTo>
                  <a:cubicBezTo>
                    <a:pt x="0" y="641"/>
                    <a:pt x="95" y="600"/>
                    <a:pt x="244" y="582"/>
                  </a:cubicBezTo>
                  <a:lnTo>
                    <a:pt x="4679" y="19"/>
                  </a:lnTo>
                  <a:cubicBezTo>
                    <a:pt x="4810" y="1"/>
                    <a:pt x="4923" y="19"/>
                    <a:pt x="4923" y="5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 rot="-1070953">
              <a:off x="1492212" y="3840387"/>
              <a:ext cx="256126" cy="259872"/>
            </a:xfrm>
            <a:custGeom>
              <a:avLst/>
              <a:gdLst/>
              <a:ahLst/>
              <a:cxnLst/>
              <a:rect l="l" t="t" r="r" b="b"/>
              <a:pathLst>
                <a:path w="3684" h="3738" extrusionOk="0">
                  <a:moveTo>
                    <a:pt x="3512" y="2178"/>
                  </a:moveTo>
                  <a:cubicBezTo>
                    <a:pt x="3345" y="3120"/>
                    <a:pt x="2462" y="3737"/>
                    <a:pt x="1524" y="3570"/>
                  </a:cubicBezTo>
                  <a:cubicBezTo>
                    <a:pt x="600" y="3417"/>
                    <a:pt x="0" y="2516"/>
                    <a:pt x="172" y="1560"/>
                  </a:cubicBezTo>
                  <a:cubicBezTo>
                    <a:pt x="339" y="622"/>
                    <a:pt x="1222" y="0"/>
                    <a:pt x="2142" y="172"/>
                  </a:cubicBezTo>
                  <a:cubicBezTo>
                    <a:pt x="3079" y="338"/>
                    <a:pt x="3683" y="1240"/>
                    <a:pt x="3512" y="2178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 rot="-1070953">
              <a:off x="1540862" y="3943891"/>
              <a:ext cx="173740" cy="112555"/>
            </a:xfrm>
            <a:custGeom>
              <a:avLst/>
              <a:gdLst/>
              <a:ahLst/>
              <a:cxnLst/>
              <a:rect l="l" t="t" r="r" b="b"/>
              <a:pathLst>
                <a:path w="2499" h="1619" extrusionOk="0">
                  <a:moveTo>
                    <a:pt x="1335" y="1619"/>
                  </a:moveTo>
                  <a:cubicBezTo>
                    <a:pt x="1241" y="1619"/>
                    <a:pt x="1146" y="1619"/>
                    <a:pt x="1051" y="1601"/>
                  </a:cubicBezTo>
                  <a:cubicBezTo>
                    <a:pt x="772" y="1542"/>
                    <a:pt x="510" y="1393"/>
                    <a:pt x="357" y="1168"/>
                  </a:cubicBezTo>
                  <a:cubicBezTo>
                    <a:pt x="262" y="1037"/>
                    <a:pt x="190" y="902"/>
                    <a:pt x="150" y="771"/>
                  </a:cubicBezTo>
                  <a:cubicBezTo>
                    <a:pt x="132" y="717"/>
                    <a:pt x="1" y="154"/>
                    <a:pt x="114" y="41"/>
                  </a:cubicBezTo>
                  <a:lnTo>
                    <a:pt x="150" y="0"/>
                  </a:lnTo>
                  <a:lnTo>
                    <a:pt x="190" y="23"/>
                  </a:lnTo>
                  <a:lnTo>
                    <a:pt x="226" y="23"/>
                  </a:lnTo>
                  <a:lnTo>
                    <a:pt x="244" y="41"/>
                  </a:lnTo>
                  <a:lnTo>
                    <a:pt x="244" y="41"/>
                  </a:lnTo>
                  <a:cubicBezTo>
                    <a:pt x="262" y="77"/>
                    <a:pt x="285" y="113"/>
                    <a:pt x="285" y="136"/>
                  </a:cubicBezTo>
                  <a:lnTo>
                    <a:pt x="285" y="208"/>
                  </a:lnTo>
                  <a:cubicBezTo>
                    <a:pt x="285" y="284"/>
                    <a:pt x="285" y="379"/>
                    <a:pt x="303" y="451"/>
                  </a:cubicBezTo>
                  <a:cubicBezTo>
                    <a:pt x="357" y="924"/>
                    <a:pt x="641" y="1281"/>
                    <a:pt x="1033" y="1353"/>
                  </a:cubicBezTo>
                  <a:cubicBezTo>
                    <a:pt x="1128" y="1375"/>
                    <a:pt x="1222" y="1393"/>
                    <a:pt x="1317" y="1393"/>
                  </a:cubicBezTo>
                  <a:lnTo>
                    <a:pt x="1335" y="1393"/>
                  </a:lnTo>
                  <a:cubicBezTo>
                    <a:pt x="1673" y="1375"/>
                    <a:pt x="1975" y="1150"/>
                    <a:pt x="2160" y="789"/>
                  </a:cubicBezTo>
                  <a:cubicBezTo>
                    <a:pt x="2201" y="735"/>
                    <a:pt x="2219" y="677"/>
                    <a:pt x="2237" y="640"/>
                  </a:cubicBezTo>
                  <a:lnTo>
                    <a:pt x="2237" y="604"/>
                  </a:lnTo>
                  <a:cubicBezTo>
                    <a:pt x="2255" y="586"/>
                    <a:pt x="2255" y="564"/>
                    <a:pt x="2273" y="528"/>
                  </a:cubicBezTo>
                  <a:cubicBezTo>
                    <a:pt x="2273" y="510"/>
                    <a:pt x="2291" y="492"/>
                    <a:pt x="2291" y="474"/>
                  </a:cubicBezTo>
                  <a:lnTo>
                    <a:pt x="2291" y="474"/>
                  </a:lnTo>
                  <a:lnTo>
                    <a:pt x="2291" y="474"/>
                  </a:lnTo>
                  <a:cubicBezTo>
                    <a:pt x="2313" y="433"/>
                    <a:pt x="2349" y="415"/>
                    <a:pt x="2385" y="415"/>
                  </a:cubicBezTo>
                  <a:lnTo>
                    <a:pt x="2385" y="415"/>
                  </a:lnTo>
                  <a:lnTo>
                    <a:pt x="2404" y="415"/>
                  </a:lnTo>
                  <a:cubicBezTo>
                    <a:pt x="2462" y="433"/>
                    <a:pt x="2498" y="474"/>
                    <a:pt x="2480" y="510"/>
                  </a:cubicBezTo>
                  <a:cubicBezTo>
                    <a:pt x="2480" y="564"/>
                    <a:pt x="2462" y="622"/>
                    <a:pt x="2462" y="659"/>
                  </a:cubicBezTo>
                  <a:cubicBezTo>
                    <a:pt x="2291" y="1127"/>
                    <a:pt x="1917" y="1506"/>
                    <a:pt x="1502" y="1601"/>
                  </a:cubicBezTo>
                  <a:cubicBezTo>
                    <a:pt x="1448" y="1601"/>
                    <a:pt x="1389" y="1619"/>
                    <a:pt x="1335" y="161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 rot="-1070953">
              <a:off x="1568734" y="3908818"/>
              <a:ext cx="30104" cy="54922"/>
            </a:xfrm>
            <a:custGeom>
              <a:avLst/>
              <a:gdLst/>
              <a:ahLst/>
              <a:cxnLst/>
              <a:rect l="l" t="t" r="r" b="b"/>
              <a:pathLst>
                <a:path w="433" h="790" extrusionOk="0">
                  <a:moveTo>
                    <a:pt x="171" y="790"/>
                  </a:moveTo>
                  <a:cubicBezTo>
                    <a:pt x="113" y="790"/>
                    <a:pt x="77" y="749"/>
                    <a:pt x="59" y="713"/>
                  </a:cubicBezTo>
                  <a:cubicBezTo>
                    <a:pt x="0" y="600"/>
                    <a:pt x="0" y="488"/>
                    <a:pt x="23" y="393"/>
                  </a:cubicBezTo>
                  <a:cubicBezTo>
                    <a:pt x="23" y="298"/>
                    <a:pt x="59" y="226"/>
                    <a:pt x="95" y="150"/>
                  </a:cubicBezTo>
                  <a:cubicBezTo>
                    <a:pt x="113" y="91"/>
                    <a:pt x="153" y="55"/>
                    <a:pt x="207" y="19"/>
                  </a:cubicBezTo>
                  <a:cubicBezTo>
                    <a:pt x="226" y="1"/>
                    <a:pt x="248" y="1"/>
                    <a:pt x="266" y="1"/>
                  </a:cubicBezTo>
                  <a:cubicBezTo>
                    <a:pt x="320" y="1"/>
                    <a:pt x="361" y="37"/>
                    <a:pt x="379" y="73"/>
                  </a:cubicBezTo>
                  <a:cubicBezTo>
                    <a:pt x="415" y="204"/>
                    <a:pt x="433" y="280"/>
                    <a:pt x="397" y="452"/>
                  </a:cubicBezTo>
                  <a:cubicBezTo>
                    <a:pt x="397" y="524"/>
                    <a:pt x="361" y="600"/>
                    <a:pt x="302" y="677"/>
                  </a:cubicBezTo>
                  <a:cubicBezTo>
                    <a:pt x="284" y="695"/>
                    <a:pt x="266" y="731"/>
                    <a:pt x="226" y="767"/>
                  </a:cubicBezTo>
                  <a:cubicBezTo>
                    <a:pt x="207" y="767"/>
                    <a:pt x="189" y="790"/>
                    <a:pt x="171" y="79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 rot="-1070953">
              <a:off x="1631917" y="3900659"/>
              <a:ext cx="30173" cy="54922"/>
            </a:xfrm>
            <a:custGeom>
              <a:avLst/>
              <a:gdLst/>
              <a:ahLst/>
              <a:cxnLst/>
              <a:rect l="l" t="t" r="r" b="b"/>
              <a:pathLst>
                <a:path w="434" h="790" extrusionOk="0">
                  <a:moveTo>
                    <a:pt x="154" y="789"/>
                  </a:moveTo>
                  <a:cubicBezTo>
                    <a:pt x="113" y="789"/>
                    <a:pt x="77" y="753"/>
                    <a:pt x="59" y="695"/>
                  </a:cubicBezTo>
                  <a:cubicBezTo>
                    <a:pt x="41" y="659"/>
                    <a:pt x="23" y="582"/>
                    <a:pt x="23" y="510"/>
                  </a:cubicBezTo>
                  <a:cubicBezTo>
                    <a:pt x="1" y="469"/>
                    <a:pt x="23" y="433"/>
                    <a:pt x="23" y="397"/>
                  </a:cubicBezTo>
                  <a:lnTo>
                    <a:pt x="23" y="357"/>
                  </a:lnTo>
                  <a:lnTo>
                    <a:pt x="23" y="357"/>
                  </a:lnTo>
                  <a:cubicBezTo>
                    <a:pt x="59" y="244"/>
                    <a:pt x="77" y="131"/>
                    <a:pt x="172" y="37"/>
                  </a:cubicBezTo>
                  <a:cubicBezTo>
                    <a:pt x="190" y="19"/>
                    <a:pt x="226" y="1"/>
                    <a:pt x="267" y="1"/>
                  </a:cubicBezTo>
                  <a:lnTo>
                    <a:pt x="285" y="1"/>
                  </a:lnTo>
                  <a:cubicBezTo>
                    <a:pt x="321" y="1"/>
                    <a:pt x="361" y="37"/>
                    <a:pt x="379" y="77"/>
                  </a:cubicBezTo>
                  <a:cubicBezTo>
                    <a:pt x="433" y="190"/>
                    <a:pt x="415" y="303"/>
                    <a:pt x="415" y="415"/>
                  </a:cubicBezTo>
                  <a:cubicBezTo>
                    <a:pt x="397" y="487"/>
                    <a:pt x="379" y="564"/>
                    <a:pt x="321" y="641"/>
                  </a:cubicBezTo>
                  <a:cubicBezTo>
                    <a:pt x="303" y="677"/>
                    <a:pt x="267" y="735"/>
                    <a:pt x="226" y="753"/>
                  </a:cubicBezTo>
                  <a:cubicBezTo>
                    <a:pt x="208" y="771"/>
                    <a:pt x="190" y="789"/>
                    <a:pt x="154" y="78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 rot="-1070953">
              <a:off x="1501515" y="3897357"/>
              <a:ext cx="57705" cy="65211"/>
            </a:xfrm>
            <a:custGeom>
              <a:avLst/>
              <a:gdLst/>
              <a:ahLst/>
              <a:cxnLst/>
              <a:rect l="l" t="t" r="r" b="b"/>
              <a:pathLst>
                <a:path w="830" h="938" extrusionOk="0">
                  <a:moveTo>
                    <a:pt x="830" y="0"/>
                  </a:moveTo>
                  <a:cubicBezTo>
                    <a:pt x="812" y="0"/>
                    <a:pt x="789" y="18"/>
                    <a:pt x="789" y="18"/>
                  </a:cubicBezTo>
                  <a:cubicBezTo>
                    <a:pt x="771" y="18"/>
                    <a:pt x="753" y="36"/>
                    <a:pt x="717" y="59"/>
                  </a:cubicBezTo>
                  <a:lnTo>
                    <a:pt x="677" y="59"/>
                  </a:lnTo>
                  <a:cubicBezTo>
                    <a:pt x="677" y="77"/>
                    <a:pt x="659" y="77"/>
                    <a:pt x="641" y="95"/>
                  </a:cubicBezTo>
                  <a:cubicBezTo>
                    <a:pt x="641" y="95"/>
                    <a:pt x="623" y="95"/>
                    <a:pt x="605" y="113"/>
                  </a:cubicBezTo>
                  <a:cubicBezTo>
                    <a:pt x="587" y="113"/>
                    <a:pt x="587" y="131"/>
                    <a:pt x="564" y="131"/>
                  </a:cubicBezTo>
                  <a:cubicBezTo>
                    <a:pt x="546" y="149"/>
                    <a:pt x="528" y="149"/>
                    <a:pt x="510" y="171"/>
                  </a:cubicBezTo>
                  <a:cubicBezTo>
                    <a:pt x="510" y="171"/>
                    <a:pt x="492" y="189"/>
                    <a:pt x="474" y="207"/>
                  </a:cubicBezTo>
                  <a:cubicBezTo>
                    <a:pt x="433" y="225"/>
                    <a:pt x="415" y="244"/>
                    <a:pt x="379" y="284"/>
                  </a:cubicBezTo>
                  <a:cubicBezTo>
                    <a:pt x="379" y="284"/>
                    <a:pt x="361" y="284"/>
                    <a:pt x="361" y="302"/>
                  </a:cubicBezTo>
                  <a:cubicBezTo>
                    <a:pt x="339" y="302"/>
                    <a:pt x="339" y="320"/>
                    <a:pt x="339" y="320"/>
                  </a:cubicBezTo>
                  <a:cubicBezTo>
                    <a:pt x="321" y="338"/>
                    <a:pt x="303" y="338"/>
                    <a:pt x="285" y="356"/>
                  </a:cubicBezTo>
                  <a:cubicBezTo>
                    <a:pt x="267" y="374"/>
                    <a:pt x="267" y="397"/>
                    <a:pt x="248" y="415"/>
                  </a:cubicBezTo>
                  <a:lnTo>
                    <a:pt x="226" y="415"/>
                  </a:lnTo>
                  <a:lnTo>
                    <a:pt x="226" y="433"/>
                  </a:lnTo>
                  <a:lnTo>
                    <a:pt x="208" y="451"/>
                  </a:lnTo>
                  <a:cubicBezTo>
                    <a:pt x="208" y="469"/>
                    <a:pt x="190" y="469"/>
                    <a:pt x="190" y="487"/>
                  </a:cubicBezTo>
                  <a:lnTo>
                    <a:pt x="172" y="509"/>
                  </a:lnTo>
                  <a:cubicBezTo>
                    <a:pt x="154" y="528"/>
                    <a:pt x="154" y="546"/>
                    <a:pt x="136" y="564"/>
                  </a:cubicBezTo>
                  <a:cubicBezTo>
                    <a:pt x="136" y="564"/>
                    <a:pt x="113" y="582"/>
                    <a:pt x="113" y="600"/>
                  </a:cubicBezTo>
                  <a:cubicBezTo>
                    <a:pt x="95" y="622"/>
                    <a:pt x="95" y="622"/>
                    <a:pt x="95" y="640"/>
                  </a:cubicBezTo>
                  <a:lnTo>
                    <a:pt x="77" y="658"/>
                  </a:lnTo>
                  <a:cubicBezTo>
                    <a:pt x="77" y="676"/>
                    <a:pt x="77" y="694"/>
                    <a:pt x="59" y="694"/>
                  </a:cubicBezTo>
                  <a:cubicBezTo>
                    <a:pt x="59" y="712"/>
                    <a:pt x="41" y="735"/>
                    <a:pt x="41" y="753"/>
                  </a:cubicBezTo>
                  <a:lnTo>
                    <a:pt x="41" y="771"/>
                  </a:lnTo>
                  <a:lnTo>
                    <a:pt x="23" y="789"/>
                  </a:lnTo>
                  <a:lnTo>
                    <a:pt x="23" y="825"/>
                  </a:lnTo>
                  <a:cubicBezTo>
                    <a:pt x="23" y="848"/>
                    <a:pt x="1" y="848"/>
                    <a:pt x="1" y="866"/>
                  </a:cubicBezTo>
                  <a:lnTo>
                    <a:pt x="1" y="902"/>
                  </a:lnTo>
                  <a:lnTo>
                    <a:pt x="1" y="938"/>
                  </a:lnTo>
                  <a:cubicBezTo>
                    <a:pt x="1" y="920"/>
                    <a:pt x="23" y="920"/>
                    <a:pt x="23" y="902"/>
                  </a:cubicBezTo>
                  <a:cubicBezTo>
                    <a:pt x="23" y="884"/>
                    <a:pt x="23" y="884"/>
                    <a:pt x="41" y="866"/>
                  </a:cubicBezTo>
                  <a:cubicBezTo>
                    <a:pt x="41" y="866"/>
                    <a:pt x="41" y="848"/>
                    <a:pt x="59" y="848"/>
                  </a:cubicBezTo>
                  <a:cubicBezTo>
                    <a:pt x="59" y="825"/>
                    <a:pt x="59" y="825"/>
                    <a:pt x="77" y="807"/>
                  </a:cubicBezTo>
                  <a:cubicBezTo>
                    <a:pt x="77" y="789"/>
                    <a:pt x="77" y="789"/>
                    <a:pt x="95" y="771"/>
                  </a:cubicBezTo>
                  <a:cubicBezTo>
                    <a:pt x="95" y="753"/>
                    <a:pt x="113" y="753"/>
                    <a:pt x="113" y="735"/>
                  </a:cubicBezTo>
                  <a:cubicBezTo>
                    <a:pt x="113" y="712"/>
                    <a:pt x="136" y="694"/>
                    <a:pt x="136" y="694"/>
                  </a:cubicBezTo>
                  <a:cubicBezTo>
                    <a:pt x="154" y="676"/>
                    <a:pt x="154" y="676"/>
                    <a:pt x="154" y="658"/>
                  </a:cubicBezTo>
                  <a:cubicBezTo>
                    <a:pt x="154" y="658"/>
                    <a:pt x="172" y="658"/>
                    <a:pt x="172" y="640"/>
                  </a:cubicBezTo>
                  <a:cubicBezTo>
                    <a:pt x="190" y="640"/>
                    <a:pt x="190" y="622"/>
                    <a:pt x="208" y="600"/>
                  </a:cubicBezTo>
                  <a:cubicBezTo>
                    <a:pt x="226" y="564"/>
                    <a:pt x="248" y="546"/>
                    <a:pt x="285" y="509"/>
                  </a:cubicBezTo>
                  <a:cubicBezTo>
                    <a:pt x="285" y="509"/>
                    <a:pt x="285" y="487"/>
                    <a:pt x="303" y="487"/>
                  </a:cubicBezTo>
                  <a:lnTo>
                    <a:pt x="303" y="469"/>
                  </a:lnTo>
                  <a:lnTo>
                    <a:pt x="321" y="469"/>
                  </a:lnTo>
                  <a:cubicBezTo>
                    <a:pt x="321" y="451"/>
                    <a:pt x="339" y="433"/>
                    <a:pt x="361" y="433"/>
                  </a:cubicBezTo>
                  <a:cubicBezTo>
                    <a:pt x="361" y="415"/>
                    <a:pt x="379" y="397"/>
                    <a:pt x="397" y="374"/>
                  </a:cubicBezTo>
                  <a:cubicBezTo>
                    <a:pt x="397" y="374"/>
                    <a:pt x="415" y="374"/>
                    <a:pt x="415" y="356"/>
                  </a:cubicBezTo>
                  <a:lnTo>
                    <a:pt x="433" y="338"/>
                  </a:lnTo>
                  <a:lnTo>
                    <a:pt x="451" y="320"/>
                  </a:lnTo>
                  <a:cubicBezTo>
                    <a:pt x="474" y="320"/>
                    <a:pt x="474" y="302"/>
                    <a:pt x="474" y="302"/>
                  </a:cubicBezTo>
                  <a:cubicBezTo>
                    <a:pt x="492" y="284"/>
                    <a:pt x="510" y="284"/>
                    <a:pt x="528" y="262"/>
                  </a:cubicBezTo>
                  <a:cubicBezTo>
                    <a:pt x="528" y="244"/>
                    <a:pt x="546" y="244"/>
                    <a:pt x="564" y="225"/>
                  </a:cubicBezTo>
                  <a:cubicBezTo>
                    <a:pt x="587" y="207"/>
                    <a:pt x="587" y="207"/>
                    <a:pt x="605" y="189"/>
                  </a:cubicBezTo>
                  <a:cubicBezTo>
                    <a:pt x="623" y="171"/>
                    <a:pt x="659" y="149"/>
                    <a:pt x="677" y="131"/>
                  </a:cubicBezTo>
                  <a:lnTo>
                    <a:pt x="717" y="95"/>
                  </a:lnTo>
                  <a:cubicBezTo>
                    <a:pt x="717" y="95"/>
                    <a:pt x="735" y="95"/>
                    <a:pt x="735" y="77"/>
                  </a:cubicBezTo>
                  <a:cubicBezTo>
                    <a:pt x="753" y="59"/>
                    <a:pt x="771" y="59"/>
                    <a:pt x="789" y="36"/>
                  </a:cubicBezTo>
                  <a:cubicBezTo>
                    <a:pt x="812" y="18"/>
                    <a:pt x="812" y="18"/>
                    <a:pt x="830" y="18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 rot="-1070953">
              <a:off x="1555159" y="3874873"/>
              <a:ext cx="13279" cy="6674"/>
            </a:xfrm>
            <a:custGeom>
              <a:avLst/>
              <a:gdLst/>
              <a:ahLst/>
              <a:cxnLst/>
              <a:rect l="l" t="t" r="r" b="b"/>
              <a:pathLst>
                <a:path w="191" h="96" extrusionOk="0">
                  <a:moveTo>
                    <a:pt x="113" y="0"/>
                  </a:moveTo>
                  <a:cubicBezTo>
                    <a:pt x="95" y="0"/>
                    <a:pt x="95" y="18"/>
                    <a:pt x="77" y="18"/>
                  </a:cubicBezTo>
                  <a:lnTo>
                    <a:pt x="59" y="18"/>
                  </a:lnTo>
                  <a:lnTo>
                    <a:pt x="37" y="36"/>
                  </a:lnTo>
                  <a:lnTo>
                    <a:pt x="19" y="54"/>
                  </a:lnTo>
                  <a:lnTo>
                    <a:pt x="19" y="72"/>
                  </a:lnTo>
                  <a:lnTo>
                    <a:pt x="1" y="72"/>
                  </a:lnTo>
                  <a:lnTo>
                    <a:pt x="1" y="95"/>
                  </a:lnTo>
                  <a:lnTo>
                    <a:pt x="77" y="95"/>
                  </a:lnTo>
                  <a:lnTo>
                    <a:pt x="77" y="72"/>
                  </a:lnTo>
                  <a:lnTo>
                    <a:pt x="113" y="72"/>
                  </a:lnTo>
                  <a:lnTo>
                    <a:pt x="131" y="54"/>
                  </a:lnTo>
                  <a:cubicBezTo>
                    <a:pt x="150" y="54"/>
                    <a:pt x="150" y="36"/>
                    <a:pt x="172" y="36"/>
                  </a:cubicBezTo>
                  <a:lnTo>
                    <a:pt x="172" y="18"/>
                  </a:lnTo>
                  <a:lnTo>
                    <a:pt x="190" y="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 rot="-1070953">
              <a:off x="1601513" y="3853870"/>
              <a:ext cx="53672" cy="23568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1" y="0"/>
                  </a:moveTo>
                  <a:cubicBezTo>
                    <a:pt x="19" y="0"/>
                    <a:pt x="19" y="18"/>
                    <a:pt x="37" y="18"/>
                  </a:cubicBezTo>
                  <a:lnTo>
                    <a:pt x="96" y="18"/>
                  </a:lnTo>
                  <a:cubicBezTo>
                    <a:pt x="114" y="36"/>
                    <a:pt x="114" y="36"/>
                    <a:pt x="132" y="36"/>
                  </a:cubicBezTo>
                  <a:cubicBezTo>
                    <a:pt x="150" y="36"/>
                    <a:pt x="172" y="54"/>
                    <a:pt x="190" y="54"/>
                  </a:cubicBezTo>
                  <a:lnTo>
                    <a:pt x="226" y="54"/>
                  </a:lnTo>
                  <a:cubicBezTo>
                    <a:pt x="226" y="72"/>
                    <a:pt x="244" y="72"/>
                    <a:pt x="262" y="72"/>
                  </a:cubicBezTo>
                  <a:cubicBezTo>
                    <a:pt x="262" y="72"/>
                    <a:pt x="285" y="95"/>
                    <a:pt x="303" y="95"/>
                  </a:cubicBezTo>
                  <a:lnTo>
                    <a:pt x="321" y="95"/>
                  </a:lnTo>
                  <a:lnTo>
                    <a:pt x="321" y="113"/>
                  </a:lnTo>
                  <a:cubicBezTo>
                    <a:pt x="357" y="113"/>
                    <a:pt x="375" y="131"/>
                    <a:pt x="398" y="131"/>
                  </a:cubicBezTo>
                  <a:cubicBezTo>
                    <a:pt x="416" y="149"/>
                    <a:pt x="434" y="149"/>
                    <a:pt x="434" y="149"/>
                  </a:cubicBezTo>
                  <a:lnTo>
                    <a:pt x="452" y="167"/>
                  </a:lnTo>
                  <a:lnTo>
                    <a:pt x="470" y="167"/>
                  </a:lnTo>
                  <a:cubicBezTo>
                    <a:pt x="488" y="167"/>
                    <a:pt x="488" y="185"/>
                    <a:pt x="510" y="185"/>
                  </a:cubicBezTo>
                  <a:cubicBezTo>
                    <a:pt x="528" y="185"/>
                    <a:pt x="528" y="208"/>
                    <a:pt x="546" y="208"/>
                  </a:cubicBezTo>
                  <a:lnTo>
                    <a:pt x="564" y="226"/>
                  </a:lnTo>
                  <a:cubicBezTo>
                    <a:pt x="582" y="226"/>
                    <a:pt x="600" y="244"/>
                    <a:pt x="600" y="244"/>
                  </a:cubicBezTo>
                  <a:cubicBezTo>
                    <a:pt x="623" y="244"/>
                    <a:pt x="623" y="262"/>
                    <a:pt x="641" y="262"/>
                  </a:cubicBezTo>
                  <a:lnTo>
                    <a:pt x="659" y="280"/>
                  </a:lnTo>
                  <a:cubicBezTo>
                    <a:pt x="677" y="280"/>
                    <a:pt x="695" y="298"/>
                    <a:pt x="695" y="298"/>
                  </a:cubicBezTo>
                  <a:cubicBezTo>
                    <a:pt x="713" y="320"/>
                    <a:pt x="736" y="320"/>
                    <a:pt x="736" y="338"/>
                  </a:cubicBezTo>
                  <a:lnTo>
                    <a:pt x="772" y="338"/>
                  </a:lnTo>
                  <a:cubicBezTo>
                    <a:pt x="754" y="338"/>
                    <a:pt x="754" y="338"/>
                    <a:pt x="754" y="320"/>
                  </a:cubicBezTo>
                  <a:cubicBezTo>
                    <a:pt x="736" y="320"/>
                    <a:pt x="736" y="298"/>
                    <a:pt x="713" y="280"/>
                  </a:cubicBezTo>
                  <a:cubicBezTo>
                    <a:pt x="713" y="280"/>
                    <a:pt x="695" y="262"/>
                    <a:pt x="677" y="244"/>
                  </a:cubicBezTo>
                  <a:cubicBezTo>
                    <a:pt x="659" y="226"/>
                    <a:pt x="641" y="226"/>
                    <a:pt x="641" y="208"/>
                  </a:cubicBezTo>
                  <a:cubicBezTo>
                    <a:pt x="623" y="185"/>
                    <a:pt x="623" y="185"/>
                    <a:pt x="600" y="185"/>
                  </a:cubicBezTo>
                  <a:cubicBezTo>
                    <a:pt x="582" y="167"/>
                    <a:pt x="582" y="167"/>
                    <a:pt x="564" y="149"/>
                  </a:cubicBezTo>
                  <a:cubicBezTo>
                    <a:pt x="564" y="149"/>
                    <a:pt x="546" y="149"/>
                    <a:pt x="546" y="131"/>
                  </a:cubicBezTo>
                  <a:cubicBezTo>
                    <a:pt x="528" y="131"/>
                    <a:pt x="510" y="131"/>
                    <a:pt x="510" y="113"/>
                  </a:cubicBezTo>
                  <a:lnTo>
                    <a:pt x="488" y="113"/>
                  </a:lnTo>
                  <a:lnTo>
                    <a:pt x="470" y="95"/>
                  </a:lnTo>
                  <a:cubicBezTo>
                    <a:pt x="452" y="95"/>
                    <a:pt x="434" y="95"/>
                    <a:pt x="434" y="72"/>
                  </a:cubicBezTo>
                  <a:cubicBezTo>
                    <a:pt x="398" y="72"/>
                    <a:pt x="375" y="54"/>
                    <a:pt x="357" y="54"/>
                  </a:cubicBezTo>
                  <a:cubicBezTo>
                    <a:pt x="321" y="36"/>
                    <a:pt x="303" y="36"/>
                    <a:pt x="285" y="18"/>
                  </a:cubicBezTo>
                  <a:lnTo>
                    <a:pt x="244" y="18"/>
                  </a:lnTo>
                  <a:cubicBezTo>
                    <a:pt x="226" y="1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 rot="-1070953">
              <a:off x="1588570" y="4067384"/>
              <a:ext cx="47068" cy="19814"/>
            </a:xfrm>
            <a:custGeom>
              <a:avLst/>
              <a:gdLst/>
              <a:ahLst/>
              <a:cxnLst/>
              <a:rect l="l" t="t" r="r" b="b"/>
              <a:pathLst>
                <a:path w="677" h="285" extrusionOk="0">
                  <a:moveTo>
                    <a:pt x="0" y="1"/>
                  </a:moveTo>
                  <a:lnTo>
                    <a:pt x="0" y="19"/>
                  </a:lnTo>
                  <a:lnTo>
                    <a:pt x="18" y="37"/>
                  </a:lnTo>
                  <a:cubicBezTo>
                    <a:pt x="18" y="37"/>
                    <a:pt x="18" y="59"/>
                    <a:pt x="41" y="59"/>
                  </a:cubicBezTo>
                  <a:lnTo>
                    <a:pt x="59" y="77"/>
                  </a:lnTo>
                  <a:cubicBezTo>
                    <a:pt x="59" y="95"/>
                    <a:pt x="77" y="95"/>
                    <a:pt x="77" y="95"/>
                  </a:cubicBezTo>
                  <a:lnTo>
                    <a:pt x="113" y="131"/>
                  </a:lnTo>
                  <a:cubicBezTo>
                    <a:pt x="131" y="131"/>
                    <a:pt x="131" y="149"/>
                    <a:pt x="153" y="149"/>
                  </a:cubicBezTo>
                  <a:lnTo>
                    <a:pt x="171" y="172"/>
                  </a:lnTo>
                  <a:cubicBezTo>
                    <a:pt x="189" y="190"/>
                    <a:pt x="225" y="190"/>
                    <a:pt x="243" y="208"/>
                  </a:cubicBezTo>
                  <a:cubicBezTo>
                    <a:pt x="266" y="208"/>
                    <a:pt x="284" y="226"/>
                    <a:pt x="302" y="226"/>
                  </a:cubicBezTo>
                  <a:cubicBezTo>
                    <a:pt x="320" y="244"/>
                    <a:pt x="356" y="244"/>
                    <a:pt x="379" y="244"/>
                  </a:cubicBezTo>
                  <a:cubicBezTo>
                    <a:pt x="397" y="262"/>
                    <a:pt x="415" y="262"/>
                    <a:pt x="433" y="262"/>
                  </a:cubicBezTo>
                  <a:cubicBezTo>
                    <a:pt x="469" y="262"/>
                    <a:pt x="491" y="285"/>
                    <a:pt x="509" y="285"/>
                  </a:cubicBezTo>
                  <a:lnTo>
                    <a:pt x="676" y="285"/>
                  </a:lnTo>
                  <a:lnTo>
                    <a:pt x="658" y="262"/>
                  </a:lnTo>
                  <a:cubicBezTo>
                    <a:pt x="640" y="262"/>
                    <a:pt x="640" y="262"/>
                    <a:pt x="622" y="244"/>
                  </a:cubicBezTo>
                  <a:cubicBezTo>
                    <a:pt x="604" y="244"/>
                    <a:pt x="582" y="244"/>
                    <a:pt x="582" y="226"/>
                  </a:cubicBezTo>
                  <a:cubicBezTo>
                    <a:pt x="563" y="226"/>
                    <a:pt x="545" y="226"/>
                    <a:pt x="527" y="208"/>
                  </a:cubicBezTo>
                  <a:cubicBezTo>
                    <a:pt x="509" y="208"/>
                    <a:pt x="491" y="208"/>
                    <a:pt x="469" y="190"/>
                  </a:cubicBezTo>
                  <a:lnTo>
                    <a:pt x="433" y="190"/>
                  </a:lnTo>
                  <a:cubicBezTo>
                    <a:pt x="415" y="172"/>
                    <a:pt x="415" y="172"/>
                    <a:pt x="397" y="172"/>
                  </a:cubicBezTo>
                  <a:cubicBezTo>
                    <a:pt x="379" y="149"/>
                    <a:pt x="356" y="149"/>
                    <a:pt x="338" y="149"/>
                  </a:cubicBezTo>
                  <a:cubicBezTo>
                    <a:pt x="320" y="131"/>
                    <a:pt x="320" y="131"/>
                    <a:pt x="302" y="131"/>
                  </a:cubicBezTo>
                  <a:cubicBezTo>
                    <a:pt x="302" y="131"/>
                    <a:pt x="284" y="131"/>
                    <a:pt x="266" y="113"/>
                  </a:cubicBezTo>
                  <a:lnTo>
                    <a:pt x="243" y="113"/>
                  </a:lnTo>
                  <a:cubicBezTo>
                    <a:pt x="225" y="113"/>
                    <a:pt x="225" y="95"/>
                    <a:pt x="207" y="95"/>
                  </a:cubicBezTo>
                  <a:cubicBezTo>
                    <a:pt x="189" y="95"/>
                    <a:pt x="171" y="77"/>
                    <a:pt x="153" y="77"/>
                  </a:cubicBezTo>
                  <a:cubicBezTo>
                    <a:pt x="131" y="77"/>
                    <a:pt x="113" y="59"/>
                    <a:pt x="95" y="59"/>
                  </a:cubicBezTo>
                  <a:cubicBezTo>
                    <a:pt x="95" y="59"/>
                    <a:pt x="95" y="37"/>
                    <a:pt x="77" y="37"/>
                  </a:cubicBezTo>
                  <a:lnTo>
                    <a:pt x="59" y="37"/>
                  </a:lnTo>
                  <a:cubicBezTo>
                    <a:pt x="41" y="37"/>
                    <a:pt x="41" y="19"/>
                    <a:pt x="18" y="19"/>
                  </a:cubicBezTo>
                  <a:cubicBezTo>
                    <a:pt x="18" y="19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 rot="-1070953">
              <a:off x="1654779" y="4068196"/>
              <a:ext cx="18215" cy="6605"/>
            </a:xfrm>
            <a:custGeom>
              <a:avLst/>
              <a:gdLst/>
              <a:ahLst/>
              <a:cxnLst/>
              <a:rect l="l" t="t" r="r" b="b"/>
              <a:pathLst>
                <a:path w="262" h="95" extrusionOk="0">
                  <a:moveTo>
                    <a:pt x="90" y="0"/>
                  </a:moveTo>
                  <a:cubicBezTo>
                    <a:pt x="90" y="0"/>
                    <a:pt x="72" y="0"/>
                    <a:pt x="72" y="18"/>
                  </a:cubicBezTo>
                  <a:lnTo>
                    <a:pt x="54" y="18"/>
                  </a:lnTo>
                  <a:cubicBezTo>
                    <a:pt x="36" y="18"/>
                    <a:pt x="36" y="18"/>
                    <a:pt x="36" y="41"/>
                  </a:cubicBezTo>
                  <a:cubicBezTo>
                    <a:pt x="18" y="41"/>
                    <a:pt x="0" y="41"/>
                    <a:pt x="0" y="59"/>
                  </a:cubicBezTo>
                  <a:lnTo>
                    <a:pt x="0" y="77"/>
                  </a:lnTo>
                  <a:lnTo>
                    <a:pt x="36" y="77"/>
                  </a:lnTo>
                  <a:lnTo>
                    <a:pt x="54" y="95"/>
                  </a:lnTo>
                  <a:lnTo>
                    <a:pt x="131" y="95"/>
                  </a:lnTo>
                  <a:cubicBezTo>
                    <a:pt x="149" y="95"/>
                    <a:pt x="149" y="95"/>
                    <a:pt x="167" y="77"/>
                  </a:cubicBezTo>
                  <a:lnTo>
                    <a:pt x="185" y="77"/>
                  </a:lnTo>
                  <a:cubicBezTo>
                    <a:pt x="185" y="77"/>
                    <a:pt x="203" y="77"/>
                    <a:pt x="203" y="59"/>
                  </a:cubicBezTo>
                  <a:lnTo>
                    <a:pt x="226" y="41"/>
                  </a:lnTo>
                  <a:lnTo>
                    <a:pt x="244" y="41"/>
                  </a:lnTo>
                  <a:lnTo>
                    <a:pt x="244" y="1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 rot="-1070953">
              <a:off x="1698051" y="3995280"/>
              <a:ext cx="31355" cy="36707"/>
            </a:xfrm>
            <a:custGeom>
              <a:avLst/>
              <a:gdLst/>
              <a:ahLst/>
              <a:cxnLst/>
              <a:rect l="l" t="t" r="r" b="b"/>
              <a:pathLst>
                <a:path w="451" h="528" extrusionOk="0">
                  <a:moveTo>
                    <a:pt x="451" y="0"/>
                  </a:moveTo>
                  <a:lnTo>
                    <a:pt x="433" y="18"/>
                  </a:lnTo>
                  <a:cubicBezTo>
                    <a:pt x="433" y="18"/>
                    <a:pt x="433" y="41"/>
                    <a:pt x="415" y="41"/>
                  </a:cubicBezTo>
                  <a:lnTo>
                    <a:pt x="415" y="59"/>
                  </a:lnTo>
                  <a:lnTo>
                    <a:pt x="397" y="77"/>
                  </a:lnTo>
                  <a:cubicBezTo>
                    <a:pt x="374" y="95"/>
                    <a:pt x="374" y="113"/>
                    <a:pt x="356" y="131"/>
                  </a:cubicBezTo>
                  <a:cubicBezTo>
                    <a:pt x="356" y="131"/>
                    <a:pt x="356" y="154"/>
                    <a:pt x="338" y="154"/>
                  </a:cubicBezTo>
                  <a:cubicBezTo>
                    <a:pt x="338" y="154"/>
                    <a:pt x="338" y="172"/>
                    <a:pt x="320" y="172"/>
                  </a:cubicBezTo>
                  <a:cubicBezTo>
                    <a:pt x="320" y="190"/>
                    <a:pt x="320" y="190"/>
                    <a:pt x="302" y="208"/>
                  </a:cubicBezTo>
                  <a:lnTo>
                    <a:pt x="284" y="226"/>
                  </a:lnTo>
                  <a:lnTo>
                    <a:pt x="284" y="244"/>
                  </a:lnTo>
                  <a:lnTo>
                    <a:pt x="262" y="244"/>
                  </a:lnTo>
                  <a:cubicBezTo>
                    <a:pt x="262" y="266"/>
                    <a:pt x="243" y="266"/>
                    <a:pt x="243" y="284"/>
                  </a:cubicBezTo>
                  <a:cubicBezTo>
                    <a:pt x="225" y="302"/>
                    <a:pt x="207" y="302"/>
                    <a:pt x="207" y="320"/>
                  </a:cubicBezTo>
                  <a:cubicBezTo>
                    <a:pt x="189" y="338"/>
                    <a:pt x="171" y="356"/>
                    <a:pt x="149" y="379"/>
                  </a:cubicBezTo>
                  <a:cubicBezTo>
                    <a:pt x="131" y="397"/>
                    <a:pt x="131" y="397"/>
                    <a:pt x="113" y="415"/>
                  </a:cubicBezTo>
                  <a:cubicBezTo>
                    <a:pt x="95" y="433"/>
                    <a:pt x="95" y="451"/>
                    <a:pt x="77" y="451"/>
                  </a:cubicBezTo>
                  <a:cubicBezTo>
                    <a:pt x="59" y="469"/>
                    <a:pt x="59" y="469"/>
                    <a:pt x="36" y="492"/>
                  </a:cubicBezTo>
                  <a:cubicBezTo>
                    <a:pt x="36" y="510"/>
                    <a:pt x="18" y="510"/>
                    <a:pt x="18" y="510"/>
                  </a:cubicBezTo>
                  <a:cubicBezTo>
                    <a:pt x="18" y="528"/>
                    <a:pt x="0" y="528"/>
                    <a:pt x="0" y="528"/>
                  </a:cubicBezTo>
                  <a:lnTo>
                    <a:pt x="18" y="528"/>
                  </a:lnTo>
                  <a:cubicBezTo>
                    <a:pt x="36" y="528"/>
                    <a:pt x="36" y="510"/>
                    <a:pt x="59" y="510"/>
                  </a:cubicBezTo>
                  <a:cubicBezTo>
                    <a:pt x="59" y="510"/>
                    <a:pt x="77" y="510"/>
                    <a:pt x="77" y="492"/>
                  </a:cubicBezTo>
                  <a:lnTo>
                    <a:pt x="95" y="492"/>
                  </a:lnTo>
                  <a:cubicBezTo>
                    <a:pt x="113" y="492"/>
                    <a:pt x="113" y="469"/>
                    <a:pt x="113" y="469"/>
                  </a:cubicBezTo>
                  <a:cubicBezTo>
                    <a:pt x="131" y="469"/>
                    <a:pt x="131" y="451"/>
                    <a:pt x="149" y="451"/>
                  </a:cubicBezTo>
                  <a:lnTo>
                    <a:pt x="189" y="415"/>
                  </a:lnTo>
                  <a:cubicBezTo>
                    <a:pt x="207" y="415"/>
                    <a:pt x="207" y="397"/>
                    <a:pt x="225" y="397"/>
                  </a:cubicBezTo>
                  <a:cubicBezTo>
                    <a:pt x="225" y="379"/>
                    <a:pt x="225" y="379"/>
                    <a:pt x="243" y="379"/>
                  </a:cubicBezTo>
                  <a:cubicBezTo>
                    <a:pt x="243" y="356"/>
                    <a:pt x="262" y="356"/>
                    <a:pt x="262" y="338"/>
                  </a:cubicBezTo>
                  <a:cubicBezTo>
                    <a:pt x="284" y="338"/>
                    <a:pt x="284" y="320"/>
                    <a:pt x="284" y="320"/>
                  </a:cubicBezTo>
                  <a:cubicBezTo>
                    <a:pt x="302" y="302"/>
                    <a:pt x="302" y="302"/>
                    <a:pt x="320" y="284"/>
                  </a:cubicBezTo>
                  <a:cubicBezTo>
                    <a:pt x="320" y="284"/>
                    <a:pt x="320" y="266"/>
                    <a:pt x="338" y="266"/>
                  </a:cubicBezTo>
                  <a:cubicBezTo>
                    <a:pt x="338" y="244"/>
                    <a:pt x="356" y="226"/>
                    <a:pt x="374" y="208"/>
                  </a:cubicBezTo>
                  <a:cubicBezTo>
                    <a:pt x="374" y="208"/>
                    <a:pt x="374" y="190"/>
                    <a:pt x="397" y="190"/>
                  </a:cubicBezTo>
                  <a:lnTo>
                    <a:pt x="397" y="154"/>
                  </a:lnTo>
                  <a:cubicBezTo>
                    <a:pt x="415" y="131"/>
                    <a:pt x="415" y="113"/>
                    <a:pt x="433" y="95"/>
                  </a:cubicBezTo>
                  <a:lnTo>
                    <a:pt x="433" y="77"/>
                  </a:lnTo>
                  <a:lnTo>
                    <a:pt x="433" y="59"/>
                  </a:lnTo>
                  <a:cubicBezTo>
                    <a:pt x="451" y="41"/>
                    <a:pt x="451" y="41"/>
                    <a:pt x="451" y="18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 rot="-1070953">
              <a:off x="1667612" y="3870732"/>
              <a:ext cx="11680" cy="14113"/>
            </a:xfrm>
            <a:custGeom>
              <a:avLst/>
              <a:gdLst/>
              <a:ahLst/>
              <a:cxnLst/>
              <a:rect l="l" t="t" r="r" b="b"/>
              <a:pathLst>
                <a:path w="168" h="203" extrusionOk="0">
                  <a:moveTo>
                    <a:pt x="0" y="0"/>
                  </a:moveTo>
                  <a:cubicBezTo>
                    <a:pt x="0" y="18"/>
                    <a:pt x="18" y="18"/>
                    <a:pt x="18" y="36"/>
                  </a:cubicBezTo>
                  <a:lnTo>
                    <a:pt x="36" y="54"/>
                  </a:lnTo>
                  <a:lnTo>
                    <a:pt x="54" y="72"/>
                  </a:lnTo>
                  <a:lnTo>
                    <a:pt x="73" y="90"/>
                  </a:lnTo>
                  <a:lnTo>
                    <a:pt x="95" y="113"/>
                  </a:lnTo>
                  <a:lnTo>
                    <a:pt x="113" y="131"/>
                  </a:lnTo>
                  <a:lnTo>
                    <a:pt x="113" y="149"/>
                  </a:lnTo>
                  <a:lnTo>
                    <a:pt x="131" y="167"/>
                  </a:lnTo>
                  <a:lnTo>
                    <a:pt x="149" y="185"/>
                  </a:lnTo>
                  <a:lnTo>
                    <a:pt x="167" y="203"/>
                  </a:lnTo>
                  <a:lnTo>
                    <a:pt x="167" y="185"/>
                  </a:lnTo>
                  <a:lnTo>
                    <a:pt x="167" y="167"/>
                  </a:lnTo>
                  <a:lnTo>
                    <a:pt x="149" y="149"/>
                  </a:lnTo>
                  <a:lnTo>
                    <a:pt x="149" y="131"/>
                  </a:lnTo>
                  <a:cubicBezTo>
                    <a:pt x="149" y="131"/>
                    <a:pt x="149" y="113"/>
                    <a:pt x="131" y="113"/>
                  </a:cubicBezTo>
                  <a:lnTo>
                    <a:pt x="131" y="90"/>
                  </a:lnTo>
                  <a:lnTo>
                    <a:pt x="113" y="72"/>
                  </a:lnTo>
                  <a:cubicBezTo>
                    <a:pt x="113" y="54"/>
                    <a:pt x="95" y="54"/>
                    <a:pt x="95" y="54"/>
                  </a:cubicBezTo>
                  <a:lnTo>
                    <a:pt x="73" y="36"/>
                  </a:lnTo>
                  <a:cubicBezTo>
                    <a:pt x="54" y="18"/>
                    <a:pt x="36" y="18"/>
                    <a:pt x="36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 rot="-1070953">
              <a:off x="1541234" y="4137193"/>
              <a:ext cx="23569" cy="2356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32"/>
                  </a:moveTo>
                  <a:cubicBezTo>
                    <a:pt x="338" y="208"/>
                    <a:pt x="298" y="303"/>
                    <a:pt x="208" y="321"/>
                  </a:cubicBezTo>
                  <a:cubicBezTo>
                    <a:pt x="131" y="339"/>
                    <a:pt x="54" y="303"/>
                    <a:pt x="36" y="208"/>
                  </a:cubicBezTo>
                  <a:cubicBezTo>
                    <a:pt x="0" y="132"/>
                    <a:pt x="54" y="60"/>
                    <a:pt x="131" y="41"/>
                  </a:cubicBezTo>
                  <a:cubicBezTo>
                    <a:pt x="208" y="1"/>
                    <a:pt x="298" y="60"/>
                    <a:pt x="320" y="132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 rot="-1070953">
              <a:off x="1272922" y="3836785"/>
              <a:ext cx="23569" cy="2356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03" y="113"/>
                  </a:moveTo>
                  <a:cubicBezTo>
                    <a:pt x="339" y="208"/>
                    <a:pt x="280" y="284"/>
                    <a:pt x="208" y="302"/>
                  </a:cubicBezTo>
                  <a:cubicBezTo>
                    <a:pt x="132" y="338"/>
                    <a:pt x="37" y="284"/>
                    <a:pt x="19" y="208"/>
                  </a:cubicBezTo>
                  <a:cubicBezTo>
                    <a:pt x="1" y="131"/>
                    <a:pt x="37" y="41"/>
                    <a:pt x="132" y="18"/>
                  </a:cubicBezTo>
                  <a:cubicBezTo>
                    <a:pt x="208" y="0"/>
                    <a:pt x="280" y="41"/>
                    <a:pt x="303" y="11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 rot="-1070953">
              <a:off x="1267463" y="3521745"/>
              <a:ext cx="23569" cy="22316"/>
            </a:xfrm>
            <a:custGeom>
              <a:avLst/>
              <a:gdLst/>
              <a:ahLst/>
              <a:cxnLst/>
              <a:rect l="l" t="t" r="r" b="b"/>
              <a:pathLst>
                <a:path w="339" h="321" extrusionOk="0">
                  <a:moveTo>
                    <a:pt x="316" y="114"/>
                  </a:moveTo>
                  <a:cubicBezTo>
                    <a:pt x="338" y="208"/>
                    <a:pt x="298" y="280"/>
                    <a:pt x="203" y="298"/>
                  </a:cubicBezTo>
                  <a:cubicBezTo>
                    <a:pt x="131" y="321"/>
                    <a:pt x="54" y="280"/>
                    <a:pt x="18" y="208"/>
                  </a:cubicBezTo>
                  <a:cubicBezTo>
                    <a:pt x="0" y="132"/>
                    <a:pt x="54" y="37"/>
                    <a:pt x="131" y="19"/>
                  </a:cubicBezTo>
                  <a:cubicBezTo>
                    <a:pt x="203" y="1"/>
                    <a:pt x="298" y="37"/>
                    <a:pt x="316" y="114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 rot="-1070953">
              <a:off x="1576403" y="3621346"/>
              <a:ext cx="22317" cy="22316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20" y="167"/>
                  </a:moveTo>
                  <a:cubicBezTo>
                    <a:pt x="320" y="244"/>
                    <a:pt x="244" y="321"/>
                    <a:pt x="153" y="321"/>
                  </a:cubicBezTo>
                  <a:cubicBezTo>
                    <a:pt x="77" y="321"/>
                    <a:pt x="0" y="244"/>
                    <a:pt x="0" y="167"/>
                  </a:cubicBezTo>
                  <a:cubicBezTo>
                    <a:pt x="0" y="77"/>
                    <a:pt x="77" y="1"/>
                    <a:pt x="153" y="1"/>
                  </a:cubicBezTo>
                  <a:cubicBezTo>
                    <a:pt x="244" y="1"/>
                    <a:pt x="320" y="77"/>
                    <a:pt x="320" y="1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rot="-1070953">
              <a:off x="1020855" y="3650850"/>
              <a:ext cx="22039" cy="22316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316" y="149"/>
                  </a:moveTo>
                  <a:cubicBezTo>
                    <a:pt x="316" y="244"/>
                    <a:pt x="244" y="320"/>
                    <a:pt x="168" y="320"/>
                  </a:cubicBezTo>
                  <a:cubicBezTo>
                    <a:pt x="73" y="320"/>
                    <a:pt x="1" y="244"/>
                    <a:pt x="1" y="149"/>
                  </a:cubicBezTo>
                  <a:cubicBezTo>
                    <a:pt x="1" y="54"/>
                    <a:pt x="73" y="0"/>
                    <a:pt x="168" y="0"/>
                  </a:cubicBezTo>
                  <a:cubicBezTo>
                    <a:pt x="244" y="0"/>
                    <a:pt x="316" y="54"/>
                    <a:pt x="316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 rot="-1070953">
              <a:off x="1373359" y="3463406"/>
              <a:ext cx="20788" cy="22316"/>
            </a:xfrm>
            <a:custGeom>
              <a:avLst/>
              <a:gdLst/>
              <a:ahLst/>
              <a:cxnLst/>
              <a:rect l="l" t="t" r="r" b="b"/>
              <a:pathLst>
                <a:path w="299" h="321" extrusionOk="0">
                  <a:moveTo>
                    <a:pt x="298" y="150"/>
                  </a:moveTo>
                  <a:cubicBezTo>
                    <a:pt x="298" y="244"/>
                    <a:pt x="244" y="321"/>
                    <a:pt x="149" y="321"/>
                  </a:cubicBezTo>
                  <a:cubicBezTo>
                    <a:pt x="55" y="321"/>
                    <a:pt x="1" y="244"/>
                    <a:pt x="1" y="150"/>
                  </a:cubicBezTo>
                  <a:cubicBezTo>
                    <a:pt x="1" y="73"/>
                    <a:pt x="55" y="1"/>
                    <a:pt x="149" y="1"/>
                  </a:cubicBezTo>
                  <a:cubicBezTo>
                    <a:pt x="244" y="1"/>
                    <a:pt x="298" y="73"/>
                    <a:pt x="298" y="15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 rot="-1070953">
              <a:off x="1055698" y="3813121"/>
              <a:ext cx="16964" cy="17033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226" y="95"/>
                  </a:moveTo>
                  <a:cubicBezTo>
                    <a:pt x="244" y="149"/>
                    <a:pt x="203" y="208"/>
                    <a:pt x="149" y="226"/>
                  </a:cubicBezTo>
                  <a:cubicBezTo>
                    <a:pt x="91" y="244"/>
                    <a:pt x="37" y="208"/>
                    <a:pt x="19" y="149"/>
                  </a:cubicBezTo>
                  <a:cubicBezTo>
                    <a:pt x="0" y="95"/>
                    <a:pt x="37" y="19"/>
                    <a:pt x="91" y="19"/>
                  </a:cubicBezTo>
                  <a:cubicBezTo>
                    <a:pt x="149" y="1"/>
                    <a:pt x="203" y="19"/>
                    <a:pt x="226" y="9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rot="-1070953">
              <a:off x="1756504" y="4026279"/>
              <a:ext cx="17311" cy="16963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26" y="95"/>
                  </a:moveTo>
                  <a:cubicBezTo>
                    <a:pt x="248" y="149"/>
                    <a:pt x="208" y="208"/>
                    <a:pt x="154" y="226"/>
                  </a:cubicBezTo>
                  <a:cubicBezTo>
                    <a:pt x="95" y="244"/>
                    <a:pt x="41" y="208"/>
                    <a:pt x="23" y="149"/>
                  </a:cubicBezTo>
                  <a:cubicBezTo>
                    <a:pt x="0" y="95"/>
                    <a:pt x="41" y="36"/>
                    <a:pt x="95" y="18"/>
                  </a:cubicBezTo>
                  <a:cubicBezTo>
                    <a:pt x="154" y="0"/>
                    <a:pt x="208" y="36"/>
                    <a:pt x="226" y="9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 rot="-1070953">
              <a:off x="1088457" y="3885560"/>
              <a:ext cx="21970" cy="23568"/>
            </a:xfrm>
            <a:custGeom>
              <a:avLst/>
              <a:gdLst/>
              <a:ahLst/>
              <a:cxnLst/>
              <a:rect l="l" t="t" r="r" b="b"/>
              <a:pathLst>
                <a:path w="316" h="339" extrusionOk="0">
                  <a:moveTo>
                    <a:pt x="298" y="131"/>
                  </a:moveTo>
                  <a:cubicBezTo>
                    <a:pt x="316" y="208"/>
                    <a:pt x="280" y="280"/>
                    <a:pt x="203" y="303"/>
                  </a:cubicBezTo>
                  <a:cubicBezTo>
                    <a:pt x="131" y="339"/>
                    <a:pt x="36" y="280"/>
                    <a:pt x="18" y="208"/>
                  </a:cubicBezTo>
                  <a:cubicBezTo>
                    <a:pt x="0" y="131"/>
                    <a:pt x="36" y="37"/>
                    <a:pt x="113" y="19"/>
                  </a:cubicBezTo>
                  <a:cubicBezTo>
                    <a:pt x="203" y="1"/>
                    <a:pt x="280" y="37"/>
                    <a:pt x="29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 rot="-1070953">
              <a:off x="1183733" y="4067479"/>
              <a:ext cx="22317" cy="22316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2" y="113"/>
                  </a:moveTo>
                  <a:cubicBezTo>
                    <a:pt x="320" y="185"/>
                    <a:pt x="284" y="280"/>
                    <a:pt x="207" y="298"/>
                  </a:cubicBezTo>
                  <a:cubicBezTo>
                    <a:pt x="113" y="321"/>
                    <a:pt x="36" y="280"/>
                    <a:pt x="18" y="208"/>
                  </a:cubicBezTo>
                  <a:cubicBezTo>
                    <a:pt x="0" y="113"/>
                    <a:pt x="36" y="37"/>
                    <a:pt x="113" y="19"/>
                  </a:cubicBezTo>
                  <a:cubicBezTo>
                    <a:pt x="189" y="1"/>
                    <a:pt x="284" y="37"/>
                    <a:pt x="302" y="113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rot="-1070953">
              <a:off x="1484576" y="3770145"/>
              <a:ext cx="22317" cy="23568"/>
            </a:xfrm>
            <a:custGeom>
              <a:avLst/>
              <a:gdLst/>
              <a:ahLst/>
              <a:cxnLst/>
              <a:rect l="l" t="t" r="r" b="b"/>
              <a:pathLst>
                <a:path w="321" h="339" extrusionOk="0">
                  <a:moveTo>
                    <a:pt x="302" y="136"/>
                  </a:moveTo>
                  <a:cubicBezTo>
                    <a:pt x="320" y="208"/>
                    <a:pt x="284" y="284"/>
                    <a:pt x="208" y="302"/>
                  </a:cubicBezTo>
                  <a:cubicBezTo>
                    <a:pt x="113" y="338"/>
                    <a:pt x="41" y="284"/>
                    <a:pt x="18" y="208"/>
                  </a:cubicBezTo>
                  <a:cubicBezTo>
                    <a:pt x="0" y="136"/>
                    <a:pt x="41" y="41"/>
                    <a:pt x="113" y="23"/>
                  </a:cubicBezTo>
                  <a:cubicBezTo>
                    <a:pt x="190" y="0"/>
                    <a:pt x="284" y="41"/>
                    <a:pt x="302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 rot="-1070953">
              <a:off x="1523898" y="3508551"/>
              <a:ext cx="17311" cy="16963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49" y="131"/>
                  </a:moveTo>
                  <a:cubicBezTo>
                    <a:pt x="249" y="190"/>
                    <a:pt x="190" y="244"/>
                    <a:pt x="136" y="244"/>
                  </a:cubicBezTo>
                  <a:cubicBezTo>
                    <a:pt x="59" y="244"/>
                    <a:pt x="1" y="190"/>
                    <a:pt x="1" y="131"/>
                  </a:cubicBezTo>
                  <a:cubicBezTo>
                    <a:pt x="1" y="59"/>
                    <a:pt x="59" y="1"/>
                    <a:pt x="136" y="1"/>
                  </a:cubicBezTo>
                  <a:cubicBezTo>
                    <a:pt x="190" y="1"/>
                    <a:pt x="249" y="59"/>
                    <a:pt x="249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 rot="-1070953">
              <a:off x="1290038" y="4290427"/>
              <a:ext cx="17311" cy="16963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26" y="95"/>
                  </a:moveTo>
                  <a:cubicBezTo>
                    <a:pt x="249" y="149"/>
                    <a:pt x="226" y="207"/>
                    <a:pt x="154" y="225"/>
                  </a:cubicBezTo>
                  <a:cubicBezTo>
                    <a:pt x="96" y="244"/>
                    <a:pt x="41" y="207"/>
                    <a:pt x="23" y="149"/>
                  </a:cubicBezTo>
                  <a:cubicBezTo>
                    <a:pt x="1" y="95"/>
                    <a:pt x="41" y="36"/>
                    <a:pt x="96" y="18"/>
                  </a:cubicBezTo>
                  <a:cubicBezTo>
                    <a:pt x="154" y="0"/>
                    <a:pt x="226" y="36"/>
                    <a:pt x="22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 rot="-1070953">
              <a:off x="1155710" y="3903399"/>
              <a:ext cx="69315" cy="101919"/>
            </a:xfrm>
            <a:custGeom>
              <a:avLst/>
              <a:gdLst/>
              <a:ahLst/>
              <a:cxnLst/>
              <a:rect l="l" t="t" r="r" b="b"/>
              <a:pathLst>
                <a:path w="997" h="1466" extrusionOk="0">
                  <a:moveTo>
                    <a:pt x="208" y="0"/>
                  </a:moveTo>
                  <a:cubicBezTo>
                    <a:pt x="415" y="473"/>
                    <a:pt x="677" y="604"/>
                    <a:pt x="997" y="510"/>
                  </a:cubicBezTo>
                  <a:cubicBezTo>
                    <a:pt x="699" y="676"/>
                    <a:pt x="623" y="978"/>
                    <a:pt x="812" y="1465"/>
                  </a:cubicBezTo>
                  <a:cubicBezTo>
                    <a:pt x="587" y="996"/>
                    <a:pt x="339" y="812"/>
                    <a:pt x="1" y="924"/>
                  </a:cubicBezTo>
                  <a:cubicBezTo>
                    <a:pt x="303" y="753"/>
                    <a:pt x="379" y="492"/>
                    <a:pt x="20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 rot="-1070953">
              <a:off x="1568095" y="3718289"/>
              <a:ext cx="69385" cy="92881"/>
            </a:xfrm>
            <a:custGeom>
              <a:avLst/>
              <a:gdLst/>
              <a:ahLst/>
              <a:cxnLst/>
              <a:rect l="l" t="t" r="r" b="b"/>
              <a:pathLst>
                <a:path w="998" h="1336" extrusionOk="0">
                  <a:moveTo>
                    <a:pt x="208" y="1"/>
                  </a:moveTo>
                  <a:cubicBezTo>
                    <a:pt x="416" y="434"/>
                    <a:pt x="677" y="546"/>
                    <a:pt x="997" y="434"/>
                  </a:cubicBezTo>
                  <a:cubicBezTo>
                    <a:pt x="695" y="600"/>
                    <a:pt x="618" y="884"/>
                    <a:pt x="790" y="1335"/>
                  </a:cubicBezTo>
                  <a:cubicBezTo>
                    <a:pt x="582" y="921"/>
                    <a:pt x="339" y="754"/>
                    <a:pt x="1" y="884"/>
                  </a:cubicBezTo>
                  <a:cubicBezTo>
                    <a:pt x="303" y="713"/>
                    <a:pt x="375" y="434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 rot="-1070953">
              <a:off x="1268335" y="3878787"/>
              <a:ext cx="210379" cy="317227"/>
            </a:xfrm>
            <a:custGeom>
              <a:avLst/>
              <a:gdLst/>
              <a:ahLst/>
              <a:cxnLst/>
              <a:rect l="l" t="t" r="r" b="b"/>
              <a:pathLst>
                <a:path w="3026" h="4563" extrusionOk="0">
                  <a:moveTo>
                    <a:pt x="1786" y="1"/>
                  </a:moveTo>
                  <a:cubicBezTo>
                    <a:pt x="1168" y="190"/>
                    <a:pt x="605" y="1092"/>
                    <a:pt x="379" y="1655"/>
                  </a:cubicBezTo>
                  <a:cubicBezTo>
                    <a:pt x="154" y="2160"/>
                    <a:pt x="1" y="2949"/>
                    <a:pt x="59" y="3530"/>
                  </a:cubicBezTo>
                  <a:cubicBezTo>
                    <a:pt x="113" y="4058"/>
                    <a:pt x="659" y="4563"/>
                    <a:pt x="1204" y="4319"/>
                  </a:cubicBezTo>
                  <a:cubicBezTo>
                    <a:pt x="1804" y="4076"/>
                    <a:pt x="2295" y="3400"/>
                    <a:pt x="2521" y="2818"/>
                  </a:cubicBezTo>
                  <a:cubicBezTo>
                    <a:pt x="2728" y="2237"/>
                    <a:pt x="2931" y="1691"/>
                    <a:pt x="2971" y="1069"/>
                  </a:cubicBezTo>
                  <a:cubicBezTo>
                    <a:pt x="3025" y="416"/>
                    <a:pt x="2444" y="96"/>
                    <a:pt x="1826" y="5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 rot="-1070953">
              <a:off x="1217286" y="4087035"/>
              <a:ext cx="100671" cy="144813"/>
            </a:xfrm>
            <a:custGeom>
              <a:avLst/>
              <a:gdLst/>
              <a:ahLst/>
              <a:cxnLst/>
              <a:rect l="l" t="t" r="r" b="b"/>
              <a:pathLst>
                <a:path w="1448" h="2083" extrusionOk="0">
                  <a:moveTo>
                    <a:pt x="1" y="2083"/>
                  </a:moveTo>
                  <a:cubicBezTo>
                    <a:pt x="149" y="1519"/>
                    <a:pt x="339" y="992"/>
                    <a:pt x="695" y="541"/>
                  </a:cubicBezTo>
                  <a:cubicBezTo>
                    <a:pt x="844" y="338"/>
                    <a:pt x="1051" y="167"/>
                    <a:pt x="1276" y="54"/>
                  </a:cubicBezTo>
                  <a:cubicBezTo>
                    <a:pt x="1335" y="18"/>
                    <a:pt x="1371" y="18"/>
                    <a:pt x="1448" y="0"/>
                  </a:cubicBezTo>
                  <a:cubicBezTo>
                    <a:pt x="1448" y="72"/>
                    <a:pt x="1425" y="149"/>
                    <a:pt x="1425" y="203"/>
                  </a:cubicBezTo>
                  <a:cubicBezTo>
                    <a:pt x="1389" y="582"/>
                    <a:pt x="1353" y="956"/>
                    <a:pt x="1294" y="1330"/>
                  </a:cubicBezTo>
                  <a:cubicBezTo>
                    <a:pt x="1276" y="1555"/>
                    <a:pt x="1276" y="1555"/>
                    <a:pt x="1051" y="1555"/>
                  </a:cubicBezTo>
                  <a:cubicBezTo>
                    <a:pt x="731" y="1578"/>
                    <a:pt x="451" y="1668"/>
                    <a:pt x="226" y="1893"/>
                  </a:cubicBezTo>
                  <a:cubicBezTo>
                    <a:pt x="167" y="1952"/>
                    <a:pt x="131" y="2006"/>
                    <a:pt x="73" y="2065"/>
                  </a:cubicBezTo>
                  <a:cubicBezTo>
                    <a:pt x="73" y="2065"/>
                    <a:pt x="37" y="2065"/>
                    <a:pt x="1" y="208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 rot="-1070953">
              <a:off x="1398449" y="4107769"/>
              <a:ext cx="71818" cy="159274"/>
            </a:xfrm>
            <a:custGeom>
              <a:avLst/>
              <a:gdLst/>
              <a:ahLst/>
              <a:cxnLst/>
              <a:rect l="l" t="t" r="r" b="b"/>
              <a:pathLst>
                <a:path w="1033" h="2291" extrusionOk="0">
                  <a:moveTo>
                    <a:pt x="131" y="2290"/>
                  </a:moveTo>
                  <a:cubicBezTo>
                    <a:pt x="167" y="2101"/>
                    <a:pt x="185" y="1952"/>
                    <a:pt x="226" y="1803"/>
                  </a:cubicBezTo>
                  <a:cubicBezTo>
                    <a:pt x="262" y="1519"/>
                    <a:pt x="226" y="1258"/>
                    <a:pt x="54" y="1033"/>
                  </a:cubicBezTo>
                  <a:cubicBezTo>
                    <a:pt x="0" y="956"/>
                    <a:pt x="18" y="920"/>
                    <a:pt x="72" y="861"/>
                  </a:cubicBezTo>
                  <a:cubicBezTo>
                    <a:pt x="338" y="600"/>
                    <a:pt x="600" y="316"/>
                    <a:pt x="843" y="54"/>
                  </a:cubicBezTo>
                  <a:cubicBezTo>
                    <a:pt x="902" y="0"/>
                    <a:pt x="938" y="18"/>
                    <a:pt x="956" y="72"/>
                  </a:cubicBezTo>
                  <a:cubicBezTo>
                    <a:pt x="974" y="185"/>
                    <a:pt x="1014" y="298"/>
                    <a:pt x="1014" y="410"/>
                  </a:cubicBezTo>
                  <a:cubicBezTo>
                    <a:pt x="1032" y="749"/>
                    <a:pt x="1014" y="1069"/>
                    <a:pt x="861" y="1353"/>
                  </a:cubicBezTo>
                  <a:cubicBezTo>
                    <a:pt x="771" y="1555"/>
                    <a:pt x="658" y="1727"/>
                    <a:pt x="523" y="1893"/>
                  </a:cubicBezTo>
                  <a:cubicBezTo>
                    <a:pt x="451" y="2006"/>
                    <a:pt x="356" y="2101"/>
                    <a:pt x="262" y="2196"/>
                  </a:cubicBezTo>
                  <a:cubicBezTo>
                    <a:pt x="244" y="2232"/>
                    <a:pt x="185" y="2254"/>
                    <a:pt x="131" y="229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 rot="-1070953">
              <a:off x="1339723" y="3831724"/>
              <a:ext cx="83776" cy="81201"/>
            </a:xfrm>
            <a:custGeom>
              <a:avLst/>
              <a:gdLst/>
              <a:ahLst/>
              <a:cxnLst/>
              <a:rect l="l" t="t" r="r" b="b"/>
              <a:pathLst>
                <a:path w="1205" h="1168" extrusionOk="0">
                  <a:moveTo>
                    <a:pt x="1128" y="397"/>
                  </a:moveTo>
                  <a:cubicBezTo>
                    <a:pt x="1128" y="528"/>
                    <a:pt x="1164" y="789"/>
                    <a:pt x="1204" y="1033"/>
                  </a:cubicBezTo>
                  <a:cubicBezTo>
                    <a:pt x="1204" y="1109"/>
                    <a:pt x="1164" y="1145"/>
                    <a:pt x="1092" y="1145"/>
                  </a:cubicBezTo>
                  <a:cubicBezTo>
                    <a:pt x="753" y="1168"/>
                    <a:pt x="470" y="1055"/>
                    <a:pt x="226" y="830"/>
                  </a:cubicBezTo>
                  <a:cubicBezTo>
                    <a:pt x="149" y="771"/>
                    <a:pt x="95" y="695"/>
                    <a:pt x="55" y="641"/>
                  </a:cubicBezTo>
                  <a:cubicBezTo>
                    <a:pt x="19" y="582"/>
                    <a:pt x="1" y="546"/>
                    <a:pt x="77" y="510"/>
                  </a:cubicBezTo>
                  <a:cubicBezTo>
                    <a:pt x="321" y="357"/>
                    <a:pt x="564" y="208"/>
                    <a:pt x="808" y="77"/>
                  </a:cubicBezTo>
                  <a:cubicBezTo>
                    <a:pt x="938" y="0"/>
                    <a:pt x="1051" y="0"/>
                    <a:pt x="1128" y="39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 rot="-1070953">
              <a:off x="1319330" y="4127538"/>
              <a:ext cx="68064" cy="132021"/>
            </a:xfrm>
            <a:custGeom>
              <a:avLst/>
              <a:gdLst/>
              <a:ahLst/>
              <a:cxnLst/>
              <a:rect l="l" t="t" r="r" b="b"/>
              <a:pathLst>
                <a:path w="979" h="1899" extrusionOk="0">
                  <a:moveTo>
                    <a:pt x="0" y="1858"/>
                  </a:moveTo>
                  <a:cubicBezTo>
                    <a:pt x="18" y="1840"/>
                    <a:pt x="18" y="1804"/>
                    <a:pt x="18" y="1786"/>
                  </a:cubicBezTo>
                  <a:cubicBezTo>
                    <a:pt x="167" y="1448"/>
                    <a:pt x="302" y="1110"/>
                    <a:pt x="433" y="771"/>
                  </a:cubicBezTo>
                  <a:cubicBezTo>
                    <a:pt x="546" y="469"/>
                    <a:pt x="713" y="226"/>
                    <a:pt x="938" y="1"/>
                  </a:cubicBezTo>
                  <a:lnTo>
                    <a:pt x="978" y="1"/>
                  </a:lnTo>
                  <a:cubicBezTo>
                    <a:pt x="978" y="37"/>
                    <a:pt x="978" y="95"/>
                    <a:pt x="956" y="131"/>
                  </a:cubicBezTo>
                  <a:cubicBezTo>
                    <a:pt x="866" y="357"/>
                    <a:pt x="771" y="582"/>
                    <a:pt x="676" y="808"/>
                  </a:cubicBezTo>
                  <a:cubicBezTo>
                    <a:pt x="546" y="1128"/>
                    <a:pt x="392" y="1430"/>
                    <a:pt x="190" y="1691"/>
                  </a:cubicBezTo>
                  <a:cubicBezTo>
                    <a:pt x="149" y="1768"/>
                    <a:pt x="95" y="1822"/>
                    <a:pt x="36" y="1898"/>
                  </a:cubicBezTo>
                  <a:cubicBezTo>
                    <a:pt x="36" y="1880"/>
                    <a:pt x="18" y="1880"/>
                    <a:pt x="0" y="185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 rot="-1070953">
              <a:off x="1305752" y="4035278"/>
              <a:ext cx="130775" cy="69035"/>
            </a:xfrm>
            <a:custGeom>
              <a:avLst/>
              <a:gdLst/>
              <a:ahLst/>
              <a:cxnLst/>
              <a:rect l="l" t="t" r="r" b="b"/>
              <a:pathLst>
                <a:path w="1881" h="993" extrusionOk="0">
                  <a:moveTo>
                    <a:pt x="1880" y="826"/>
                  </a:moveTo>
                  <a:cubicBezTo>
                    <a:pt x="1483" y="992"/>
                    <a:pt x="95" y="375"/>
                    <a:pt x="0" y="1"/>
                  </a:cubicBezTo>
                  <a:cubicBezTo>
                    <a:pt x="54" y="19"/>
                    <a:pt x="95" y="37"/>
                    <a:pt x="131" y="55"/>
                  </a:cubicBezTo>
                  <a:cubicBezTo>
                    <a:pt x="451" y="339"/>
                    <a:pt x="807" y="542"/>
                    <a:pt x="1222" y="677"/>
                  </a:cubicBezTo>
                  <a:cubicBezTo>
                    <a:pt x="1407" y="731"/>
                    <a:pt x="1578" y="749"/>
                    <a:pt x="1767" y="789"/>
                  </a:cubicBezTo>
                  <a:cubicBezTo>
                    <a:pt x="1803" y="789"/>
                    <a:pt x="1840" y="808"/>
                    <a:pt x="1880" y="82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 rot="-1070953">
              <a:off x="1327268" y="3946012"/>
              <a:ext cx="82177" cy="82174"/>
            </a:xfrm>
            <a:custGeom>
              <a:avLst/>
              <a:gdLst/>
              <a:ahLst/>
              <a:cxnLst/>
              <a:rect l="l" t="t" r="r" b="b"/>
              <a:pathLst>
                <a:path w="1182" h="1182" extrusionOk="0">
                  <a:moveTo>
                    <a:pt x="1127" y="469"/>
                  </a:moveTo>
                  <a:cubicBezTo>
                    <a:pt x="1182" y="766"/>
                    <a:pt x="997" y="1050"/>
                    <a:pt x="713" y="1127"/>
                  </a:cubicBezTo>
                  <a:cubicBezTo>
                    <a:pt x="415" y="1181"/>
                    <a:pt x="131" y="992"/>
                    <a:pt x="55" y="712"/>
                  </a:cubicBezTo>
                  <a:cubicBezTo>
                    <a:pt x="1" y="410"/>
                    <a:pt x="190" y="131"/>
                    <a:pt x="487" y="54"/>
                  </a:cubicBezTo>
                  <a:cubicBezTo>
                    <a:pt x="771" y="0"/>
                    <a:pt x="1051" y="185"/>
                    <a:pt x="1127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 rot="-1070953">
              <a:off x="1287815" y="3914212"/>
              <a:ext cx="82177" cy="121663"/>
            </a:xfrm>
            <a:custGeom>
              <a:avLst/>
              <a:gdLst/>
              <a:ahLst/>
              <a:cxnLst/>
              <a:rect l="l" t="t" r="r" b="b"/>
              <a:pathLst>
                <a:path w="1182" h="1750" extrusionOk="0">
                  <a:moveTo>
                    <a:pt x="1087" y="1"/>
                  </a:moveTo>
                  <a:cubicBezTo>
                    <a:pt x="1051" y="1"/>
                    <a:pt x="1015" y="1"/>
                    <a:pt x="974" y="19"/>
                  </a:cubicBezTo>
                  <a:cubicBezTo>
                    <a:pt x="920" y="19"/>
                    <a:pt x="862" y="37"/>
                    <a:pt x="826" y="60"/>
                  </a:cubicBezTo>
                  <a:cubicBezTo>
                    <a:pt x="767" y="78"/>
                    <a:pt x="713" y="114"/>
                    <a:pt x="654" y="150"/>
                  </a:cubicBezTo>
                  <a:cubicBezTo>
                    <a:pt x="600" y="190"/>
                    <a:pt x="542" y="226"/>
                    <a:pt x="506" y="285"/>
                  </a:cubicBezTo>
                  <a:cubicBezTo>
                    <a:pt x="451" y="339"/>
                    <a:pt x="411" y="398"/>
                    <a:pt x="375" y="452"/>
                  </a:cubicBezTo>
                  <a:cubicBezTo>
                    <a:pt x="339" y="528"/>
                    <a:pt x="298" y="582"/>
                    <a:pt x="262" y="641"/>
                  </a:cubicBezTo>
                  <a:cubicBezTo>
                    <a:pt x="204" y="772"/>
                    <a:pt x="149" y="902"/>
                    <a:pt x="113" y="1033"/>
                  </a:cubicBezTo>
                  <a:cubicBezTo>
                    <a:pt x="73" y="1164"/>
                    <a:pt x="55" y="1299"/>
                    <a:pt x="37" y="1389"/>
                  </a:cubicBezTo>
                  <a:cubicBezTo>
                    <a:pt x="19" y="1502"/>
                    <a:pt x="19" y="1597"/>
                    <a:pt x="1" y="1655"/>
                  </a:cubicBezTo>
                  <a:lnTo>
                    <a:pt x="1" y="1750"/>
                  </a:lnTo>
                  <a:cubicBezTo>
                    <a:pt x="1" y="1750"/>
                    <a:pt x="19" y="1750"/>
                    <a:pt x="19" y="1727"/>
                  </a:cubicBezTo>
                  <a:cubicBezTo>
                    <a:pt x="37" y="1709"/>
                    <a:pt x="37" y="1691"/>
                    <a:pt x="55" y="1673"/>
                  </a:cubicBezTo>
                  <a:cubicBezTo>
                    <a:pt x="73" y="1615"/>
                    <a:pt x="131" y="1543"/>
                    <a:pt x="167" y="1430"/>
                  </a:cubicBezTo>
                  <a:cubicBezTo>
                    <a:pt x="204" y="1335"/>
                    <a:pt x="262" y="1241"/>
                    <a:pt x="316" y="1110"/>
                  </a:cubicBezTo>
                  <a:cubicBezTo>
                    <a:pt x="339" y="1051"/>
                    <a:pt x="375" y="997"/>
                    <a:pt x="393" y="939"/>
                  </a:cubicBezTo>
                  <a:cubicBezTo>
                    <a:pt x="429" y="884"/>
                    <a:pt x="451" y="808"/>
                    <a:pt x="488" y="754"/>
                  </a:cubicBezTo>
                  <a:cubicBezTo>
                    <a:pt x="506" y="695"/>
                    <a:pt x="542" y="641"/>
                    <a:pt x="582" y="582"/>
                  </a:cubicBezTo>
                  <a:cubicBezTo>
                    <a:pt x="600" y="546"/>
                    <a:pt x="600" y="528"/>
                    <a:pt x="618" y="510"/>
                  </a:cubicBezTo>
                  <a:cubicBezTo>
                    <a:pt x="636" y="470"/>
                    <a:pt x="654" y="452"/>
                    <a:pt x="677" y="416"/>
                  </a:cubicBezTo>
                  <a:cubicBezTo>
                    <a:pt x="713" y="375"/>
                    <a:pt x="749" y="321"/>
                    <a:pt x="790" y="285"/>
                  </a:cubicBezTo>
                  <a:cubicBezTo>
                    <a:pt x="826" y="244"/>
                    <a:pt x="844" y="208"/>
                    <a:pt x="880" y="172"/>
                  </a:cubicBezTo>
                  <a:cubicBezTo>
                    <a:pt x="920" y="150"/>
                    <a:pt x="956" y="114"/>
                    <a:pt x="992" y="96"/>
                  </a:cubicBezTo>
                  <a:cubicBezTo>
                    <a:pt x="1033" y="78"/>
                    <a:pt x="1069" y="60"/>
                    <a:pt x="1087" y="60"/>
                  </a:cubicBezTo>
                  <a:cubicBezTo>
                    <a:pt x="1128" y="37"/>
                    <a:pt x="1146" y="37"/>
                    <a:pt x="1164" y="37"/>
                  </a:cubicBezTo>
                  <a:lnTo>
                    <a:pt x="1182" y="19"/>
                  </a:lnTo>
                  <a:lnTo>
                    <a:pt x="1164" y="19"/>
                  </a:lnTo>
                  <a:cubicBezTo>
                    <a:pt x="1146" y="19"/>
                    <a:pt x="1128" y="1"/>
                    <a:pt x="1087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 rot="-1070953">
              <a:off x="1881411" y="3463623"/>
              <a:ext cx="40532" cy="64029"/>
            </a:xfrm>
            <a:custGeom>
              <a:avLst/>
              <a:gdLst/>
              <a:ahLst/>
              <a:cxnLst/>
              <a:rect l="l" t="t" r="r" b="b"/>
              <a:pathLst>
                <a:path w="583" h="921" extrusionOk="0">
                  <a:moveTo>
                    <a:pt x="411" y="920"/>
                  </a:moveTo>
                  <a:cubicBezTo>
                    <a:pt x="339" y="884"/>
                    <a:pt x="280" y="844"/>
                    <a:pt x="204" y="808"/>
                  </a:cubicBezTo>
                  <a:cubicBezTo>
                    <a:pt x="186" y="790"/>
                    <a:pt x="168" y="772"/>
                    <a:pt x="150" y="772"/>
                  </a:cubicBezTo>
                  <a:cubicBezTo>
                    <a:pt x="113" y="731"/>
                    <a:pt x="55" y="713"/>
                    <a:pt x="19" y="677"/>
                  </a:cubicBezTo>
                  <a:lnTo>
                    <a:pt x="1" y="659"/>
                  </a:lnTo>
                  <a:cubicBezTo>
                    <a:pt x="113" y="470"/>
                    <a:pt x="226" y="280"/>
                    <a:pt x="357" y="95"/>
                  </a:cubicBezTo>
                  <a:cubicBezTo>
                    <a:pt x="375" y="55"/>
                    <a:pt x="393" y="37"/>
                    <a:pt x="429" y="1"/>
                  </a:cubicBezTo>
                  <a:cubicBezTo>
                    <a:pt x="470" y="37"/>
                    <a:pt x="524" y="55"/>
                    <a:pt x="582" y="95"/>
                  </a:cubicBezTo>
                  <a:cubicBezTo>
                    <a:pt x="524" y="357"/>
                    <a:pt x="470" y="641"/>
                    <a:pt x="411" y="920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 rot="-1070953">
              <a:off x="1855134" y="3464148"/>
              <a:ext cx="53325" cy="51098"/>
            </a:xfrm>
            <a:custGeom>
              <a:avLst/>
              <a:gdLst/>
              <a:ahLst/>
              <a:cxnLst/>
              <a:rect l="l" t="t" r="r" b="b"/>
              <a:pathLst>
                <a:path w="767" h="735" extrusionOk="0">
                  <a:moveTo>
                    <a:pt x="767" y="77"/>
                  </a:moveTo>
                  <a:cubicBezTo>
                    <a:pt x="731" y="113"/>
                    <a:pt x="713" y="131"/>
                    <a:pt x="695" y="171"/>
                  </a:cubicBezTo>
                  <a:cubicBezTo>
                    <a:pt x="564" y="356"/>
                    <a:pt x="451" y="546"/>
                    <a:pt x="339" y="735"/>
                  </a:cubicBezTo>
                  <a:cubicBezTo>
                    <a:pt x="316" y="735"/>
                    <a:pt x="280" y="717"/>
                    <a:pt x="262" y="694"/>
                  </a:cubicBezTo>
                  <a:cubicBezTo>
                    <a:pt x="244" y="694"/>
                    <a:pt x="226" y="676"/>
                    <a:pt x="204" y="676"/>
                  </a:cubicBezTo>
                  <a:cubicBezTo>
                    <a:pt x="131" y="640"/>
                    <a:pt x="55" y="582"/>
                    <a:pt x="1" y="546"/>
                  </a:cubicBezTo>
                  <a:cubicBezTo>
                    <a:pt x="204" y="379"/>
                    <a:pt x="429" y="189"/>
                    <a:pt x="636" y="0"/>
                  </a:cubicBezTo>
                  <a:cubicBezTo>
                    <a:pt x="677" y="18"/>
                    <a:pt x="713" y="41"/>
                    <a:pt x="749" y="59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 rot="-1070953">
              <a:off x="1800031" y="3534143"/>
              <a:ext cx="142315" cy="237625"/>
            </a:xfrm>
            <a:custGeom>
              <a:avLst/>
              <a:gdLst/>
              <a:ahLst/>
              <a:cxnLst/>
              <a:rect l="l" t="t" r="r" b="b"/>
              <a:pathLst>
                <a:path w="2047" h="3418" extrusionOk="0">
                  <a:moveTo>
                    <a:pt x="77" y="3417"/>
                  </a:moveTo>
                  <a:cubicBezTo>
                    <a:pt x="59" y="3399"/>
                    <a:pt x="18" y="3381"/>
                    <a:pt x="0" y="3363"/>
                  </a:cubicBezTo>
                  <a:cubicBezTo>
                    <a:pt x="622" y="2290"/>
                    <a:pt x="1258" y="1200"/>
                    <a:pt x="1898" y="131"/>
                  </a:cubicBezTo>
                  <a:cubicBezTo>
                    <a:pt x="1916" y="73"/>
                    <a:pt x="1974" y="37"/>
                    <a:pt x="1993" y="1"/>
                  </a:cubicBezTo>
                  <a:cubicBezTo>
                    <a:pt x="2011" y="1"/>
                    <a:pt x="2029" y="19"/>
                    <a:pt x="2047" y="37"/>
                  </a:cubicBezTo>
                  <a:cubicBezTo>
                    <a:pt x="2029" y="73"/>
                    <a:pt x="1993" y="131"/>
                    <a:pt x="1974" y="185"/>
                  </a:cubicBezTo>
                  <a:cubicBezTo>
                    <a:pt x="1352" y="1240"/>
                    <a:pt x="717" y="2309"/>
                    <a:pt x="95" y="3363"/>
                  </a:cubicBezTo>
                  <a:cubicBezTo>
                    <a:pt x="95" y="3381"/>
                    <a:pt x="77" y="3399"/>
                    <a:pt x="77" y="3417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 rot="-1070953">
              <a:off x="1776442" y="3529005"/>
              <a:ext cx="143636" cy="236373"/>
            </a:xfrm>
            <a:custGeom>
              <a:avLst/>
              <a:gdLst/>
              <a:ahLst/>
              <a:cxnLst/>
              <a:rect l="l" t="t" r="r" b="b"/>
              <a:pathLst>
                <a:path w="2066" h="3400" extrusionOk="0">
                  <a:moveTo>
                    <a:pt x="91" y="3399"/>
                  </a:moveTo>
                  <a:cubicBezTo>
                    <a:pt x="55" y="3399"/>
                    <a:pt x="37" y="3381"/>
                    <a:pt x="1" y="3363"/>
                  </a:cubicBezTo>
                  <a:cubicBezTo>
                    <a:pt x="357" y="2782"/>
                    <a:pt x="713" y="2182"/>
                    <a:pt x="1051" y="1578"/>
                  </a:cubicBezTo>
                  <a:cubicBezTo>
                    <a:pt x="1353" y="1091"/>
                    <a:pt x="1632" y="604"/>
                    <a:pt x="1934" y="113"/>
                  </a:cubicBezTo>
                  <a:cubicBezTo>
                    <a:pt x="1952" y="77"/>
                    <a:pt x="1970" y="41"/>
                    <a:pt x="2007" y="0"/>
                  </a:cubicBezTo>
                  <a:cubicBezTo>
                    <a:pt x="2029" y="0"/>
                    <a:pt x="2047" y="18"/>
                    <a:pt x="2065" y="18"/>
                  </a:cubicBezTo>
                  <a:cubicBezTo>
                    <a:pt x="2029" y="77"/>
                    <a:pt x="2007" y="131"/>
                    <a:pt x="1988" y="190"/>
                  </a:cubicBezTo>
                  <a:cubicBezTo>
                    <a:pt x="1353" y="1258"/>
                    <a:pt x="731" y="2331"/>
                    <a:pt x="91" y="3399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 rot="-1070953">
              <a:off x="1761938" y="3522819"/>
              <a:ext cx="152675" cy="242978"/>
            </a:xfrm>
            <a:custGeom>
              <a:avLst/>
              <a:gdLst/>
              <a:ahLst/>
              <a:cxnLst/>
              <a:rect l="l" t="t" r="r" b="b"/>
              <a:pathLst>
                <a:path w="2196" h="3495" extrusionOk="0">
                  <a:moveTo>
                    <a:pt x="2123" y="244"/>
                  </a:moveTo>
                  <a:cubicBezTo>
                    <a:pt x="2141" y="208"/>
                    <a:pt x="2159" y="172"/>
                    <a:pt x="2196" y="131"/>
                  </a:cubicBezTo>
                  <a:cubicBezTo>
                    <a:pt x="2123" y="95"/>
                    <a:pt x="2047" y="37"/>
                    <a:pt x="1993" y="1"/>
                  </a:cubicBezTo>
                  <a:lnTo>
                    <a:pt x="1970" y="19"/>
                  </a:lnTo>
                  <a:cubicBezTo>
                    <a:pt x="1317" y="1146"/>
                    <a:pt x="658" y="2254"/>
                    <a:pt x="0" y="3381"/>
                  </a:cubicBezTo>
                  <a:lnTo>
                    <a:pt x="0" y="3399"/>
                  </a:lnTo>
                  <a:cubicBezTo>
                    <a:pt x="54" y="3440"/>
                    <a:pt x="131" y="3458"/>
                    <a:pt x="190" y="3494"/>
                  </a:cubicBezTo>
                  <a:cubicBezTo>
                    <a:pt x="546" y="2913"/>
                    <a:pt x="902" y="2313"/>
                    <a:pt x="1240" y="1709"/>
                  </a:cubicBezTo>
                  <a:cubicBezTo>
                    <a:pt x="1542" y="1222"/>
                    <a:pt x="1821" y="735"/>
                    <a:pt x="2123" y="24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 rot="-1070953">
              <a:off x="1783803" y="3526644"/>
              <a:ext cx="153022" cy="244507"/>
            </a:xfrm>
            <a:custGeom>
              <a:avLst/>
              <a:gdLst/>
              <a:ahLst/>
              <a:cxnLst/>
              <a:rect l="l" t="t" r="r" b="b"/>
              <a:pathLst>
                <a:path w="2201" h="3517" extrusionOk="0">
                  <a:moveTo>
                    <a:pt x="2201" y="154"/>
                  </a:moveTo>
                  <a:cubicBezTo>
                    <a:pt x="2164" y="113"/>
                    <a:pt x="2106" y="95"/>
                    <a:pt x="2070" y="59"/>
                  </a:cubicBezTo>
                  <a:lnTo>
                    <a:pt x="2052" y="41"/>
                  </a:lnTo>
                  <a:cubicBezTo>
                    <a:pt x="2029" y="41"/>
                    <a:pt x="1993" y="23"/>
                    <a:pt x="1975" y="0"/>
                  </a:cubicBezTo>
                  <a:cubicBezTo>
                    <a:pt x="1939" y="59"/>
                    <a:pt x="1917" y="113"/>
                    <a:pt x="1898" y="172"/>
                  </a:cubicBezTo>
                  <a:cubicBezTo>
                    <a:pt x="1263" y="1240"/>
                    <a:pt x="641" y="2313"/>
                    <a:pt x="1" y="3381"/>
                  </a:cubicBezTo>
                  <a:cubicBezTo>
                    <a:pt x="23" y="3404"/>
                    <a:pt x="41" y="3422"/>
                    <a:pt x="59" y="3440"/>
                  </a:cubicBezTo>
                  <a:cubicBezTo>
                    <a:pt x="59" y="3440"/>
                    <a:pt x="77" y="3458"/>
                    <a:pt x="77" y="3476"/>
                  </a:cubicBezTo>
                  <a:cubicBezTo>
                    <a:pt x="113" y="3476"/>
                    <a:pt x="172" y="3494"/>
                    <a:pt x="208" y="3516"/>
                  </a:cubicBezTo>
                  <a:cubicBezTo>
                    <a:pt x="830" y="2443"/>
                    <a:pt x="1466" y="1353"/>
                    <a:pt x="2106" y="284"/>
                  </a:cubicBezTo>
                  <a:cubicBezTo>
                    <a:pt x="2124" y="226"/>
                    <a:pt x="2182" y="190"/>
                    <a:pt x="2201" y="15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 rot="-1070953">
              <a:off x="1806429" y="3533381"/>
              <a:ext cx="151423" cy="242978"/>
            </a:xfrm>
            <a:custGeom>
              <a:avLst/>
              <a:gdLst/>
              <a:ahLst/>
              <a:cxnLst/>
              <a:rect l="l" t="t" r="r" b="b"/>
              <a:pathLst>
                <a:path w="2178" h="3495" extrusionOk="0">
                  <a:moveTo>
                    <a:pt x="226" y="3458"/>
                  </a:moveTo>
                  <a:cubicBezTo>
                    <a:pt x="866" y="2367"/>
                    <a:pt x="1502" y="1258"/>
                    <a:pt x="2142" y="172"/>
                  </a:cubicBezTo>
                  <a:cubicBezTo>
                    <a:pt x="2160" y="149"/>
                    <a:pt x="2160" y="131"/>
                    <a:pt x="2178" y="113"/>
                  </a:cubicBezTo>
                  <a:cubicBezTo>
                    <a:pt x="2106" y="77"/>
                    <a:pt x="2047" y="37"/>
                    <a:pt x="1971" y="1"/>
                  </a:cubicBezTo>
                  <a:cubicBezTo>
                    <a:pt x="1953" y="37"/>
                    <a:pt x="1917" y="95"/>
                    <a:pt x="1898" y="149"/>
                  </a:cubicBezTo>
                  <a:cubicBezTo>
                    <a:pt x="1276" y="1204"/>
                    <a:pt x="641" y="2273"/>
                    <a:pt x="19" y="3327"/>
                  </a:cubicBezTo>
                  <a:cubicBezTo>
                    <a:pt x="19" y="3345"/>
                    <a:pt x="1" y="3363"/>
                    <a:pt x="1" y="3381"/>
                  </a:cubicBezTo>
                  <a:cubicBezTo>
                    <a:pt x="55" y="3417"/>
                    <a:pt x="131" y="3458"/>
                    <a:pt x="190" y="3494"/>
                  </a:cubicBezTo>
                  <a:cubicBezTo>
                    <a:pt x="208" y="3494"/>
                    <a:pt x="208" y="3476"/>
                    <a:pt x="226" y="3458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 rot="-1070953">
              <a:off x="1795687" y="3766870"/>
              <a:ext cx="65631" cy="56173"/>
            </a:xfrm>
            <a:custGeom>
              <a:avLst/>
              <a:gdLst/>
              <a:ahLst/>
              <a:cxnLst/>
              <a:rect l="l" t="t" r="r" b="b"/>
              <a:pathLst>
                <a:path w="944" h="808" extrusionOk="0">
                  <a:moveTo>
                    <a:pt x="790" y="713"/>
                  </a:moveTo>
                  <a:cubicBezTo>
                    <a:pt x="848" y="640"/>
                    <a:pt x="884" y="546"/>
                    <a:pt x="925" y="469"/>
                  </a:cubicBezTo>
                  <a:lnTo>
                    <a:pt x="943" y="451"/>
                  </a:lnTo>
                  <a:lnTo>
                    <a:pt x="172" y="0"/>
                  </a:lnTo>
                  <a:cubicBezTo>
                    <a:pt x="154" y="54"/>
                    <a:pt x="114" y="95"/>
                    <a:pt x="96" y="149"/>
                  </a:cubicBezTo>
                  <a:cubicBezTo>
                    <a:pt x="60" y="208"/>
                    <a:pt x="24" y="262"/>
                    <a:pt x="24" y="338"/>
                  </a:cubicBezTo>
                  <a:cubicBezTo>
                    <a:pt x="1" y="392"/>
                    <a:pt x="24" y="451"/>
                    <a:pt x="60" y="487"/>
                  </a:cubicBezTo>
                  <a:cubicBezTo>
                    <a:pt x="78" y="528"/>
                    <a:pt x="96" y="546"/>
                    <a:pt x="136" y="564"/>
                  </a:cubicBezTo>
                  <a:cubicBezTo>
                    <a:pt x="226" y="640"/>
                    <a:pt x="362" y="694"/>
                    <a:pt x="474" y="771"/>
                  </a:cubicBezTo>
                  <a:cubicBezTo>
                    <a:pt x="546" y="807"/>
                    <a:pt x="659" y="807"/>
                    <a:pt x="736" y="753"/>
                  </a:cubicBezTo>
                  <a:cubicBezTo>
                    <a:pt x="754" y="731"/>
                    <a:pt x="772" y="713"/>
                    <a:pt x="790" y="713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 rot="-1070953">
              <a:off x="1888698" y="3435451"/>
              <a:ext cx="26350" cy="32675"/>
            </a:xfrm>
            <a:custGeom>
              <a:avLst/>
              <a:gdLst/>
              <a:ahLst/>
              <a:cxnLst/>
              <a:rect l="l" t="t" r="r" b="b"/>
              <a:pathLst>
                <a:path w="379" h="470" extrusionOk="0">
                  <a:moveTo>
                    <a:pt x="131" y="375"/>
                  </a:moveTo>
                  <a:lnTo>
                    <a:pt x="284" y="469"/>
                  </a:lnTo>
                  <a:cubicBezTo>
                    <a:pt x="302" y="316"/>
                    <a:pt x="338" y="167"/>
                    <a:pt x="379" y="19"/>
                  </a:cubicBezTo>
                  <a:cubicBezTo>
                    <a:pt x="379" y="19"/>
                    <a:pt x="379" y="1"/>
                    <a:pt x="338" y="19"/>
                  </a:cubicBezTo>
                  <a:cubicBezTo>
                    <a:pt x="302" y="37"/>
                    <a:pt x="266" y="73"/>
                    <a:pt x="226" y="113"/>
                  </a:cubicBezTo>
                  <a:cubicBezTo>
                    <a:pt x="154" y="185"/>
                    <a:pt x="77" y="244"/>
                    <a:pt x="0" y="298"/>
                  </a:cubicBezTo>
                  <a:cubicBezTo>
                    <a:pt x="41" y="316"/>
                    <a:pt x="95" y="357"/>
                    <a:pt x="131" y="37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 rot="-1070953">
              <a:off x="1857667" y="3462068"/>
              <a:ext cx="64032" cy="69313"/>
            </a:xfrm>
            <a:custGeom>
              <a:avLst/>
              <a:gdLst/>
              <a:ahLst/>
              <a:cxnLst/>
              <a:rect l="l" t="t" r="r" b="b"/>
              <a:pathLst>
                <a:path w="921" h="997" extrusionOk="0">
                  <a:moveTo>
                    <a:pt x="636" y="0"/>
                  </a:moveTo>
                  <a:lnTo>
                    <a:pt x="920" y="171"/>
                  </a:lnTo>
                  <a:cubicBezTo>
                    <a:pt x="920" y="171"/>
                    <a:pt x="844" y="640"/>
                    <a:pt x="749" y="996"/>
                  </a:cubicBezTo>
                  <a:lnTo>
                    <a:pt x="1" y="546"/>
                  </a:lnTo>
                  <a:cubicBezTo>
                    <a:pt x="1" y="546"/>
                    <a:pt x="316" y="266"/>
                    <a:pt x="636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 rot="-1070953">
              <a:off x="1403445" y="3910196"/>
              <a:ext cx="40463" cy="138556"/>
            </a:xfrm>
            <a:custGeom>
              <a:avLst/>
              <a:gdLst/>
              <a:ahLst/>
              <a:cxnLst/>
              <a:rect l="l" t="t" r="r" b="b"/>
              <a:pathLst>
                <a:path w="582" h="1993" extrusionOk="0">
                  <a:moveTo>
                    <a:pt x="523" y="0"/>
                  </a:moveTo>
                  <a:cubicBezTo>
                    <a:pt x="523" y="0"/>
                    <a:pt x="523" y="18"/>
                    <a:pt x="505" y="18"/>
                  </a:cubicBezTo>
                  <a:lnTo>
                    <a:pt x="505" y="95"/>
                  </a:lnTo>
                  <a:cubicBezTo>
                    <a:pt x="487" y="113"/>
                    <a:pt x="487" y="153"/>
                    <a:pt x="469" y="189"/>
                  </a:cubicBezTo>
                  <a:cubicBezTo>
                    <a:pt x="469" y="225"/>
                    <a:pt x="469" y="284"/>
                    <a:pt x="451" y="320"/>
                  </a:cubicBezTo>
                  <a:cubicBezTo>
                    <a:pt x="429" y="415"/>
                    <a:pt x="411" y="527"/>
                    <a:pt x="375" y="658"/>
                  </a:cubicBezTo>
                  <a:cubicBezTo>
                    <a:pt x="375" y="717"/>
                    <a:pt x="357" y="771"/>
                    <a:pt x="338" y="829"/>
                  </a:cubicBezTo>
                  <a:cubicBezTo>
                    <a:pt x="338" y="884"/>
                    <a:pt x="316" y="960"/>
                    <a:pt x="298" y="1014"/>
                  </a:cubicBezTo>
                  <a:cubicBezTo>
                    <a:pt x="298" y="1055"/>
                    <a:pt x="280" y="1073"/>
                    <a:pt x="280" y="1109"/>
                  </a:cubicBezTo>
                  <a:cubicBezTo>
                    <a:pt x="262" y="1127"/>
                    <a:pt x="262" y="1168"/>
                    <a:pt x="262" y="1204"/>
                  </a:cubicBezTo>
                  <a:cubicBezTo>
                    <a:pt x="244" y="1222"/>
                    <a:pt x="244" y="1258"/>
                    <a:pt x="226" y="1280"/>
                  </a:cubicBezTo>
                  <a:cubicBezTo>
                    <a:pt x="226" y="1316"/>
                    <a:pt x="203" y="1352"/>
                    <a:pt x="203" y="1370"/>
                  </a:cubicBezTo>
                  <a:cubicBezTo>
                    <a:pt x="185" y="1429"/>
                    <a:pt x="167" y="1483"/>
                    <a:pt x="149" y="1542"/>
                  </a:cubicBezTo>
                  <a:cubicBezTo>
                    <a:pt x="131" y="1596"/>
                    <a:pt x="113" y="1636"/>
                    <a:pt x="113" y="1690"/>
                  </a:cubicBezTo>
                  <a:cubicBezTo>
                    <a:pt x="91" y="1708"/>
                    <a:pt x="91" y="1731"/>
                    <a:pt x="73" y="1749"/>
                  </a:cubicBezTo>
                  <a:cubicBezTo>
                    <a:pt x="73" y="1767"/>
                    <a:pt x="73" y="1785"/>
                    <a:pt x="55" y="1803"/>
                  </a:cubicBezTo>
                  <a:cubicBezTo>
                    <a:pt x="36" y="1844"/>
                    <a:pt x="36" y="1880"/>
                    <a:pt x="18" y="1898"/>
                  </a:cubicBezTo>
                  <a:cubicBezTo>
                    <a:pt x="18" y="1934"/>
                    <a:pt x="0" y="1956"/>
                    <a:pt x="0" y="1974"/>
                  </a:cubicBezTo>
                  <a:lnTo>
                    <a:pt x="0" y="1992"/>
                  </a:lnTo>
                  <a:lnTo>
                    <a:pt x="18" y="1974"/>
                  </a:lnTo>
                  <a:cubicBezTo>
                    <a:pt x="18" y="1974"/>
                    <a:pt x="36" y="1956"/>
                    <a:pt x="55" y="1934"/>
                  </a:cubicBezTo>
                  <a:cubicBezTo>
                    <a:pt x="73" y="1916"/>
                    <a:pt x="91" y="1880"/>
                    <a:pt x="131" y="1844"/>
                  </a:cubicBezTo>
                  <a:cubicBezTo>
                    <a:pt x="149" y="1844"/>
                    <a:pt x="149" y="1821"/>
                    <a:pt x="167" y="1803"/>
                  </a:cubicBezTo>
                  <a:cubicBezTo>
                    <a:pt x="185" y="1785"/>
                    <a:pt x="185" y="1767"/>
                    <a:pt x="203" y="1731"/>
                  </a:cubicBezTo>
                  <a:cubicBezTo>
                    <a:pt x="244" y="1690"/>
                    <a:pt x="262" y="1654"/>
                    <a:pt x="298" y="1596"/>
                  </a:cubicBezTo>
                  <a:cubicBezTo>
                    <a:pt x="316" y="1578"/>
                    <a:pt x="316" y="1542"/>
                    <a:pt x="338" y="1524"/>
                  </a:cubicBezTo>
                  <a:cubicBezTo>
                    <a:pt x="357" y="1483"/>
                    <a:pt x="357" y="1465"/>
                    <a:pt x="375" y="1429"/>
                  </a:cubicBezTo>
                  <a:cubicBezTo>
                    <a:pt x="393" y="1370"/>
                    <a:pt x="429" y="1316"/>
                    <a:pt x="451" y="1258"/>
                  </a:cubicBezTo>
                  <a:cubicBezTo>
                    <a:pt x="469" y="1186"/>
                    <a:pt x="487" y="1127"/>
                    <a:pt x="505" y="1073"/>
                  </a:cubicBezTo>
                  <a:cubicBezTo>
                    <a:pt x="523" y="996"/>
                    <a:pt x="523" y="942"/>
                    <a:pt x="541" y="866"/>
                  </a:cubicBezTo>
                  <a:cubicBezTo>
                    <a:pt x="541" y="829"/>
                    <a:pt x="541" y="807"/>
                    <a:pt x="564" y="771"/>
                  </a:cubicBezTo>
                  <a:lnTo>
                    <a:pt x="564" y="676"/>
                  </a:lnTo>
                  <a:cubicBezTo>
                    <a:pt x="564" y="622"/>
                    <a:pt x="582" y="545"/>
                    <a:pt x="582" y="491"/>
                  </a:cubicBezTo>
                  <a:lnTo>
                    <a:pt x="582" y="415"/>
                  </a:lnTo>
                  <a:cubicBezTo>
                    <a:pt x="564" y="379"/>
                    <a:pt x="564" y="356"/>
                    <a:pt x="564" y="338"/>
                  </a:cubicBezTo>
                  <a:lnTo>
                    <a:pt x="564" y="207"/>
                  </a:lnTo>
                  <a:cubicBezTo>
                    <a:pt x="541" y="153"/>
                    <a:pt x="541" y="131"/>
                    <a:pt x="541" y="95"/>
                  </a:cubicBezTo>
                  <a:cubicBezTo>
                    <a:pt x="541" y="59"/>
                    <a:pt x="523" y="41"/>
                    <a:pt x="523" y="18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 rot="-1070953">
              <a:off x="1640589" y="4110698"/>
              <a:ext cx="186880" cy="30172"/>
            </a:xfrm>
            <a:custGeom>
              <a:avLst/>
              <a:gdLst/>
              <a:ahLst/>
              <a:cxnLst/>
              <a:rect l="l" t="t" r="r" b="b"/>
              <a:pathLst>
                <a:path w="2688" h="434" extrusionOk="0">
                  <a:moveTo>
                    <a:pt x="2557" y="1"/>
                  </a:moveTo>
                  <a:cubicBezTo>
                    <a:pt x="2480" y="1"/>
                    <a:pt x="2385" y="19"/>
                    <a:pt x="2255" y="19"/>
                  </a:cubicBezTo>
                  <a:cubicBezTo>
                    <a:pt x="2183" y="37"/>
                    <a:pt x="2124" y="37"/>
                    <a:pt x="2047" y="59"/>
                  </a:cubicBezTo>
                  <a:cubicBezTo>
                    <a:pt x="1975" y="59"/>
                    <a:pt x="1899" y="77"/>
                    <a:pt x="1822" y="77"/>
                  </a:cubicBezTo>
                  <a:cubicBezTo>
                    <a:pt x="1750" y="95"/>
                    <a:pt x="1655" y="95"/>
                    <a:pt x="1578" y="113"/>
                  </a:cubicBezTo>
                  <a:cubicBezTo>
                    <a:pt x="1484" y="113"/>
                    <a:pt x="1412" y="131"/>
                    <a:pt x="1335" y="149"/>
                  </a:cubicBezTo>
                  <a:cubicBezTo>
                    <a:pt x="1240" y="149"/>
                    <a:pt x="1168" y="172"/>
                    <a:pt x="1074" y="190"/>
                  </a:cubicBezTo>
                  <a:cubicBezTo>
                    <a:pt x="997" y="208"/>
                    <a:pt x="920" y="208"/>
                    <a:pt x="830" y="226"/>
                  </a:cubicBezTo>
                  <a:cubicBezTo>
                    <a:pt x="754" y="244"/>
                    <a:pt x="677" y="262"/>
                    <a:pt x="605" y="262"/>
                  </a:cubicBezTo>
                  <a:cubicBezTo>
                    <a:pt x="546" y="285"/>
                    <a:pt x="470" y="303"/>
                    <a:pt x="415" y="321"/>
                  </a:cubicBezTo>
                  <a:cubicBezTo>
                    <a:pt x="285" y="339"/>
                    <a:pt x="172" y="375"/>
                    <a:pt x="113" y="397"/>
                  </a:cubicBezTo>
                  <a:cubicBezTo>
                    <a:pt x="41" y="415"/>
                    <a:pt x="1" y="433"/>
                    <a:pt x="1" y="433"/>
                  </a:cubicBezTo>
                  <a:lnTo>
                    <a:pt x="415" y="433"/>
                  </a:lnTo>
                  <a:cubicBezTo>
                    <a:pt x="492" y="415"/>
                    <a:pt x="546" y="415"/>
                    <a:pt x="623" y="415"/>
                  </a:cubicBezTo>
                  <a:cubicBezTo>
                    <a:pt x="695" y="415"/>
                    <a:pt x="772" y="397"/>
                    <a:pt x="866" y="397"/>
                  </a:cubicBezTo>
                  <a:cubicBezTo>
                    <a:pt x="943" y="397"/>
                    <a:pt x="1015" y="375"/>
                    <a:pt x="1110" y="375"/>
                  </a:cubicBezTo>
                  <a:cubicBezTo>
                    <a:pt x="1186" y="357"/>
                    <a:pt x="1281" y="357"/>
                    <a:pt x="1353" y="339"/>
                  </a:cubicBezTo>
                  <a:cubicBezTo>
                    <a:pt x="1448" y="321"/>
                    <a:pt x="1524" y="303"/>
                    <a:pt x="1597" y="303"/>
                  </a:cubicBezTo>
                  <a:cubicBezTo>
                    <a:pt x="1691" y="285"/>
                    <a:pt x="1768" y="262"/>
                    <a:pt x="1844" y="244"/>
                  </a:cubicBezTo>
                  <a:cubicBezTo>
                    <a:pt x="1935" y="226"/>
                    <a:pt x="2011" y="208"/>
                    <a:pt x="2070" y="190"/>
                  </a:cubicBezTo>
                  <a:cubicBezTo>
                    <a:pt x="2142" y="172"/>
                    <a:pt x="2219" y="149"/>
                    <a:pt x="2273" y="131"/>
                  </a:cubicBezTo>
                  <a:cubicBezTo>
                    <a:pt x="2408" y="95"/>
                    <a:pt x="2498" y="77"/>
                    <a:pt x="2575" y="37"/>
                  </a:cubicBezTo>
                  <a:cubicBezTo>
                    <a:pt x="2633" y="19"/>
                    <a:pt x="2687" y="1"/>
                    <a:pt x="2687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 rot="-1070953">
              <a:off x="1050806" y="3561191"/>
              <a:ext cx="186811" cy="30172"/>
            </a:xfrm>
            <a:custGeom>
              <a:avLst/>
              <a:gdLst/>
              <a:ahLst/>
              <a:cxnLst/>
              <a:rect l="l" t="t" r="r" b="b"/>
              <a:pathLst>
                <a:path w="2687" h="434" extrusionOk="0">
                  <a:moveTo>
                    <a:pt x="2254" y="0"/>
                  </a:moveTo>
                  <a:cubicBezTo>
                    <a:pt x="2177" y="0"/>
                    <a:pt x="2123" y="0"/>
                    <a:pt x="2047" y="18"/>
                  </a:cubicBezTo>
                  <a:cubicBezTo>
                    <a:pt x="1974" y="18"/>
                    <a:pt x="1898" y="18"/>
                    <a:pt x="1821" y="41"/>
                  </a:cubicBezTo>
                  <a:cubicBezTo>
                    <a:pt x="1727" y="41"/>
                    <a:pt x="1654" y="59"/>
                    <a:pt x="1578" y="59"/>
                  </a:cubicBezTo>
                  <a:cubicBezTo>
                    <a:pt x="1483" y="77"/>
                    <a:pt x="1411" y="77"/>
                    <a:pt x="1316" y="95"/>
                  </a:cubicBezTo>
                  <a:cubicBezTo>
                    <a:pt x="1240" y="113"/>
                    <a:pt x="1145" y="113"/>
                    <a:pt x="1073" y="131"/>
                  </a:cubicBezTo>
                  <a:cubicBezTo>
                    <a:pt x="978" y="154"/>
                    <a:pt x="902" y="172"/>
                    <a:pt x="825" y="190"/>
                  </a:cubicBezTo>
                  <a:cubicBezTo>
                    <a:pt x="753" y="208"/>
                    <a:pt x="676" y="226"/>
                    <a:pt x="600" y="244"/>
                  </a:cubicBezTo>
                  <a:cubicBezTo>
                    <a:pt x="528" y="266"/>
                    <a:pt x="469" y="284"/>
                    <a:pt x="397" y="302"/>
                  </a:cubicBezTo>
                  <a:cubicBezTo>
                    <a:pt x="284" y="338"/>
                    <a:pt x="171" y="379"/>
                    <a:pt x="113" y="397"/>
                  </a:cubicBezTo>
                  <a:cubicBezTo>
                    <a:pt x="36" y="415"/>
                    <a:pt x="0" y="433"/>
                    <a:pt x="0" y="433"/>
                  </a:cubicBezTo>
                  <a:lnTo>
                    <a:pt x="113" y="433"/>
                  </a:lnTo>
                  <a:cubicBezTo>
                    <a:pt x="189" y="433"/>
                    <a:pt x="302" y="415"/>
                    <a:pt x="433" y="415"/>
                  </a:cubicBezTo>
                  <a:cubicBezTo>
                    <a:pt x="487" y="397"/>
                    <a:pt x="564" y="397"/>
                    <a:pt x="622" y="379"/>
                  </a:cubicBezTo>
                  <a:cubicBezTo>
                    <a:pt x="694" y="379"/>
                    <a:pt x="771" y="356"/>
                    <a:pt x="866" y="356"/>
                  </a:cubicBezTo>
                  <a:cubicBezTo>
                    <a:pt x="938" y="338"/>
                    <a:pt x="1014" y="338"/>
                    <a:pt x="1091" y="320"/>
                  </a:cubicBezTo>
                  <a:cubicBezTo>
                    <a:pt x="1186" y="302"/>
                    <a:pt x="1258" y="302"/>
                    <a:pt x="1352" y="284"/>
                  </a:cubicBezTo>
                  <a:cubicBezTo>
                    <a:pt x="1429" y="266"/>
                    <a:pt x="1524" y="266"/>
                    <a:pt x="1596" y="244"/>
                  </a:cubicBezTo>
                  <a:cubicBezTo>
                    <a:pt x="1672" y="226"/>
                    <a:pt x="1767" y="208"/>
                    <a:pt x="1839" y="208"/>
                  </a:cubicBezTo>
                  <a:cubicBezTo>
                    <a:pt x="1916" y="190"/>
                    <a:pt x="1993" y="172"/>
                    <a:pt x="2065" y="154"/>
                  </a:cubicBezTo>
                  <a:cubicBezTo>
                    <a:pt x="2141" y="131"/>
                    <a:pt x="2200" y="131"/>
                    <a:pt x="2272" y="113"/>
                  </a:cubicBezTo>
                  <a:cubicBezTo>
                    <a:pt x="2385" y="77"/>
                    <a:pt x="2497" y="59"/>
                    <a:pt x="2574" y="41"/>
                  </a:cubicBezTo>
                  <a:cubicBezTo>
                    <a:pt x="2628" y="18"/>
                    <a:pt x="2687" y="0"/>
                    <a:pt x="2687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 rot="-1070953">
              <a:off x="1037155" y="3736106"/>
              <a:ext cx="95317" cy="656909"/>
            </a:xfrm>
            <a:custGeom>
              <a:avLst/>
              <a:gdLst/>
              <a:ahLst/>
              <a:cxnLst/>
              <a:rect l="l" t="t" r="r" b="b"/>
              <a:pathLst>
                <a:path w="1371" h="944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41" y="7591"/>
                    <a:pt x="1371" y="94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 rot="-1070953">
              <a:off x="1280278" y="4255301"/>
              <a:ext cx="535334" cy="71816"/>
            </a:xfrm>
            <a:custGeom>
              <a:avLst/>
              <a:gdLst/>
              <a:ahLst/>
              <a:cxnLst/>
              <a:rect l="l" t="t" r="r" b="b"/>
              <a:pathLst>
                <a:path w="7700" h="1033" extrusionOk="0">
                  <a:moveTo>
                    <a:pt x="0" y="961"/>
                  </a:moveTo>
                  <a:cubicBezTo>
                    <a:pt x="0" y="961"/>
                    <a:pt x="2498" y="1033"/>
                    <a:pt x="7700" y="1"/>
                  </a:cubicBez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9"/>
          <p:cNvGrpSpPr/>
          <p:nvPr/>
        </p:nvGrpSpPr>
        <p:grpSpPr>
          <a:xfrm>
            <a:off x="7138058" y="3279032"/>
            <a:ext cx="1506198" cy="1427770"/>
            <a:chOff x="7138058" y="3279032"/>
            <a:chExt cx="1506198" cy="1427770"/>
          </a:xfrm>
        </p:grpSpPr>
        <p:sp>
          <p:nvSpPr>
            <p:cNvPr id="1075" name="Google Shape;1075;p49"/>
            <p:cNvSpPr/>
            <p:nvPr/>
          </p:nvSpPr>
          <p:spPr>
            <a:xfrm rot="448844">
              <a:off x="7214468" y="3361761"/>
              <a:ext cx="1353378" cy="1262314"/>
            </a:xfrm>
            <a:custGeom>
              <a:avLst/>
              <a:gdLst/>
              <a:ahLst/>
              <a:cxnLst/>
              <a:rect l="l" t="t" r="r" b="b"/>
              <a:pathLst>
                <a:path w="16757" h="15629" extrusionOk="0">
                  <a:moveTo>
                    <a:pt x="9787" y="1"/>
                  </a:moveTo>
                  <a:cubicBezTo>
                    <a:pt x="9675" y="1"/>
                    <a:pt x="9562" y="19"/>
                    <a:pt x="9449" y="77"/>
                  </a:cubicBezTo>
                  <a:cubicBezTo>
                    <a:pt x="8904" y="280"/>
                    <a:pt x="8471" y="938"/>
                    <a:pt x="8079" y="1578"/>
                  </a:cubicBezTo>
                  <a:lnTo>
                    <a:pt x="8038" y="1655"/>
                  </a:lnTo>
                  <a:cubicBezTo>
                    <a:pt x="7926" y="1822"/>
                    <a:pt x="7795" y="2029"/>
                    <a:pt x="7646" y="2272"/>
                  </a:cubicBezTo>
                  <a:lnTo>
                    <a:pt x="7515" y="2272"/>
                  </a:lnTo>
                  <a:cubicBezTo>
                    <a:pt x="7101" y="2272"/>
                    <a:pt x="6686" y="2498"/>
                    <a:pt x="6406" y="2895"/>
                  </a:cubicBezTo>
                  <a:cubicBezTo>
                    <a:pt x="6312" y="3043"/>
                    <a:pt x="6258" y="3192"/>
                    <a:pt x="6217" y="3345"/>
                  </a:cubicBezTo>
                  <a:cubicBezTo>
                    <a:pt x="6086" y="3399"/>
                    <a:pt x="5920" y="3458"/>
                    <a:pt x="5748" y="3548"/>
                  </a:cubicBezTo>
                  <a:cubicBezTo>
                    <a:pt x="5505" y="3458"/>
                    <a:pt x="5505" y="3399"/>
                    <a:pt x="5523" y="3305"/>
                  </a:cubicBezTo>
                  <a:lnTo>
                    <a:pt x="5523" y="3287"/>
                  </a:lnTo>
                  <a:cubicBezTo>
                    <a:pt x="5523" y="3192"/>
                    <a:pt x="5600" y="3043"/>
                    <a:pt x="5654" y="2913"/>
                  </a:cubicBezTo>
                  <a:cubicBezTo>
                    <a:pt x="5825" y="2480"/>
                    <a:pt x="6145" y="1691"/>
                    <a:pt x="5334" y="1128"/>
                  </a:cubicBezTo>
                  <a:cubicBezTo>
                    <a:pt x="5072" y="938"/>
                    <a:pt x="4770" y="844"/>
                    <a:pt x="4414" y="844"/>
                  </a:cubicBezTo>
                  <a:cubicBezTo>
                    <a:pt x="3909" y="844"/>
                    <a:pt x="3458" y="1033"/>
                    <a:pt x="3251" y="1146"/>
                  </a:cubicBezTo>
                  <a:cubicBezTo>
                    <a:pt x="2629" y="1466"/>
                    <a:pt x="2404" y="1970"/>
                    <a:pt x="2201" y="2421"/>
                  </a:cubicBezTo>
                  <a:lnTo>
                    <a:pt x="2029" y="2759"/>
                  </a:lnTo>
                  <a:cubicBezTo>
                    <a:pt x="1993" y="2836"/>
                    <a:pt x="1804" y="2872"/>
                    <a:pt x="1543" y="2931"/>
                  </a:cubicBezTo>
                  <a:cubicBezTo>
                    <a:pt x="1241" y="2967"/>
                    <a:pt x="848" y="3043"/>
                    <a:pt x="528" y="3323"/>
                  </a:cubicBezTo>
                  <a:cubicBezTo>
                    <a:pt x="172" y="3661"/>
                    <a:pt x="1" y="4076"/>
                    <a:pt x="19" y="4508"/>
                  </a:cubicBezTo>
                  <a:cubicBezTo>
                    <a:pt x="37" y="4941"/>
                    <a:pt x="262" y="5333"/>
                    <a:pt x="641" y="5617"/>
                  </a:cubicBezTo>
                  <a:cubicBezTo>
                    <a:pt x="826" y="5766"/>
                    <a:pt x="1015" y="5843"/>
                    <a:pt x="1164" y="5897"/>
                  </a:cubicBezTo>
                  <a:cubicBezTo>
                    <a:pt x="1371" y="6009"/>
                    <a:pt x="1412" y="6027"/>
                    <a:pt x="1466" y="6181"/>
                  </a:cubicBezTo>
                  <a:cubicBezTo>
                    <a:pt x="1561" y="6442"/>
                    <a:pt x="1502" y="6726"/>
                    <a:pt x="1448" y="7064"/>
                  </a:cubicBezTo>
                  <a:cubicBezTo>
                    <a:pt x="1371" y="7438"/>
                    <a:pt x="1299" y="7889"/>
                    <a:pt x="1448" y="8358"/>
                  </a:cubicBezTo>
                  <a:lnTo>
                    <a:pt x="1448" y="8376"/>
                  </a:lnTo>
                  <a:cubicBezTo>
                    <a:pt x="1655" y="8998"/>
                    <a:pt x="2124" y="9372"/>
                    <a:pt x="2764" y="9372"/>
                  </a:cubicBezTo>
                  <a:cubicBezTo>
                    <a:pt x="2949" y="9372"/>
                    <a:pt x="3156" y="9318"/>
                    <a:pt x="3364" y="9259"/>
                  </a:cubicBezTo>
                  <a:lnTo>
                    <a:pt x="3364" y="9259"/>
                  </a:lnTo>
                  <a:cubicBezTo>
                    <a:pt x="3102" y="10576"/>
                    <a:pt x="2854" y="11721"/>
                    <a:pt x="2836" y="11851"/>
                  </a:cubicBezTo>
                  <a:cubicBezTo>
                    <a:pt x="2670" y="12509"/>
                    <a:pt x="2818" y="13956"/>
                    <a:pt x="4603" y="14669"/>
                  </a:cubicBezTo>
                  <a:cubicBezTo>
                    <a:pt x="5298" y="14953"/>
                    <a:pt x="6276" y="15196"/>
                    <a:pt x="7515" y="15381"/>
                  </a:cubicBezTo>
                  <a:cubicBezTo>
                    <a:pt x="8489" y="15534"/>
                    <a:pt x="9354" y="15629"/>
                    <a:pt x="10031" y="15629"/>
                  </a:cubicBezTo>
                  <a:cubicBezTo>
                    <a:pt x="10179" y="15629"/>
                    <a:pt x="10351" y="15606"/>
                    <a:pt x="10481" y="15606"/>
                  </a:cubicBezTo>
                  <a:cubicBezTo>
                    <a:pt x="12059" y="15516"/>
                    <a:pt x="12812" y="14574"/>
                    <a:pt x="13019" y="13731"/>
                  </a:cubicBezTo>
                  <a:lnTo>
                    <a:pt x="13186" y="13560"/>
                  </a:lnTo>
                  <a:cubicBezTo>
                    <a:pt x="13335" y="13411"/>
                    <a:pt x="13583" y="13168"/>
                    <a:pt x="13673" y="13168"/>
                  </a:cubicBezTo>
                  <a:cubicBezTo>
                    <a:pt x="13673" y="13168"/>
                    <a:pt x="13713" y="13168"/>
                    <a:pt x="13768" y="13204"/>
                  </a:cubicBezTo>
                  <a:lnTo>
                    <a:pt x="13786" y="13222"/>
                  </a:lnTo>
                  <a:cubicBezTo>
                    <a:pt x="13862" y="13262"/>
                    <a:pt x="13957" y="13393"/>
                    <a:pt x="14070" y="13524"/>
                  </a:cubicBezTo>
                  <a:cubicBezTo>
                    <a:pt x="14313" y="13803"/>
                    <a:pt x="14651" y="14218"/>
                    <a:pt x="15214" y="14218"/>
                  </a:cubicBezTo>
                  <a:cubicBezTo>
                    <a:pt x="15404" y="14218"/>
                    <a:pt x="15589" y="14182"/>
                    <a:pt x="15796" y="14069"/>
                  </a:cubicBezTo>
                  <a:cubicBezTo>
                    <a:pt x="16472" y="13731"/>
                    <a:pt x="16738" y="12884"/>
                    <a:pt x="16738" y="12225"/>
                  </a:cubicBezTo>
                  <a:cubicBezTo>
                    <a:pt x="16756" y="11531"/>
                    <a:pt x="16418" y="11081"/>
                    <a:pt x="16116" y="10688"/>
                  </a:cubicBezTo>
                  <a:cubicBezTo>
                    <a:pt x="16039" y="10594"/>
                    <a:pt x="15967" y="10499"/>
                    <a:pt x="15891" y="10386"/>
                  </a:cubicBezTo>
                  <a:cubicBezTo>
                    <a:pt x="15837" y="10310"/>
                    <a:pt x="15891" y="10143"/>
                    <a:pt x="15985" y="9900"/>
                  </a:cubicBezTo>
                  <a:cubicBezTo>
                    <a:pt x="16080" y="9579"/>
                    <a:pt x="16211" y="9205"/>
                    <a:pt x="16098" y="8809"/>
                  </a:cubicBezTo>
                  <a:cubicBezTo>
                    <a:pt x="15927" y="8114"/>
                    <a:pt x="15386" y="7664"/>
                    <a:pt x="14728" y="7664"/>
                  </a:cubicBezTo>
                  <a:cubicBezTo>
                    <a:pt x="14502" y="7664"/>
                    <a:pt x="14259" y="7718"/>
                    <a:pt x="14033" y="7812"/>
                  </a:cubicBezTo>
                  <a:cubicBezTo>
                    <a:pt x="13898" y="7889"/>
                    <a:pt x="13786" y="7943"/>
                    <a:pt x="13695" y="8020"/>
                  </a:cubicBezTo>
                  <a:cubicBezTo>
                    <a:pt x="13749" y="7587"/>
                    <a:pt x="13786" y="7249"/>
                    <a:pt x="13826" y="7024"/>
                  </a:cubicBezTo>
                  <a:cubicBezTo>
                    <a:pt x="13993" y="5825"/>
                    <a:pt x="13168" y="4923"/>
                    <a:pt x="12623" y="4472"/>
                  </a:cubicBezTo>
                  <a:lnTo>
                    <a:pt x="12474" y="4360"/>
                  </a:lnTo>
                  <a:cubicBezTo>
                    <a:pt x="12492" y="4188"/>
                    <a:pt x="12474" y="4021"/>
                    <a:pt x="12433" y="3850"/>
                  </a:cubicBezTo>
                  <a:cubicBezTo>
                    <a:pt x="12284" y="3363"/>
                    <a:pt x="11910" y="2985"/>
                    <a:pt x="11478" y="2895"/>
                  </a:cubicBezTo>
                  <a:cubicBezTo>
                    <a:pt x="11140" y="1430"/>
                    <a:pt x="10743" y="1"/>
                    <a:pt x="9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 rot="448844">
              <a:off x="7279587" y="3427538"/>
              <a:ext cx="565839" cy="602363"/>
            </a:xfrm>
            <a:custGeom>
              <a:avLst/>
              <a:gdLst/>
              <a:ahLst/>
              <a:cxnLst/>
              <a:rect l="l" t="t" r="r" b="b"/>
              <a:pathLst>
                <a:path w="7006" h="7458" extrusionOk="0">
                  <a:moveTo>
                    <a:pt x="4004" y="0"/>
                  </a:moveTo>
                  <a:cubicBezTo>
                    <a:pt x="3675" y="0"/>
                    <a:pt x="3331" y="108"/>
                    <a:pt x="3061" y="242"/>
                  </a:cubicBezTo>
                  <a:cubicBezTo>
                    <a:pt x="2480" y="544"/>
                    <a:pt x="2367" y="1090"/>
                    <a:pt x="2083" y="1635"/>
                  </a:cubicBezTo>
                  <a:cubicBezTo>
                    <a:pt x="1786" y="2199"/>
                    <a:pt x="902" y="1933"/>
                    <a:pt x="488" y="2329"/>
                  </a:cubicBezTo>
                  <a:cubicBezTo>
                    <a:pt x="1" y="2780"/>
                    <a:pt x="1" y="3398"/>
                    <a:pt x="546" y="3812"/>
                  </a:cubicBezTo>
                  <a:cubicBezTo>
                    <a:pt x="974" y="4151"/>
                    <a:pt x="1335" y="4056"/>
                    <a:pt x="1538" y="4619"/>
                  </a:cubicBezTo>
                  <a:cubicBezTo>
                    <a:pt x="1822" y="5390"/>
                    <a:pt x="1294" y="6102"/>
                    <a:pt x="1520" y="6837"/>
                  </a:cubicBezTo>
                  <a:cubicBezTo>
                    <a:pt x="1671" y="7286"/>
                    <a:pt x="1987" y="7457"/>
                    <a:pt x="2340" y="7457"/>
                  </a:cubicBezTo>
                  <a:cubicBezTo>
                    <a:pt x="2873" y="7457"/>
                    <a:pt x="3488" y="7066"/>
                    <a:pt x="3738" y="6648"/>
                  </a:cubicBezTo>
                  <a:cubicBezTo>
                    <a:pt x="4130" y="5972"/>
                    <a:pt x="4378" y="5070"/>
                    <a:pt x="5279" y="4957"/>
                  </a:cubicBezTo>
                  <a:cubicBezTo>
                    <a:pt x="5302" y="4955"/>
                    <a:pt x="5326" y="4954"/>
                    <a:pt x="5349" y="4954"/>
                  </a:cubicBezTo>
                  <a:cubicBezTo>
                    <a:pt x="5605" y="4954"/>
                    <a:pt x="5901" y="5066"/>
                    <a:pt x="6174" y="5066"/>
                  </a:cubicBezTo>
                  <a:cubicBezTo>
                    <a:pt x="6309" y="5066"/>
                    <a:pt x="6438" y="5039"/>
                    <a:pt x="6555" y="4957"/>
                  </a:cubicBezTo>
                  <a:cubicBezTo>
                    <a:pt x="7006" y="4655"/>
                    <a:pt x="6875" y="3812"/>
                    <a:pt x="6573" y="3380"/>
                  </a:cubicBezTo>
                  <a:cubicBezTo>
                    <a:pt x="6068" y="2591"/>
                    <a:pt x="4450" y="2947"/>
                    <a:pt x="4581" y="1879"/>
                  </a:cubicBezTo>
                  <a:cubicBezTo>
                    <a:pt x="4639" y="1315"/>
                    <a:pt x="5297" y="657"/>
                    <a:pt x="4621" y="170"/>
                  </a:cubicBezTo>
                  <a:cubicBezTo>
                    <a:pt x="4440" y="49"/>
                    <a:pt x="4225" y="0"/>
                    <a:pt x="4004" y="0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 rot="448844">
              <a:off x="7975606" y="4032336"/>
              <a:ext cx="515280" cy="493650"/>
            </a:xfrm>
            <a:custGeom>
              <a:avLst/>
              <a:gdLst/>
              <a:ahLst/>
              <a:cxnLst/>
              <a:rect l="l" t="t" r="r" b="b"/>
              <a:pathLst>
                <a:path w="6380" h="6112" extrusionOk="0">
                  <a:moveTo>
                    <a:pt x="1069" y="1"/>
                  </a:moveTo>
                  <a:cubicBezTo>
                    <a:pt x="91" y="1"/>
                    <a:pt x="1" y="1414"/>
                    <a:pt x="407" y="2066"/>
                  </a:cubicBezTo>
                  <a:cubicBezTo>
                    <a:pt x="804" y="2724"/>
                    <a:pt x="1498" y="3360"/>
                    <a:pt x="1178" y="4207"/>
                  </a:cubicBezTo>
                  <a:cubicBezTo>
                    <a:pt x="1007" y="4581"/>
                    <a:pt x="502" y="4883"/>
                    <a:pt x="556" y="5334"/>
                  </a:cubicBezTo>
                  <a:cubicBezTo>
                    <a:pt x="610" y="5835"/>
                    <a:pt x="1310" y="6111"/>
                    <a:pt x="1818" y="6111"/>
                  </a:cubicBezTo>
                  <a:cubicBezTo>
                    <a:pt x="1863" y="6111"/>
                    <a:pt x="1907" y="6109"/>
                    <a:pt x="1949" y="6105"/>
                  </a:cubicBezTo>
                  <a:cubicBezTo>
                    <a:pt x="2735" y="6040"/>
                    <a:pt x="3179" y="4908"/>
                    <a:pt x="3822" y="4908"/>
                  </a:cubicBezTo>
                  <a:cubicBezTo>
                    <a:pt x="3946" y="4908"/>
                    <a:pt x="4078" y="4950"/>
                    <a:pt x="4221" y="5050"/>
                  </a:cubicBezTo>
                  <a:cubicBezTo>
                    <a:pt x="4610" y="5316"/>
                    <a:pt x="4856" y="5970"/>
                    <a:pt x="5360" y="5970"/>
                  </a:cubicBezTo>
                  <a:cubicBezTo>
                    <a:pt x="5462" y="5970"/>
                    <a:pt x="5576" y="5943"/>
                    <a:pt x="5704" y="5879"/>
                  </a:cubicBezTo>
                  <a:cubicBezTo>
                    <a:pt x="6190" y="5631"/>
                    <a:pt x="6362" y="4978"/>
                    <a:pt x="6362" y="4486"/>
                  </a:cubicBezTo>
                  <a:cubicBezTo>
                    <a:pt x="6380" y="3828"/>
                    <a:pt x="5947" y="3472"/>
                    <a:pt x="5609" y="2967"/>
                  </a:cubicBezTo>
                  <a:cubicBezTo>
                    <a:pt x="5253" y="2422"/>
                    <a:pt x="5893" y="1782"/>
                    <a:pt x="5740" y="1218"/>
                  </a:cubicBezTo>
                  <a:cubicBezTo>
                    <a:pt x="5615" y="744"/>
                    <a:pt x="5280" y="456"/>
                    <a:pt x="4862" y="456"/>
                  </a:cubicBezTo>
                  <a:cubicBezTo>
                    <a:pt x="4719" y="456"/>
                    <a:pt x="4567" y="489"/>
                    <a:pt x="4410" y="560"/>
                  </a:cubicBezTo>
                  <a:cubicBezTo>
                    <a:pt x="3974" y="780"/>
                    <a:pt x="3850" y="1085"/>
                    <a:pt x="3409" y="1085"/>
                  </a:cubicBezTo>
                  <a:cubicBezTo>
                    <a:pt x="3353" y="1085"/>
                    <a:pt x="3292" y="1080"/>
                    <a:pt x="3224" y="1070"/>
                  </a:cubicBezTo>
                  <a:cubicBezTo>
                    <a:pt x="2417" y="957"/>
                    <a:pt x="2043" y="168"/>
                    <a:pt x="1272" y="19"/>
                  </a:cubicBezTo>
                  <a:cubicBezTo>
                    <a:pt x="1201" y="7"/>
                    <a:pt x="1133" y="1"/>
                    <a:pt x="106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 rot="448844">
              <a:off x="7435599" y="3662340"/>
              <a:ext cx="852716" cy="919375"/>
            </a:xfrm>
            <a:custGeom>
              <a:avLst/>
              <a:gdLst/>
              <a:ahLst/>
              <a:cxnLst/>
              <a:rect l="l" t="t" r="r" b="b"/>
              <a:pathLst>
                <a:path w="10558" h="11383" extrusionOk="0">
                  <a:moveTo>
                    <a:pt x="9579" y="9674"/>
                  </a:moveTo>
                  <a:cubicBezTo>
                    <a:pt x="9579" y="9674"/>
                    <a:pt x="10142" y="4621"/>
                    <a:pt x="10350" y="3196"/>
                  </a:cubicBezTo>
                  <a:cubicBezTo>
                    <a:pt x="10557" y="1749"/>
                    <a:pt x="8903" y="807"/>
                    <a:pt x="8903" y="807"/>
                  </a:cubicBezTo>
                  <a:lnTo>
                    <a:pt x="6351" y="397"/>
                  </a:lnTo>
                  <a:lnTo>
                    <a:pt x="3759" y="1"/>
                  </a:lnTo>
                  <a:cubicBezTo>
                    <a:pt x="3759" y="1"/>
                    <a:pt x="1934" y="379"/>
                    <a:pt x="1672" y="1804"/>
                  </a:cubicBezTo>
                  <a:cubicBezTo>
                    <a:pt x="1411" y="3233"/>
                    <a:pt x="397" y="8209"/>
                    <a:pt x="397" y="8209"/>
                  </a:cubicBezTo>
                  <a:cubicBezTo>
                    <a:pt x="397" y="8209"/>
                    <a:pt x="0" y="9674"/>
                    <a:pt x="1862" y="10427"/>
                  </a:cubicBezTo>
                  <a:cubicBezTo>
                    <a:pt x="2610" y="10724"/>
                    <a:pt x="3665" y="10950"/>
                    <a:pt x="4638" y="11103"/>
                  </a:cubicBezTo>
                  <a:cubicBezTo>
                    <a:pt x="5617" y="11252"/>
                    <a:pt x="6689" y="11382"/>
                    <a:pt x="7496" y="11328"/>
                  </a:cubicBezTo>
                  <a:cubicBezTo>
                    <a:pt x="9484" y="11198"/>
                    <a:pt x="9579" y="9674"/>
                    <a:pt x="9579" y="9674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 rot="448844">
              <a:off x="7585055" y="3881258"/>
              <a:ext cx="553886" cy="584029"/>
            </a:xfrm>
            <a:custGeom>
              <a:avLst/>
              <a:gdLst/>
              <a:ahLst/>
              <a:cxnLst/>
              <a:rect l="l" t="t" r="r" b="b"/>
              <a:pathLst>
                <a:path w="6858" h="7231" extrusionOk="0">
                  <a:moveTo>
                    <a:pt x="6294" y="6180"/>
                  </a:moveTo>
                  <a:cubicBezTo>
                    <a:pt x="6294" y="6180"/>
                    <a:pt x="6632" y="3043"/>
                    <a:pt x="6762" y="2141"/>
                  </a:cubicBezTo>
                  <a:cubicBezTo>
                    <a:pt x="6857" y="1429"/>
                    <a:pt x="6258" y="694"/>
                    <a:pt x="5563" y="604"/>
                  </a:cubicBezTo>
                  <a:cubicBezTo>
                    <a:pt x="5072" y="564"/>
                    <a:pt x="4603" y="451"/>
                    <a:pt x="4116" y="379"/>
                  </a:cubicBezTo>
                  <a:cubicBezTo>
                    <a:pt x="3648" y="302"/>
                    <a:pt x="3156" y="244"/>
                    <a:pt x="2669" y="153"/>
                  </a:cubicBezTo>
                  <a:cubicBezTo>
                    <a:pt x="1993" y="0"/>
                    <a:pt x="1186" y="528"/>
                    <a:pt x="1056" y="1240"/>
                  </a:cubicBezTo>
                  <a:cubicBezTo>
                    <a:pt x="902" y="2123"/>
                    <a:pt x="249" y="5225"/>
                    <a:pt x="249" y="5225"/>
                  </a:cubicBezTo>
                  <a:cubicBezTo>
                    <a:pt x="249" y="5225"/>
                    <a:pt x="1" y="6144"/>
                    <a:pt x="1222" y="6613"/>
                  </a:cubicBezTo>
                  <a:cubicBezTo>
                    <a:pt x="1732" y="6802"/>
                    <a:pt x="2408" y="6951"/>
                    <a:pt x="3066" y="7064"/>
                  </a:cubicBezTo>
                  <a:lnTo>
                    <a:pt x="3066" y="7064"/>
                  </a:lnTo>
                  <a:cubicBezTo>
                    <a:pt x="3702" y="7158"/>
                    <a:pt x="4396" y="7231"/>
                    <a:pt x="4941" y="7212"/>
                  </a:cubicBezTo>
                  <a:cubicBezTo>
                    <a:pt x="6239" y="7140"/>
                    <a:pt x="6294" y="6180"/>
                    <a:pt x="6294" y="618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 rot="448844">
              <a:off x="7862201" y="3389403"/>
              <a:ext cx="330571" cy="364180"/>
            </a:xfrm>
            <a:custGeom>
              <a:avLst/>
              <a:gdLst/>
              <a:ahLst/>
              <a:cxnLst/>
              <a:rect l="l" t="t" r="r" b="b"/>
              <a:pathLst>
                <a:path w="4093" h="4509" extrusionOk="0">
                  <a:moveTo>
                    <a:pt x="0" y="3570"/>
                  </a:moveTo>
                  <a:cubicBezTo>
                    <a:pt x="338" y="3043"/>
                    <a:pt x="865" y="2200"/>
                    <a:pt x="1145" y="1749"/>
                  </a:cubicBezTo>
                  <a:cubicBezTo>
                    <a:pt x="1388" y="1375"/>
                    <a:pt x="1862" y="564"/>
                    <a:pt x="2312" y="397"/>
                  </a:cubicBezTo>
                  <a:cubicBezTo>
                    <a:pt x="3345" y="0"/>
                    <a:pt x="3701" y="3742"/>
                    <a:pt x="4093" y="4508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 rot="448844">
              <a:off x="7756882" y="3675891"/>
              <a:ext cx="465771" cy="167189"/>
            </a:xfrm>
            <a:custGeom>
              <a:avLst/>
              <a:gdLst/>
              <a:ahLst/>
              <a:cxnLst/>
              <a:rect l="l" t="t" r="r" b="b"/>
              <a:pathLst>
                <a:path w="5767" h="2070" extrusionOk="0">
                  <a:moveTo>
                    <a:pt x="5766" y="979"/>
                  </a:moveTo>
                  <a:cubicBezTo>
                    <a:pt x="5617" y="866"/>
                    <a:pt x="5523" y="807"/>
                    <a:pt x="5523" y="807"/>
                  </a:cubicBezTo>
                  <a:lnTo>
                    <a:pt x="2971" y="415"/>
                  </a:lnTo>
                  <a:lnTo>
                    <a:pt x="379" y="1"/>
                  </a:lnTo>
                  <a:cubicBezTo>
                    <a:pt x="379" y="1"/>
                    <a:pt x="285" y="19"/>
                    <a:pt x="132" y="59"/>
                  </a:cubicBezTo>
                  <a:cubicBezTo>
                    <a:pt x="1" y="415"/>
                    <a:pt x="113" y="830"/>
                    <a:pt x="452" y="1015"/>
                  </a:cubicBezTo>
                  <a:cubicBezTo>
                    <a:pt x="1899" y="1804"/>
                    <a:pt x="3553" y="2070"/>
                    <a:pt x="5149" y="1768"/>
                  </a:cubicBezTo>
                  <a:cubicBezTo>
                    <a:pt x="5541" y="1691"/>
                    <a:pt x="5766" y="1353"/>
                    <a:pt x="5766" y="97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 rot="448844">
              <a:off x="7786989" y="3592766"/>
              <a:ext cx="439926" cy="203211"/>
            </a:xfrm>
            <a:custGeom>
              <a:avLst/>
              <a:gdLst/>
              <a:ahLst/>
              <a:cxnLst/>
              <a:rect l="l" t="t" r="r" b="b"/>
              <a:pathLst>
                <a:path w="5447" h="2516" extrusionOk="0">
                  <a:moveTo>
                    <a:pt x="5333" y="1294"/>
                  </a:moveTo>
                  <a:cubicBezTo>
                    <a:pt x="5446" y="1709"/>
                    <a:pt x="5221" y="2159"/>
                    <a:pt x="4806" y="2236"/>
                  </a:cubicBezTo>
                  <a:cubicBezTo>
                    <a:pt x="3323" y="2516"/>
                    <a:pt x="1781" y="2272"/>
                    <a:pt x="470" y="1542"/>
                  </a:cubicBezTo>
                  <a:cubicBezTo>
                    <a:pt x="91" y="1334"/>
                    <a:pt x="1" y="843"/>
                    <a:pt x="244" y="487"/>
                  </a:cubicBezTo>
                  <a:cubicBezTo>
                    <a:pt x="488" y="131"/>
                    <a:pt x="902" y="0"/>
                    <a:pt x="1182" y="149"/>
                  </a:cubicBezTo>
                  <a:cubicBezTo>
                    <a:pt x="2214" y="712"/>
                    <a:pt x="3400" y="902"/>
                    <a:pt x="4563" y="676"/>
                  </a:cubicBezTo>
                  <a:cubicBezTo>
                    <a:pt x="4865" y="618"/>
                    <a:pt x="5221" y="884"/>
                    <a:pt x="5333" y="1294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 rot="448844">
              <a:off x="7469042" y="4188460"/>
              <a:ext cx="217096" cy="271702"/>
            </a:xfrm>
            <a:custGeom>
              <a:avLst/>
              <a:gdLst/>
              <a:ahLst/>
              <a:cxnLst/>
              <a:rect l="l" t="t" r="r" b="b"/>
              <a:pathLst>
                <a:path w="2688" h="3364" extrusionOk="0">
                  <a:moveTo>
                    <a:pt x="339" y="0"/>
                  </a:moveTo>
                  <a:cubicBezTo>
                    <a:pt x="303" y="0"/>
                    <a:pt x="262" y="18"/>
                    <a:pt x="262" y="54"/>
                  </a:cubicBezTo>
                  <a:lnTo>
                    <a:pt x="244" y="113"/>
                  </a:lnTo>
                  <a:lnTo>
                    <a:pt x="226" y="149"/>
                  </a:lnTo>
                  <a:cubicBezTo>
                    <a:pt x="226" y="167"/>
                    <a:pt x="208" y="208"/>
                    <a:pt x="208" y="244"/>
                  </a:cubicBezTo>
                  <a:lnTo>
                    <a:pt x="190" y="262"/>
                  </a:lnTo>
                  <a:cubicBezTo>
                    <a:pt x="150" y="393"/>
                    <a:pt x="114" y="564"/>
                    <a:pt x="59" y="771"/>
                  </a:cubicBezTo>
                  <a:cubicBezTo>
                    <a:pt x="37" y="902"/>
                    <a:pt x="19" y="1015"/>
                    <a:pt x="19" y="1145"/>
                  </a:cubicBezTo>
                  <a:cubicBezTo>
                    <a:pt x="1" y="1276"/>
                    <a:pt x="19" y="1429"/>
                    <a:pt x="37" y="1560"/>
                  </a:cubicBezTo>
                  <a:cubicBezTo>
                    <a:pt x="59" y="1596"/>
                    <a:pt x="59" y="1632"/>
                    <a:pt x="77" y="1673"/>
                  </a:cubicBezTo>
                  <a:lnTo>
                    <a:pt x="77" y="1727"/>
                  </a:lnTo>
                  <a:cubicBezTo>
                    <a:pt x="77" y="1727"/>
                    <a:pt x="114" y="1803"/>
                    <a:pt x="114" y="1822"/>
                  </a:cubicBezTo>
                  <a:cubicBezTo>
                    <a:pt x="114" y="1840"/>
                    <a:pt x="132" y="1880"/>
                    <a:pt x="132" y="1898"/>
                  </a:cubicBezTo>
                  <a:lnTo>
                    <a:pt x="150" y="1952"/>
                  </a:lnTo>
                  <a:lnTo>
                    <a:pt x="172" y="2011"/>
                  </a:lnTo>
                  <a:lnTo>
                    <a:pt x="244" y="2160"/>
                  </a:lnTo>
                  <a:cubicBezTo>
                    <a:pt x="244" y="2178"/>
                    <a:pt x="262" y="2178"/>
                    <a:pt x="262" y="2196"/>
                  </a:cubicBezTo>
                  <a:lnTo>
                    <a:pt x="339" y="2331"/>
                  </a:lnTo>
                  <a:lnTo>
                    <a:pt x="398" y="2385"/>
                  </a:lnTo>
                  <a:cubicBezTo>
                    <a:pt x="398" y="2403"/>
                    <a:pt x="416" y="2403"/>
                    <a:pt x="416" y="2421"/>
                  </a:cubicBezTo>
                  <a:cubicBezTo>
                    <a:pt x="510" y="2534"/>
                    <a:pt x="600" y="2646"/>
                    <a:pt x="754" y="2759"/>
                  </a:cubicBezTo>
                  <a:cubicBezTo>
                    <a:pt x="772" y="2782"/>
                    <a:pt x="790" y="2800"/>
                    <a:pt x="808" y="2800"/>
                  </a:cubicBezTo>
                  <a:cubicBezTo>
                    <a:pt x="848" y="2836"/>
                    <a:pt x="884" y="2872"/>
                    <a:pt x="938" y="2894"/>
                  </a:cubicBezTo>
                  <a:lnTo>
                    <a:pt x="1033" y="2948"/>
                  </a:lnTo>
                  <a:cubicBezTo>
                    <a:pt x="1051" y="2966"/>
                    <a:pt x="1074" y="2985"/>
                    <a:pt x="1110" y="2985"/>
                  </a:cubicBezTo>
                  <a:cubicBezTo>
                    <a:pt x="1110" y="3007"/>
                    <a:pt x="1128" y="3007"/>
                    <a:pt x="1128" y="3007"/>
                  </a:cubicBezTo>
                  <a:cubicBezTo>
                    <a:pt x="1277" y="3079"/>
                    <a:pt x="1412" y="3138"/>
                    <a:pt x="1524" y="3174"/>
                  </a:cubicBezTo>
                  <a:cubicBezTo>
                    <a:pt x="1560" y="3192"/>
                    <a:pt x="1597" y="3192"/>
                    <a:pt x="1637" y="3210"/>
                  </a:cubicBezTo>
                  <a:cubicBezTo>
                    <a:pt x="1655" y="3210"/>
                    <a:pt x="1673" y="3232"/>
                    <a:pt x="1691" y="3232"/>
                  </a:cubicBezTo>
                  <a:cubicBezTo>
                    <a:pt x="1727" y="3250"/>
                    <a:pt x="1786" y="3250"/>
                    <a:pt x="1822" y="3268"/>
                  </a:cubicBezTo>
                  <a:lnTo>
                    <a:pt x="1863" y="3268"/>
                  </a:lnTo>
                  <a:cubicBezTo>
                    <a:pt x="1953" y="3287"/>
                    <a:pt x="2029" y="3305"/>
                    <a:pt x="2106" y="3323"/>
                  </a:cubicBezTo>
                  <a:lnTo>
                    <a:pt x="2160" y="3323"/>
                  </a:lnTo>
                  <a:cubicBezTo>
                    <a:pt x="2237" y="3345"/>
                    <a:pt x="2291" y="3345"/>
                    <a:pt x="2349" y="3345"/>
                  </a:cubicBezTo>
                  <a:lnTo>
                    <a:pt x="2403" y="3363"/>
                  </a:lnTo>
                  <a:lnTo>
                    <a:pt x="2611" y="3363"/>
                  </a:lnTo>
                  <a:cubicBezTo>
                    <a:pt x="2651" y="3363"/>
                    <a:pt x="2687" y="3345"/>
                    <a:pt x="2687" y="3305"/>
                  </a:cubicBezTo>
                  <a:cubicBezTo>
                    <a:pt x="2687" y="3268"/>
                    <a:pt x="2669" y="3232"/>
                    <a:pt x="2629" y="3210"/>
                  </a:cubicBezTo>
                  <a:lnTo>
                    <a:pt x="2575" y="3192"/>
                  </a:lnTo>
                  <a:lnTo>
                    <a:pt x="2444" y="3138"/>
                  </a:lnTo>
                  <a:lnTo>
                    <a:pt x="2385" y="3120"/>
                  </a:lnTo>
                  <a:cubicBezTo>
                    <a:pt x="2349" y="3097"/>
                    <a:pt x="2291" y="3079"/>
                    <a:pt x="2237" y="3061"/>
                  </a:cubicBezTo>
                  <a:cubicBezTo>
                    <a:pt x="2160" y="3043"/>
                    <a:pt x="2088" y="3007"/>
                    <a:pt x="1975" y="2966"/>
                  </a:cubicBezTo>
                  <a:cubicBezTo>
                    <a:pt x="1863" y="2912"/>
                    <a:pt x="1750" y="2872"/>
                    <a:pt x="1655" y="2818"/>
                  </a:cubicBezTo>
                  <a:cubicBezTo>
                    <a:pt x="1637" y="2818"/>
                    <a:pt x="1615" y="2800"/>
                    <a:pt x="1597" y="2800"/>
                  </a:cubicBezTo>
                  <a:cubicBezTo>
                    <a:pt x="1560" y="2782"/>
                    <a:pt x="1542" y="2759"/>
                    <a:pt x="1502" y="2741"/>
                  </a:cubicBezTo>
                  <a:lnTo>
                    <a:pt x="1412" y="2687"/>
                  </a:lnTo>
                  <a:cubicBezTo>
                    <a:pt x="1412" y="2687"/>
                    <a:pt x="1389" y="2669"/>
                    <a:pt x="1371" y="2669"/>
                  </a:cubicBezTo>
                  <a:cubicBezTo>
                    <a:pt x="1353" y="2669"/>
                    <a:pt x="1353" y="2646"/>
                    <a:pt x="1335" y="2646"/>
                  </a:cubicBezTo>
                  <a:cubicBezTo>
                    <a:pt x="1222" y="2574"/>
                    <a:pt x="1128" y="2498"/>
                    <a:pt x="1033" y="2421"/>
                  </a:cubicBezTo>
                  <a:cubicBezTo>
                    <a:pt x="938" y="2349"/>
                    <a:pt x="848" y="2254"/>
                    <a:pt x="772" y="2160"/>
                  </a:cubicBezTo>
                  <a:cubicBezTo>
                    <a:pt x="772" y="2142"/>
                    <a:pt x="754" y="2124"/>
                    <a:pt x="754" y="2124"/>
                  </a:cubicBezTo>
                  <a:cubicBezTo>
                    <a:pt x="736" y="2105"/>
                    <a:pt x="736" y="2083"/>
                    <a:pt x="713" y="2083"/>
                  </a:cubicBezTo>
                  <a:lnTo>
                    <a:pt x="677" y="1993"/>
                  </a:lnTo>
                  <a:cubicBezTo>
                    <a:pt x="659" y="1993"/>
                    <a:pt x="659" y="1993"/>
                    <a:pt x="659" y="1970"/>
                  </a:cubicBezTo>
                  <a:lnTo>
                    <a:pt x="641" y="1970"/>
                  </a:lnTo>
                  <a:lnTo>
                    <a:pt x="582" y="1822"/>
                  </a:lnTo>
                  <a:lnTo>
                    <a:pt x="546" y="1727"/>
                  </a:lnTo>
                  <a:cubicBezTo>
                    <a:pt x="528" y="1727"/>
                    <a:pt x="528" y="1709"/>
                    <a:pt x="528" y="1691"/>
                  </a:cubicBezTo>
                  <a:cubicBezTo>
                    <a:pt x="510" y="1673"/>
                    <a:pt x="510" y="1655"/>
                    <a:pt x="510" y="1655"/>
                  </a:cubicBezTo>
                  <a:lnTo>
                    <a:pt x="488" y="1614"/>
                  </a:lnTo>
                  <a:lnTo>
                    <a:pt x="470" y="1560"/>
                  </a:lnTo>
                  <a:lnTo>
                    <a:pt x="470" y="1542"/>
                  </a:lnTo>
                  <a:cubicBezTo>
                    <a:pt x="470" y="1519"/>
                    <a:pt x="452" y="1501"/>
                    <a:pt x="452" y="1483"/>
                  </a:cubicBezTo>
                  <a:cubicBezTo>
                    <a:pt x="416" y="1353"/>
                    <a:pt x="398" y="1240"/>
                    <a:pt x="398" y="1127"/>
                  </a:cubicBezTo>
                  <a:lnTo>
                    <a:pt x="398" y="807"/>
                  </a:lnTo>
                  <a:lnTo>
                    <a:pt x="398" y="505"/>
                  </a:lnTo>
                  <a:cubicBezTo>
                    <a:pt x="416" y="433"/>
                    <a:pt x="416" y="357"/>
                    <a:pt x="416" y="302"/>
                  </a:cubicBezTo>
                  <a:lnTo>
                    <a:pt x="416" y="280"/>
                  </a:lnTo>
                  <a:lnTo>
                    <a:pt x="416" y="167"/>
                  </a:lnTo>
                  <a:lnTo>
                    <a:pt x="416" y="131"/>
                  </a:lnTo>
                  <a:lnTo>
                    <a:pt x="416" y="77"/>
                  </a:lnTo>
                  <a:cubicBezTo>
                    <a:pt x="416" y="36"/>
                    <a:pt x="398" y="0"/>
                    <a:pt x="357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 rot="448844">
              <a:off x="8198972" y="3858481"/>
              <a:ext cx="72850" cy="196992"/>
            </a:xfrm>
            <a:custGeom>
              <a:avLst/>
              <a:gdLst/>
              <a:ahLst/>
              <a:cxnLst/>
              <a:rect l="l" t="t" r="r" b="b"/>
              <a:pathLst>
                <a:path w="902" h="2439" extrusionOk="0">
                  <a:moveTo>
                    <a:pt x="95" y="0"/>
                  </a:moveTo>
                  <a:cubicBezTo>
                    <a:pt x="77" y="0"/>
                    <a:pt x="41" y="18"/>
                    <a:pt x="41" y="36"/>
                  </a:cubicBezTo>
                  <a:cubicBezTo>
                    <a:pt x="0" y="72"/>
                    <a:pt x="0" y="113"/>
                    <a:pt x="41" y="131"/>
                  </a:cubicBezTo>
                  <a:cubicBezTo>
                    <a:pt x="41" y="131"/>
                    <a:pt x="59" y="167"/>
                    <a:pt x="95" y="226"/>
                  </a:cubicBezTo>
                  <a:lnTo>
                    <a:pt x="113" y="244"/>
                  </a:lnTo>
                  <a:cubicBezTo>
                    <a:pt x="135" y="262"/>
                    <a:pt x="153" y="298"/>
                    <a:pt x="171" y="316"/>
                  </a:cubicBezTo>
                  <a:lnTo>
                    <a:pt x="171" y="338"/>
                  </a:lnTo>
                  <a:cubicBezTo>
                    <a:pt x="189" y="356"/>
                    <a:pt x="189" y="356"/>
                    <a:pt x="208" y="374"/>
                  </a:cubicBezTo>
                  <a:lnTo>
                    <a:pt x="226" y="392"/>
                  </a:lnTo>
                  <a:cubicBezTo>
                    <a:pt x="226" y="410"/>
                    <a:pt x="226" y="428"/>
                    <a:pt x="248" y="451"/>
                  </a:cubicBezTo>
                  <a:lnTo>
                    <a:pt x="266" y="487"/>
                  </a:lnTo>
                  <a:lnTo>
                    <a:pt x="284" y="523"/>
                  </a:lnTo>
                  <a:cubicBezTo>
                    <a:pt x="302" y="541"/>
                    <a:pt x="302" y="564"/>
                    <a:pt x="320" y="582"/>
                  </a:cubicBezTo>
                  <a:cubicBezTo>
                    <a:pt x="338" y="654"/>
                    <a:pt x="361" y="712"/>
                    <a:pt x="379" y="748"/>
                  </a:cubicBezTo>
                  <a:cubicBezTo>
                    <a:pt x="397" y="825"/>
                    <a:pt x="415" y="879"/>
                    <a:pt x="433" y="938"/>
                  </a:cubicBezTo>
                  <a:cubicBezTo>
                    <a:pt x="433" y="1014"/>
                    <a:pt x="451" y="1068"/>
                    <a:pt x="451" y="1145"/>
                  </a:cubicBezTo>
                  <a:lnTo>
                    <a:pt x="451" y="1352"/>
                  </a:lnTo>
                  <a:lnTo>
                    <a:pt x="451" y="1578"/>
                  </a:lnTo>
                  <a:cubicBezTo>
                    <a:pt x="451" y="1727"/>
                    <a:pt x="451" y="1857"/>
                    <a:pt x="473" y="1970"/>
                  </a:cubicBezTo>
                  <a:lnTo>
                    <a:pt x="473" y="2141"/>
                  </a:lnTo>
                  <a:cubicBezTo>
                    <a:pt x="473" y="2195"/>
                    <a:pt x="491" y="2231"/>
                    <a:pt x="491" y="2272"/>
                  </a:cubicBezTo>
                  <a:cubicBezTo>
                    <a:pt x="491" y="2290"/>
                    <a:pt x="510" y="2308"/>
                    <a:pt x="510" y="2344"/>
                  </a:cubicBezTo>
                  <a:lnTo>
                    <a:pt x="510" y="2385"/>
                  </a:lnTo>
                  <a:cubicBezTo>
                    <a:pt x="528" y="2421"/>
                    <a:pt x="546" y="2439"/>
                    <a:pt x="586" y="2439"/>
                  </a:cubicBezTo>
                  <a:cubicBezTo>
                    <a:pt x="622" y="2439"/>
                    <a:pt x="658" y="2421"/>
                    <a:pt x="676" y="2403"/>
                  </a:cubicBezTo>
                  <a:cubicBezTo>
                    <a:pt x="676" y="2385"/>
                    <a:pt x="699" y="2344"/>
                    <a:pt x="717" y="2290"/>
                  </a:cubicBezTo>
                  <a:cubicBezTo>
                    <a:pt x="735" y="2195"/>
                    <a:pt x="771" y="2101"/>
                    <a:pt x="789" y="2006"/>
                  </a:cubicBezTo>
                  <a:cubicBezTo>
                    <a:pt x="830" y="1857"/>
                    <a:pt x="848" y="1727"/>
                    <a:pt x="866" y="1614"/>
                  </a:cubicBezTo>
                  <a:cubicBezTo>
                    <a:pt x="884" y="1519"/>
                    <a:pt x="902" y="1443"/>
                    <a:pt x="902" y="1371"/>
                  </a:cubicBezTo>
                  <a:lnTo>
                    <a:pt x="902" y="1105"/>
                  </a:lnTo>
                  <a:cubicBezTo>
                    <a:pt x="884" y="1032"/>
                    <a:pt x="884" y="938"/>
                    <a:pt x="866" y="861"/>
                  </a:cubicBezTo>
                  <a:cubicBezTo>
                    <a:pt x="848" y="766"/>
                    <a:pt x="812" y="694"/>
                    <a:pt x="771" y="618"/>
                  </a:cubicBezTo>
                  <a:cubicBezTo>
                    <a:pt x="735" y="541"/>
                    <a:pt x="699" y="469"/>
                    <a:pt x="640" y="392"/>
                  </a:cubicBezTo>
                  <a:cubicBezTo>
                    <a:pt x="604" y="338"/>
                    <a:pt x="546" y="280"/>
                    <a:pt x="491" y="244"/>
                  </a:cubicBezTo>
                  <a:cubicBezTo>
                    <a:pt x="473" y="226"/>
                    <a:pt x="451" y="203"/>
                    <a:pt x="433" y="167"/>
                  </a:cubicBezTo>
                  <a:cubicBezTo>
                    <a:pt x="397" y="149"/>
                    <a:pt x="379" y="149"/>
                    <a:pt x="361" y="131"/>
                  </a:cubicBezTo>
                  <a:cubicBezTo>
                    <a:pt x="320" y="90"/>
                    <a:pt x="284" y="90"/>
                    <a:pt x="266" y="72"/>
                  </a:cubicBezTo>
                  <a:lnTo>
                    <a:pt x="226" y="54"/>
                  </a:lnTo>
                  <a:cubicBezTo>
                    <a:pt x="208" y="36"/>
                    <a:pt x="189" y="36"/>
                    <a:pt x="171" y="36"/>
                  </a:cubicBezTo>
                  <a:lnTo>
                    <a:pt x="153" y="18"/>
                  </a:lnTo>
                  <a:lnTo>
                    <a:pt x="135" y="1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 rot="448844">
              <a:off x="7817052" y="3593559"/>
              <a:ext cx="53224" cy="88198"/>
            </a:xfrm>
            <a:custGeom>
              <a:avLst/>
              <a:gdLst/>
              <a:ahLst/>
              <a:cxnLst/>
              <a:rect l="l" t="t" r="r" b="b"/>
              <a:pathLst>
                <a:path w="659" h="1092" extrusionOk="0">
                  <a:moveTo>
                    <a:pt x="658" y="1"/>
                  </a:moveTo>
                  <a:lnTo>
                    <a:pt x="0" y="1092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 rot="448844">
              <a:off x="7817052" y="3593559"/>
              <a:ext cx="53224" cy="88198"/>
            </a:xfrm>
            <a:custGeom>
              <a:avLst/>
              <a:gdLst/>
              <a:ahLst/>
              <a:cxnLst/>
              <a:rect l="l" t="t" r="r" b="b"/>
              <a:pathLst>
                <a:path w="659" h="1092" extrusionOk="0">
                  <a:moveTo>
                    <a:pt x="658" y="1"/>
                  </a:moveTo>
                  <a:lnTo>
                    <a:pt x="658" y="1"/>
                  </a:lnTo>
                  <a:cubicBezTo>
                    <a:pt x="658" y="1"/>
                    <a:pt x="640" y="23"/>
                    <a:pt x="622" y="41"/>
                  </a:cubicBezTo>
                  <a:cubicBezTo>
                    <a:pt x="582" y="59"/>
                    <a:pt x="546" y="95"/>
                    <a:pt x="510" y="154"/>
                  </a:cubicBezTo>
                  <a:cubicBezTo>
                    <a:pt x="433" y="249"/>
                    <a:pt x="338" y="361"/>
                    <a:pt x="244" y="510"/>
                  </a:cubicBezTo>
                  <a:cubicBezTo>
                    <a:pt x="172" y="641"/>
                    <a:pt x="95" y="790"/>
                    <a:pt x="59" y="902"/>
                  </a:cubicBezTo>
                  <a:cubicBezTo>
                    <a:pt x="41" y="961"/>
                    <a:pt x="18" y="997"/>
                    <a:pt x="0" y="1037"/>
                  </a:cubicBezTo>
                  <a:lnTo>
                    <a:pt x="0" y="1092"/>
                  </a:lnTo>
                  <a:lnTo>
                    <a:pt x="41" y="1055"/>
                  </a:lnTo>
                  <a:cubicBezTo>
                    <a:pt x="59" y="1037"/>
                    <a:pt x="95" y="997"/>
                    <a:pt x="131" y="943"/>
                  </a:cubicBezTo>
                  <a:cubicBezTo>
                    <a:pt x="226" y="866"/>
                    <a:pt x="320" y="735"/>
                    <a:pt x="397" y="587"/>
                  </a:cubicBezTo>
                  <a:cubicBezTo>
                    <a:pt x="469" y="451"/>
                    <a:pt x="546" y="303"/>
                    <a:pt x="582" y="190"/>
                  </a:cubicBezTo>
                  <a:cubicBezTo>
                    <a:pt x="622" y="136"/>
                    <a:pt x="640" y="95"/>
                    <a:pt x="640" y="59"/>
                  </a:cubicBezTo>
                  <a:cubicBezTo>
                    <a:pt x="658" y="23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 rot="448844">
              <a:off x="7862976" y="3616238"/>
              <a:ext cx="48459" cy="92479"/>
            </a:xfrm>
            <a:custGeom>
              <a:avLst/>
              <a:gdLst/>
              <a:ahLst/>
              <a:cxnLst/>
              <a:rect l="l" t="t" r="r" b="b"/>
              <a:pathLst>
                <a:path w="600" h="1145" extrusionOk="0">
                  <a:moveTo>
                    <a:pt x="600" y="0"/>
                  </a:moveTo>
                  <a:lnTo>
                    <a:pt x="0" y="1145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 rot="448844">
              <a:off x="7862976" y="3616238"/>
              <a:ext cx="48459" cy="92479"/>
            </a:xfrm>
            <a:custGeom>
              <a:avLst/>
              <a:gdLst/>
              <a:ahLst/>
              <a:cxnLst/>
              <a:rect l="l" t="t" r="r" b="b"/>
              <a:pathLst>
                <a:path w="600" h="1145" extrusionOk="0">
                  <a:moveTo>
                    <a:pt x="600" y="0"/>
                  </a:moveTo>
                  <a:cubicBezTo>
                    <a:pt x="600" y="0"/>
                    <a:pt x="582" y="18"/>
                    <a:pt x="564" y="59"/>
                  </a:cubicBezTo>
                  <a:cubicBezTo>
                    <a:pt x="541" y="77"/>
                    <a:pt x="505" y="113"/>
                    <a:pt x="469" y="171"/>
                  </a:cubicBezTo>
                  <a:cubicBezTo>
                    <a:pt x="392" y="266"/>
                    <a:pt x="298" y="397"/>
                    <a:pt x="226" y="527"/>
                  </a:cubicBezTo>
                  <a:cubicBezTo>
                    <a:pt x="149" y="676"/>
                    <a:pt x="90" y="829"/>
                    <a:pt x="54" y="942"/>
                  </a:cubicBezTo>
                  <a:cubicBezTo>
                    <a:pt x="36" y="996"/>
                    <a:pt x="18" y="1055"/>
                    <a:pt x="18" y="1091"/>
                  </a:cubicBezTo>
                  <a:cubicBezTo>
                    <a:pt x="18" y="1127"/>
                    <a:pt x="0" y="1145"/>
                    <a:pt x="0" y="1145"/>
                  </a:cubicBezTo>
                  <a:cubicBezTo>
                    <a:pt x="0" y="1145"/>
                    <a:pt x="18" y="1127"/>
                    <a:pt x="54" y="1109"/>
                  </a:cubicBezTo>
                  <a:cubicBezTo>
                    <a:pt x="72" y="1073"/>
                    <a:pt x="113" y="1032"/>
                    <a:pt x="149" y="978"/>
                  </a:cubicBezTo>
                  <a:cubicBezTo>
                    <a:pt x="226" y="884"/>
                    <a:pt x="298" y="753"/>
                    <a:pt x="374" y="622"/>
                  </a:cubicBezTo>
                  <a:cubicBezTo>
                    <a:pt x="451" y="469"/>
                    <a:pt x="505" y="320"/>
                    <a:pt x="541" y="207"/>
                  </a:cubicBezTo>
                  <a:cubicBezTo>
                    <a:pt x="564" y="153"/>
                    <a:pt x="582" y="95"/>
                    <a:pt x="600" y="59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 rot="448844">
              <a:off x="7912730" y="3640451"/>
              <a:ext cx="38363" cy="95790"/>
            </a:xfrm>
            <a:custGeom>
              <a:avLst/>
              <a:gdLst/>
              <a:ahLst/>
              <a:cxnLst/>
              <a:rect l="l" t="t" r="r" b="b"/>
              <a:pathLst>
                <a:path w="475" h="1186" extrusionOk="0">
                  <a:moveTo>
                    <a:pt x="474" y="0"/>
                  </a:moveTo>
                  <a:lnTo>
                    <a:pt x="1" y="1186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 rot="448844">
              <a:off x="7912730" y="3640451"/>
              <a:ext cx="38363" cy="95790"/>
            </a:xfrm>
            <a:custGeom>
              <a:avLst/>
              <a:gdLst/>
              <a:ahLst/>
              <a:cxnLst/>
              <a:rect l="l" t="t" r="r" b="b"/>
              <a:pathLst>
                <a:path w="475" h="1186" extrusionOk="0">
                  <a:moveTo>
                    <a:pt x="474" y="0"/>
                  </a:moveTo>
                  <a:cubicBezTo>
                    <a:pt x="474" y="0"/>
                    <a:pt x="452" y="0"/>
                    <a:pt x="434" y="41"/>
                  </a:cubicBezTo>
                  <a:cubicBezTo>
                    <a:pt x="416" y="59"/>
                    <a:pt x="380" y="113"/>
                    <a:pt x="362" y="154"/>
                  </a:cubicBezTo>
                  <a:cubicBezTo>
                    <a:pt x="285" y="266"/>
                    <a:pt x="226" y="415"/>
                    <a:pt x="154" y="564"/>
                  </a:cubicBezTo>
                  <a:cubicBezTo>
                    <a:pt x="96" y="717"/>
                    <a:pt x="60" y="866"/>
                    <a:pt x="23" y="979"/>
                  </a:cubicBezTo>
                  <a:cubicBezTo>
                    <a:pt x="23" y="1033"/>
                    <a:pt x="1" y="1091"/>
                    <a:pt x="1" y="1127"/>
                  </a:cubicBezTo>
                  <a:lnTo>
                    <a:pt x="1" y="1186"/>
                  </a:lnTo>
                  <a:cubicBezTo>
                    <a:pt x="1" y="1186"/>
                    <a:pt x="1" y="1168"/>
                    <a:pt x="41" y="1127"/>
                  </a:cubicBezTo>
                  <a:cubicBezTo>
                    <a:pt x="60" y="1109"/>
                    <a:pt x="78" y="1073"/>
                    <a:pt x="114" y="1015"/>
                  </a:cubicBezTo>
                  <a:cubicBezTo>
                    <a:pt x="172" y="902"/>
                    <a:pt x="249" y="771"/>
                    <a:pt x="303" y="622"/>
                  </a:cubicBezTo>
                  <a:cubicBezTo>
                    <a:pt x="380" y="469"/>
                    <a:pt x="416" y="320"/>
                    <a:pt x="434" y="190"/>
                  </a:cubicBezTo>
                  <a:cubicBezTo>
                    <a:pt x="452" y="131"/>
                    <a:pt x="474" y="77"/>
                    <a:pt x="474" y="59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 rot="448844">
              <a:off x="7963895" y="3657042"/>
              <a:ext cx="25926" cy="100152"/>
            </a:xfrm>
            <a:custGeom>
              <a:avLst/>
              <a:gdLst/>
              <a:ahLst/>
              <a:cxnLst/>
              <a:rect l="l" t="t" r="r" b="b"/>
              <a:pathLst>
                <a:path w="321" h="1240" extrusionOk="0">
                  <a:moveTo>
                    <a:pt x="320" y="0"/>
                  </a:moveTo>
                  <a:lnTo>
                    <a:pt x="0" y="1240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 rot="448844">
              <a:off x="7963895" y="3657042"/>
              <a:ext cx="25926" cy="100152"/>
            </a:xfrm>
            <a:custGeom>
              <a:avLst/>
              <a:gdLst/>
              <a:ahLst/>
              <a:cxnLst/>
              <a:rect l="l" t="t" r="r" b="b"/>
              <a:pathLst>
                <a:path w="321" h="1240" extrusionOk="0">
                  <a:moveTo>
                    <a:pt x="320" y="0"/>
                  </a:moveTo>
                  <a:cubicBezTo>
                    <a:pt x="320" y="0"/>
                    <a:pt x="302" y="23"/>
                    <a:pt x="284" y="59"/>
                  </a:cubicBezTo>
                  <a:cubicBezTo>
                    <a:pt x="266" y="95"/>
                    <a:pt x="243" y="135"/>
                    <a:pt x="225" y="189"/>
                  </a:cubicBezTo>
                  <a:cubicBezTo>
                    <a:pt x="171" y="302"/>
                    <a:pt x="113" y="451"/>
                    <a:pt x="77" y="604"/>
                  </a:cubicBezTo>
                  <a:cubicBezTo>
                    <a:pt x="41" y="771"/>
                    <a:pt x="18" y="924"/>
                    <a:pt x="0" y="1037"/>
                  </a:cubicBezTo>
                  <a:lnTo>
                    <a:pt x="0" y="1186"/>
                  </a:lnTo>
                  <a:lnTo>
                    <a:pt x="0" y="1240"/>
                  </a:lnTo>
                  <a:cubicBezTo>
                    <a:pt x="0" y="1240"/>
                    <a:pt x="18" y="1240"/>
                    <a:pt x="41" y="1204"/>
                  </a:cubicBezTo>
                  <a:cubicBezTo>
                    <a:pt x="59" y="1168"/>
                    <a:pt x="77" y="1127"/>
                    <a:pt x="95" y="1073"/>
                  </a:cubicBezTo>
                  <a:cubicBezTo>
                    <a:pt x="153" y="960"/>
                    <a:pt x="207" y="812"/>
                    <a:pt x="243" y="640"/>
                  </a:cubicBezTo>
                  <a:cubicBezTo>
                    <a:pt x="284" y="491"/>
                    <a:pt x="302" y="338"/>
                    <a:pt x="320" y="208"/>
                  </a:cubicBezTo>
                  <a:lnTo>
                    <a:pt x="320" y="59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 rot="448844">
              <a:off x="8016696" y="3672105"/>
              <a:ext cx="10580" cy="103544"/>
            </a:xfrm>
            <a:custGeom>
              <a:avLst/>
              <a:gdLst/>
              <a:ahLst/>
              <a:cxnLst/>
              <a:rect l="l" t="t" r="r" b="b"/>
              <a:pathLst>
                <a:path w="131" h="1282" extrusionOk="0">
                  <a:moveTo>
                    <a:pt x="131" y="1"/>
                  </a:moveTo>
                  <a:lnTo>
                    <a:pt x="0" y="1281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 rot="448844">
              <a:off x="8013787" y="3672132"/>
              <a:ext cx="16799" cy="103544"/>
            </a:xfrm>
            <a:custGeom>
              <a:avLst/>
              <a:gdLst/>
              <a:ahLst/>
              <a:cxnLst/>
              <a:rect l="l" t="t" r="r" b="b"/>
              <a:pathLst>
                <a:path w="208" h="1282" extrusionOk="0">
                  <a:moveTo>
                    <a:pt x="167" y="1"/>
                  </a:moveTo>
                  <a:cubicBezTo>
                    <a:pt x="167" y="1"/>
                    <a:pt x="167" y="23"/>
                    <a:pt x="149" y="59"/>
                  </a:cubicBezTo>
                  <a:cubicBezTo>
                    <a:pt x="131" y="96"/>
                    <a:pt x="113" y="136"/>
                    <a:pt x="95" y="208"/>
                  </a:cubicBezTo>
                  <a:cubicBezTo>
                    <a:pt x="77" y="321"/>
                    <a:pt x="36" y="474"/>
                    <a:pt x="18" y="641"/>
                  </a:cubicBezTo>
                  <a:cubicBezTo>
                    <a:pt x="0" y="790"/>
                    <a:pt x="0" y="961"/>
                    <a:pt x="18" y="1074"/>
                  </a:cubicBezTo>
                  <a:cubicBezTo>
                    <a:pt x="18" y="1128"/>
                    <a:pt x="18" y="1186"/>
                    <a:pt x="36" y="1222"/>
                  </a:cubicBezTo>
                  <a:lnTo>
                    <a:pt x="36" y="1281"/>
                  </a:lnTo>
                  <a:cubicBezTo>
                    <a:pt x="36" y="1281"/>
                    <a:pt x="54" y="1263"/>
                    <a:pt x="54" y="1222"/>
                  </a:cubicBezTo>
                  <a:cubicBezTo>
                    <a:pt x="77" y="1186"/>
                    <a:pt x="95" y="1150"/>
                    <a:pt x="113" y="1092"/>
                  </a:cubicBezTo>
                  <a:cubicBezTo>
                    <a:pt x="131" y="979"/>
                    <a:pt x="167" y="812"/>
                    <a:pt x="189" y="659"/>
                  </a:cubicBezTo>
                  <a:cubicBezTo>
                    <a:pt x="207" y="492"/>
                    <a:pt x="207" y="339"/>
                    <a:pt x="189" y="208"/>
                  </a:cubicBezTo>
                  <a:lnTo>
                    <a:pt x="189" y="59"/>
                  </a:lnTo>
                  <a:cubicBezTo>
                    <a:pt x="167" y="23"/>
                    <a:pt x="167" y="1"/>
                    <a:pt x="167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 rot="448844">
              <a:off x="8066317" y="3680089"/>
              <a:ext cx="4442" cy="103140"/>
            </a:xfrm>
            <a:custGeom>
              <a:avLst/>
              <a:gdLst/>
              <a:ahLst/>
              <a:cxnLst/>
              <a:rect l="l" t="t" r="r" b="b"/>
              <a:pathLst>
                <a:path w="55" h="1277" extrusionOk="0">
                  <a:moveTo>
                    <a:pt x="54" y="0"/>
                  </a:moveTo>
                  <a:lnTo>
                    <a:pt x="0" y="1276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 rot="448844">
              <a:off x="8061552" y="3680084"/>
              <a:ext cx="13892" cy="103140"/>
            </a:xfrm>
            <a:custGeom>
              <a:avLst/>
              <a:gdLst/>
              <a:ahLst/>
              <a:cxnLst/>
              <a:rect l="l" t="t" r="r" b="b"/>
              <a:pathLst>
                <a:path w="172" h="1277" extrusionOk="0">
                  <a:moveTo>
                    <a:pt x="113" y="0"/>
                  </a:moveTo>
                  <a:cubicBezTo>
                    <a:pt x="113" y="0"/>
                    <a:pt x="113" y="18"/>
                    <a:pt x="95" y="54"/>
                  </a:cubicBezTo>
                  <a:cubicBezTo>
                    <a:pt x="95" y="73"/>
                    <a:pt x="77" y="131"/>
                    <a:pt x="59" y="185"/>
                  </a:cubicBezTo>
                  <a:cubicBezTo>
                    <a:pt x="41" y="298"/>
                    <a:pt x="19" y="469"/>
                    <a:pt x="1" y="636"/>
                  </a:cubicBezTo>
                  <a:cubicBezTo>
                    <a:pt x="1" y="789"/>
                    <a:pt x="1" y="956"/>
                    <a:pt x="19" y="1069"/>
                  </a:cubicBezTo>
                  <a:cubicBezTo>
                    <a:pt x="41" y="1127"/>
                    <a:pt x="41" y="1181"/>
                    <a:pt x="41" y="1217"/>
                  </a:cubicBezTo>
                  <a:cubicBezTo>
                    <a:pt x="59" y="1258"/>
                    <a:pt x="59" y="1276"/>
                    <a:pt x="59" y="1276"/>
                  </a:cubicBezTo>
                  <a:cubicBezTo>
                    <a:pt x="59" y="1276"/>
                    <a:pt x="77" y="1258"/>
                    <a:pt x="77" y="1217"/>
                  </a:cubicBezTo>
                  <a:cubicBezTo>
                    <a:pt x="95" y="1181"/>
                    <a:pt x="95" y="1127"/>
                    <a:pt x="113" y="1069"/>
                  </a:cubicBezTo>
                  <a:cubicBezTo>
                    <a:pt x="154" y="956"/>
                    <a:pt x="172" y="789"/>
                    <a:pt x="172" y="636"/>
                  </a:cubicBezTo>
                  <a:cubicBezTo>
                    <a:pt x="172" y="469"/>
                    <a:pt x="172" y="316"/>
                    <a:pt x="154" y="185"/>
                  </a:cubicBezTo>
                  <a:cubicBezTo>
                    <a:pt x="154" y="131"/>
                    <a:pt x="131" y="73"/>
                    <a:pt x="131" y="54"/>
                  </a:cubicBezTo>
                  <a:cubicBezTo>
                    <a:pt x="113" y="18"/>
                    <a:pt x="113" y="0"/>
                    <a:pt x="113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 rot="448844">
              <a:off x="8113052" y="3684475"/>
              <a:ext cx="6300" cy="103544"/>
            </a:xfrm>
            <a:custGeom>
              <a:avLst/>
              <a:gdLst/>
              <a:ahLst/>
              <a:cxnLst/>
              <a:rect l="l" t="t" r="r" b="b"/>
              <a:pathLst>
                <a:path w="78" h="1282" extrusionOk="0">
                  <a:moveTo>
                    <a:pt x="1" y="1"/>
                  </a:moveTo>
                  <a:lnTo>
                    <a:pt x="77" y="1281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 rot="448844">
              <a:off x="8108369" y="3684454"/>
              <a:ext cx="15345" cy="103544"/>
            </a:xfrm>
            <a:custGeom>
              <a:avLst/>
              <a:gdLst/>
              <a:ahLst/>
              <a:cxnLst/>
              <a:rect l="l" t="t" r="r" b="b"/>
              <a:pathLst>
                <a:path w="190" h="1282" extrusionOk="0">
                  <a:moveTo>
                    <a:pt x="59" y="1"/>
                  </a:moveTo>
                  <a:cubicBezTo>
                    <a:pt x="59" y="1"/>
                    <a:pt x="41" y="23"/>
                    <a:pt x="41" y="41"/>
                  </a:cubicBezTo>
                  <a:cubicBezTo>
                    <a:pt x="41" y="77"/>
                    <a:pt x="23" y="136"/>
                    <a:pt x="23" y="190"/>
                  </a:cubicBezTo>
                  <a:cubicBezTo>
                    <a:pt x="0" y="321"/>
                    <a:pt x="0" y="474"/>
                    <a:pt x="0" y="641"/>
                  </a:cubicBezTo>
                  <a:cubicBezTo>
                    <a:pt x="23" y="790"/>
                    <a:pt x="41" y="961"/>
                    <a:pt x="77" y="1074"/>
                  </a:cubicBezTo>
                  <a:cubicBezTo>
                    <a:pt x="77" y="1128"/>
                    <a:pt x="95" y="1186"/>
                    <a:pt x="113" y="1222"/>
                  </a:cubicBezTo>
                  <a:cubicBezTo>
                    <a:pt x="113" y="1263"/>
                    <a:pt x="135" y="1281"/>
                    <a:pt x="135" y="1281"/>
                  </a:cubicBezTo>
                  <a:cubicBezTo>
                    <a:pt x="135" y="1281"/>
                    <a:pt x="135" y="1263"/>
                    <a:pt x="153" y="1222"/>
                  </a:cubicBezTo>
                  <a:cubicBezTo>
                    <a:pt x="153" y="1186"/>
                    <a:pt x="153" y="1128"/>
                    <a:pt x="171" y="1074"/>
                  </a:cubicBezTo>
                  <a:cubicBezTo>
                    <a:pt x="171" y="943"/>
                    <a:pt x="189" y="790"/>
                    <a:pt x="171" y="623"/>
                  </a:cubicBezTo>
                  <a:cubicBezTo>
                    <a:pt x="171" y="474"/>
                    <a:pt x="135" y="303"/>
                    <a:pt x="113" y="190"/>
                  </a:cubicBezTo>
                  <a:cubicBezTo>
                    <a:pt x="95" y="136"/>
                    <a:pt x="77" y="77"/>
                    <a:pt x="77" y="41"/>
                  </a:cubicBezTo>
                  <a:cubicBezTo>
                    <a:pt x="59" y="23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 rot="448844">
              <a:off x="8153272" y="3681506"/>
              <a:ext cx="19707" cy="102009"/>
            </a:xfrm>
            <a:custGeom>
              <a:avLst/>
              <a:gdLst/>
              <a:ahLst/>
              <a:cxnLst/>
              <a:rect l="l" t="t" r="r" b="b"/>
              <a:pathLst>
                <a:path w="244" h="1263" extrusionOk="0">
                  <a:moveTo>
                    <a:pt x="1" y="0"/>
                  </a:moveTo>
                  <a:lnTo>
                    <a:pt x="244" y="1262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 rot="448844">
              <a:off x="8153264" y="3681627"/>
              <a:ext cx="21564" cy="102009"/>
            </a:xfrm>
            <a:custGeom>
              <a:avLst/>
              <a:gdLst/>
              <a:ahLst/>
              <a:cxnLst/>
              <a:rect l="l" t="t" r="r" b="b"/>
              <a:pathLst>
                <a:path w="267" h="1263" extrusionOk="0">
                  <a:moveTo>
                    <a:pt x="1" y="0"/>
                  </a:moveTo>
                  <a:lnTo>
                    <a:pt x="1" y="59"/>
                  </a:lnTo>
                  <a:lnTo>
                    <a:pt x="1" y="208"/>
                  </a:lnTo>
                  <a:cubicBezTo>
                    <a:pt x="1" y="320"/>
                    <a:pt x="19" y="491"/>
                    <a:pt x="59" y="640"/>
                  </a:cubicBezTo>
                  <a:cubicBezTo>
                    <a:pt x="77" y="812"/>
                    <a:pt x="131" y="960"/>
                    <a:pt x="172" y="1073"/>
                  </a:cubicBezTo>
                  <a:cubicBezTo>
                    <a:pt x="190" y="1127"/>
                    <a:pt x="208" y="1186"/>
                    <a:pt x="226" y="1204"/>
                  </a:cubicBezTo>
                  <a:cubicBezTo>
                    <a:pt x="244" y="1240"/>
                    <a:pt x="244" y="1262"/>
                    <a:pt x="244" y="1262"/>
                  </a:cubicBezTo>
                  <a:cubicBezTo>
                    <a:pt x="244" y="1262"/>
                    <a:pt x="267" y="1240"/>
                    <a:pt x="267" y="1204"/>
                  </a:cubicBezTo>
                  <a:lnTo>
                    <a:pt x="267" y="1055"/>
                  </a:lnTo>
                  <a:cubicBezTo>
                    <a:pt x="267" y="942"/>
                    <a:pt x="244" y="771"/>
                    <a:pt x="208" y="622"/>
                  </a:cubicBezTo>
                  <a:cubicBezTo>
                    <a:pt x="172" y="451"/>
                    <a:pt x="131" y="302"/>
                    <a:pt x="95" y="189"/>
                  </a:cubicBezTo>
                  <a:cubicBezTo>
                    <a:pt x="77" y="135"/>
                    <a:pt x="41" y="77"/>
                    <a:pt x="41" y="59"/>
                  </a:cubicBezTo>
                  <a:cubicBezTo>
                    <a:pt x="1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 rot="448844">
              <a:off x="7958769" y="3452010"/>
              <a:ext cx="98775" cy="150066"/>
            </a:xfrm>
            <a:custGeom>
              <a:avLst/>
              <a:gdLst/>
              <a:ahLst/>
              <a:cxnLst/>
              <a:rect l="l" t="t" r="r" b="b"/>
              <a:pathLst>
                <a:path w="1223" h="1858" extrusionOk="0">
                  <a:moveTo>
                    <a:pt x="1223" y="1"/>
                  </a:moveTo>
                  <a:cubicBezTo>
                    <a:pt x="1222" y="1"/>
                    <a:pt x="1186" y="19"/>
                    <a:pt x="1146" y="73"/>
                  </a:cubicBezTo>
                  <a:cubicBezTo>
                    <a:pt x="1092" y="113"/>
                    <a:pt x="1033" y="168"/>
                    <a:pt x="961" y="244"/>
                  </a:cubicBezTo>
                  <a:cubicBezTo>
                    <a:pt x="921" y="280"/>
                    <a:pt x="884" y="316"/>
                    <a:pt x="848" y="375"/>
                  </a:cubicBezTo>
                  <a:cubicBezTo>
                    <a:pt x="808" y="411"/>
                    <a:pt x="772" y="470"/>
                    <a:pt x="736" y="524"/>
                  </a:cubicBezTo>
                  <a:cubicBezTo>
                    <a:pt x="695" y="564"/>
                    <a:pt x="641" y="618"/>
                    <a:pt x="600" y="677"/>
                  </a:cubicBezTo>
                  <a:cubicBezTo>
                    <a:pt x="564" y="731"/>
                    <a:pt x="528" y="790"/>
                    <a:pt x="488" y="844"/>
                  </a:cubicBezTo>
                  <a:cubicBezTo>
                    <a:pt x="452" y="902"/>
                    <a:pt x="416" y="974"/>
                    <a:pt x="375" y="1033"/>
                  </a:cubicBezTo>
                  <a:cubicBezTo>
                    <a:pt x="339" y="1087"/>
                    <a:pt x="303" y="1146"/>
                    <a:pt x="285" y="1200"/>
                  </a:cubicBezTo>
                  <a:cubicBezTo>
                    <a:pt x="244" y="1258"/>
                    <a:pt x="208" y="1312"/>
                    <a:pt x="190" y="1371"/>
                  </a:cubicBezTo>
                  <a:cubicBezTo>
                    <a:pt x="172" y="1425"/>
                    <a:pt x="150" y="1484"/>
                    <a:pt x="132" y="1520"/>
                  </a:cubicBezTo>
                  <a:cubicBezTo>
                    <a:pt x="78" y="1615"/>
                    <a:pt x="60" y="1709"/>
                    <a:pt x="37" y="1763"/>
                  </a:cubicBezTo>
                  <a:cubicBezTo>
                    <a:pt x="19" y="1822"/>
                    <a:pt x="1" y="1858"/>
                    <a:pt x="1" y="1858"/>
                  </a:cubicBezTo>
                  <a:cubicBezTo>
                    <a:pt x="1" y="1858"/>
                    <a:pt x="19" y="1822"/>
                    <a:pt x="60" y="1781"/>
                  </a:cubicBezTo>
                  <a:cubicBezTo>
                    <a:pt x="114" y="1727"/>
                    <a:pt x="150" y="1669"/>
                    <a:pt x="226" y="1578"/>
                  </a:cubicBezTo>
                  <a:cubicBezTo>
                    <a:pt x="244" y="1538"/>
                    <a:pt x="285" y="1502"/>
                    <a:pt x="321" y="1443"/>
                  </a:cubicBezTo>
                  <a:cubicBezTo>
                    <a:pt x="357" y="1389"/>
                    <a:pt x="398" y="1353"/>
                    <a:pt x="434" y="1294"/>
                  </a:cubicBezTo>
                  <a:cubicBezTo>
                    <a:pt x="470" y="1240"/>
                    <a:pt x="510" y="1182"/>
                    <a:pt x="546" y="1128"/>
                  </a:cubicBezTo>
                  <a:cubicBezTo>
                    <a:pt x="582" y="1069"/>
                    <a:pt x="623" y="1015"/>
                    <a:pt x="659" y="956"/>
                  </a:cubicBezTo>
                  <a:cubicBezTo>
                    <a:pt x="695" y="902"/>
                    <a:pt x="736" y="844"/>
                    <a:pt x="772" y="790"/>
                  </a:cubicBezTo>
                  <a:cubicBezTo>
                    <a:pt x="808" y="731"/>
                    <a:pt x="826" y="677"/>
                    <a:pt x="866" y="618"/>
                  </a:cubicBezTo>
                  <a:cubicBezTo>
                    <a:pt x="902" y="564"/>
                    <a:pt x="939" y="506"/>
                    <a:pt x="961" y="452"/>
                  </a:cubicBezTo>
                  <a:cubicBezTo>
                    <a:pt x="997" y="411"/>
                    <a:pt x="1033" y="357"/>
                    <a:pt x="1051" y="316"/>
                  </a:cubicBezTo>
                  <a:cubicBezTo>
                    <a:pt x="1110" y="226"/>
                    <a:pt x="1146" y="150"/>
                    <a:pt x="1164" y="91"/>
                  </a:cubicBezTo>
                  <a:cubicBezTo>
                    <a:pt x="1204" y="37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 rot="448844">
              <a:off x="7506030" y="3750409"/>
              <a:ext cx="36425" cy="36507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433" y="244"/>
                  </a:moveTo>
                  <a:cubicBezTo>
                    <a:pt x="415" y="357"/>
                    <a:pt x="302" y="452"/>
                    <a:pt x="189" y="434"/>
                  </a:cubicBezTo>
                  <a:cubicBezTo>
                    <a:pt x="77" y="416"/>
                    <a:pt x="0" y="303"/>
                    <a:pt x="18" y="190"/>
                  </a:cubicBezTo>
                  <a:cubicBezTo>
                    <a:pt x="41" y="77"/>
                    <a:pt x="153" y="1"/>
                    <a:pt x="266" y="19"/>
                  </a:cubicBezTo>
                  <a:cubicBezTo>
                    <a:pt x="379" y="37"/>
                    <a:pt x="451" y="132"/>
                    <a:pt x="43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 rot="448844">
              <a:off x="7463577" y="3671865"/>
              <a:ext cx="21564" cy="21565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267" y="154"/>
                  </a:moveTo>
                  <a:cubicBezTo>
                    <a:pt x="249" y="226"/>
                    <a:pt x="190" y="266"/>
                    <a:pt x="114" y="244"/>
                  </a:cubicBezTo>
                  <a:cubicBezTo>
                    <a:pt x="60" y="244"/>
                    <a:pt x="1" y="172"/>
                    <a:pt x="24" y="113"/>
                  </a:cubicBezTo>
                  <a:cubicBezTo>
                    <a:pt x="24" y="41"/>
                    <a:pt x="96" y="0"/>
                    <a:pt x="154" y="0"/>
                  </a:cubicBezTo>
                  <a:cubicBezTo>
                    <a:pt x="226" y="18"/>
                    <a:pt x="267" y="77"/>
                    <a:pt x="267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 rot="448844">
              <a:off x="8256440" y="4219907"/>
              <a:ext cx="21241" cy="21161"/>
            </a:xfrm>
            <a:custGeom>
              <a:avLst/>
              <a:gdLst/>
              <a:ahLst/>
              <a:cxnLst/>
              <a:rect l="l" t="t" r="r" b="b"/>
              <a:pathLst>
                <a:path w="263" h="262" extrusionOk="0">
                  <a:moveTo>
                    <a:pt x="244" y="149"/>
                  </a:moveTo>
                  <a:cubicBezTo>
                    <a:pt x="244" y="226"/>
                    <a:pt x="185" y="262"/>
                    <a:pt x="113" y="262"/>
                  </a:cubicBezTo>
                  <a:cubicBezTo>
                    <a:pt x="37" y="244"/>
                    <a:pt x="1" y="185"/>
                    <a:pt x="19" y="113"/>
                  </a:cubicBezTo>
                  <a:cubicBezTo>
                    <a:pt x="19" y="54"/>
                    <a:pt x="73" y="0"/>
                    <a:pt x="149" y="18"/>
                  </a:cubicBezTo>
                  <a:cubicBezTo>
                    <a:pt x="226" y="18"/>
                    <a:pt x="262" y="90"/>
                    <a:pt x="244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 rot="448844">
              <a:off x="8311935" y="4350407"/>
              <a:ext cx="34648" cy="34972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410" y="244"/>
                  </a:moveTo>
                  <a:cubicBezTo>
                    <a:pt x="410" y="356"/>
                    <a:pt x="298" y="433"/>
                    <a:pt x="185" y="433"/>
                  </a:cubicBezTo>
                  <a:cubicBezTo>
                    <a:pt x="72" y="415"/>
                    <a:pt x="0" y="320"/>
                    <a:pt x="0" y="208"/>
                  </a:cubicBezTo>
                  <a:cubicBezTo>
                    <a:pt x="18" y="95"/>
                    <a:pt x="113" y="0"/>
                    <a:pt x="226" y="18"/>
                  </a:cubicBezTo>
                  <a:cubicBezTo>
                    <a:pt x="338" y="18"/>
                    <a:pt x="428" y="131"/>
                    <a:pt x="41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 rot="448844">
              <a:off x="7597631" y="3663804"/>
              <a:ext cx="27379" cy="27380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72"/>
                  </a:moveTo>
                  <a:cubicBezTo>
                    <a:pt x="320" y="266"/>
                    <a:pt x="244" y="338"/>
                    <a:pt x="149" y="320"/>
                  </a:cubicBezTo>
                  <a:cubicBezTo>
                    <a:pt x="77" y="320"/>
                    <a:pt x="0" y="248"/>
                    <a:pt x="18" y="154"/>
                  </a:cubicBezTo>
                  <a:cubicBezTo>
                    <a:pt x="18" y="59"/>
                    <a:pt x="95" y="0"/>
                    <a:pt x="190" y="0"/>
                  </a:cubicBezTo>
                  <a:cubicBezTo>
                    <a:pt x="262" y="23"/>
                    <a:pt x="338" y="95"/>
                    <a:pt x="320" y="172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 rot="448844">
              <a:off x="8373486" y="4444856"/>
              <a:ext cx="25602" cy="25926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316" y="154"/>
                  </a:moveTo>
                  <a:cubicBezTo>
                    <a:pt x="316" y="248"/>
                    <a:pt x="244" y="321"/>
                    <a:pt x="167" y="321"/>
                  </a:cubicBezTo>
                  <a:cubicBezTo>
                    <a:pt x="73" y="321"/>
                    <a:pt x="1" y="248"/>
                    <a:pt x="1" y="154"/>
                  </a:cubicBezTo>
                  <a:cubicBezTo>
                    <a:pt x="1" y="77"/>
                    <a:pt x="73" y="1"/>
                    <a:pt x="167" y="1"/>
                  </a:cubicBezTo>
                  <a:cubicBezTo>
                    <a:pt x="244" y="1"/>
                    <a:pt x="316" y="77"/>
                    <a:pt x="316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 rot="448844">
              <a:off x="8397904" y="4362454"/>
              <a:ext cx="24472" cy="25926"/>
            </a:xfrm>
            <a:custGeom>
              <a:avLst/>
              <a:gdLst/>
              <a:ahLst/>
              <a:cxnLst/>
              <a:rect l="l" t="t" r="r" b="b"/>
              <a:pathLst>
                <a:path w="303" h="321" extrusionOk="0">
                  <a:moveTo>
                    <a:pt x="303" y="149"/>
                  </a:moveTo>
                  <a:cubicBezTo>
                    <a:pt x="303" y="244"/>
                    <a:pt x="244" y="320"/>
                    <a:pt x="149" y="320"/>
                  </a:cubicBezTo>
                  <a:cubicBezTo>
                    <a:pt x="59" y="320"/>
                    <a:pt x="0" y="244"/>
                    <a:pt x="0" y="149"/>
                  </a:cubicBezTo>
                  <a:cubicBezTo>
                    <a:pt x="0" y="77"/>
                    <a:pt x="59" y="0"/>
                    <a:pt x="149" y="0"/>
                  </a:cubicBezTo>
                  <a:cubicBezTo>
                    <a:pt x="244" y="0"/>
                    <a:pt x="303" y="77"/>
                    <a:pt x="303" y="149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 rot="448844">
              <a:off x="7342870" y="3627009"/>
              <a:ext cx="42321" cy="44099"/>
            </a:xfrm>
            <a:custGeom>
              <a:avLst/>
              <a:gdLst/>
              <a:ahLst/>
              <a:cxnLst/>
              <a:rect l="l" t="t" r="r" b="b"/>
              <a:pathLst>
                <a:path w="524" h="546" extrusionOk="0">
                  <a:moveTo>
                    <a:pt x="524" y="280"/>
                  </a:moveTo>
                  <a:cubicBezTo>
                    <a:pt x="506" y="433"/>
                    <a:pt x="375" y="546"/>
                    <a:pt x="244" y="528"/>
                  </a:cubicBezTo>
                  <a:cubicBezTo>
                    <a:pt x="95" y="528"/>
                    <a:pt x="1" y="392"/>
                    <a:pt x="1" y="244"/>
                  </a:cubicBezTo>
                  <a:cubicBezTo>
                    <a:pt x="19" y="113"/>
                    <a:pt x="132" y="0"/>
                    <a:pt x="280" y="18"/>
                  </a:cubicBezTo>
                  <a:cubicBezTo>
                    <a:pt x="434" y="18"/>
                    <a:pt x="524" y="149"/>
                    <a:pt x="524" y="28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 rot="448844">
              <a:off x="7437061" y="3829931"/>
              <a:ext cx="96918" cy="142797"/>
            </a:xfrm>
            <a:custGeom>
              <a:avLst/>
              <a:gdLst/>
              <a:ahLst/>
              <a:cxnLst/>
              <a:rect l="l" t="t" r="r" b="b"/>
              <a:pathLst>
                <a:path w="1200" h="1768" extrusionOk="0">
                  <a:moveTo>
                    <a:pt x="880" y="0"/>
                  </a:moveTo>
                  <a:cubicBezTo>
                    <a:pt x="713" y="582"/>
                    <a:pt x="843" y="902"/>
                    <a:pt x="1200" y="1073"/>
                  </a:cubicBezTo>
                  <a:cubicBezTo>
                    <a:pt x="807" y="978"/>
                    <a:pt x="505" y="1186"/>
                    <a:pt x="298" y="1767"/>
                  </a:cubicBezTo>
                  <a:cubicBezTo>
                    <a:pt x="451" y="1186"/>
                    <a:pt x="375" y="830"/>
                    <a:pt x="1" y="676"/>
                  </a:cubicBezTo>
                  <a:cubicBezTo>
                    <a:pt x="375" y="753"/>
                    <a:pt x="677" y="564"/>
                    <a:pt x="88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 rot="448844">
              <a:off x="8213858" y="4312055"/>
              <a:ext cx="62351" cy="91106"/>
            </a:xfrm>
            <a:custGeom>
              <a:avLst/>
              <a:gdLst/>
              <a:ahLst/>
              <a:cxnLst/>
              <a:rect l="l" t="t" r="r" b="b"/>
              <a:pathLst>
                <a:path w="772" h="1128" extrusionOk="0">
                  <a:moveTo>
                    <a:pt x="523" y="0"/>
                  </a:moveTo>
                  <a:cubicBezTo>
                    <a:pt x="451" y="374"/>
                    <a:pt x="546" y="564"/>
                    <a:pt x="771" y="658"/>
                  </a:cubicBezTo>
                  <a:cubicBezTo>
                    <a:pt x="523" y="618"/>
                    <a:pt x="357" y="753"/>
                    <a:pt x="244" y="1127"/>
                  </a:cubicBezTo>
                  <a:cubicBezTo>
                    <a:pt x="321" y="753"/>
                    <a:pt x="262" y="546"/>
                    <a:pt x="1" y="469"/>
                  </a:cubicBezTo>
                  <a:cubicBezTo>
                    <a:pt x="244" y="487"/>
                    <a:pt x="433" y="356"/>
                    <a:pt x="523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 rot="448844">
              <a:off x="7504507" y="3502612"/>
              <a:ext cx="79150" cy="115094"/>
            </a:xfrm>
            <a:custGeom>
              <a:avLst/>
              <a:gdLst/>
              <a:ahLst/>
              <a:cxnLst/>
              <a:rect l="l" t="t" r="r" b="b"/>
              <a:pathLst>
                <a:path w="980" h="1425" extrusionOk="0">
                  <a:moveTo>
                    <a:pt x="470" y="0"/>
                  </a:moveTo>
                  <a:cubicBezTo>
                    <a:pt x="510" y="469"/>
                    <a:pt x="677" y="658"/>
                    <a:pt x="979" y="694"/>
                  </a:cubicBezTo>
                  <a:cubicBezTo>
                    <a:pt x="659" y="730"/>
                    <a:pt x="510" y="956"/>
                    <a:pt x="488" y="1425"/>
                  </a:cubicBezTo>
                  <a:cubicBezTo>
                    <a:pt x="470" y="956"/>
                    <a:pt x="321" y="730"/>
                    <a:pt x="1" y="712"/>
                  </a:cubicBezTo>
                  <a:cubicBezTo>
                    <a:pt x="303" y="658"/>
                    <a:pt x="470" y="469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 rot="448844">
              <a:off x="8320891" y="4191710"/>
              <a:ext cx="68166" cy="100232"/>
            </a:xfrm>
            <a:custGeom>
              <a:avLst/>
              <a:gdLst/>
              <a:ahLst/>
              <a:cxnLst/>
              <a:rect l="l" t="t" r="r" b="b"/>
              <a:pathLst>
                <a:path w="844" h="1241" extrusionOk="0">
                  <a:moveTo>
                    <a:pt x="771" y="1"/>
                  </a:moveTo>
                  <a:cubicBezTo>
                    <a:pt x="564" y="434"/>
                    <a:pt x="600" y="677"/>
                    <a:pt x="843" y="866"/>
                  </a:cubicBezTo>
                  <a:cubicBezTo>
                    <a:pt x="564" y="736"/>
                    <a:pt x="321" y="848"/>
                    <a:pt x="73" y="1240"/>
                  </a:cubicBezTo>
                  <a:cubicBezTo>
                    <a:pt x="280" y="830"/>
                    <a:pt x="262" y="564"/>
                    <a:pt x="1" y="398"/>
                  </a:cubicBezTo>
                  <a:cubicBezTo>
                    <a:pt x="280" y="510"/>
                    <a:pt x="523" y="416"/>
                    <a:pt x="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 rot="448844">
              <a:off x="7599974" y="3471852"/>
              <a:ext cx="59443" cy="141908"/>
            </a:xfrm>
            <a:custGeom>
              <a:avLst/>
              <a:gdLst/>
              <a:ahLst/>
              <a:cxnLst/>
              <a:rect l="l" t="t" r="r" b="b"/>
              <a:pathLst>
                <a:path w="736" h="1757" extrusionOk="0">
                  <a:moveTo>
                    <a:pt x="394" y="0"/>
                  </a:moveTo>
                  <a:cubicBezTo>
                    <a:pt x="375" y="0"/>
                    <a:pt x="356" y="2"/>
                    <a:pt x="339" y="8"/>
                  </a:cubicBezTo>
                  <a:cubicBezTo>
                    <a:pt x="285" y="8"/>
                    <a:pt x="226" y="26"/>
                    <a:pt x="190" y="26"/>
                  </a:cubicBezTo>
                  <a:cubicBezTo>
                    <a:pt x="154" y="48"/>
                    <a:pt x="114" y="66"/>
                    <a:pt x="78" y="66"/>
                  </a:cubicBezTo>
                  <a:cubicBezTo>
                    <a:pt x="60" y="84"/>
                    <a:pt x="42" y="102"/>
                    <a:pt x="19" y="102"/>
                  </a:cubicBezTo>
                  <a:lnTo>
                    <a:pt x="1" y="120"/>
                  </a:lnTo>
                  <a:cubicBezTo>
                    <a:pt x="1" y="120"/>
                    <a:pt x="19" y="120"/>
                    <a:pt x="96" y="102"/>
                  </a:cubicBezTo>
                  <a:lnTo>
                    <a:pt x="208" y="102"/>
                  </a:lnTo>
                  <a:cubicBezTo>
                    <a:pt x="244" y="102"/>
                    <a:pt x="285" y="102"/>
                    <a:pt x="339" y="120"/>
                  </a:cubicBezTo>
                  <a:cubicBezTo>
                    <a:pt x="380" y="120"/>
                    <a:pt x="434" y="138"/>
                    <a:pt x="470" y="161"/>
                  </a:cubicBezTo>
                  <a:cubicBezTo>
                    <a:pt x="510" y="179"/>
                    <a:pt x="528" y="215"/>
                    <a:pt x="528" y="274"/>
                  </a:cubicBezTo>
                  <a:cubicBezTo>
                    <a:pt x="546" y="328"/>
                    <a:pt x="546" y="386"/>
                    <a:pt x="546" y="440"/>
                  </a:cubicBezTo>
                  <a:cubicBezTo>
                    <a:pt x="528" y="517"/>
                    <a:pt x="528" y="571"/>
                    <a:pt x="510" y="648"/>
                  </a:cubicBezTo>
                  <a:cubicBezTo>
                    <a:pt x="510" y="702"/>
                    <a:pt x="492" y="779"/>
                    <a:pt x="470" y="837"/>
                  </a:cubicBezTo>
                  <a:cubicBezTo>
                    <a:pt x="470" y="909"/>
                    <a:pt x="452" y="986"/>
                    <a:pt x="452" y="1040"/>
                  </a:cubicBezTo>
                  <a:cubicBezTo>
                    <a:pt x="434" y="1175"/>
                    <a:pt x="416" y="1306"/>
                    <a:pt x="416" y="1419"/>
                  </a:cubicBezTo>
                  <a:cubicBezTo>
                    <a:pt x="416" y="1473"/>
                    <a:pt x="434" y="1531"/>
                    <a:pt x="434" y="1567"/>
                  </a:cubicBezTo>
                  <a:cubicBezTo>
                    <a:pt x="452" y="1603"/>
                    <a:pt x="470" y="1644"/>
                    <a:pt x="470" y="1680"/>
                  </a:cubicBezTo>
                  <a:cubicBezTo>
                    <a:pt x="492" y="1698"/>
                    <a:pt x="510" y="1716"/>
                    <a:pt x="510" y="1739"/>
                  </a:cubicBezTo>
                  <a:lnTo>
                    <a:pt x="528" y="1757"/>
                  </a:lnTo>
                  <a:lnTo>
                    <a:pt x="528" y="1739"/>
                  </a:lnTo>
                  <a:cubicBezTo>
                    <a:pt x="528" y="1716"/>
                    <a:pt x="510" y="1698"/>
                    <a:pt x="510" y="1662"/>
                  </a:cubicBezTo>
                  <a:cubicBezTo>
                    <a:pt x="510" y="1603"/>
                    <a:pt x="510" y="1531"/>
                    <a:pt x="528" y="1419"/>
                  </a:cubicBezTo>
                  <a:cubicBezTo>
                    <a:pt x="546" y="1324"/>
                    <a:pt x="582" y="1211"/>
                    <a:pt x="605" y="1081"/>
                  </a:cubicBezTo>
                  <a:cubicBezTo>
                    <a:pt x="623" y="1022"/>
                    <a:pt x="641" y="950"/>
                    <a:pt x="659" y="873"/>
                  </a:cubicBezTo>
                  <a:cubicBezTo>
                    <a:pt x="677" y="815"/>
                    <a:pt x="695" y="742"/>
                    <a:pt x="695" y="666"/>
                  </a:cubicBezTo>
                  <a:cubicBezTo>
                    <a:pt x="718" y="612"/>
                    <a:pt x="718" y="535"/>
                    <a:pt x="718" y="458"/>
                  </a:cubicBezTo>
                  <a:cubicBezTo>
                    <a:pt x="736" y="386"/>
                    <a:pt x="718" y="292"/>
                    <a:pt x="695" y="215"/>
                  </a:cubicBezTo>
                  <a:cubicBezTo>
                    <a:pt x="677" y="179"/>
                    <a:pt x="659" y="138"/>
                    <a:pt x="641" y="120"/>
                  </a:cubicBezTo>
                  <a:cubicBezTo>
                    <a:pt x="605" y="84"/>
                    <a:pt x="564" y="48"/>
                    <a:pt x="546" y="26"/>
                  </a:cubicBezTo>
                  <a:cubicBezTo>
                    <a:pt x="492" y="13"/>
                    <a:pt x="440" y="0"/>
                    <a:pt x="394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 rot="448844">
              <a:off x="8264615" y="4119643"/>
              <a:ext cx="165326" cy="56941"/>
            </a:xfrm>
            <a:custGeom>
              <a:avLst/>
              <a:gdLst/>
              <a:ahLst/>
              <a:cxnLst/>
              <a:rect l="l" t="t" r="r" b="b"/>
              <a:pathLst>
                <a:path w="2047" h="705" extrusionOk="0">
                  <a:moveTo>
                    <a:pt x="1564" y="0"/>
                  </a:moveTo>
                  <a:cubicBezTo>
                    <a:pt x="1505" y="0"/>
                    <a:pt x="1443" y="15"/>
                    <a:pt x="1393" y="28"/>
                  </a:cubicBezTo>
                  <a:lnTo>
                    <a:pt x="1316" y="28"/>
                  </a:lnTo>
                  <a:cubicBezTo>
                    <a:pt x="1298" y="46"/>
                    <a:pt x="1280" y="46"/>
                    <a:pt x="1258" y="46"/>
                  </a:cubicBezTo>
                  <a:cubicBezTo>
                    <a:pt x="1222" y="64"/>
                    <a:pt x="1204" y="64"/>
                    <a:pt x="1186" y="82"/>
                  </a:cubicBezTo>
                  <a:lnTo>
                    <a:pt x="1168" y="82"/>
                  </a:lnTo>
                  <a:lnTo>
                    <a:pt x="1145" y="100"/>
                  </a:lnTo>
                  <a:lnTo>
                    <a:pt x="1127" y="100"/>
                  </a:lnTo>
                  <a:cubicBezTo>
                    <a:pt x="1055" y="141"/>
                    <a:pt x="996" y="177"/>
                    <a:pt x="920" y="213"/>
                  </a:cubicBezTo>
                  <a:cubicBezTo>
                    <a:pt x="848" y="253"/>
                    <a:pt x="789" y="289"/>
                    <a:pt x="717" y="325"/>
                  </a:cubicBezTo>
                  <a:cubicBezTo>
                    <a:pt x="658" y="366"/>
                    <a:pt x="582" y="402"/>
                    <a:pt x="527" y="438"/>
                  </a:cubicBezTo>
                  <a:cubicBezTo>
                    <a:pt x="509" y="461"/>
                    <a:pt x="469" y="479"/>
                    <a:pt x="451" y="479"/>
                  </a:cubicBezTo>
                  <a:cubicBezTo>
                    <a:pt x="415" y="497"/>
                    <a:pt x="397" y="515"/>
                    <a:pt x="356" y="533"/>
                  </a:cubicBezTo>
                  <a:cubicBezTo>
                    <a:pt x="302" y="551"/>
                    <a:pt x="266" y="573"/>
                    <a:pt x="207" y="591"/>
                  </a:cubicBezTo>
                  <a:cubicBezTo>
                    <a:pt x="189" y="609"/>
                    <a:pt x="171" y="609"/>
                    <a:pt x="153" y="627"/>
                  </a:cubicBezTo>
                  <a:cubicBezTo>
                    <a:pt x="131" y="627"/>
                    <a:pt x="113" y="627"/>
                    <a:pt x="95" y="645"/>
                  </a:cubicBezTo>
                  <a:cubicBezTo>
                    <a:pt x="41" y="663"/>
                    <a:pt x="0" y="686"/>
                    <a:pt x="0" y="686"/>
                  </a:cubicBezTo>
                  <a:lnTo>
                    <a:pt x="171" y="686"/>
                  </a:lnTo>
                  <a:cubicBezTo>
                    <a:pt x="189" y="663"/>
                    <a:pt x="207" y="663"/>
                    <a:pt x="225" y="663"/>
                  </a:cubicBezTo>
                  <a:cubicBezTo>
                    <a:pt x="266" y="663"/>
                    <a:pt x="284" y="663"/>
                    <a:pt x="320" y="645"/>
                  </a:cubicBezTo>
                  <a:cubicBezTo>
                    <a:pt x="338" y="645"/>
                    <a:pt x="379" y="645"/>
                    <a:pt x="397" y="627"/>
                  </a:cubicBezTo>
                  <a:cubicBezTo>
                    <a:pt x="433" y="627"/>
                    <a:pt x="469" y="609"/>
                    <a:pt x="491" y="609"/>
                  </a:cubicBezTo>
                  <a:cubicBezTo>
                    <a:pt x="527" y="591"/>
                    <a:pt x="564" y="591"/>
                    <a:pt x="582" y="573"/>
                  </a:cubicBezTo>
                  <a:cubicBezTo>
                    <a:pt x="622" y="551"/>
                    <a:pt x="658" y="533"/>
                    <a:pt x="694" y="533"/>
                  </a:cubicBezTo>
                  <a:cubicBezTo>
                    <a:pt x="735" y="515"/>
                    <a:pt x="753" y="497"/>
                    <a:pt x="789" y="479"/>
                  </a:cubicBezTo>
                  <a:cubicBezTo>
                    <a:pt x="866" y="461"/>
                    <a:pt x="942" y="420"/>
                    <a:pt x="996" y="384"/>
                  </a:cubicBezTo>
                  <a:cubicBezTo>
                    <a:pt x="1073" y="348"/>
                    <a:pt x="1145" y="307"/>
                    <a:pt x="1222" y="271"/>
                  </a:cubicBezTo>
                  <a:lnTo>
                    <a:pt x="1240" y="271"/>
                  </a:lnTo>
                  <a:lnTo>
                    <a:pt x="1258" y="253"/>
                  </a:lnTo>
                  <a:cubicBezTo>
                    <a:pt x="1280" y="253"/>
                    <a:pt x="1298" y="235"/>
                    <a:pt x="1316" y="235"/>
                  </a:cubicBezTo>
                  <a:cubicBezTo>
                    <a:pt x="1334" y="235"/>
                    <a:pt x="1352" y="213"/>
                    <a:pt x="1370" y="213"/>
                  </a:cubicBezTo>
                  <a:cubicBezTo>
                    <a:pt x="1393" y="213"/>
                    <a:pt x="1411" y="213"/>
                    <a:pt x="1429" y="195"/>
                  </a:cubicBezTo>
                  <a:lnTo>
                    <a:pt x="1465" y="195"/>
                  </a:lnTo>
                  <a:cubicBezTo>
                    <a:pt x="1483" y="195"/>
                    <a:pt x="1506" y="177"/>
                    <a:pt x="1524" y="177"/>
                  </a:cubicBezTo>
                  <a:lnTo>
                    <a:pt x="1618" y="177"/>
                  </a:lnTo>
                  <a:cubicBezTo>
                    <a:pt x="1690" y="195"/>
                    <a:pt x="1749" y="195"/>
                    <a:pt x="1803" y="235"/>
                  </a:cubicBezTo>
                  <a:cubicBezTo>
                    <a:pt x="1844" y="253"/>
                    <a:pt x="1880" y="289"/>
                    <a:pt x="1916" y="348"/>
                  </a:cubicBezTo>
                  <a:lnTo>
                    <a:pt x="1934" y="366"/>
                  </a:lnTo>
                  <a:cubicBezTo>
                    <a:pt x="1934" y="384"/>
                    <a:pt x="1956" y="402"/>
                    <a:pt x="1956" y="402"/>
                  </a:cubicBezTo>
                  <a:cubicBezTo>
                    <a:pt x="1974" y="420"/>
                    <a:pt x="1974" y="461"/>
                    <a:pt x="1974" y="479"/>
                  </a:cubicBezTo>
                  <a:cubicBezTo>
                    <a:pt x="1992" y="479"/>
                    <a:pt x="1992" y="497"/>
                    <a:pt x="1992" y="515"/>
                  </a:cubicBezTo>
                  <a:lnTo>
                    <a:pt x="1992" y="533"/>
                  </a:lnTo>
                  <a:cubicBezTo>
                    <a:pt x="2010" y="551"/>
                    <a:pt x="2010" y="573"/>
                    <a:pt x="2010" y="591"/>
                  </a:cubicBezTo>
                  <a:cubicBezTo>
                    <a:pt x="2029" y="663"/>
                    <a:pt x="2029" y="704"/>
                    <a:pt x="2029" y="704"/>
                  </a:cubicBezTo>
                  <a:lnTo>
                    <a:pt x="2029" y="663"/>
                  </a:lnTo>
                  <a:cubicBezTo>
                    <a:pt x="2029" y="663"/>
                    <a:pt x="2047" y="627"/>
                    <a:pt x="2047" y="591"/>
                  </a:cubicBezTo>
                  <a:lnTo>
                    <a:pt x="2047" y="533"/>
                  </a:lnTo>
                  <a:lnTo>
                    <a:pt x="2047" y="497"/>
                  </a:lnTo>
                  <a:lnTo>
                    <a:pt x="2047" y="461"/>
                  </a:lnTo>
                  <a:lnTo>
                    <a:pt x="2047" y="384"/>
                  </a:lnTo>
                  <a:cubicBezTo>
                    <a:pt x="2029" y="348"/>
                    <a:pt x="2029" y="307"/>
                    <a:pt x="2010" y="289"/>
                  </a:cubicBezTo>
                  <a:cubicBezTo>
                    <a:pt x="1992" y="213"/>
                    <a:pt x="1934" y="159"/>
                    <a:pt x="1880" y="100"/>
                  </a:cubicBezTo>
                  <a:cubicBezTo>
                    <a:pt x="1803" y="64"/>
                    <a:pt x="1731" y="28"/>
                    <a:pt x="1636" y="10"/>
                  </a:cubicBezTo>
                  <a:cubicBezTo>
                    <a:pt x="1613" y="3"/>
                    <a:pt x="1589" y="0"/>
                    <a:pt x="1564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 rot="448844">
              <a:off x="8026536" y="4437200"/>
              <a:ext cx="103460" cy="129551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1281" y="0"/>
                  </a:moveTo>
                  <a:cubicBezTo>
                    <a:pt x="1281" y="0"/>
                    <a:pt x="1263" y="18"/>
                    <a:pt x="1222" y="77"/>
                  </a:cubicBezTo>
                  <a:cubicBezTo>
                    <a:pt x="1204" y="131"/>
                    <a:pt x="1168" y="226"/>
                    <a:pt x="1127" y="320"/>
                  </a:cubicBezTo>
                  <a:cubicBezTo>
                    <a:pt x="1073" y="415"/>
                    <a:pt x="1037" y="528"/>
                    <a:pt x="979" y="640"/>
                  </a:cubicBezTo>
                  <a:cubicBezTo>
                    <a:pt x="961" y="694"/>
                    <a:pt x="925" y="753"/>
                    <a:pt x="902" y="807"/>
                  </a:cubicBezTo>
                  <a:cubicBezTo>
                    <a:pt x="866" y="866"/>
                    <a:pt x="848" y="938"/>
                    <a:pt x="812" y="996"/>
                  </a:cubicBezTo>
                  <a:cubicBezTo>
                    <a:pt x="771" y="1051"/>
                    <a:pt x="735" y="1109"/>
                    <a:pt x="699" y="1145"/>
                  </a:cubicBezTo>
                  <a:cubicBezTo>
                    <a:pt x="659" y="1204"/>
                    <a:pt x="623" y="1258"/>
                    <a:pt x="587" y="1294"/>
                  </a:cubicBezTo>
                  <a:cubicBezTo>
                    <a:pt x="546" y="1335"/>
                    <a:pt x="492" y="1371"/>
                    <a:pt x="451" y="1407"/>
                  </a:cubicBezTo>
                  <a:cubicBezTo>
                    <a:pt x="415" y="1429"/>
                    <a:pt x="361" y="1465"/>
                    <a:pt x="321" y="1483"/>
                  </a:cubicBezTo>
                  <a:cubicBezTo>
                    <a:pt x="303" y="1483"/>
                    <a:pt x="285" y="1501"/>
                    <a:pt x="248" y="1501"/>
                  </a:cubicBezTo>
                  <a:cubicBezTo>
                    <a:pt x="226" y="1519"/>
                    <a:pt x="208" y="1519"/>
                    <a:pt x="190" y="1542"/>
                  </a:cubicBezTo>
                  <a:cubicBezTo>
                    <a:pt x="154" y="1542"/>
                    <a:pt x="113" y="1560"/>
                    <a:pt x="95" y="1560"/>
                  </a:cubicBezTo>
                  <a:cubicBezTo>
                    <a:pt x="59" y="1578"/>
                    <a:pt x="41" y="1578"/>
                    <a:pt x="23" y="1578"/>
                  </a:cubicBezTo>
                  <a:lnTo>
                    <a:pt x="1" y="1578"/>
                  </a:lnTo>
                  <a:lnTo>
                    <a:pt x="23" y="1596"/>
                  </a:lnTo>
                  <a:lnTo>
                    <a:pt x="95" y="1596"/>
                  </a:lnTo>
                  <a:cubicBezTo>
                    <a:pt x="107" y="1596"/>
                    <a:pt x="129" y="1604"/>
                    <a:pt x="159" y="1604"/>
                  </a:cubicBezTo>
                  <a:cubicBezTo>
                    <a:pt x="173" y="1604"/>
                    <a:pt x="190" y="1602"/>
                    <a:pt x="208" y="1596"/>
                  </a:cubicBezTo>
                  <a:cubicBezTo>
                    <a:pt x="248" y="1596"/>
                    <a:pt x="303" y="1596"/>
                    <a:pt x="361" y="1578"/>
                  </a:cubicBezTo>
                  <a:cubicBezTo>
                    <a:pt x="379" y="1578"/>
                    <a:pt x="415" y="1578"/>
                    <a:pt x="433" y="1560"/>
                  </a:cubicBezTo>
                  <a:cubicBezTo>
                    <a:pt x="474" y="1560"/>
                    <a:pt x="492" y="1542"/>
                    <a:pt x="528" y="1519"/>
                  </a:cubicBezTo>
                  <a:cubicBezTo>
                    <a:pt x="587" y="1501"/>
                    <a:pt x="641" y="1465"/>
                    <a:pt x="699" y="1407"/>
                  </a:cubicBezTo>
                  <a:cubicBezTo>
                    <a:pt x="753" y="1371"/>
                    <a:pt x="812" y="1317"/>
                    <a:pt x="848" y="1258"/>
                  </a:cubicBezTo>
                  <a:cubicBezTo>
                    <a:pt x="902" y="1204"/>
                    <a:pt x="943" y="1145"/>
                    <a:pt x="979" y="1091"/>
                  </a:cubicBezTo>
                  <a:cubicBezTo>
                    <a:pt x="1015" y="1014"/>
                    <a:pt x="1037" y="956"/>
                    <a:pt x="1073" y="884"/>
                  </a:cubicBezTo>
                  <a:cubicBezTo>
                    <a:pt x="1091" y="825"/>
                    <a:pt x="1127" y="753"/>
                    <a:pt x="1150" y="694"/>
                  </a:cubicBezTo>
                  <a:cubicBezTo>
                    <a:pt x="1186" y="564"/>
                    <a:pt x="1204" y="451"/>
                    <a:pt x="1222" y="338"/>
                  </a:cubicBezTo>
                  <a:cubicBezTo>
                    <a:pt x="1240" y="244"/>
                    <a:pt x="1263" y="149"/>
                    <a:pt x="1263" y="95"/>
                  </a:cubicBezTo>
                  <a:cubicBezTo>
                    <a:pt x="1281" y="36"/>
                    <a:pt x="1281" y="0"/>
                    <a:pt x="1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 rot="448844">
              <a:off x="7628850" y="3719793"/>
              <a:ext cx="62351" cy="118405"/>
            </a:xfrm>
            <a:custGeom>
              <a:avLst/>
              <a:gdLst/>
              <a:ahLst/>
              <a:cxnLst/>
              <a:rect l="l" t="t" r="r" b="b"/>
              <a:pathLst>
                <a:path w="772" h="1466" extrusionOk="0">
                  <a:moveTo>
                    <a:pt x="695" y="0"/>
                  </a:moveTo>
                  <a:cubicBezTo>
                    <a:pt x="677" y="18"/>
                    <a:pt x="677" y="18"/>
                    <a:pt x="659" y="18"/>
                  </a:cubicBezTo>
                  <a:cubicBezTo>
                    <a:pt x="636" y="18"/>
                    <a:pt x="618" y="36"/>
                    <a:pt x="600" y="36"/>
                  </a:cubicBezTo>
                  <a:cubicBezTo>
                    <a:pt x="600" y="36"/>
                    <a:pt x="582" y="54"/>
                    <a:pt x="564" y="54"/>
                  </a:cubicBezTo>
                  <a:cubicBezTo>
                    <a:pt x="546" y="72"/>
                    <a:pt x="524" y="72"/>
                    <a:pt x="506" y="95"/>
                  </a:cubicBezTo>
                  <a:cubicBezTo>
                    <a:pt x="488" y="95"/>
                    <a:pt x="469" y="113"/>
                    <a:pt x="451" y="131"/>
                  </a:cubicBezTo>
                  <a:cubicBezTo>
                    <a:pt x="433" y="149"/>
                    <a:pt x="411" y="149"/>
                    <a:pt x="393" y="167"/>
                  </a:cubicBezTo>
                  <a:cubicBezTo>
                    <a:pt x="375" y="185"/>
                    <a:pt x="357" y="208"/>
                    <a:pt x="339" y="226"/>
                  </a:cubicBezTo>
                  <a:cubicBezTo>
                    <a:pt x="321" y="244"/>
                    <a:pt x="298" y="262"/>
                    <a:pt x="280" y="280"/>
                  </a:cubicBezTo>
                  <a:cubicBezTo>
                    <a:pt x="244" y="338"/>
                    <a:pt x="208" y="374"/>
                    <a:pt x="186" y="433"/>
                  </a:cubicBezTo>
                  <a:cubicBezTo>
                    <a:pt x="149" y="469"/>
                    <a:pt x="131" y="523"/>
                    <a:pt x="113" y="582"/>
                  </a:cubicBezTo>
                  <a:cubicBezTo>
                    <a:pt x="95" y="636"/>
                    <a:pt x="73" y="695"/>
                    <a:pt x="55" y="749"/>
                  </a:cubicBezTo>
                  <a:cubicBezTo>
                    <a:pt x="37" y="789"/>
                    <a:pt x="37" y="843"/>
                    <a:pt x="19" y="902"/>
                  </a:cubicBezTo>
                  <a:cubicBezTo>
                    <a:pt x="19" y="956"/>
                    <a:pt x="1" y="997"/>
                    <a:pt x="1" y="1051"/>
                  </a:cubicBezTo>
                  <a:lnTo>
                    <a:pt x="1" y="1181"/>
                  </a:lnTo>
                  <a:lnTo>
                    <a:pt x="1" y="1294"/>
                  </a:lnTo>
                  <a:lnTo>
                    <a:pt x="1" y="1389"/>
                  </a:lnTo>
                  <a:cubicBezTo>
                    <a:pt x="19" y="1425"/>
                    <a:pt x="19" y="1465"/>
                    <a:pt x="19" y="1465"/>
                  </a:cubicBezTo>
                  <a:cubicBezTo>
                    <a:pt x="19" y="1465"/>
                    <a:pt x="19" y="1447"/>
                    <a:pt x="37" y="1389"/>
                  </a:cubicBezTo>
                  <a:cubicBezTo>
                    <a:pt x="55" y="1353"/>
                    <a:pt x="73" y="1276"/>
                    <a:pt x="113" y="1199"/>
                  </a:cubicBezTo>
                  <a:cubicBezTo>
                    <a:pt x="131" y="1127"/>
                    <a:pt x="149" y="1033"/>
                    <a:pt x="186" y="938"/>
                  </a:cubicBezTo>
                  <a:cubicBezTo>
                    <a:pt x="208" y="902"/>
                    <a:pt x="226" y="843"/>
                    <a:pt x="244" y="807"/>
                  </a:cubicBezTo>
                  <a:cubicBezTo>
                    <a:pt x="262" y="749"/>
                    <a:pt x="280" y="695"/>
                    <a:pt x="298" y="658"/>
                  </a:cubicBezTo>
                  <a:cubicBezTo>
                    <a:pt x="321" y="600"/>
                    <a:pt x="339" y="564"/>
                    <a:pt x="357" y="505"/>
                  </a:cubicBezTo>
                  <a:cubicBezTo>
                    <a:pt x="357" y="487"/>
                    <a:pt x="375" y="469"/>
                    <a:pt x="393" y="451"/>
                  </a:cubicBezTo>
                  <a:cubicBezTo>
                    <a:pt x="393" y="433"/>
                    <a:pt x="411" y="411"/>
                    <a:pt x="411" y="393"/>
                  </a:cubicBezTo>
                  <a:cubicBezTo>
                    <a:pt x="433" y="356"/>
                    <a:pt x="451" y="338"/>
                    <a:pt x="451" y="320"/>
                  </a:cubicBezTo>
                  <a:cubicBezTo>
                    <a:pt x="469" y="298"/>
                    <a:pt x="488" y="280"/>
                    <a:pt x="488" y="262"/>
                  </a:cubicBezTo>
                  <a:cubicBezTo>
                    <a:pt x="506" y="262"/>
                    <a:pt x="524" y="244"/>
                    <a:pt x="524" y="226"/>
                  </a:cubicBezTo>
                  <a:lnTo>
                    <a:pt x="582" y="167"/>
                  </a:lnTo>
                  <a:lnTo>
                    <a:pt x="618" y="131"/>
                  </a:lnTo>
                  <a:cubicBezTo>
                    <a:pt x="618" y="113"/>
                    <a:pt x="636" y="113"/>
                    <a:pt x="659" y="95"/>
                  </a:cubicBezTo>
                  <a:lnTo>
                    <a:pt x="677" y="72"/>
                  </a:lnTo>
                  <a:lnTo>
                    <a:pt x="713" y="36"/>
                  </a:lnTo>
                  <a:cubicBezTo>
                    <a:pt x="749" y="18"/>
                    <a:pt x="772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 rot="448844">
              <a:off x="7579220" y="3856211"/>
              <a:ext cx="553805" cy="584029"/>
            </a:xfrm>
            <a:custGeom>
              <a:avLst/>
              <a:gdLst/>
              <a:ahLst/>
              <a:cxnLst/>
              <a:rect l="l" t="t" r="r" b="b"/>
              <a:pathLst>
                <a:path w="6857" h="7231" extrusionOk="0">
                  <a:moveTo>
                    <a:pt x="6293" y="6176"/>
                  </a:moveTo>
                  <a:cubicBezTo>
                    <a:pt x="6293" y="6176"/>
                    <a:pt x="6649" y="3021"/>
                    <a:pt x="6762" y="2142"/>
                  </a:cubicBezTo>
                  <a:cubicBezTo>
                    <a:pt x="6856" y="1425"/>
                    <a:pt x="6257" y="677"/>
                    <a:pt x="5563" y="600"/>
                  </a:cubicBezTo>
                  <a:cubicBezTo>
                    <a:pt x="5094" y="542"/>
                    <a:pt x="4603" y="451"/>
                    <a:pt x="4116" y="375"/>
                  </a:cubicBezTo>
                  <a:lnTo>
                    <a:pt x="4116" y="375"/>
                  </a:lnTo>
                  <a:cubicBezTo>
                    <a:pt x="3647" y="298"/>
                    <a:pt x="3156" y="244"/>
                    <a:pt x="2687" y="149"/>
                  </a:cubicBezTo>
                  <a:cubicBezTo>
                    <a:pt x="1993" y="1"/>
                    <a:pt x="1186" y="524"/>
                    <a:pt x="1073" y="1218"/>
                  </a:cubicBezTo>
                  <a:cubicBezTo>
                    <a:pt x="902" y="2119"/>
                    <a:pt x="266" y="5221"/>
                    <a:pt x="266" y="5221"/>
                  </a:cubicBezTo>
                  <a:cubicBezTo>
                    <a:pt x="266" y="5221"/>
                    <a:pt x="0" y="6140"/>
                    <a:pt x="1222" y="6609"/>
                  </a:cubicBezTo>
                  <a:cubicBezTo>
                    <a:pt x="1731" y="6798"/>
                    <a:pt x="2425" y="6947"/>
                    <a:pt x="3065" y="7042"/>
                  </a:cubicBezTo>
                  <a:lnTo>
                    <a:pt x="3065" y="7042"/>
                  </a:lnTo>
                  <a:lnTo>
                    <a:pt x="3065" y="7042"/>
                  </a:lnTo>
                  <a:cubicBezTo>
                    <a:pt x="3701" y="7154"/>
                    <a:pt x="4395" y="7231"/>
                    <a:pt x="4941" y="7190"/>
                  </a:cubicBezTo>
                  <a:cubicBezTo>
                    <a:pt x="6239" y="7136"/>
                    <a:pt x="6293" y="6176"/>
                    <a:pt x="6293" y="6176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 rot="448844">
              <a:off x="7678308" y="3953368"/>
              <a:ext cx="385168" cy="391883"/>
            </a:xfrm>
            <a:custGeom>
              <a:avLst/>
              <a:gdLst/>
              <a:ahLst/>
              <a:cxnLst/>
              <a:rect l="l" t="t" r="r" b="b"/>
              <a:pathLst>
                <a:path w="4769" h="4852" extrusionOk="0">
                  <a:moveTo>
                    <a:pt x="3359" y="1"/>
                  </a:moveTo>
                  <a:cubicBezTo>
                    <a:pt x="3332" y="1"/>
                    <a:pt x="3306" y="1"/>
                    <a:pt x="3281" y="3"/>
                  </a:cubicBezTo>
                  <a:cubicBezTo>
                    <a:pt x="2794" y="21"/>
                    <a:pt x="2533" y="359"/>
                    <a:pt x="2154" y="643"/>
                  </a:cubicBezTo>
                  <a:cubicBezTo>
                    <a:pt x="2059" y="715"/>
                    <a:pt x="1955" y="741"/>
                    <a:pt x="1847" y="741"/>
                  </a:cubicBezTo>
                  <a:cubicBezTo>
                    <a:pt x="1573" y="741"/>
                    <a:pt x="1271" y="573"/>
                    <a:pt x="1001" y="573"/>
                  </a:cubicBezTo>
                  <a:cubicBezTo>
                    <a:pt x="940" y="573"/>
                    <a:pt x="881" y="582"/>
                    <a:pt x="824" y="602"/>
                  </a:cubicBezTo>
                  <a:cubicBezTo>
                    <a:pt x="333" y="755"/>
                    <a:pt x="125" y="1188"/>
                    <a:pt x="373" y="1639"/>
                  </a:cubicBezTo>
                  <a:cubicBezTo>
                    <a:pt x="558" y="2013"/>
                    <a:pt x="842" y="2067"/>
                    <a:pt x="802" y="2540"/>
                  </a:cubicBezTo>
                  <a:cubicBezTo>
                    <a:pt x="748" y="3158"/>
                    <a:pt x="166" y="3478"/>
                    <a:pt x="71" y="4060"/>
                  </a:cubicBezTo>
                  <a:cubicBezTo>
                    <a:pt x="0" y="4627"/>
                    <a:pt x="441" y="4851"/>
                    <a:pt x="910" y="4851"/>
                  </a:cubicBezTo>
                  <a:cubicBezTo>
                    <a:pt x="1186" y="4851"/>
                    <a:pt x="1471" y="4773"/>
                    <a:pt x="1667" y="4641"/>
                  </a:cubicBezTo>
                  <a:cubicBezTo>
                    <a:pt x="2080" y="4369"/>
                    <a:pt x="2468" y="3939"/>
                    <a:pt x="2989" y="3939"/>
                  </a:cubicBezTo>
                  <a:cubicBezTo>
                    <a:pt x="3082" y="3939"/>
                    <a:pt x="3179" y="3952"/>
                    <a:pt x="3281" y="3983"/>
                  </a:cubicBezTo>
                  <a:cubicBezTo>
                    <a:pt x="3539" y="4085"/>
                    <a:pt x="3764" y="4408"/>
                    <a:pt x="4070" y="4408"/>
                  </a:cubicBezTo>
                  <a:cubicBezTo>
                    <a:pt x="4101" y="4408"/>
                    <a:pt x="4132" y="4405"/>
                    <a:pt x="4164" y="4398"/>
                  </a:cubicBezTo>
                  <a:cubicBezTo>
                    <a:pt x="4579" y="4344"/>
                    <a:pt x="4768" y="3703"/>
                    <a:pt x="4710" y="3307"/>
                  </a:cubicBezTo>
                  <a:cubicBezTo>
                    <a:pt x="4615" y="2595"/>
                    <a:pt x="3376" y="2315"/>
                    <a:pt x="3808" y="1616"/>
                  </a:cubicBezTo>
                  <a:cubicBezTo>
                    <a:pt x="4034" y="1242"/>
                    <a:pt x="4710" y="1017"/>
                    <a:pt x="4390" y="453"/>
                  </a:cubicBezTo>
                  <a:cubicBezTo>
                    <a:pt x="4196" y="121"/>
                    <a:pt x="3728" y="1"/>
                    <a:pt x="3359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 rot="448844">
              <a:off x="7682371" y="4232362"/>
              <a:ext cx="125670" cy="77698"/>
            </a:xfrm>
            <a:custGeom>
              <a:avLst/>
              <a:gdLst/>
              <a:ahLst/>
              <a:cxnLst/>
              <a:rect l="l" t="t" r="r" b="b"/>
              <a:pathLst>
                <a:path w="1556" h="962" extrusionOk="0">
                  <a:moveTo>
                    <a:pt x="339" y="1"/>
                  </a:moveTo>
                  <a:cubicBezTo>
                    <a:pt x="316" y="1"/>
                    <a:pt x="298" y="23"/>
                    <a:pt x="280" y="41"/>
                  </a:cubicBezTo>
                  <a:cubicBezTo>
                    <a:pt x="244" y="59"/>
                    <a:pt x="226" y="96"/>
                    <a:pt x="185" y="136"/>
                  </a:cubicBezTo>
                  <a:cubicBezTo>
                    <a:pt x="167" y="172"/>
                    <a:pt x="131" y="208"/>
                    <a:pt x="91" y="267"/>
                  </a:cubicBezTo>
                  <a:cubicBezTo>
                    <a:pt x="73" y="303"/>
                    <a:pt x="37" y="361"/>
                    <a:pt x="19" y="434"/>
                  </a:cubicBezTo>
                  <a:cubicBezTo>
                    <a:pt x="1" y="510"/>
                    <a:pt x="1" y="605"/>
                    <a:pt x="37" y="677"/>
                  </a:cubicBezTo>
                  <a:cubicBezTo>
                    <a:pt x="73" y="772"/>
                    <a:pt x="149" y="830"/>
                    <a:pt x="226" y="866"/>
                  </a:cubicBezTo>
                  <a:lnTo>
                    <a:pt x="244" y="884"/>
                  </a:lnTo>
                  <a:lnTo>
                    <a:pt x="262" y="884"/>
                  </a:lnTo>
                  <a:lnTo>
                    <a:pt x="280" y="902"/>
                  </a:lnTo>
                  <a:lnTo>
                    <a:pt x="339" y="925"/>
                  </a:lnTo>
                  <a:cubicBezTo>
                    <a:pt x="357" y="943"/>
                    <a:pt x="375" y="943"/>
                    <a:pt x="393" y="943"/>
                  </a:cubicBezTo>
                  <a:cubicBezTo>
                    <a:pt x="411" y="943"/>
                    <a:pt x="451" y="961"/>
                    <a:pt x="469" y="961"/>
                  </a:cubicBezTo>
                  <a:lnTo>
                    <a:pt x="600" y="961"/>
                  </a:lnTo>
                  <a:cubicBezTo>
                    <a:pt x="636" y="961"/>
                    <a:pt x="677" y="943"/>
                    <a:pt x="713" y="943"/>
                  </a:cubicBezTo>
                  <a:cubicBezTo>
                    <a:pt x="790" y="925"/>
                    <a:pt x="862" y="902"/>
                    <a:pt x="938" y="866"/>
                  </a:cubicBezTo>
                  <a:cubicBezTo>
                    <a:pt x="956" y="848"/>
                    <a:pt x="992" y="830"/>
                    <a:pt x="1033" y="812"/>
                  </a:cubicBezTo>
                  <a:cubicBezTo>
                    <a:pt x="1051" y="790"/>
                    <a:pt x="1087" y="772"/>
                    <a:pt x="1105" y="754"/>
                  </a:cubicBezTo>
                  <a:cubicBezTo>
                    <a:pt x="1164" y="736"/>
                    <a:pt x="1218" y="700"/>
                    <a:pt x="1258" y="659"/>
                  </a:cubicBezTo>
                  <a:cubicBezTo>
                    <a:pt x="1353" y="587"/>
                    <a:pt x="1425" y="528"/>
                    <a:pt x="1466" y="492"/>
                  </a:cubicBezTo>
                  <a:cubicBezTo>
                    <a:pt x="1502" y="474"/>
                    <a:pt x="1520" y="474"/>
                    <a:pt x="1538" y="452"/>
                  </a:cubicBezTo>
                  <a:cubicBezTo>
                    <a:pt x="1538" y="434"/>
                    <a:pt x="1556" y="434"/>
                    <a:pt x="1556" y="434"/>
                  </a:cubicBezTo>
                  <a:lnTo>
                    <a:pt x="1520" y="434"/>
                  </a:lnTo>
                  <a:cubicBezTo>
                    <a:pt x="1502" y="452"/>
                    <a:pt x="1484" y="452"/>
                    <a:pt x="1443" y="452"/>
                  </a:cubicBezTo>
                  <a:cubicBezTo>
                    <a:pt x="1425" y="474"/>
                    <a:pt x="1389" y="492"/>
                    <a:pt x="1330" y="510"/>
                  </a:cubicBezTo>
                  <a:cubicBezTo>
                    <a:pt x="1294" y="510"/>
                    <a:pt x="1258" y="546"/>
                    <a:pt x="1200" y="564"/>
                  </a:cubicBezTo>
                  <a:cubicBezTo>
                    <a:pt x="1146" y="587"/>
                    <a:pt x="1087" y="605"/>
                    <a:pt x="1033" y="641"/>
                  </a:cubicBezTo>
                  <a:cubicBezTo>
                    <a:pt x="1015" y="641"/>
                    <a:pt x="974" y="659"/>
                    <a:pt x="956" y="677"/>
                  </a:cubicBezTo>
                  <a:cubicBezTo>
                    <a:pt x="920" y="677"/>
                    <a:pt x="902" y="700"/>
                    <a:pt x="862" y="700"/>
                  </a:cubicBezTo>
                  <a:cubicBezTo>
                    <a:pt x="826" y="718"/>
                    <a:pt x="808" y="718"/>
                    <a:pt x="767" y="736"/>
                  </a:cubicBezTo>
                  <a:cubicBezTo>
                    <a:pt x="749" y="736"/>
                    <a:pt x="731" y="736"/>
                    <a:pt x="731" y="754"/>
                  </a:cubicBezTo>
                  <a:lnTo>
                    <a:pt x="677" y="754"/>
                  </a:lnTo>
                  <a:cubicBezTo>
                    <a:pt x="636" y="754"/>
                    <a:pt x="618" y="772"/>
                    <a:pt x="582" y="772"/>
                  </a:cubicBezTo>
                  <a:lnTo>
                    <a:pt x="542" y="772"/>
                  </a:lnTo>
                  <a:lnTo>
                    <a:pt x="488" y="754"/>
                  </a:lnTo>
                  <a:lnTo>
                    <a:pt x="411" y="754"/>
                  </a:lnTo>
                  <a:lnTo>
                    <a:pt x="357" y="736"/>
                  </a:lnTo>
                  <a:lnTo>
                    <a:pt x="339" y="718"/>
                  </a:lnTo>
                  <a:lnTo>
                    <a:pt x="316" y="718"/>
                  </a:lnTo>
                  <a:cubicBezTo>
                    <a:pt x="262" y="677"/>
                    <a:pt x="226" y="641"/>
                    <a:pt x="204" y="605"/>
                  </a:cubicBezTo>
                  <a:cubicBezTo>
                    <a:pt x="167" y="564"/>
                    <a:pt x="167" y="510"/>
                    <a:pt x="167" y="452"/>
                  </a:cubicBezTo>
                  <a:cubicBezTo>
                    <a:pt x="167" y="416"/>
                    <a:pt x="185" y="361"/>
                    <a:pt x="204" y="303"/>
                  </a:cubicBezTo>
                  <a:cubicBezTo>
                    <a:pt x="204" y="285"/>
                    <a:pt x="226" y="249"/>
                    <a:pt x="226" y="226"/>
                  </a:cubicBezTo>
                  <a:cubicBezTo>
                    <a:pt x="244" y="208"/>
                    <a:pt x="244" y="190"/>
                    <a:pt x="262" y="172"/>
                  </a:cubicBezTo>
                  <a:cubicBezTo>
                    <a:pt x="262" y="154"/>
                    <a:pt x="280" y="136"/>
                    <a:pt x="280" y="114"/>
                  </a:cubicBezTo>
                  <a:cubicBezTo>
                    <a:pt x="280" y="96"/>
                    <a:pt x="298" y="78"/>
                    <a:pt x="298" y="59"/>
                  </a:cubicBezTo>
                  <a:cubicBezTo>
                    <a:pt x="316" y="41"/>
                    <a:pt x="339" y="23"/>
                    <a:pt x="339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 rot="448844">
              <a:off x="7961976" y="3989853"/>
              <a:ext cx="63804" cy="120182"/>
            </a:xfrm>
            <a:custGeom>
              <a:avLst/>
              <a:gdLst/>
              <a:ahLst/>
              <a:cxnLst/>
              <a:rect l="l" t="t" r="r" b="b"/>
              <a:pathLst>
                <a:path w="790" h="1488" extrusionOk="0">
                  <a:moveTo>
                    <a:pt x="131" y="0"/>
                  </a:moveTo>
                  <a:lnTo>
                    <a:pt x="149" y="23"/>
                  </a:lnTo>
                  <a:cubicBezTo>
                    <a:pt x="167" y="23"/>
                    <a:pt x="190" y="23"/>
                    <a:pt x="208" y="41"/>
                  </a:cubicBezTo>
                  <a:cubicBezTo>
                    <a:pt x="226" y="41"/>
                    <a:pt x="262" y="59"/>
                    <a:pt x="302" y="77"/>
                  </a:cubicBezTo>
                  <a:cubicBezTo>
                    <a:pt x="339" y="95"/>
                    <a:pt x="357" y="135"/>
                    <a:pt x="393" y="153"/>
                  </a:cubicBezTo>
                  <a:cubicBezTo>
                    <a:pt x="433" y="189"/>
                    <a:pt x="469" y="207"/>
                    <a:pt x="505" y="248"/>
                  </a:cubicBezTo>
                  <a:cubicBezTo>
                    <a:pt x="546" y="284"/>
                    <a:pt x="564" y="320"/>
                    <a:pt x="582" y="379"/>
                  </a:cubicBezTo>
                  <a:lnTo>
                    <a:pt x="582" y="397"/>
                  </a:lnTo>
                  <a:cubicBezTo>
                    <a:pt x="600" y="415"/>
                    <a:pt x="600" y="433"/>
                    <a:pt x="600" y="433"/>
                  </a:cubicBezTo>
                  <a:lnTo>
                    <a:pt x="600" y="451"/>
                  </a:lnTo>
                  <a:lnTo>
                    <a:pt x="600" y="473"/>
                  </a:lnTo>
                  <a:lnTo>
                    <a:pt x="600" y="491"/>
                  </a:lnTo>
                  <a:lnTo>
                    <a:pt x="600" y="509"/>
                  </a:lnTo>
                  <a:lnTo>
                    <a:pt x="582" y="546"/>
                  </a:lnTo>
                  <a:lnTo>
                    <a:pt x="582" y="586"/>
                  </a:lnTo>
                  <a:cubicBezTo>
                    <a:pt x="582" y="604"/>
                    <a:pt x="564" y="622"/>
                    <a:pt x="546" y="640"/>
                  </a:cubicBezTo>
                  <a:cubicBezTo>
                    <a:pt x="528" y="699"/>
                    <a:pt x="487" y="735"/>
                    <a:pt x="451" y="789"/>
                  </a:cubicBezTo>
                  <a:cubicBezTo>
                    <a:pt x="415" y="830"/>
                    <a:pt x="375" y="866"/>
                    <a:pt x="339" y="924"/>
                  </a:cubicBezTo>
                  <a:cubicBezTo>
                    <a:pt x="302" y="960"/>
                    <a:pt x="244" y="996"/>
                    <a:pt x="208" y="1055"/>
                  </a:cubicBezTo>
                  <a:cubicBezTo>
                    <a:pt x="190" y="1073"/>
                    <a:pt x="190" y="1091"/>
                    <a:pt x="167" y="1109"/>
                  </a:cubicBezTo>
                  <a:lnTo>
                    <a:pt x="113" y="1168"/>
                  </a:lnTo>
                  <a:cubicBezTo>
                    <a:pt x="95" y="1222"/>
                    <a:pt x="55" y="1262"/>
                    <a:pt x="37" y="1298"/>
                  </a:cubicBezTo>
                  <a:cubicBezTo>
                    <a:pt x="18" y="1334"/>
                    <a:pt x="18" y="1375"/>
                    <a:pt x="18" y="1393"/>
                  </a:cubicBezTo>
                  <a:cubicBezTo>
                    <a:pt x="0" y="1429"/>
                    <a:pt x="0" y="1447"/>
                    <a:pt x="0" y="1465"/>
                  </a:cubicBezTo>
                  <a:lnTo>
                    <a:pt x="0" y="1488"/>
                  </a:lnTo>
                  <a:lnTo>
                    <a:pt x="18" y="1465"/>
                  </a:lnTo>
                  <a:cubicBezTo>
                    <a:pt x="18" y="1447"/>
                    <a:pt x="37" y="1429"/>
                    <a:pt x="37" y="1411"/>
                  </a:cubicBezTo>
                  <a:cubicBezTo>
                    <a:pt x="55" y="1393"/>
                    <a:pt x="77" y="1352"/>
                    <a:pt x="113" y="1334"/>
                  </a:cubicBezTo>
                  <a:cubicBezTo>
                    <a:pt x="131" y="1298"/>
                    <a:pt x="167" y="1280"/>
                    <a:pt x="208" y="1240"/>
                  </a:cubicBezTo>
                  <a:cubicBezTo>
                    <a:pt x="244" y="1222"/>
                    <a:pt x="280" y="1186"/>
                    <a:pt x="320" y="1150"/>
                  </a:cubicBezTo>
                  <a:cubicBezTo>
                    <a:pt x="357" y="1109"/>
                    <a:pt x="415" y="1091"/>
                    <a:pt x="451" y="1055"/>
                  </a:cubicBezTo>
                  <a:cubicBezTo>
                    <a:pt x="469" y="1014"/>
                    <a:pt x="505" y="996"/>
                    <a:pt x="528" y="978"/>
                  </a:cubicBezTo>
                  <a:cubicBezTo>
                    <a:pt x="546" y="978"/>
                    <a:pt x="546" y="960"/>
                    <a:pt x="564" y="942"/>
                  </a:cubicBezTo>
                  <a:lnTo>
                    <a:pt x="600" y="924"/>
                  </a:lnTo>
                  <a:cubicBezTo>
                    <a:pt x="641" y="866"/>
                    <a:pt x="677" y="811"/>
                    <a:pt x="713" y="735"/>
                  </a:cubicBezTo>
                  <a:cubicBezTo>
                    <a:pt x="731" y="699"/>
                    <a:pt x="753" y="676"/>
                    <a:pt x="771" y="640"/>
                  </a:cubicBezTo>
                  <a:cubicBezTo>
                    <a:pt x="771" y="622"/>
                    <a:pt x="771" y="586"/>
                    <a:pt x="789" y="564"/>
                  </a:cubicBezTo>
                  <a:lnTo>
                    <a:pt x="789" y="527"/>
                  </a:lnTo>
                  <a:lnTo>
                    <a:pt x="789" y="509"/>
                  </a:lnTo>
                  <a:lnTo>
                    <a:pt x="789" y="491"/>
                  </a:lnTo>
                  <a:lnTo>
                    <a:pt x="789" y="451"/>
                  </a:lnTo>
                  <a:lnTo>
                    <a:pt x="789" y="433"/>
                  </a:lnTo>
                  <a:cubicBezTo>
                    <a:pt x="789" y="415"/>
                    <a:pt x="771" y="415"/>
                    <a:pt x="771" y="397"/>
                  </a:cubicBezTo>
                  <a:cubicBezTo>
                    <a:pt x="771" y="379"/>
                    <a:pt x="771" y="361"/>
                    <a:pt x="753" y="338"/>
                  </a:cubicBezTo>
                  <a:cubicBezTo>
                    <a:pt x="753" y="320"/>
                    <a:pt x="753" y="302"/>
                    <a:pt x="731" y="302"/>
                  </a:cubicBezTo>
                  <a:cubicBezTo>
                    <a:pt x="695" y="225"/>
                    <a:pt x="659" y="189"/>
                    <a:pt x="600" y="153"/>
                  </a:cubicBezTo>
                  <a:cubicBezTo>
                    <a:pt x="564" y="95"/>
                    <a:pt x="505" y="77"/>
                    <a:pt x="451" y="59"/>
                  </a:cubicBezTo>
                  <a:cubicBezTo>
                    <a:pt x="433" y="41"/>
                    <a:pt x="415" y="41"/>
                    <a:pt x="393" y="23"/>
                  </a:cubicBezTo>
                  <a:lnTo>
                    <a:pt x="320" y="23"/>
                  </a:lnTo>
                  <a:cubicBezTo>
                    <a:pt x="280" y="0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 rot="448844">
              <a:off x="7976613" y="4244606"/>
              <a:ext cx="48540" cy="62999"/>
            </a:xfrm>
            <a:custGeom>
              <a:avLst/>
              <a:gdLst/>
              <a:ahLst/>
              <a:cxnLst/>
              <a:rect l="l" t="t" r="r" b="b"/>
              <a:pathLst>
                <a:path w="601" h="780" extrusionOk="0">
                  <a:moveTo>
                    <a:pt x="434" y="0"/>
                  </a:moveTo>
                  <a:lnTo>
                    <a:pt x="434" y="36"/>
                  </a:lnTo>
                  <a:lnTo>
                    <a:pt x="434" y="95"/>
                  </a:lnTo>
                  <a:lnTo>
                    <a:pt x="434" y="172"/>
                  </a:lnTo>
                  <a:lnTo>
                    <a:pt x="434" y="244"/>
                  </a:lnTo>
                  <a:cubicBezTo>
                    <a:pt x="411" y="262"/>
                    <a:pt x="411" y="302"/>
                    <a:pt x="411" y="320"/>
                  </a:cubicBezTo>
                  <a:lnTo>
                    <a:pt x="411" y="415"/>
                  </a:lnTo>
                  <a:cubicBezTo>
                    <a:pt x="393" y="433"/>
                    <a:pt x="393" y="469"/>
                    <a:pt x="375" y="487"/>
                  </a:cubicBezTo>
                  <a:cubicBezTo>
                    <a:pt x="375" y="510"/>
                    <a:pt x="357" y="528"/>
                    <a:pt x="357" y="546"/>
                  </a:cubicBezTo>
                  <a:cubicBezTo>
                    <a:pt x="339" y="564"/>
                    <a:pt x="321" y="582"/>
                    <a:pt x="298" y="600"/>
                  </a:cubicBezTo>
                  <a:cubicBezTo>
                    <a:pt x="280" y="622"/>
                    <a:pt x="262" y="622"/>
                    <a:pt x="244" y="641"/>
                  </a:cubicBezTo>
                  <a:cubicBezTo>
                    <a:pt x="226" y="641"/>
                    <a:pt x="208" y="659"/>
                    <a:pt x="168" y="659"/>
                  </a:cubicBezTo>
                  <a:cubicBezTo>
                    <a:pt x="150" y="659"/>
                    <a:pt x="132" y="659"/>
                    <a:pt x="114" y="677"/>
                  </a:cubicBezTo>
                  <a:lnTo>
                    <a:pt x="1" y="677"/>
                  </a:lnTo>
                  <a:cubicBezTo>
                    <a:pt x="1" y="677"/>
                    <a:pt x="19" y="695"/>
                    <a:pt x="55" y="713"/>
                  </a:cubicBezTo>
                  <a:cubicBezTo>
                    <a:pt x="55" y="713"/>
                    <a:pt x="73" y="735"/>
                    <a:pt x="96" y="753"/>
                  </a:cubicBezTo>
                  <a:lnTo>
                    <a:pt x="132" y="753"/>
                  </a:lnTo>
                  <a:cubicBezTo>
                    <a:pt x="150" y="771"/>
                    <a:pt x="168" y="771"/>
                    <a:pt x="168" y="771"/>
                  </a:cubicBezTo>
                  <a:cubicBezTo>
                    <a:pt x="195" y="771"/>
                    <a:pt x="220" y="779"/>
                    <a:pt x="244" y="779"/>
                  </a:cubicBezTo>
                  <a:cubicBezTo>
                    <a:pt x="256" y="779"/>
                    <a:pt x="268" y="777"/>
                    <a:pt x="280" y="771"/>
                  </a:cubicBezTo>
                  <a:cubicBezTo>
                    <a:pt x="298" y="771"/>
                    <a:pt x="357" y="771"/>
                    <a:pt x="393" y="753"/>
                  </a:cubicBezTo>
                  <a:cubicBezTo>
                    <a:pt x="434" y="735"/>
                    <a:pt x="470" y="713"/>
                    <a:pt x="488" y="677"/>
                  </a:cubicBezTo>
                  <a:cubicBezTo>
                    <a:pt x="524" y="641"/>
                    <a:pt x="546" y="600"/>
                    <a:pt x="564" y="564"/>
                  </a:cubicBezTo>
                  <a:cubicBezTo>
                    <a:pt x="582" y="528"/>
                    <a:pt x="600" y="469"/>
                    <a:pt x="600" y="433"/>
                  </a:cubicBezTo>
                  <a:lnTo>
                    <a:pt x="600" y="320"/>
                  </a:lnTo>
                  <a:cubicBezTo>
                    <a:pt x="582" y="244"/>
                    <a:pt x="564" y="190"/>
                    <a:pt x="524" y="131"/>
                  </a:cubicBezTo>
                  <a:cubicBezTo>
                    <a:pt x="506" y="95"/>
                    <a:pt x="488" y="59"/>
                    <a:pt x="452" y="18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 rot="448844">
              <a:off x="7727467" y="4022366"/>
              <a:ext cx="25926" cy="56133"/>
            </a:xfrm>
            <a:custGeom>
              <a:avLst/>
              <a:gdLst/>
              <a:ahLst/>
              <a:cxnLst/>
              <a:rect l="l" t="t" r="r" b="b"/>
              <a:pathLst>
                <a:path w="321" h="695" extrusionOk="0">
                  <a:moveTo>
                    <a:pt x="113" y="0"/>
                  </a:moveTo>
                  <a:cubicBezTo>
                    <a:pt x="113" y="0"/>
                    <a:pt x="95" y="0"/>
                    <a:pt x="77" y="19"/>
                  </a:cubicBezTo>
                  <a:cubicBezTo>
                    <a:pt x="77" y="37"/>
                    <a:pt x="59" y="37"/>
                    <a:pt x="59" y="55"/>
                  </a:cubicBezTo>
                  <a:cubicBezTo>
                    <a:pt x="41" y="73"/>
                    <a:pt x="41" y="91"/>
                    <a:pt x="41" y="113"/>
                  </a:cubicBezTo>
                  <a:cubicBezTo>
                    <a:pt x="23" y="113"/>
                    <a:pt x="23" y="131"/>
                    <a:pt x="23" y="131"/>
                  </a:cubicBezTo>
                  <a:lnTo>
                    <a:pt x="23" y="167"/>
                  </a:lnTo>
                  <a:cubicBezTo>
                    <a:pt x="1" y="185"/>
                    <a:pt x="1" y="226"/>
                    <a:pt x="1" y="244"/>
                  </a:cubicBezTo>
                  <a:cubicBezTo>
                    <a:pt x="1" y="262"/>
                    <a:pt x="1" y="298"/>
                    <a:pt x="23" y="316"/>
                  </a:cubicBezTo>
                  <a:cubicBezTo>
                    <a:pt x="23" y="357"/>
                    <a:pt x="41" y="375"/>
                    <a:pt x="41" y="393"/>
                  </a:cubicBezTo>
                  <a:cubicBezTo>
                    <a:pt x="59" y="429"/>
                    <a:pt x="59" y="451"/>
                    <a:pt x="77" y="469"/>
                  </a:cubicBezTo>
                  <a:cubicBezTo>
                    <a:pt x="95" y="487"/>
                    <a:pt x="95" y="505"/>
                    <a:pt x="113" y="523"/>
                  </a:cubicBezTo>
                  <a:cubicBezTo>
                    <a:pt x="154" y="564"/>
                    <a:pt x="190" y="600"/>
                    <a:pt x="208" y="618"/>
                  </a:cubicBezTo>
                  <a:cubicBezTo>
                    <a:pt x="285" y="677"/>
                    <a:pt x="321" y="695"/>
                    <a:pt x="321" y="695"/>
                  </a:cubicBezTo>
                  <a:lnTo>
                    <a:pt x="321" y="654"/>
                  </a:lnTo>
                  <a:cubicBezTo>
                    <a:pt x="321" y="618"/>
                    <a:pt x="321" y="600"/>
                    <a:pt x="303" y="564"/>
                  </a:cubicBezTo>
                  <a:cubicBezTo>
                    <a:pt x="303" y="541"/>
                    <a:pt x="303" y="523"/>
                    <a:pt x="285" y="505"/>
                  </a:cubicBezTo>
                  <a:cubicBezTo>
                    <a:pt x="285" y="487"/>
                    <a:pt x="285" y="469"/>
                    <a:pt x="266" y="451"/>
                  </a:cubicBezTo>
                  <a:cubicBezTo>
                    <a:pt x="266" y="429"/>
                    <a:pt x="248" y="411"/>
                    <a:pt x="248" y="393"/>
                  </a:cubicBezTo>
                  <a:cubicBezTo>
                    <a:pt x="248" y="375"/>
                    <a:pt x="226" y="357"/>
                    <a:pt x="226" y="316"/>
                  </a:cubicBezTo>
                  <a:cubicBezTo>
                    <a:pt x="208" y="298"/>
                    <a:pt x="208" y="280"/>
                    <a:pt x="208" y="262"/>
                  </a:cubicBezTo>
                  <a:cubicBezTo>
                    <a:pt x="190" y="244"/>
                    <a:pt x="190" y="226"/>
                    <a:pt x="172" y="226"/>
                  </a:cubicBezTo>
                  <a:cubicBezTo>
                    <a:pt x="172" y="203"/>
                    <a:pt x="172" y="185"/>
                    <a:pt x="154" y="167"/>
                  </a:cubicBezTo>
                  <a:lnTo>
                    <a:pt x="154" y="113"/>
                  </a:lnTo>
                  <a:cubicBezTo>
                    <a:pt x="136" y="91"/>
                    <a:pt x="136" y="73"/>
                    <a:pt x="136" y="73"/>
                  </a:cubicBezTo>
                  <a:cubicBezTo>
                    <a:pt x="136" y="55"/>
                    <a:pt x="113" y="37"/>
                    <a:pt x="113" y="3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 rot="448844">
              <a:off x="7619984" y="3962562"/>
              <a:ext cx="45632" cy="230914"/>
            </a:xfrm>
            <a:custGeom>
              <a:avLst/>
              <a:gdLst/>
              <a:ahLst/>
              <a:cxnLst/>
              <a:rect l="l" t="t" r="r" b="b"/>
              <a:pathLst>
                <a:path w="565" h="2859" extrusionOk="0">
                  <a:moveTo>
                    <a:pt x="564" y="0"/>
                  </a:moveTo>
                  <a:cubicBezTo>
                    <a:pt x="564" y="0"/>
                    <a:pt x="546" y="59"/>
                    <a:pt x="528" y="136"/>
                  </a:cubicBezTo>
                  <a:cubicBezTo>
                    <a:pt x="488" y="208"/>
                    <a:pt x="452" y="302"/>
                    <a:pt x="416" y="433"/>
                  </a:cubicBezTo>
                  <a:cubicBezTo>
                    <a:pt x="375" y="564"/>
                    <a:pt x="339" y="717"/>
                    <a:pt x="303" y="884"/>
                  </a:cubicBezTo>
                  <a:cubicBezTo>
                    <a:pt x="285" y="979"/>
                    <a:pt x="244" y="1055"/>
                    <a:pt x="226" y="1150"/>
                  </a:cubicBezTo>
                  <a:cubicBezTo>
                    <a:pt x="208" y="1222"/>
                    <a:pt x="190" y="1317"/>
                    <a:pt x="172" y="1411"/>
                  </a:cubicBezTo>
                  <a:cubicBezTo>
                    <a:pt x="150" y="1506"/>
                    <a:pt x="150" y="1578"/>
                    <a:pt x="132" y="1673"/>
                  </a:cubicBezTo>
                  <a:cubicBezTo>
                    <a:pt x="114" y="1767"/>
                    <a:pt x="95" y="1844"/>
                    <a:pt x="77" y="1939"/>
                  </a:cubicBezTo>
                  <a:cubicBezTo>
                    <a:pt x="59" y="2106"/>
                    <a:pt x="37" y="2254"/>
                    <a:pt x="19" y="2390"/>
                  </a:cubicBezTo>
                  <a:cubicBezTo>
                    <a:pt x="1" y="2538"/>
                    <a:pt x="1" y="2651"/>
                    <a:pt x="1" y="2728"/>
                  </a:cubicBezTo>
                  <a:lnTo>
                    <a:pt x="1" y="2858"/>
                  </a:lnTo>
                  <a:cubicBezTo>
                    <a:pt x="1" y="2858"/>
                    <a:pt x="1" y="2800"/>
                    <a:pt x="37" y="2728"/>
                  </a:cubicBezTo>
                  <a:cubicBezTo>
                    <a:pt x="59" y="2651"/>
                    <a:pt x="95" y="2556"/>
                    <a:pt x="132" y="2426"/>
                  </a:cubicBezTo>
                  <a:cubicBezTo>
                    <a:pt x="172" y="2295"/>
                    <a:pt x="226" y="2142"/>
                    <a:pt x="262" y="1975"/>
                  </a:cubicBezTo>
                  <a:cubicBezTo>
                    <a:pt x="285" y="1880"/>
                    <a:pt x="303" y="1804"/>
                    <a:pt x="321" y="1713"/>
                  </a:cubicBezTo>
                  <a:cubicBezTo>
                    <a:pt x="339" y="1637"/>
                    <a:pt x="357" y="1542"/>
                    <a:pt x="375" y="1447"/>
                  </a:cubicBezTo>
                  <a:cubicBezTo>
                    <a:pt x="398" y="1353"/>
                    <a:pt x="416" y="1281"/>
                    <a:pt x="434" y="1186"/>
                  </a:cubicBezTo>
                  <a:cubicBezTo>
                    <a:pt x="452" y="1091"/>
                    <a:pt x="452" y="1015"/>
                    <a:pt x="470" y="925"/>
                  </a:cubicBezTo>
                  <a:cubicBezTo>
                    <a:pt x="488" y="753"/>
                    <a:pt x="528" y="605"/>
                    <a:pt x="528" y="474"/>
                  </a:cubicBezTo>
                  <a:cubicBezTo>
                    <a:pt x="546" y="321"/>
                    <a:pt x="546" y="208"/>
                    <a:pt x="564" y="136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9"/>
          <p:cNvGrpSpPr/>
          <p:nvPr/>
        </p:nvGrpSpPr>
        <p:grpSpPr>
          <a:xfrm>
            <a:off x="6901960" y="607225"/>
            <a:ext cx="1369076" cy="1389011"/>
            <a:chOff x="6901960" y="607225"/>
            <a:chExt cx="1369076" cy="1389011"/>
          </a:xfrm>
        </p:grpSpPr>
        <p:sp>
          <p:nvSpPr>
            <p:cNvPr id="1126" name="Google Shape;1126;p49"/>
            <p:cNvSpPr/>
            <p:nvPr/>
          </p:nvSpPr>
          <p:spPr>
            <a:xfrm rot="1014327">
              <a:off x="7041294" y="741559"/>
              <a:ext cx="1090409" cy="1120342"/>
            </a:xfrm>
            <a:custGeom>
              <a:avLst/>
              <a:gdLst/>
              <a:ahLst/>
              <a:cxnLst/>
              <a:rect l="l" t="t" r="r" b="b"/>
              <a:pathLst>
                <a:path w="14426" h="14822" extrusionOk="0">
                  <a:moveTo>
                    <a:pt x="7551" y="0"/>
                  </a:moveTo>
                  <a:lnTo>
                    <a:pt x="753" y="1127"/>
                  </a:lnTo>
                  <a:cubicBezTo>
                    <a:pt x="303" y="1204"/>
                    <a:pt x="1" y="1637"/>
                    <a:pt x="59" y="2123"/>
                  </a:cubicBezTo>
                  <a:lnTo>
                    <a:pt x="1204" y="10990"/>
                  </a:lnTo>
                  <a:cubicBezTo>
                    <a:pt x="1263" y="11418"/>
                    <a:pt x="1619" y="11738"/>
                    <a:pt x="2029" y="11738"/>
                  </a:cubicBezTo>
                  <a:cubicBezTo>
                    <a:pt x="2088" y="11738"/>
                    <a:pt x="2124" y="11738"/>
                    <a:pt x="2164" y="11720"/>
                  </a:cubicBezTo>
                  <a:lnTo>
                    <a:pt x="2462" y="11684"/>
                  </a:lnTo>
                  <a:lnTo>
                    <a:pt x="2462" y="11833"/>
                  </a:lnTo>
                  <a:lnTo>
                    <a:pt x="2480" y="12004"/>
                  </a:lnTo>
                  <a:cubicBezTo>
                    <a:pt x="2480" y="12171"/>
                    <a:pt x="2520" y="12342"/>
                    <a:pt x="2592" y="12527"/>
                  </a:cubicBezTo>
                  <a:cubicBezTo>
                    <a:pt x="2615" y="12604"/>
                    <a:pt x="2651" y="12680"/>
                    <a:pt x="2687" y="12753"/>
                  </a:cubicBezTo>
                  <a:cubicBezTo>
                    <a:pt x="2913" y="13185"/>
                    <a:pt x="3251" y="13505"/>
                    <a:pt x="3629" y="13636"/>
                  </a:cubicBezTo>
                  <a:cubicBezTo>
                    <a:pt x="3778" y="13695"/>
                    <a:pt x="3909" y="13749"/>
                    <a:pt x="4057" y="13785"/>
                  </a:cubicBezTo>
                  <a:lnTo>
                    <a:pt x="4170" y="13825"/>
                  </a:lnTo>
                  <a:cubicBezTo>
                    <a:pt x="4283" y="13862"/>
                    <a:pt x="4378" y="13898"/>
                    <a:pt x="4490" y="13938"/>
                  </a:cubicBezTo>
                  <a:lnTo>
                    <a:pt x="4531" y="13938"/>
                  </a:lnTo>
                  <a:cubicBezTo>
                    <a:pt x="4549" y="13956"/>
                    <a:pt x="4585" y="13956"/>
                    <a:pt x="4621" y="13974"/>
                  </a:cubicBezTo>
                  <a:cubicBezTo>
                    <a:pt x="4756" y="14010"/>
                    <a:pt x="4887" y="14051"/>
                    <a:pt x="5036" y="14087"/>
                  </a:cubicBezTo>
                  <a:lnTo>
                    <a:pt x="5112" y="14123"/>
                  </a:lnTo>
                  <a:cubicBezTo>
                    <a:pt x="5225" y="14145"/>
                    <a:pt x="5338" y="14182"/>
                    <a:pt x="5450" y="14200"/>
                  </a:cubicBezTo>
                  <a:cubicBezTo>
                    <a:pt x="5504" y="14218"/>
                    <a:pt x="5563" y="14236"/>
                    <a:pt x="5599" y="14236"/>
                  </a:cubicBezTo>
                  <a:cubicBezTo>
                    <a:pt x="5712" y="14276"/>
                    <a:pt x="5806" y="14294"/>
                    <a:pt x="5901" y="14312"/>
                  </a:cubicBezTo>
                  <a:lnTo>
                    <a:pt x="5937" y="14330"/>
                  </a:lnTo>
                  <a:cubicBezTo>
                    <a:pt x="5973" y="14330"/>
                    <a:pt x="6014" y="14348"/>
                    <a:pt x="6050" y="14348"/>
                  </a:cubicBezTo>
                  <a:cubicBezTo>
                    <a:pt x="6163" y="14371"/>
                    <a:pt x="6293" y="14407"/>
                    <a:pt x="6424" y="14425"/>
                  </a:cubicBezTo>
                  <a:lnTo>
                    <a:pt x="8137" y="14781"/>
                  </a:lnTo>
                  <a:lnTo>
                    <a:pt x="8060" y="14709"/>
                  </a:lnTo>
                  <a:lnTo>
                    <a:pt x="8755" y="14763"/>
                  </a:lnTo>
                  <a:lnTo>
                    <a:pt x="8831" y="14763"/>
                  </a:lnTo>
                  <a:cubicBezTo>
                    <a:pt x="8885" y="14763"/>
                    <a:pt x="8944" y="14763"/>
                    <a:pt x="8998" y="14781"/>
                  </a:cubicBezTo>
                  <a:cubicBezTo>
                    <a:pt x="9093" y="14781"/>
                    <a:pt x="9205" y="14781"/>
                    <a:pt x="9318" y="14799"/>
                  </a:cubicBezTo>
                  <a:lnTo>
                    <a:pt x="9449" y="14799"/>
                  </a:lnTo>
                  <a:cubicBezTo>
                    <a:pt x="9579" y="14799"/>
                    <a:pt x="9692" y="14799"/>
                    <a:pt x="9827" y="14822"/>
                  </a:cubicBezTo>
                  <a:lnTo>
                    <a:pt x="10819" y="14822"/>
                  </a:lnTo>
                  <a:cubicBezTo>
                    <a:pt x="10860" y="14822"/>
                    <a:pt x="10896" y="14799"/>
                    <a:pt x="10932" y="14799"/>
                  </a:cubicBezTo>
                  <a:cubicBezTo>
                    <a:pt x="11085" y="14799"/>
                    <a:pt x="11234" y="14799"/>
                    <a:pt x="11383" y="14781"/>
                  </a:cubicBezTo>
                  <a:cubicBezTo>
                    <a:pt x="11590" y="14781"/>
                    <a:pt x="11797" y="14709"/>
                    <a:pt x="12023" y="14596"/>
                  </a:cubicBezTo>
                  <a:cubicBezTo>
                    <a:pt x="12455" y="14371"/>
                    <a:pt x="12811" y="13974"/>
                    <a:pt x="12960" y="13541"/>
                  </a:cubicBezTo>
                  <a:cubicBezTo>
                    <a:pt x="12960" y="13541"/>
                    <a:pt x="12983" y="13505"/>
                    <a:pt x="12983" y="13487"/>
                  </a:cubicBezTo>
                  <a:lnTo>
                    <a:pt x="13073" y="13203"/>
                  </a:lnTo>
                  <a:cubicBezTo>
                    <a:pt x="13073" y="13167"/>
                    <a:pt x="13095" y="13149"/>
                    <a:pt x="13095" y="13109"/>
                  </a:cubicBezTo>
                  <a:lnTo>
                    <a:pt x="13393" y="12022"/>
                  </a:lnTo>
                  <a:cubicBezTo>
                    <a:pt x="13411" y="11964"/>
                    <a:pt x="13411" y="11910"/>
                    <a:pt x="13434" y="11851"/>
                  </a:cubicBezTo>
                  <a:lnTo>
                    <a:pt x="13564" y="11270"/>
                  </a:lnTo>
                  <a:cubicBezTo>
                    <a:pt x="13808" y="10179"/>
                    <a:pt x="14051" y="8696"/>
                    <a:pt x="13956" y="7627"/>
                  </a:cubicBezTo>
                  <a:cubicBezTo>
                    <a:pt x="14051" y="6911"/>
                    <a:pt x="14425" y="3927"/>
                    <a:pt x="13506" y="2741"/>
                  </a:cubicBezTo>
                  <a:cubicBezTo>
                    <a:pt x="12942" y="2029"/>
                    <a:pt x="11667" y="1542"/>
                    <a:pt x="9449" y="1186"/>
                  </a:cubicBezTo>
                  <a:lnTo>
                    <a:pt x="9431" y="1163"/>
                  </a:lnTo>
                  <a:cubicBezTo>
                    <a:pt x="9111" y="1127"/>
                    <a:pt x="8831" y="1091"/>
                    <a:pt x="8547" y="1073"/>
                  </a:cubicBezTo>
                  <a:lnTo>
                    <a:pt x="8511" y="753"/>
                  </a:lnTo>
                  <a:cubicBezTo>
                    <a:pt x="8453" y="320"/>
                    <a:pt x="8096" y="0"/>
                    <a:pt x="7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 rot="1014327">
              <a:off x="7125482" y="734337"/>
              <a:ext cx="650496" cy="808623"/>
            </a:xfrm>
            <a:custGeom>
              <a:avLst/>
              <a:gdLst/>
              <a:ahLst/>
              <a:cxnLst/>
              <a:rect l="l" t="t" r="r" b="b"/>
              <a:pathLst>
                <a:path w="8606" h="10698" extrusionOk="0">
                  <a:moveTo>
                    <a:pt x="7142" y="0"/>
                  </a:moveTo>
                  <a:cubicBezTo>
                    <a:pt x="7123" y="0"/>
                    <a:pt x="7102" y="3"/>
                    <a:pt x="7082" y="8"/>
                  </a:cubicBezTo>
                  <a:lnTo>
                    <a:pt x="284" y="1135"/>
                  </a:lnTo>
                  <a:cubicBezTo>
                    <a:pt x="113" y="1153"/>
                    <a:pt x="0" y="1342"/>
                    <a:pt x="23" y="1527"/>
                  </a:cubicBezTo>
                  <a:lnTo>
                    <a:pt x="1168" y="10393"/>
                  </a:lnTo>
                  <a:cubicBezTo>
                    <a:pt x="1201" y="10571"/>
                    <a:pt x="1334" y="10697"/>
                    <a:pt x="1492" y="10697"/>
                  </a:cubicBezTo>
                  <a:cubicBezTo>
                    <a:pt x="1503" y="10697"/>
                    <a:pt x="1513" y="10697"/>
                    <a:pt x="1524" y="10695"/>
                  </a:cubicBezTo>
                  <a:lnTo>
                    <a:pt x="8321" y="9546"/>
                  </a:lnTo>
                  <a:cubicBezTo>
                    <a:pt x="8493" y="9528"/>
                    <a:pt x="8605" y="9343"/>
                    <a:pt x="8565" y="9154"/>
                  </a:cubicBezTo>
                  <a:lnTo>
                    <a:pt x="7420" y="287"/>
                  </a:lnTo>
                  <a:cubicBezTo>
                    <a:pt x="7404" y="125"/>
                    <a:pt x="7287" y="0"/>
                    <a:pt x="7142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 rot="1014327">
              <a:off x="7179378" y="1379961"/>
              <a:ext cx="444675" cy="69539"/>
            </a:xfrm>
            <a:custGeom>
              <a:avLst/>
              <a:gdLst/>
              <a:ahLst/>
              <a:cxnLst/>
              <a:rect l="l" t="t" r="r" b="b"/>
              <a:pathLst>
                <a:path w="5883" h="920" extrusionOk="0">
                  <a:moveTo>
                    <a:pt x="5883" y="0"/>
                  </a:moveTo>
                  <a:cubicBezTo>
                    <a:pt x="5486" y="36"/>
                    <a:pt x="5071" y="72"/>
                    <a:pt x="4679" y="113"/>
                  </a:cubicBezTo>
                  <a:cubicBezTo>
                    <a:pt x="4359" y="149"/>
                    <a:pt x="4098" y="167"/>
                    <a:pt x="3832" y="208"/>
                  </a:cubicBezTo>
                  <a:lnTo>
                    <a:pt x="3741" y="226"/>
                  </a:lnTo>
                  <a:cubicBezTo>
                    <a:pt x="3494" y="244"/>
                    <a:pt x="3214" y="280"/>
                    <a:pt x="2912" y="338"/>
                  </a:cubicBezTo>
                  <a:cubicBezTo>
                    <a:pt x="2556" y="393"/>
                    <a:pt x="2276" y="433"/>
                    <a:pt x="2011" y="487"/>
                  </a:cubicBezTo>
                  <a:cubicBezTo>
                    <a:pt x="1749" y="523"/>
                    <a:pt x="1465" y="582"/>
                    <a:pt x="1168" y="636"/>
                  </a:cubicBezTo>
                  <a:cubicBezTo>
                    <a:pt x="1014" y="677"/>
                    <a:pt x="884" y="695"/>
                    <a:pt x="753" y="731"/>
                  </a:cubicBezTo>
                  <a:cubicBezTo>
                    <a:pt x="622" y="749"/>
                    <a:pt x="491" y="789"/>
                    <a:pt x="361" y="825"/>
                  </a:cubicBezTo>
                  <a:lnTo>
                    <a:pt x="0" y="920"/>
                  </a:lnTo>
                  <a:lnTo>
                    <a:pt x="379" y="843"/>
                  </a:lnTo>
                  <a:lnTo>
                    <a:pt x="771" y="789"/>
                  </a:lnTo>
                  <a:lnTo>
                    <a:pt x="1186" y="713"/>
                  </a:lnTo>
                  <a:lnTo>
                    <a:pt x="2029" y="582"/>
                  </a:lnTo>
                  <a:lnTo>
                    <a:pt x="2479" y="505"/>
                  </a:lnTo>
                  <a:cubicBezTo>
                    <a:pt x="2633" y="487"/>
                    <a:pt x="2781" y="469"/>
                    <a:pt x="2930" y="451"/>
                  </a:cubicBezTo>
                  <a:lnTo>
                    <a:pt x="4679" y="185"/>
                  </a:lnTo>
                  <a:lnTo>
                    <a:pt x="5486" y="54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 rot="1014327">
              <a:off x="7178202" y="1315531"/>
              <a:ext cx="454274" cy="71354"/>
            </a:xfrm>
            <a:custGeom>
              <a:avLst/>
              <a:gdLst/>
              <a:ahLst/>
              <a:cxnLst/>
              <a:rect l="l" t="t" r="r" b="b"/>
              <a:pathLst>
                <a:path w="6010" h="944" extrusionOk="0">
                  <a:moveTo>
                    <a:pt x="6009" y="1"/>
                  </a:moveTo>
                  <a:lnTo>
                    <a:pt x="6009" y="1"/>
                  </a:lnTo>
                  <a:cubicBezTo>
                    <a:pt x="5617" y="23"/>
                    <a:pt x="5203" y="60"/>
                    <a:pt x="4792" y="114"/>
                  </a:cubicBezTo>
                  <a:cubicBezTo>
                    <a:pt x="4490" y="154"/>
                    <a:pt x="4247" y="172"/>
                    <a:pt x="4022" y="208"/>
                  </a:cubicBezTo>
                  <a:lnTo>
                    <a:pt x="3909" y="208"/>
                  </a:lnTo>
                  <a:cubicBezTo>
                    <a:pt x="3625" y="249"/>
                    <a:pt x="3345" y="303"/>
                    <a:pt x="2989" y="339"/>
                  </a:cubicBezTo>
                  <a:cubicBezTo>
                    <a:pt x="2629" y="398"/>
                    <a:pt x="2331" y="452"/>
                    <a:pt x="2065" y="492"/>
                  </a:cubicBezTo>
                  <a:cubicBezTo>
                    <a:pt x="1804" y="546"/>
                    <a:pt x="1502" y="605"/>
                    <a:pt x="1204" y="659"/>
                  </a:cubicBezTo>
                  <a:cubicBezTo>
                    <a:pt x="1051" y="700"/>
                    <a:pt x="920" y="718"/>
                    <a:pt x="771" y="754"/>
                  </a:cubicBezTo>
                  <a:cubicBezTo>
                    <a:pt x="641" y="790"/>
                    <a:pt x="510" y="812"/>
                    <a:pt x="397" y="848"/>
                  </a:cubicBezTo>
                  <a:lnTo>
                    <a:pt x="80" y="928"/>
                  </a:lnTo>
                  <a:lnTo>
                    <a:pt x="80" y="928"/>
                  </a:lnTo>
                  <a:lnTo>
                    <a:pt x="397" y="866"/>
                  </a:lnTo>
                  <a:lnTo>
                    <a:pt x="789" y="812"/>
                  </a:lnTo>
                  <a:lnTo>
                    <a:pt x="1222" y="736"/>
                  </a:lnTo>
                  <a:lnTo>
                    <a:pt x="2106" y="605"/>
                  </a:lnTo>
                  <a:lnTo>
                    <a:pt x="2557" y="528"/>
                  </a:lnTo>
                  <a:cubicBezTo>
                    <a:pt x="2705" y="510"/>
                    <a:pt x="2854" y="492"/>
                    <a:pt x="3007" y="452"/>
                  </a:cubicBezTo>
                  <a:lnTo>
                    <a:pt x="4792" y="190"/>
                  </a:lnTo>
                  <a:lnTo>
                    <a:pt x="5617" y="60"/>
                  </a:lnTo>
                  <a:lnTo>
                    <a:pt x="6009" y="1"/>
                  </a:lnTo>
                  <a:close/>
                  <a:moveTo>
                    <a:pt x="80" y="928"/>
                  </a:moveTo>
                  <a:lnTo>
                    <a:pt x="1" y="943"/>
                  </a:lnTo>
                  <a:lnTo>
                    <a:pt x="19" y="943"/>
                  </a:lnTo>
                  <a:lnTo>
                    <a:pt x="80" y="928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 rot="1014327">
              <a:off x="7190959" y="1253761"/>
              <a:ext cx="441576" cy="69539"/>
            </a:xfrm>
            <a:custGeom>
              <a:avLst/>
              <a:gdLst/>
              <a:ahLst/>
              <a:cxnLst/>
              <a:rect l="l" t="t" r="r" b="b"/>
              <a:pathLst>
                <a:path w="5842" h="920" extrusionOk="0">
                  <a:moveTo>
                    <a:pt x="5842" y="0"/>
                  </a:moveTo>
                  <a:cubicBezTo>
                    <a:pt x="5468" y="41"/>
                    <a:pt x="5053" y="77"/>
                    <a:pt x="4661" y="113"/>
                  </a:cubicBezTo>
                  <a:cubicBezTo>
                    <a:pt x="4323" y="153"/>
                    <a:pt x="4057" y="189"/>
                    <a:pt x="3814" y="207"/>
                  </a:cubicBezTo>
                  <a:lnTo>
                    <a:pt x="3701" y="225"/>
                  </a:lnTo>
                  <a:cubicBezTo>
                    <a:pt x="3457" y="266"/>
                    <a:pt x="3214" y="302"/>
                    <a:pt x="2912" y="338"/>
                  </a:cubicBezTo>
                  <a:cubicBezTo>
                    <a:pt x="2556" y="397"/>
                    <a:pt x="2276" y="433"/>
                    <a:pt x="2010" y="491"/>
                  </a:cubicBezTo>
                  <a:cubicBezTo>
                    <a:pt x="1749" y="527"/>
                    <a:pt x="1465" y="582"/>
                    <a:pt x="1168" y="640"/>
                  </a:cubicBezTo>
                  <a:cubicBezTo>
                    <a:pt x="1037" y="676"/>
                    <a:pt x="884" y="694"/>
                    <a:pt x="753" y="735"/>
                  </a:cubicBezTo>
                  <a:cubicBezTo>
                    <a:pt x="622" y="771"/>
                    <a:pt x="509" y="789"/>
                    <a:pt x="379" y="829"/>
                  </a:cubicBezTo>
                  <a:lnTo>
                    <a:pt x="23" y="902"/>
                  </a:lnTo>
                  <a:lnTo>
                    <a:pt x="0" y="920"/>
                  </a:lnTo>
                  <a:lnTo>
                    <a:pt x="379" y="848"/>
                  </a:lnTo>
                  <a:lnTo>
                    <a:pt x="771" y="789"/>
                  </a:lnTo>
                  <a:lnTo>
                    <a:pt x="1186" y="717"/>
                  </a:lnTo>
                  <a:lnTo>
                    <a:pt x="2028" y="582"/>
                  </a:lnTo>
                  <a:lnTo>
                    <a:pt x="2479" y="527"/>
                  </a:lnTo>
                  <a:cubicBezTo>
                    <a:pt x="2633" y="491"/>
                    <a:pt x="2781" y="469"/>
                    <a:pt x="2912" y="451"/>
                  </a:cubicBezTo>
                  <a:lnTo>
                    <a:pt x="4661" y="189"/>
                  </a:lnTo>
                  <a:lnTo>
                    <a:pt x="5468" y="77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 rot="1014327">
              <a:off x="7218383" y="1184517"/>
              <a:ext cx="428726" cy="65155"/>
            </a:xfrm>
            <a:custGeom>
              <a:avLst/>
              <a:gdLst/>
              <a:ahLst/>
              <a:cxnLst/>
              <a:rect l="l" t="t" r="r" b="b"/>
              <a:pathLst>
                <a:path w="5672" h="862" extrusionOk="0">
                  <a:moveTo>
                    <a:pt x="5671" y="0"/>
                  </a:moveTo>
                  <a:cubicBezTo>
                    <a:pt x="5297" y="36"/>
                    <a:pt x="4905" y="73"/>
                    <a:pt x="4508" y="113"/>
                  </a:cubicBezTo>
                  <a:cubicBezTo>
                    <a:pt x="4188" y="131"/>
                    <a:pt x="3927" y="167"/>
                    <a:pt x="3683" y="208"/>
                  </a:cubicBezTo>
                  <a:cubicBezTo>
                    <a:pt x="3607" y="208"/>
                    <a:pt x="3553" y="226"/>
                    <a:pt x="3476" y="226"/>
                  </a:cubicBezTo>
                  <a:cubicBezTo>
                    <a:pt x="3287" y="244"/>
                    <a:pt x="3061" y="280"/>
                    <a:pt x="2818" y="320"/>
                  </a:cubicBezTo>
                  <a:cubicBezTo>
                    <a:pt x="2462" y="375"/>
                    <a:pt x="2200" y="411"/>
                    <a:pt x="1952" y="451"/>
                  </a:cubicBezTo>
                  <a:cubicBezTo>
                    <a:pt x="1822" y="469"/>
                    <a:pt x="1709" y="505"/>
                    <a:pt x="1596" y="523"/>
                  </a:cubicBezTo>
                  <a:lnTo>
                    <a:pt x="1524" y="523"/>
                  </a:lnTo>
                  <a:cubicBezTo>
                    <a:pt x="1389" y="564"/>
                    <a:pt x="1258" y="582"/>
                    <a:pt x="1128" y="600"/>
                  </a:cubicBezTo>
                  <a:lnTo>
                    <a:pt x="1128" y="618"/>
                  </a:lnTo>
                  <a:cubicBezTo>
                    <a:pt x="997" y="636"/>
                    <a:pt x="866" y="659"/>
                    <a:pt x="735" y="695"/>
                  </a:cubicBezTo>
                  <a:cubicBezTo>
                    <a:pt x="600" y="713"/>
                    <a:pt x="469" y="749"/>
                    <a:pt x="357" y="789"/>
                  </a:cubicBezTo>
                  <a:lnTo>
                    <a:pt x="1" y="861"/>
                  </a:lnTo>
                  <a:lnTo>
                    <a:pt x="1" y="861"/>
                  </a:lnTo>
                  <a:lnTo>
                    <a:pt x="375" y="807"/>
                  </a:lnTo>
                  <a:lnTo>
                    <a:pt x="753" y="749"/>
                  </a:lnTo>
                  <a:lnTo>
                    <a:pt x="1146" y="677"/>
                  </a:lnTo>
                  <a:lnTo>
                    <a:pt x="1975" y="564"/>
                  </a:lnTo>
                  <a:lnTo>
                    <a:pt x="2403" y="487"/>
                  </a:lnTo>
                  <a:cubicBezTo>
                    <a:pt x="2538" y="469"/>
                    <a:pt x="2687" y="451"/>
                    <a:pt x="2836" y="433"/>
                  </a:cubicBezTo>
                  <a:lnTo>
                    <a:pt x="4508" y="185"/>
                  </a:lnTo>
                  <a:lnTo>
                    <a:pt x="5297" y="55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 rot="1014327">
              <a:off x="7239530" y="1115837"/>
              <a:ext cx="413382" cy="61074"/>
            </a:xfrm>
            <a:custGeom>
              <a:avLst/>
              <a:gdLst/>
              <a:ahLst/>
              <a:cxnLst/>
              <a:rect l="l" t="t" r="r" b="b"/>
              <a:pathLst>
                <a:path w="5469" h="808" extrusionOk="0">
                  <a:moveTo>
                    <a:pt x="5468" y="1"/>
                  </a:moveTo>
                  <a:cubicBezTo>
                    <a:pt x="5090" y="19"/>
                    <a:pt x="4716" y="55"/>
                    <a:pt x="4342" y="73"/>
                  </a:cubicBezTo>
                  <a:cubicBezTo>
                    <a:pt x="4040" y="114"/>
                    <a:pt x="3778" y="150"/>
                    <a:pt x="3530" y="168"/>
                  </a:cubicBezTo>
                  <a:cubicBezTo>
                    <a:pt x="3440" y="186"/>
                    <a:pt x="3327" y="186"/>
                    <a:pt x="3233" y="204"/>
                  </a:cubicBezTo>
                  <a:cubicBezTo>
                    <a:pt x="3061" y="226"/>
                    <a:pt x="2895" y="244"/>
                    <a:pt x="2705" y="280"/>
                  </a:cubicBezTo>
                  <a:cubicBezTo>
                    <a:pt x="2367" y="316"/>
                    <a:pt x="2124" y="375"/>
                    <a:pt x="1880" y="411"/>
                  </a:cubicBezTo>
                  <a:cubicBezTo>
                    <a:pt x="1750" y="429"/>
                    <a:pt x="1637" y="452"/>
                    <a:pt x="1524" y="470"/>
                  </a:cubicBezTo>
                  <a:lnTo>
                    <a:pt x="1466" y="488"/>
                  </a:lnTo>
                  <a:cubicBezTo>
                    <a:pt x="1335" y="506"/>
                    <a:pt x="1222" y="524"/>
                    <a:pt x="1092" y="564"/>
                  </a:cubicBezTo>
                  <a:lnTo>
                    <a:pt x="1073" y="564"/>
                  </a:lnTo>
                  <a:cubicBezTo>
                    <a:pt x="961" y="582"/>
                    <a:pt x="826" y="600"/>
                    <a:pt x="695" y="636"/>
                  </a:cubicBezTo>
                  <a:cubicBezTo>
                    <a:pt x="582" y="654"/>
                    <a:pt x="451" y="695"/>
                    <a:pt x="339" y="713"/>
                  </a:cubicBezTo>
                  <a:lnTo>
                    <a:pt x="1" y="808"/>
                  </a:lnTo>
                  <a:lnTo>
                    <a:pt x="357" y="749"/>
                  </a:lnTo>
                  <a:lnTo>
                    <a:pt x="713" y="695"/>
                  </a:lnTo>
                  <a:lnTo>
                    <a:pt x="1092" y="636"/>
                  </a:lnTo>
                  <a:lnTo>
                    <a:pt x="1898" y="506"/>
                  </a:lnTo>
                  <a:lnTo>
                    <a:pt x="2313" y="452"/>
                  </a:lnTo>
                  <a:cubicBezTo>
                    <a:pt x="2444" y="429"/>
                    <a:pt x="2575" y="411"/>
                    <a:pt x="2723" y="393"/>
                  </a:cubicBezTo>
                  <a:lnTo>
                    <a:pt x="4342" y="150"/>
                  </a:lnTo>
                  <a:lnTo>
                    <a:pt x="5090" y="55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 rot="1014327">
              <a:off x="7237942" y="1042365"/>
              <a:ext cx="413382" cy="61452"/>
            </a:xfrm>
            <a:custGeom>
              <a:avLst/>
              <a:gdLst/>
              <a:ahLst/>
              <a:cxnLst/>
              <a:rect l="l" t="t" r="r" b="b"/>
              <a:pathLst>
                <a:path w="5469" h="813" extrusionOk="0">
                  <a:moveTo>
                    <a:pt x="5468" y="1"/>
                  </a:moveTo>
                  <a:lnTo>
                    <a:pt x="5468" y="1"/>
                  </a:lnTo>
                  <a:cubicBezTo>
                    <a:pt x="5112" y="23"/>
                    <a:pt x="4734" y="59"/>
                    <a:pt x="4360" y="95"/>
                  </a:cubicBezTo>
                  <a:cubicBezTo>
                    <a:pt x="4040" y="113"/>
                    <a:pt x="3796" y="154"/>
                    <a:pt x="3553" y="172"/>
                  </a:cubicBezTo>
                  <a:cubicBezTo>
                    <a:pt x="3440" y="190"/>
                    <a:pt x="3345" y="208"/>
                    <a:pt x="3251" y="208"/>
                  </a:cubicBezTo>
                  <a:cubicBezTo>
                    <a:pt x="3084" y="249"/>
                    <a:pt x="2913" y="267"/>
                    <a:pt x="2705" y="285"/>
                  </a:cubicBezTo>
                  <a:cubicBezTo>
                    <a:pt x="2367" y="339"/>
                    <a:pt x="2124" y="379"/>
                    <a:pt x="1880" y="415"/>
                  </a:cubicBezTo>
                  <a:cubicBezTo>
                    <a:pt x="1768" y="434"/>
                    <a:pt x="1637" y="452"/>
                    <a:pt x="1524" y="492"/>
                  </a:cubicBezTo>
                  <a:lnTo>
                    <a:pt x="1466" y="492"/>
                  </a:lnTo>
                  <a:cubicBezTo>
                    <a:pt x="1353" y="510"/>
                    <a:pt x="1222" y="546"/>
                    <a:pt x="1091" y="564"/>
                  </a:cubicBezTo>
                  <a:cubicBezTo>
                    <a:pt x="961" y="587"/>
                    <a:pt x="830" y="623"/>
                    <a:pt x="699" y="641"/>
                  </a:cubicBezTo>
                  <a:cubicBezTo>
                    <a:pt x="587" y="677"/>
                    <a:pt x="451" y="699"/>
                    <a:pt x="339" y="736"/>
                  </a:cubicBezTo>
                  <a:lnTo>
                    <a:pt x="1" y="812"/>
                  </a:lnTo>
                  <a:lnTo>
                    <a:pt x="361" y="754"/>
                  </a:lnTo>
                  <a:lnTo>
                    <a:pt x="717" y="699"/>
                  </a:lnTo>
                  <a:lnTo>
                    <a:pt x="1110" y="641"/>
                  </a:lnTo>
                  <a:lnTo>
                    <a:pt x="1898" y="528"/>
                  </a:lnTo>
                  <a:lnTo>
                    <a:pt x="2313" y="452"/>
                  </a:lnTo>
                  <a:cubicBezTo>
                    <a:pt x="2444" y="434"/>
                    <a:pt x="2593" y="415"/>
                    <a:pt x="2728" y="397"/>
                  </a:cubicBezTo>
                  <a:lnTo>
                    <a:pt x="4360" y="172"/>
                  </a:lnTo>
                  <a:lnTo>
                    <a:pt x="5112" y="59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 rot="1014327">
              <a:off x="7249387" y="976052"/>
              <a:ext cx="402195" cy="58353"/>
            </a:xfrm>
            <a:custGeom>
              <a:avLst/>
              <a:gdLst/>
              <a:ahLst/>
              <a:cxnLst/>
              <a:rect l="l" t="t" r="r" b="b"/>
              <a:pathLst>
                <a:path w="5321" h="772" extrusionOk="0">
                  <a:moveTo>
                    <a:pt x="5320" y="1"/>
                  </a:moveTo>
                  <a:lnTo>
                    <a:pt x="5320" y="1"/>
                  </a:lnTo>
                  <a:cubicBezTo>
                    <a:pt x="4959" y="19"/>
                    <a:pt x="4603" y="37"/>
                    <a:pt x="4229" y="73"/>
                  </a:cubicBezTo>
                  <a:cubicBezTo>
                    <a:pt x="3945" y="113"/>
                    <a:pt x="3684" y="132"/>
                    <a:pt x="3458" y="150"/>
                  </a:cubicBezTo>
                  <a:cubicBezTo>
                    <a:pt x="3328" y="168"/>
                    <a:pt x="3197" y="186"/>
                    <a:pt x="3044" y="208"/>
                  </a:cubicBezTo>
                  <a:cubicBezTo>
                    <a:pt x="2913" y="226"/>
                    <a:pt x="2782" y="244"/>
                    <a:pt x="2651" y="262"/>
                  </a:cubicBezTo>
                  <a:cubicBezTo>
                    <a:pt x="2313" y="298"/>
                    <a:pt x="2070" y="339"/>
                    <a:pt x="1845" y="393"/>
                  </a:cubicBezTo>
                  <a:cubicBezTo>
                    <a:pt x="1732" y="411"/>
                    <a:pt x="1601" y="434"/>
                    <a:pt x="1488" y="452"/>
                  </a:cubicBezTo>
                  <a:lnTo>
                    <a:pt x="1448" y="452"/>
                  </a:lnTo>
                  <a:cubicBezTo>
                    <a:pt x="1317" y="470"/>
                    <a:pt x="1204" y="506"/>
                    <a:pt x="1074" y="524"/>
                  </a:cubicBezTo>
                  <a:cubicBezTo>
                    <a:pt x="943" y="564"/>
                    <a:pt x="812" y="582"/>
                    <a:pt x="700" y="600"/>
                  </a:cubicBezTo>
                  <a:cubicBezTo>
                    <a:pt x="587" y="636"/>
                    <a:pt x="452" y="659"/>
                    <a:pt x="339" y="695"/>
                  </a:cubicBezTo>
                  <a:lnTo>
                    <a:pt x="69" y="761"/>
                  </a:lnTo>
                  <a:lnTo>
                    <a:pt x="69" y="761"/>
                  </a:lnTo>
                  <a:lnTo>
                    <a:pt x="362" y="713"/>
                  </a:lnTo>
                  <a:lnTo>
                    <a:pt x="718" y="659"/>
                  </a:lnTo>
                  <a:lnTo>
                    <a:pt x="1092" y="600"/>
                  </a:lnTo>
                  <a:lnTo>
                    <a:pt x="1863" y="488"/>
                  </a:lnTo>
                  <a:lnTo>
                    <a:pt x="2255" y="434"/>
                  </a:lnTo>
                  <a:cubicBezTo>
                    <a:pt x="2390" y="411"/>
                    <a:pt x="2521" y="393"/>
                    <a:pt x="2651" y="375"/>
                  </a:cubicBezTo>
                  <a:lnTo>
                    <a:pt x="4247" y="150"/>
                  </a:lnTo>
                  <a:lnTo>
                    <a:pt x="4959" y="37"/>
                  </a:lnTo>
                  <a:lnTo>
                    <a:pt x="5320" y="1"/>
                  </a:lnTo>
                  <a:close/>
                  <a:moveTo>
                    <a:pt x="69" y="761"/>
                  </a:moveTo>
                  <a:lnTo>
                    <a:pt x="1" y="772"/>
                  </a:lnTo>
                  <a:lnTo>
                    <a:pt x="23" y="772"/>
                  </a:lnTo>
                  <a:lnTo>
                    <a:pt x="69" y="76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 rot="1014327">
              <a:off x="7264415" y="912836"/>
              <a:ext cx="387531" cy="55632"/>
            </a:xfrm>
            <a:custGeom>
              <a:avLst/>
              <a:gdLst/>
              <a:ahLst/>
              <a:cxnLst/>
              <a:rect l="l" t="t" r="r" b="b"/>
              <a:pathLst>
                <a:path w="5127" h="736" extrusionOk="0">
                  <a:moveTo>
                    <a:pt x="5126" y="0"/>
                  </a:moveTo>
                  <a:lnTo>
                    <a:pt x="5126" y="0"/>
                  </a:lnTo>
                  <a:cubicBezTo>
                    <a:pt x="4788" y="23"/>
                    <a:pt x="4432" y="41"/>
                    <a:pt x="4076" y="77"/>
                  </a:cubicBezTo>
                  <a:cubicBezTo>
                    <a:pt x="3796" y="95"/>
                    <a:pt x="3548" y="136"/>
                    <a:pt x="3323" y="154"/>
                  </a:cubicBezTo>
                  <a:cubicBezTo>
                    <a:pt x="3174" y="172"/>
                    <a:pt x="3007" y="190"/>
                    <a:pt x="2818" y="208"/>
                  </a:cubicBezTo>
                  <a:cubicBezTo>
                    <a:pt x="2724" y="226"/>
                    <a:pt x="2629" y="226"/>
                    <a:pt x="2557" y="248"/>
                  </a:cubicBezTo>
                  <a:cubicBezTo>
                    <a:pt x="2237" y="302"/>
                    <a:pt x="1993" y="320"/>
                    <a:pt x="1768" y="361"/>
                  </a:cubicBezTo>
                  <a:cubicBezTo>
                    <a:pt x="1655" y="379"/>
                    <a:pt x="1542" y="397"/>
                    <a:pt x="1430" y="433"/>
                  </a:cubicBezTo>
                  <a:lnTo>
                    <a:pt x="1389" y="433"/>
                  </a:lnTo>
                  <a:cubicBezTo>
                    <a:pt x="1258" y="451"/>
                    <a:pt x="1146" y="474"/>
                    <a:pt x="1033" y="510"/>
                  </a:cubicBezTo>
                  <a:lnTo>
                    <a:pt x="1015" y="510"/>
                  </a:lnTo>
                  <a:cubicBezTo>
                    <a:pt x="902" y="528"/>
                    <a:pt x="790" y="546"/>
                    <a:pt x="659" y="586"/>
                  </a:cubicBezTo>
                  <a:cubicBezTo>
                    <a:pt x="546" y="604"/>
                    <a:pt x="434" y="622"/>
                    <a:pt x="321" y="658"/>
                  </a:cubicBezTo>
                  <a:lnTo>
                    <a:pt x="1" y="735"/>
                  </a:lnTo>
                  <a:lnTo>
                    <a:pt x="1" y="735"/>
                  </a:lnTo>
                  <a:lnTo>
                    <a:pt x="339" y="677"/>
                  </a:lnTo>
                  <a:lnTo>
                    <a:pt x="677" y="622"/>
                  </a:lnTo>
                  <a:lnTo>
                    <a:pt x="1033" y="586"/>
                  </a:lnTo>
                  <a:lnTo>
                    <a:pt x="1786" y="474"/>
                  </a:lnTo>
                  <a:lnTo>
                    <a:pt x="2160" y="415"/>
                  </a:lnTo>
                  <a:cubicBezTo>
                    <a:pt x="2291" y="397"/>
                    <a:pt x="2421" y="379"/>
                    <a:pt x="2557" y="361"/>
                  </a:cubicBezTo>
                  <a:lnTo>
                    <a:pt x="4094" y="154"/>
                  </a:lnTo>
                  <a:lnTo>
                    <a:pt x="4788" y="59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 rot="1014327">
              <a:off x="7283817" y="839319"/>
              <a:ext cx="391915" cy="56917"/>
            </a:xfrm>
            <a:custGeom>
              <a:avLst/>
              <a:gdLst/>
              <a:ahLst/>
              <a:cxnLst/>
              <a:rect l="l" t="t" r="r" b="b"/>
              <a:pathLst>
                <a:path w="5185" h="753" extrusionOk="0">
                  <a:moveTo>
                    <a:pt x="5185" y="0"/>
                  </a:moveTo>
                  <a:cubicBezTo>
                    <a:pt x="4847" y="23"/>
                    <a:pt x="4486" y="41"/>
                    <a:pt x="4130" y="77"/>
                  </a:cubicBezTo>
                  <a:cubicBezTo>
                    <a:pt x="3832" y="95"/>
                    <a:pt x="3584" y="113"/>
                    <a:pt x="3359" y="153"/>
                  </a:cubicBezTo>
                  <a:cubicBezTo>
                    <a:pt x="3210" y="171"/>
                    <a:pt x="3062" y="189"/>
                    <a:pt x="2890" y="207"/>
                  </a:cubicBezTo>
                  <a:cubicBezTo>
                    <a:pt x="2778" y="226"/>
                    <a:pt x="2683" y="226"/>
                    <a:pt x="2570" y="248"/>
                  </a:cubicBezTo>
                  <a:cubicBezTo>
                    <a:pt x="2255" y="302"/>
                    <a:pt x="2007" y="338"/>
                    <a:pt x="1781" y="379"/>
                  </a:cubicBezTo>
                  <a:cubicBezTo>
                    <a:pt x="1669" y="397"/>
                    <a:pt x="1556" y="415"/>
                    <a:pt x="1443" y="433"/>
                  </a:cubicBezTo>
                  <a:lnTo>
                    <a:pt x="1389" y="433"/>
                  </a:lnTo>
                  <a:cubicBezTo>
                    <a:pt x="1276" y="451"/>
                    <a:pt x="1146" y="491"/>
                    <a:pt x="1033" y="510"/>
                  </a:cubicBezTo>
                  <a:lnTo>
                    <a:pt x="1015" y="510"/>
                  </a:lnTo>
                  <a:cubicBezTo>
                    <a:pt x="902" y="528"/>
                    <a:pt x="790" y="564"/>
                    <a:pt x="654" y="586"/>
                  </a:cubicBezTo>
                  <a:cubicBezTo>
                    <a:pt x="542" y="604"/>
                    <a:pt x="429" y="640"/>
                    <a:pt x="316" y="658"/>
                  </a:cubicBezTo>
                  <a:lnTo>
                    <a:pt x="1" y="753"/>
                  </a:lnTo>
                  <a:lnTo>
                    <a:pt x="339" y="699"/>
                  </a:lnTo>
                  <a:lnTo>
                    <a:pt x="677" y="640"/>
                  </a:lnTo>
                  <a:lnTo>
                    <a:pt x="1033" y="586"/>
                  </a:lnTo>
                  <a:lnTo>
                    <a:pt x="1804" y="473"/>
                  </a:lnTo>
                  <a:lnTo>
                    <a:pt x="2196" y="415"/>
                  </a:lnTo>
                  <a:cubicBezTo>
                    <a:pt x="2327" y="397"/>
                    <a:pt x="2457" y="379"/>
                    <a:pt x="2593" y="361"/>
                  </a:cubicBezTo>
                  <a:lnTo>
                    <a:pt x="4130" y="153"/>
                  </a:lnTo>
                  <a:lnTo>
                    <a:pt x="4847" y="41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 rot="1014327">
              <a:off x="7380854" y="886867"/>
              <a:ext cx="756847" cy="499928"/>
            </a:xfrm>
            <a:custGeom>
              <a:avLst/>
              <a:gdLst/>
              <a:ahLst/>
              <a:cxnLst/>
              <a:rect l="l" t="t" r="r" b="b"/>
              <a:pathLst>
                <a:path w="10013" h="6614" extrusionOk="0">
                  <a:moveTo>
                    <a:pt x="9675" y="6235"/>
                  </a:moveTo>
                  <a:cubicBezTo>
                    <a:pt x="9859" y="4977"/>
                    <a:pt x="10013" y="2575"/>
                    <a:pt x="9336" y="1709"/>
                  </a:cubicBezTo>
                  <a:cubicBezTo>
                    <a:pt x="8732" y="938"/>
                    <a:pt x="6911" y="546"/>
                    <a:pt x="5595" y="339"/>
                  </a:cubicBezTo>
                  <a:cubicBezTo>
                    <a:pt x="4283" y="149"/>
                    <a:pt x="2422" y="1"/>
                    <a:pt x="1633" y="564"/>
                  </a:cubicBezTo>
                  <a:cubicBezTo>
                    <a:pt x="731" y="1204"/>
                    <a:pt x="186" y="3530"/>
                    <a:pt x="1" y="4810"/>
                  </a:cubicBezTo>
                  <a:lnTo>
                    <a:pt x="2047" y="5617"/>
                  </a:lnTo>
                  <a:lnTo>
                    <a:pt x="4675" y="6613"/>
                  </a:lnTo>
                  <a:lnTo>
                    <a:pt x="4675" y="6613"/>
                  </a:lnTo>
                  <a:lnTo>
                    <a:pt x="7457" y="6406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 rot="1014327">
              <a:off x="7501580" y="964585"/>
              <a:ext cx="308090" cy="732659"/>
            </a:xfrm>
            <a:custGeom>
              <a:avLst/>
              <a:gdLst/>
              <a:ahLst/>
              <a:cxnLst/>
              <a:rect l="l" t="t" r="r" b="b"/>
              <a:pathLst>
                <a:path w="4076" h="9693" extrusionOk="0">
                  <a:moveTo>
                    <a:pt x="4021" y="2142"/>
                  </a:moveTo>
                  <a:cubicBezTo>
                    <a:pt x="4076" y="1709"/>
                    <a:pt x="4021" y="1466"/>
                    <a:pt x="3814" y="1146"/>
                  </a:cubicBezTo>
                  <a:cubicBezTo>
                    <a:pt x="3643" y="862"/>
                    <a:pt x="3476" y="226"/>
                    <a:pt x="3120" y="132"/>
                  </a:cubicBezTo>
                  <a:cubicBezTo>
                    <a:pt x="2629" y="1"/>
                    <a:pt x="2236" y="618"/>
                    <a:pt x="1934" y="884"/>
                  </a:cubicBezTo>
                  <a:cubicBezTo>
                    <a:pt x="1655" y="1128"/>
                    <a:pt x="1502" y="1277"/>
                    <a:pt x="1430" y="1763"/>
                  </a:cubicBezTo>
                  <a:lnTo>
                    <a:pt x="19" y="9070"/>
                  </a:lnTo>
                  <a:cubicBezTo>
                    <a:pt x="1" y="9201"/>
                    <a:pt x="357" y="9296"/>
                    <a:pt x="600" y="9390"/>
                  </a:cubicBezTo>
                  <a:cubicBezTo>
                    <a:pt x="641" y="9390"/>
                    <a:pt x="659" y="9408"/>
                    <a:pt x="695" y="9408"/>
                  </a:cubicBezTo>
                  <a:cubicBezTo>
                    <a:pt x="1015" y="9503"/>
                    <a:pt x="1353" y="9580"/>
                    <a:pt x="1691" y="9616"/>
                  </a:cubicBezTo>
                  <a:cubicBezTo>
                    <a:pt x="2029" y="9674"/>
                    <a:pt x="2367" y="9692"/>
                    <a:pt x="2705" y="9692"/>
                  </a:cubicBezTo>
                  <a:lnTo>
                    <a:pt x="2800" y="9692"/>
                  </a:lnTo>
                  <a:cubicBezTo>
                    <a:pt x="3061" y="9692"/>
                    <a:pt x="3345" y="9674"/>
                    <a:pt x="3363" y="9539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 rot="1014327">
              <a:off x="7656070" y="1145288"/>
              <a:ext cx="198717" cy="41270"/>
            </a:xfrm>
            <a:custGeom>
              <a:avLst/>
              <a:gdLst/>
              <a:ahLst/>
              <a:cxnLst/>
              <a:rect l="l" t="t" r="r" b="b"/>
              <a:pathLst>
                <a:path w="2629" h="546" extrusionOk="0">
                  <a:moveTo>
                    <a:pt x="19" y="0"/>
                  </a:moveTo>
                  <a:lnTo>
                    <a:pt x="1" y="113"/>
                  </a:lnTo>
                  <a:cubicBezTo>
                    <a:pt x="19" y="113"/>
                    <a:pt x="59" y="136"/>
                    <a:pt x="78" y="154"/>
                  </a:cubicBezTo>
                  <a:cubicBezTo>
                    <a:pt x="150" y="190"/>
                    <a:pt x="226" y="226"/>
                    <a:pt x="321" y="266"/>
                  </a:cubicBezTo>
                  <a:cubicBezTo>
                    <a:pt x="357" y="284"/>
                    <a:pt x="416" y="284"/>
                    <a:pt x="452" y="302"/>
                  </a:cubicBezTo>
                  <a:cubicBezTo>
                    <a:pt x="488" y="321"/>
                    <a:pt x="546" y="339"/>
                    <a:pt x="582" y="361"/>
                  </a:cubicBezTo>
                  <a:cubicBezTo>
                    <a:pt x="695" y="379"/>
                    <a:pt x="790" y="415"/>
                    <a:pt x="884" y="433"/>
                  </a:cubicBezTo>
                  <a:cubicBezTo>
                    <a:pt x="997" y="474"/>
                    <a:pt x="1092" y="492"/>
                    <a:pt x="1204" y="510"/>
                  </a:cubicBezTo>
                  <a:cubicBezTo>
                    <a:pt x="1317" y="510"/>
                    <a:pt x="1430" y="528"/>
                    <a:pt x="1525" y="546"/>
                  </a:cubicBezTo>
                  <a:lnTo>
                    <a:pt x="1917" y="546"/>
                  </a:lnTo>
                  <a:cubicBezTo>
                    <a:pt x="1935" y="528"/>
                    <a:pt x="1975" y="528"/>
                    <a:pt x="1993" y="528"/>
                  </a:cubicBezTo>
                  <a:cubicBezTo>
                    <a:pt x="2029" y="528"/>
                    <a:pt x="2088" y="528"/>
                    <a:pt x="2124" y="510"/>
                  </a:cubicBezTo>
                  <a:cubicBezTo>
                    <a:pt x="2219" y="492"/>
                    <a:pt x="2313" y="492"/>
                    <a:pt x="2385" y="451"/>
                  </a:cubicBezTo>
                  <a:cubicBezTo>
                    <a:pt x="2426" y="451"/>
                    <a:pt x="2462" y="433"/>
                    <a:pt x="2498" y="433"/>
                  </a:cubicBezTo>
                  <a:cubicBezTo>
                    <a:pt x="2539" y="415"/>
                    <a:pt x="2575" y="397"/>
                    <a:pt x="2593" y="397"/>
                  </a:cubicBezTo>
                  <a:cubicBezTo>
                    <a:pt x="2611" y="397"/>
                    <a:pt x="2611" y="379"/>
                    <a:pt x="2629" y="379"/>
                  </a:cubicBezTo>
                  <a:lnTo>
                    <a:pt x="2629" y="302"/>
                  </a:lnTo>
                  <a:lnTo>
                    <a:pt x="2575" y="302"/>
                  </a:lnTo>
                  <a:cubicBezTo>
                    <a:pt x="2539" y="302"/>
                    <a:pt x="2516" y="321"/>
                    <a:pt x="2480" y="321"/>
                  </a:cubicBezTo>
                  <a:lnTo>
                    <a:pt x="2367" y="321"/>
                  </a:lnTo>
                  <a:cubicBezTo>
                    <a:pt x="2291" y="339"/>
                    <a:pt x="2201" y="339"/>
                    <a:pt x="2124" y="339"/>
                  </a:cubicBezTo>
                  <a:lnTo>
                    <a:pt x="1840" y="339"/>
                  </a:lnTo>
                  <a:cubicBezTo>
                    <a:pt x="1786" y="339"/>
                    <a:pt x="1750" y="339"/>
                    <a:pt x="1691" y="321"/>
                  </a:cubicBezTo>
                  <a:lnTo>
                    <a:pt x="1543" y="321"/>
                  </a:lnTo>
                  <a:cubicBezTo>
                    <a:pt x="1448" y="302"/>
                    <a:pt x="1335" y="284"/>
                    <a:pt x="1241" y="284"/>
                  </a:cubicBezTo>
                  <a:cubicBezTo>
                    <a:pt x="1146" y="266"/>
                    <a:pt x="1033" y="248"/>
                    <a:pt x="939" y="226"/>
                  </a:cubicBezTo>
                  <a:cubicBezTo>
                    <a:pt x="884" y="208"/>
                    <a:pt x="848" y="208"/>
                    <a:pt x="790" y="190"/>
                  </a:cubicBezTo>
                  <a:cubicBezTo>
                    <a:pt x="736" y="172"/>
                    <a:pt x="695" y="172"/>
                    <a:pt x="641" y="154"/>
                  </a:cubicBezTo>
                  <a:cubicBezTo>
                    <a:pt x="546" y="136"/>
                    <a:pt x="470" y="113"/>
                    <a:pt x="375" y="95"/>
                  </a:cubicBezTo>
                  <a:cubicBezTo>
                    <a:pt x="285" y="77"/>
                    <a:pt x="208" y="41"/>
                    <a:pt x="132" y="23"/>
                  </a:cubicBezTo>
                  <a:cubicBezTo>
                    <a:pt x="96" y="23"/>
                    <a:pt x="59" y="0"/>
                    <a:pt x="19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 rot="1014327">
              <a:off x="7671175" y="1115843"/>
              <a:ext cx="197356" cy="40590"/>
            </a:xfrm>
            <a:custGeom>
              <a:avLst/>
              <a:gdLst/>
              <a:ahLst/>
              <a:cxnLst/>
              <a:rect l="l" t="t" r="r" b="b"/>
              <a:pathLst>
                <a:path w="2611" h="537" extrusionOk="0">
                  <a:moveTo>
                    <a:pt x="19" y="0"/>
                  </a:moveTo>
                  <a:cubicBezTo>
                    <a:pt x="19" y="18"/>
                    <a:pt x="1" y="54"/>
                    <a:pt x="1" y="72"/>
                  </a:cubicBezTo>
                  <a:cubicBezTo>
                    <a:pt x="19" y="90"/>
                    <a:pt x="37" y="90"/>
                    <a:pt x="55" y="113"/>
                  </a:cubicBezTo>
                  <a:cubicBezTo>
                    <a:pt x="95" y="131"/>
                    <a:pt x="131" y="149"/>
                    <a:pt x="167" y="167"/>
                  </a:cubicBezTo>
                  <a:cubicBezTo>
                    <a:pt x="226" y="203"/>
                    <a:pt x="298" y="226"/>
                    <a:pt x="393" y="262"/>
                  </a:cubicBezTo>
                  <a:cubicBezTo>
                    <a:pt x="433" y="280"/>
                    <a:pt x="469" y="298"/>
                    <a:pt x="505" y="316"/>
                  </a:cubicBezTo>
                  <a:cubicBezTo>
                    <a:pt x="564" y="316"/>
                    <a:pt x="600" y="338"/>
                    <a:pt x="636" y="356"/>
                  </a:cubicBezTo>
                  <a:cubicBezTo>
                    <a:pt x="731" y="392"/>
                    <a:pt x="825" y="410"/>
                    <a:pt x="920" y="428"/>
                  </a:cubicBezTo>
                  <a:cubicBezTo>
                    <a:pt x="1033" y="469"/>
                    <a:pt x="1127" y="469"/>
                    <a:pt x="1222" y="505"/>
                  </a:cubicBezTo>
                  <a:cubicBezTo>
                    <a:pt x="1335" y="505"/>
                    <a:pt x="1425" y="523"/>
                    <a:pt x="1538" y="523"/>
                  </a:cubicBezTo>
                  <a:cubicBezTo>
                    <a:pt x="1585" y="532"/>
                    <a:pt x="1632" y="537"/>
                    <a:pt x="1680" y="537"/>
                  </a:cubicBezTo>
                  <a:cubicBezTo>
                    <a:pt x="1727" y="537"/>
                    <a:pt x="1774" y="532"/>
                    <a:pt x="1822" y="523"/>
                  </a:cubicBezTo>
                  <a:lnTo>
                    <a:pt x="1970" y="523"/>
                  </a:lnTo>
                  <a:cubicBezTo>
                    <a:pt x="2011" y="523"/>
                    <a:pt x="2065" y="523"/>
                    <a:pt x="2101" y="505"/>
                  </a:cubicBezTo>
                  <a:cubicBezTo>
                    <a:pt x="2196" y="487"/>
                    <a:pt x="2272" y="487"/>
                    <a:pt x="2349" y="451"/>
                  </a:cubicBezTo>
                  <a:cubicBezTo>
                    <a:pt x="2385" y="451"/>
                    <a:pt x="2421" y="428"/>
                    <a:pt x="2462" y="428"/>
                  </a:cubicBezTo>
                  <a:cubicBezTo>
                    <a:pt x="2498" y="410"/>
                    <a:pt x="2516" y="392"/>
                    <a:pt x="2552" y="392"/>
                  </a:cubicBezTo>
                  <a:cubicBezTo>
                    <a:pt x="2574" y="374"/>
                    <a:pt x="2592" y="374"/>
                    <a:pt x="2610" y="374"/>
                  </a:cubicBezTo>
                  <a:lnTo>
                    <a:pt x="2610" y="298"/>
                  </a:lnTo>
                  <a:cubicBezTo>
                    <a:pt x="2592" y="298"/>
                    <a:pt x="2552" y="298"/>
                    <a:pt x="2534" y="316"/>
                  </a:cubicBezTo>
                  <a:lnTo>
                    <a:pt x="2439" y="316"/>
                  </a:lnTo>
                  <a:cubicBezTo>
                    <a:pt x="2403" y="316"/>
                    <a:pt x="2367" y="338"/>
                    <a:pt x="2327" y="338"/>
                  </a:cubicBezTo>
                  <a:lnTo>
                    <a:pt x="1691" y="338"/>
                  </a:lnTo>
                  <a:cubicBezTo>
                    <a:pt x="1673" y="338"/>
                    <a:pt x="1650" y="316"/>
                    <a:pt x="1614" y="316"/>
                  </a:cubicBezTo>
                  <a:lnTo>
                    <a:pt x="1560" y="316"/>
                  </a:lnTo>
                  <a:cubicBezTo>
                    <a:pt x="1448" y="298"/>
                    <a:pt x="1353" y="298"/>
                    <a:pt x="1258" y="280"/>
                  </a:cubicBezTo>
                  <a:cubicBezTo>
                    <a:pt x="1164" y="262"/>
                    <a:pt x="1069" y="244"/>
                    <a:pt x="974" y="226"/>
                  </a:cubicBezTo>
                  <a:cubicBezTo>
                    <a:pt x="920" y="226"/>
                    <a:pt x="884" y="203"/>
                    <a:pt x="825" y="203"/>
                  </a:cubicBezTo>
                  <a:cubicBezTo>
                    <a:pt x="789" y="185"/>
                    <a:pt x="749" y="185"/>
                    <a:pt x="695" y="167"/>
                  </a:cubicBezTo>
                  <a:cubicBezTo>
                    <a:pt x="600" y="149"/>
                    <a:pt x="523" y="131"/>
                    <a:pt x="433" y="113"/>
                  </a:cubicBezTo>
                  <a:cubicBezTo>
                    <a:pt x="357" y="72"/>
                    <a:pt x="280" y="54"/>
                    <a:pt x="208" y="36"/>
                  </a:cubicBezTo>
                  <a:cubicBezTo>
                    <a:pt x="131" y="18"/>
                    <a:pt x="73" y="0"/>
                    <a:pt x="19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 rot="1014327">
              <a:off x="7812835" y="1042381"/>
              <a:ext cx="39910" cy="89721"/>
            </a:xfrm>
            <a:custGeom>
              <a:avLst/>
              <a:gdLst/>
              <a:ahLst/>
              <a:cxnLst/>
              <a:rect l="l" t="t" r="r" b="b"/>
              <a:pathLst>
                <a:path w="528" h="1187" extrusionOk="0">
                  <a:moveTo>
                    <a:pt x="0" y="1"/>
                  </a:moveTo>
                  <a:cubicBezTo>
                    <a:pt x="0" y="1"/>
                    <a:pt x="0" y="19"/>
                    <a:pt x="23" y="59"/>
                  </a:cubicBezTo>
                  <a:cubicBezTo>
                    <a:pt x="23" y="77"/>
                    <a:pt x="41" y="95"/>
                    <a:pt x="41" y="113"/>
                  </a:cubicBezTo>
                  <a:cubicBezTo>
                    <a:pt x="59" y="131"/>
                    <a:pt x="59" y="172"/>
                    <a:pt x="77" y="190"/>
                  </a:cubicBezTo>
                  <a:cubicBezTo>
                    <a:pt x="77" y="226"/>
                    <a:pt x="95" y="244"/>
                    <a:pt x="113" y="285"/>
                  </a:cubicBezTo>
                  <a:cubicBezTo>
                    <a:pt x="136" y="321"/>
                    <a:pt x="136" y="357"/>
                    <a:pt x="154" y="375"/>
                  </a:cubicBezTo>
                  <a:cubicBezTo>
                    <a:pt x="172" y="415"/>
                    <a:pt x="190" y="451"/>
                    <a:pt x="208" y="488"/>
                  </a:cubicBezTo>
                  <a:cubicBezTo>
                    <a:pt x="226" y="528"/>
                    <a:pt x="248" y="564"/>
                    <a:pt x="266" y="600"/>
                  </a:cubicBezTo>
                  <a:cubicBezTo>
                    <a:pt x="284" y="641"/>
                    <a:pt x="284" y="677"/>
                    <a:pt x="302" y="713"/>
                  </a:cubicBezTo>
                  <a:cubicBezTo>
                    <a:pt x="320" y="735"/>
                    <a:pt x="320" y="735"/>
                    <a:pt x="338" y="753"/>
                  </a:cubicBezTo>
                  <a:cubicBezTo>
                    <a:pt x="338" y="772"/>
                    <a:pt x="338" y="790"/>
                    <a:pt x="361" y="808"/>
                  </a:cubicBezTo>
                  <a:cubicBezTo>
                    <a:pt x="379" y="848"/>
                    <a:pt x="397" y="884"/>
                    <a:pt x="397" y="902"/>
                  </a:cubicBezTo>
                  <a:cubicBezTo>
                    <a:pt x="415" y="938"/>
                    <a:pt x="433" y="979"/>
                    <a:pt x="433" y="997"/>
                  </a:cubicBezTo>
                  <a:cubicBezTo>
                    <a:pt x="451" y="1033"/>
                    <a:pt x="474" y="1051"/>
                    <a:pt x="474" y="1074"/>
                  </a:cubicBezTo>
                  <a:cubicBezTo>
                    <a:pt x="492" y="1092"/>
                    <a:pt x="492" y="1128"/>
                    <a:pt x="510" y="1128"/>
                  </a:cubicBezTo>
                  <a:cubicBezTo>
                    <a:pt x="510" y="1164"/>
                    <a:pt x="528" y="1186"/>
                    <a:pt x="528" y="1186"/>
                  </a:cubicBezTo>
                  <a:lnTo>
                    <a:pt x="528" y="1128"/>
                  </a:lnTo>
                  <a:lnTo>
                    <a:pt x="528" y="1074"/>
                  </a:lnTo>
                  <a:lnTo>
                    <a:pt x="528" y="979"/>
                  </a:lnTo>
                  <a:cubicBezTo>
                    <a:pt x="528" y="938"/>
                    <a:pt x="528" y="902"/>
                    <a:pt x="510" y="866"/>
                  </a:cubicBezTo>
                  <a:cubicBezTo>
                    <a:pt x="510" y="848"/>
                    <a:pt x="492" y="808"/>
                    <a:pt x="492" y="772"/>
                  </a:cubicBezTo>
                  <a:cubicBezTo>
                    <a:pt x="474" y="735"/>
                    <a:pt x="474" y="677"/>
                    <a:pt x="451" y="641"/>
                  </a:cubicBezTo>
                  <a:cubicBezTo>
                    <a:pt x="433" y="600"/>
                    <a:pt x="415" y="564"/>
                    <a:pt x="397" y="528"/>
                  </a:cubicBezTo>
                  <a:cubicBezTo>
                    <a:pt x="379" y="488"/>
                    <a:pt x="361" y="451"/>
                    <a:pt x="338" y="415"/>
                  </a:cubicBezTo>
                  <a:cubicBezTo>
                    <a:pt x="320" y="375"/>
                    <a:pt x="302" y="357"/>
                    <a:pt x="284" y="321"/>
                  </a:cubicBezTo>
                  <a:cubicBezTo>
                    <a:pt x="248" y="285"/>
                    <a:pt x="226" y="244"/>
                    <a:pt x="208" y="226"/>
                  </a:cubicBezTo>
                  <a:cubicBezTo>
                    <a:pt x="190" y="190"/>
                    <a:pt x="172" y="172"/>
                    <a:pt x="154" y="149"/>
                  </a:cubicBezTo>
                  <a:cubicBezTo>
                    <a:pt x="113" y="95"/>
                    <a:pt x="77" y="59"/>
                    <a:pt x="41" y="37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 rot="1014327">
              <a:off x="7701048" y="1056954"/>
              <a:ext cx="322074" cy="732583"/>
            </a:xfrm>
            <a:custGeom>
              <a:avLst/>
              <a:gdLst/>
              <a:ahLst/>
              <a:cxnLst/>
              <a:rect l="l" t="t" r="r" b="b"/>
              <a:pathLst>
                <a:path w="4261" h="9692" extrusionOk="0">
                  <a:moveTo>
                    <a:pt x="4188" y="2177"/>
                  </a:moveTo>
                  <a:cubicBezTo>
                    <a:pt x="4260" y="1767"/>
                    <a:pt x="4224" y="1501"/>
                    <a:pt x="4017" y="1186"/>
                  </a:cubicBezTo>
                  <a:cubicBezTo>
                    <a:pt x="3850" y="902"/>
                    <a:pt x="3697" y="261"/>
                    <a:pt x="3341" y="149"/>
                  </a:cubicBezTo>
                  <a:cubicBezTo>
                    <a:pt x="2854" y="0"/>
                    <a:pt x="2457" y="600"/>
                    <a:pt x="2160" y="865"/>
                  </a:cubicBezTo>
                  <a:cubicBezTo>
                    <a:pt x="1858" y="1109"/>
                    <a:pt x="1691" y="1258"/>
                    <a:pt x="1614" y="1726"/>
                  </a:cubicBezTo>
                  <a:lnTo>
                    <a:pt x="19" y="9015"/>
                  </a:lnTo>
                  <a:cubicBezTo>
                    <a:pt x="1" y="9146"/>
                    <a:pt x="339" y="9241"/>
                    <a:pt x="582" y="9335"/>
                  </a:cubicBezTo>
                  <a:cubicBezTo>
                    <a:pt x="618" y="9335"/>
                    <a:pt x="636" y="9354"/>
                    <a:pt x="677" y="9372"/>
                  </a:cubicBezTo>
                  <a:cubicBezTo>
                    <a:pt x="992" y="9466"/>
                    <a:pt x="1330" y="9543"/>
                    <a:pt x="1668" y="9597"/>
                  </a:cubicBezTo>
                  <a:cubicBezTo>
                    <a:pt x="1988" y="9656"/>
                    <a:pt x="2326" y="9692"/>
                    <a:pt x="2665" y="9692"/>
                  </a:cubicBezTo>
                  <a:lnTo>
                    <a:pt x="2777" y="9692"/>
                  </a:lnTo>
                  <a:cubicBezTo>
                    <a:pt x="3021" y="9692"/>
                    <a:pt x="3323" y="9692"/>
                    <a:pt x="3341" y="956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 rot="1014327">
              <a:off x="7868073" y="1236521"/>
              <a:ext cx="198717" cy="45730"/>
            </a:xfrm>
            <a:custGeom>
              <a:avLst/>
              <a:gdLst/>
              <a:ahLst/>
              <a:cxnLst/>
              <a:rect l="l" t="t" r="r" b="b"/>
              <a:pathLst>
                <a:path w="2629" h="605" extrusionOk="0">
                  <a:moveTo>
                    <a:pt x="19" y="1"/>
                  </a:moveTo>
                  <a:lnTo>
                    <a:pt x="1" y="113"/>
                  </a:lnTo>
                  <a:cubicBezTo>
                    <a:pt x="19" y="136"/>
                    <a:pt x="59" y="154"/>
                    <a:pt x="95" y="154"/>
                  </a:cubicBezTo>
                  <a:cubicBezTo>
                    <a:pt x="149" y="190"/>
                    <a:pt x="244" y="226"/>
                    <a:pt x="321" y="266"/>
                  </a:cubicBezTo>
                  <a:cubicBezTo>
                    <a:pt x="357" y="285"/>
                    <a:pt x="415" y="303"/>
                    <a:pt x="451" y="321"/>
                  </a:cubicBezTo>
                  <a:cubicBezTo>
                    <a:pt x="510" y="339"/>
                    <a:pt x="546" y="361"/>
                    <a:pt x="600" y="379"/>
                  </a:cubicBezTo>
                  <a:cubicBezTo>
                    <a:pt x="695" y="415"/>
                    <a:pt x="789" y="451"/>
                    <a:pt x="884" y="474"/>
                  </a:cubicBezTo>
                  <a:cubicBezTo>
                    <a:pt x="997" y="510"/>
                    <a:pt x="1091" y="528"/>
                    <a:pt x="1204" y="546"/>
                  </a:cubicBezTo>
                  <a:cubicBezTo>
                    <a:pt x="1317" y="564"/>
                    <a:pt x="1412" y="587"/>
                    <a:pt x="1524" y="587"/>
                  </a:cubicBezTo>
                  <a:cubicBezTo>
                    <a:pt x="1637" y="605"/>
                    <a:pt x="1727" y="605"/>
                    <a:pt x="1840" y="605"/>
                  </a:cubicBezTo>
                  <a:lnTo>
                    <a:pt x="1993" y="605"/>
                  </a:lnTo>
                  <a:cubicBezTo>
                    <a:pt x="2029" y="587"/>
                    <a:pt x="2088" y="587"/>
                    <a:pt x="2124" y="587"/>
                  </a:cubicBezTo>
                  <a:cubicBezTo>
                    <a:pt x="2218" y="564"/>
                    <a:pt x="2313" y="564"/>
                    <a:pt x="2385" y="528"/>
                  </a:cubicBezTo>
                  <a:cubicBezTo>
                    <a:pt x="2426" y="528"/>
                    <a:pt x="2462" y="510"/>
                    <a:pt x="2498" y="510"/>
                  </a:cubicBezTo>
                  <a:cubicBezTo>
                    <a:pt x="2538" y="492"/>
                    <a:pt x="2575" y="474"/>
                    <a:pt x="2593" y="474"/>
                  </a:cubicBezTo>
                  <a:cubicBezTo>
                    <a:pt x="2611" y="474"/>
                    <a:pt x="2611" y="451"/>
                    <a:pt x="2629" y="451"/>
                  </a:cubicBezTo>
                  <a:lnTo>
                    <a:pt x="2629" y="379"/>
                  </a:lnTo>
                  <a:lnTo>
                    <a:pt x="2575" y="379"/>
                  </a:lnTo>
                  <a:cubicBezTo>
                    <a:pt x="2538" y="397"/>
                    <a:pt x="2516" y="397"/>
                    <a:pt x="2480" y="397"/>
                  </a:cubicBezTo>
                  <a:lnTo>
                    <a:pt x="2367" y="397"/>
                  </a:lnTo>
                  <a:cubicBezTo>
                    <a:pt x="2329" y="406"/>
                    <a:pt x="2287" y="406"/>
                    <a:pt x="2245" y="406"/>
                  </a:cubicBezTo>
                  <a:cubicBezTo>
                    <a:pt x="2204" y="406"/>
                    <a:pt x="2162" y="406"/>
                    <a:pt x="2124" y="415"/>
                  </a:cubicBezTo>
                  <a:cubicBezTo>
                    <a:pt x="2065" y="415"/>
                    <a:pt x="2029" y="397"/>
                    <a:pt x="1975" y="397"/>
                  </a:cubicBezTo>
                  <a:lnTo>
                    <a:pt x="1840" y="397"/>
                  </a:lnTo>
                  <a:cubicBezTo>
                    <a:pt x="1786" y="397"/>
                    <a:pt x="1750" y="379"/>
                    <a:pt x="1691" y="379"/>
                  </a:cubicBezTo>
                  <a:lnTo>
                    <a:pt x="1614" y="379"/>
                  </a:lnTo>
                  <a:cubicBezTo>
                    <a:pt x="1596" y="379"/>
                    <a:pt x="1578" y="361"/>
                    <a:pt x="1542" y="361"/>
                  </a:cubicBezTo>
                  <a:cubicBezTo>
                    <a:pt x="1448" y="361"/>
                    <a:pt x="1353" y="339"/>
                    <a:pt x="1240" y="321"/>
                  </a:cubicBezTo>
                  <a:cubicBezTo>
                    <a:pt x="1146" y="303"/>
                    <a:pt x="1033" y="285"/>
                    <a:pt x="938" y="248"/>
                  </a:cubicBezTo>
                  <a:cubicBezTo>
                    <a:pt x="902" y="248"/>
                    <a:pt x="848" y="226"/>
                    <a:pt x="789" y="226"/>
                  </a:cubicBezTo>
                  <a:cubicBezTo>
                    <a:pt x="753" y="208"/>
                    <a:pt x="695" y="190"/>
                    <a:pt x="659" y="190"/>
                  </a:cubicBezTo>
                  <a:cubicBezTo>
                    <a:pt x="564" y="154"/>
                    <a:pt x="469" y="136"/>
                    <a:pt x="375" y="113"/>
                  </a:cubicBezTo>
                  <a:cubicBezTo>
                    <a:pt x="303" y="77"/>
                    <a:pt x="208" y="59"/>
                    <a:pt x="131" y="41"/>
                  </a:cubicBezTo>
                  <a:cubicBezTo>
                    <a:pt x="95" y="23"/>
                    <a:pt x="59" y="23"/>
                    <a:pt x="1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 rot="1014327">
              <a:off x="7884435" y="1207465"/>
              <a:ext cx="197356" cy="45352"/>
            </a:xfrm>
            <a:custGeom>
              <a:avLst/>
              <a:gdLst/>
              <a:ahLst/>
              <a:cxnLst/>
              <a:rect l="l" t="t" r="r" b="b"/>
              <a:pathLst>
                <a:path w="2611" h="600" extrusionOk="0">
                  <a:moveTo>
                    <a:pt x="18" y="0"/>
                  </a:moveTo>
                  <a:cubicBezTo>
                    <a:pt x="18" y="36"/>
                    <a:pt x="18" y="54"/>
                    <a:pt x="0" y="90"/>
                  </a:cubicBezTo>
                  <a:cubicBezTo>
                    <a:pt x="18" y="90"/>
                    <a:pt x="36" y="113"/>
                    <a:pt x="54" y="131"/>
                  </a:cubicBezTo>
                  <a:cubicBezTo>
                    <a:pt x="95" y="149"/>
                    <a:pt x="131" y="149"/>
                    <a:pt x="167" y="167"/>
                  </a:cubicBezTo>
                  <a:cubicBezTo>
                    <a:pt x="226" y="203"/>
                    <a:pt x="302" y="244"/>
                    <a:pt x="374" y="280"/>
                  </a:cubicBezTo>
                  <a:cubicBezTo>
                    <a:pt x="433" y="298"/>
                    <a:pt x="469" y="316"/>
                    <a:pt x="505" y="338"/>
                  </a:cubicBezTo>
                  <a:cubicBezTo>
                    <a:pt x="546" y="356"/>
                    <a:pt x="600" y="374"/>
                    <a:pt x="640" y="374"/>
                  </a:cubicBezTo>
                  <a:cubicBezTo>
                    <a:pt x="731" y="411"/>
                    <a:pt x="825" y="451"/>
                    <a:pt x="920" y="469"/>
                  </a:cubicBezTo>
                  <a:cubicBezTo>
                    <a:pt x="1015" y="505"/>
                    <a:pt x="1127" y="523"/>
                    <a:pt x="1222" y="541"/>
                  </a:cubicBezTo>
                  <a:cubicBezTo>
                    <a:pt x="1317" y="564"/>
                    <a:pt x="1429" y="582"/>
                    <a:pt x="1519" y="582"/>
                  </a:cubicBezTo>
                  <a:cubicBezTo>
                    <a:pt x="1614" y="600"/>
                    <a:pt x="1727" y="600"/>
                    <a:pt x="1821" y="600"/>
                  </a:cubicBezTo>
                  <a:lnTo>
                    <a:pt x="1898" y="600"/>
                  </a:lnTo>
                  <a:cubicBezTo>
                    <a:pt x="1916" y="582"/>
                    <a:pt x="1934" y="582"/>
                    <a:pt x="1952" y="582"/>
                  </a:cubicBezTo>
                  <a:lnTo>
                    <a:pt x="2105" y="582"/>
                  </a:lnTo>
                  <a:cubicBezTo>
                    <a:pt x="2177" y="564"/>
                    <a:pt x="2272" y="541"/>
                    <a:pt x="2349" y="523"/>
                  </a:cubicBezTo>
                  <a:cubicBezTo>
                    <a:pt x="2385" y="523"/>
                    <a:pt x="2421" y="505"/>
                    <a:pt x="2443" y="505"/>
                  </a:cubicBezTo>
                  <a:cubicBezTo>
                    <a:pt x="2480" y="487"/>
                    <a:pt x="2516" y="487"/>
                    <a:pt x="2534" y="469"/>
                  </a:cubicBezTo>
                  <a:cubicBezTo>
                    <a:pt x="2556" y="469"/>
                    <a:pt x="2574" y="451"/>
                    <a:pt x="2592" y="451"/>
                  </a:cubicBezTo>
                  <a:cubicBezTo>
                    <a:pt x="2592" y="429"/>
                    <a:pt x="2592" y="392"/>
                    <a:pt x="2610" y="374"/>
                  </a:cubicBezTo>
                  <a:cubicBezTo>
                    <a:pt x="2574" y="374"/>
                    <a:pt x="2556" y="374"/>
                    <a:pt x="2516" y="392"/>
                  </a:cubicBezTo>
                  <a:lnTo>
                    <a:pt x="2421" y="392"/>
                  </a:lnTo>
                  <a:cubicBezTo>
                    <a:pt x="2385" y="392"/>
                    <a:pt x="2367" y="392"/>
                    <a:pt x="2331" y="411"/>
                  </a:cubicBezTo>
                  <a:lnTo>
                    <a:pt x="1952" y="411"/>
                  </a:lnTo>
                  <a:cubicBezTo>
                    <a:pt x="1934" y="401"/>
                    <a:pt x="1916" y="401"/>
                    <a:pt x="1895" y="401"/>
                  </a:cubicBezTo>
                  <a:cubicBezTo>
                    <a:pt x="1874" y="401"/>
                    <a:pt x="1851" y="401"/>
                    <a:pt x="1821" y="392"/>
                  </a:cubicBezTo>
                  <a:lnTo>
                    <a:pt x="1691" y="392"/>
                  </a:lnTo>
                  <a:cubicBezTo>
                    <a:pt x="1673" y="392"/>
                    <a:pt x="1632" y="374"/>
                    <a:pt x="1614" y="374"/>
                  </a:cubicBezTo>
                  <a:lnTo>
                    <a:pt x="1542" y="374"/>
                  </a:lnTo>
                  <a:cubicBezTo>
                    <a:pt x="1447" y="356"/>
                    <a:pt x="1353" y="338"/>
                    <a:pt x="1258" y="316"/>
                  </a:cubicBezTo>
                  <a:cubicBezTo>
                    <a:pt x="1163" y="298"/>
                    <a:pt x="1069" y="280"/>
                    <a:pt x="978" y="262"/>
                  </a:cubicBezTo>
                  <a:cubicBezTo>
                    <a:pt x="920" y="244"/>
                    <a:pt x="884" y="244"/>
                    <a:pt x="825" y="226"/>
                  </a:cubicBezTo>
                  <a:cubicBezTo>
                    <a:pt x="789" y="226"/>
                    <a:pt x="731" y="203"/>
                    <a:pt x="694" y="203"/>
                  </a:cubicBezTo>
                  <a:cubicBezTo>
                    <a:pt x="600" y="167"/>
                    <a:pt x="528" y="149"/>
                    <a:pt x="433" y="131"/>
                  </a:cubicBezTo>
                  <a:cubicBezTo>
                    <a:pt x="356" y="90"/>
                    <a:pt x="280" y="72"/>
                    <a:pt x="208" y="54"/>
                  </a:cubicBezTo>
                  <a:cubicBezTo>
                    <a:pt x="149" y="36"/>
                    <a:pt x="77" y="18"/>
                    <a:pt x="1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 rot="1014327">
              <a:off x="8028277" y="1138989"/>
              <a:ext cx="38247" cy="90704"/>
            </a:xfrm>
            <a:custGeom>
              <a:avLst/>
              <a:gdLst/>
              <a:ahLst/>
              <a:cxnLst/>
              <a:rect l="l" t="t" r="r" b="b"/>
              <a:pathLst>
                <a:path w="506" h="1200" extrusionOk="0">
                  <a:moveTo>
                    <a:pt x="1" y="0"/>
                  </a:moveTo>
                  <a:cubicBezTo>
                    <a:pt x="1" y="0"/>
                    <a:pt x="1" y="18"/>
                    <a:pt x="19" y="54"/>
                  </a:cubicBezTo>
                  <a:cubicBezTo>
                    <a:pt x="19" y="72"/>
                    <a:pt x="19" y="91"/>
                    <a:pt x="37" y="113"/>
                  </a:cubicBezTo>
                  <a:cubicBezTo>
                    <a:pt x="37" y="131"/>
                    <a:pt x="55" y="167"/>
                    <a:pt x="55" y="185"/>
                  </a:cubicBezTo>
                  <a:cubicBezTo>
                    <a:pt x="77" y="226"/>
                    <a:pt x="95" y="244"/>
                    <a:pt x="95" y="280"/>
                  </a:cubicBezTo>
                  <a:cubicBezTo>
                    <a:pt x="113" y="316"/>
                    <a:pt x="131" y="356"/>
                    <a:pt x="149" y="375"/>
                  </a:cubicBezTo>
                  <a:cubicBezTo>
                    <a:pt x="149" y="411"/>
                    <a:pt x="167" y="451"/>
                    <a:pt x="190" y="487"/>
                  </a:cubicBezTo>
                  <a:cubicBezTo>
                    <a:pt x="208" y="523"/>
                    <a:pt x="226" y="564"/>
                    <a:pt x="244" y="600"/>
                  </a:cubicBezTo>
                  <a:cubicBezTo>
                    <a:pt x="244" y="636"/>
                    <a:pt x="262" y="677"/>
                    <a:pt x="280" y="713"/>
                  </a:cubicBezTo>
                  <a:cubicBezTo>
                    <a:pt x="303" y="731"/>
                    <a:pt x="303" y="749"/>
                    <a:pt x="303" y="767"/>
                  </a:cubicBezTo>
                  <a:cubicBezTo>
                    <a:pt x="321" y="789"/>
                    <a:pt x="321" y="807"/>
                    <a:pt x="339" y="825"/>
                  </a:cubicBezTo>
                  <a:cubicBezTo>
                    <a:pt x="339" y="843"/>
                    <a:pt x="357" y="879"/>
                    <a:pt x="375" y="920"/>
                  </a:cubicBezTo>
                  <a:cubicBezTo>
                    <a:pt x="393" y="956"/>
                    <a:pt x="393" y="974"/>
                    <a:pt x="415" y="1015"/>
                  </a:cubicBezTo>
                  <a:cubicBezTo>
                    <a:pt x="415" y="1033"/>
                    <a:pt x="433" y="1069"/>
                    <a:pt x="451" y="1087"/>
                  </a:cubicBezTo>
                  <a:cubicBezTo>
                    <a:pt x="451" y="1105"/>
                    <a:pt x="451" y="1127"/>
                    <a:pt x="469" y="1145"/>
                  </a:cubicBezTo>
                  <a:cubicBezTo>
                    <a:pt x="469" y="1181"/>
                    <a:pt x="487" y="1199"/>
                    <a:pt x="487" y="1199"/>
                  </a:cubicBezTo>
                  <a:lnTo>
                    <a:pt x="487" y="1145"/>
                  </a:lnTo>
                  <a:cubicBezTo>
                    <a:pt x="487" y="1127"/>
                    <a:pt x="506" y="1105"/>
                    <a:pt x="506" y="1069"/>
                  </a:cubicBezTo>
                  <a:lnTo>
                    <a:pt x="506" y="992"/>
                  </a:lnTo>
                  <a:cubicBezTo>
                    <a:pt x="487" y="956"/>
                    <a:pt x="487" y="920"/>
                    <a:pt x="487" y="879"/>
                  </a:cubicBezTo>
                  <a:cubicBezTo>
                    <a:pt x="487" y="843"/>
                    <a:pt x="469" y="807"/>
                    <a:pt x="469" y="767"/>
                  </a:cubicBezTo>
                  <a:cubicBezTo>
                    <a:pt x="451" y="731"/>
                    <a:pt x="433" y="695"/>
                    <a:pt x="433" y="654"/>
                  </a:cubicBezTo>
                  <a:cubicBezTo>
                    <a:pt x="415" y="618"/>
                    <a:pt x="393" y="582"/>
                    <a:pt x="375" y="541"/>
                  </a:cubicBezTo>
                  <a:cubicBezTo>
                    <a:pt x="357" y="505"/>
                    <a:pt x="339" y="469"/>
                    <a:pt x="321" y="429"/>
                  </a:cubicBezTo>
                  <a:cubicBezTo>
                    <a:pt x="303" y="393"/>
                    <a:pt x="280" y="356"/>
                    <a:pt x="262" y="316"/>
                  </a:cubicBezTo>
                  <a:cubicBezTo>
                    <a:pt x="244" y="280"/>
                    <a:pt x="226" y="262"/>
                    <a:pt x="208" y="226"/>
                  </a:cubicBezTo>
                  <a:cubicBezTo>
                    <a:pt x="190" y="203"/>
                    <a:pt x="167" y="167"/>
                    <a:pt x="131" y="149"/>
                  </a:cubicBezTo>
                  <a:cubicBezTo>
                    <a:pt x="95" y="91"/>
                    <a:pt x="55" y="54"/>
                    <a:pt x="37" y="36"/>
                  </a:cubicBezTo>
                  <a:cubicBezTo>
                    <a:pt x="1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 rot="1014327">
              <a:off x="7294613" y="879249"/>
              <a:ext cx="308090" cy="732659"/>
            </a:xfrm>
            <a:custGeom>
              <a:avLst/>
              <a:gdLst/>
              <a:ahLst/>
              <a:cxnLst/>
              <a:rect l="l" t="t" r="r" b="b"/>
              <a:pathLst>
                <a:path w="4076" h="9693" extrusionOk="0">
                  <a:moveTo>
                    <a:pt x="4021" y="2142"/>
                  </a:moveTo>
                  <a:cubicBezTo>
                    <a:pt x="4076" y="1709"/>
                    <a:pt x="4021" y="1466"/>
                    <a:pt x="3814" y="1146"/>
                  </a:cubicBezTo>
                  <a:cubicBezTo>
                    <a:pt x="3643" y="884"/>
                    <a:pt x="3476" y="226"/>
                    <a:pt x="3097" y="132"/>
                  </a:cubicBezTo>
                  <a:cubicBezTo>
                    <a:pt x="2611" y="1"/>
                    <a:pt x="2218" y="623"/>
                    <a:pt x="1934" y="884"/>
                  </a:cubicBezTo>
                  <a:cubicBezTo>
                    <a:pt x="1632" y="1146"/>
                    <a:pt x="1484" y="1299"/>
                    <a:pt x="1429" y="1768"/>
                  </a:cubicBezTo>
                  <a:lnTo>
                    <a:pt x="19" y="9075"/>
                  </a:lnTo>
                  <a:cubicBezTo>
                    <a:pt x="1" y="9224"/>
                    <a:pt x="357" y="9318"/>
                    <a:pt x="582" y="9395"/>
                  </a:cubicBezTo>
                  <a:cubicBezTo>
                    <a:pt x="618" y="9395"/>
                    <a:pt x="659" y="9413"/>
                    <a:pt x="695" y="9413"/>
                  </a:cubicBezTo>
                  <a:cubicBezTo>
                    <a:pt x="1015" y="9508"/>
                    <a:pt x="1353" y="9580"/>
                    <a:pt x="1691" y="9620"/>
                  </a:cubicBezTo>
                  <a:cubicBezTo>
                    <a:pt x="2011" y="9674"/>
                    <a:pt x="2349" y="9692"/>
                    <a:pt x="2687" y="9692"/>
                  </a:cubicBezTo>
                  <a:lnTo>
                    <a:pt x="2800" y="9692"/>
                  </a:lnTo>
                  <a:cubicBezTo>
                    <a:pt x="3043" y="9692"/>
                    <a:pt x="3345" y="9674"/>
                    <a:pt x="3363" y="9544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 rot="1014327">
              <a:off x="7207646" y="1168077"/>
              <a:ext cx="868488" cy="678539"/>
            </a:xfrm>
            <a:custGeom>
              <a:avLst/>
              <a:gdLst/>
              <a:ahLst/>
              <a:cxnLst/>
              <a:rect l="l" t="t" r="r" b="b"/>
              <a:pathLst>
                <a:path w="11490" h="8977" extrusionOk="0">
                  <a:moveTo>
                    <a:pt x="1692" y="0"/>
                  </a:moveTo>
                  <a:cubicBezTo>
                    <a:pt x="120" y="0"/>
                    <a:pt x="0" y="5822"/>
                    <a:pt x="47" y="6652"/>
                  </a:cubicBezTo>
                  <a:cubicBezTo>
                    <a:pt x="65" y="7143"/>
                    <a:pt x="444" y="7684"/>
                    <a:pt x="854" y="7837"/>
                  </a:cubicBezTo>
                  <a:cubicBezTo>
                    <a:pt x="2076" y="8270"/>
                    <a:pt x="3297" y="8586"/>
                    <a:pt x="4555" y="8775"/>
                  </a:cubicBezTo>
                  <a:cubicBezTo>
                    <a:pt x="5457" y="8911"/>
                    <a:pt x="6370" y="8977"/>
                    <a:pt x="7292" y="8977"/>
                  </a:cubicBezTo>
                  <a:cubicBezTo>
                    <a:pt x="7656" y="8977"/>
                    <a:pt x="8021" y="8967"/>
                    <a:pt x="8386" y="8946"/>
                  </a:cubicBezTo>
                  <a:cubicBezTo>
                    <a:pt x="8837" y="8924"/>
                    <a:pt x="9347" y="8513"/>
                    <a:pt x="9495" y="8063"/>
                  </a:cubicBezTo>
                  <a:cubicBezTo>
                    <a:pt x="9785" y="7247"/>
                    <a:pt x="11489" y="1183"/>
                    <a:pt x="9651" y="1183"/>
                  </a:cubicBezTo>
                  <a:cubicBezTo>
                    <a:pt x="9458" y="1183"/>
                    <a:pt x="9226" y="1250"/>
                    <a:pt x="8950" y="1396"/>
                  </a:cubicBezTo>
                  <a:cubicBezTo>
                    <a:pt x="8725" y="1508"/>
                    <a:pt x="8499" y="1675"/>
                    <a:pt x="8256" y="1806"/>
                  </a:cubicBezTo>
                  <a:cubicBezTo>
                    <a:pt x="7994" y="1937"/>
                    <a:pt x="7728" y="2049"/>
                    <a:pt x="7449" y="2144"/>
                  </a:cubicBezTo>
                  <a:cubicBezTo>
                    <a:pt x="6921" y="2315"/>
                    <a:pt x="6394" y="2351"/>
                    <a:pt x="5853" y="2351"/>
                  </a:cubicBezTo>
                  <a:cubicBezTo>
                    <a:pt x="5740" y="2351"/>
                    <a:pt x="5628" y="2333"/>
                    <a:pt x="5515" y="2333"/>
                  </a:cubicBezTo>
                  <a:cubicBezTo>
                    <a:pt x="5402" y="2315"/>
                    <a:pt x="5290" y="2275"/>
                    <a:pt x="5177" y="2257"/>
                  </a:cubicBezTo>
                  <a:cubicBezTo>
                    <a:pt x="4668" y="2108"/>
                    <a:pt x="4181" y="1901"/>
                    <a:pt x="3730" y="1581"/>
                  </a:cubicBezTo>
                  <a:cubicBezTo>
                    <a:pt x="3487" y="1414"/>
                    <a:pt x="3261" y="1243"/>
                    <a:pt x="3054" y="1035"/>
                  </a:cubicBezTo>
                  <a:cubicBezTo>
                    <a:pt x="2865" y="832"/>
                    <a:pt x="2698" y="625"/>
                    <a:pt x="2508" y="436"/>
                  </a:cubicBezTo>
                  <a:cubicBezTo>
                    <a:pt x="2200" y="133"/>
                    <a:pt x="1930" y="0"/>
                    <a:pt x="1692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9"/>
            <p:cNvSpPr/>
            <p:nvPr/>
          </p:nvSpPr>
          <p:spPr>
            <a:xfrm rot="1014327">
              <a:off x="7359910" y="1382026"/>
              <a:ext cx="511191" cy="187530"/>
            </a:xfrm>
            <a:custGeom>
              <a:avLst/>
              <a:gdLst/>
              <a:ahLst/>
              <a:cxnLst/>
              <a:rect l="l" t="t" r="r" b="b"/>
              <a:pathLst>
                <a:path w="6763" h="2481" extrusionOk="0">
                  <a:moveTo>
                    <a:pt x="6686" y="1732"/>
                  </a:moveTo>
                  <a:cubicBezTo>
                    <a:pt x="6609" y="2255"/>
                    <a:pt x="5072" y="2480"/>
                    <a:pt x="3246" y="2201"/>
                  </a:cubicBezTo>
                  <a:cubicBezTo>
                    <a:pt x="1407" y="1939"/>
                    <a:pt x="1" y="1281"/>
                    <a:pt x="73" y="754"/>
                  </a:cubicBezTo>
                  <a:cubicBezTo>
                    <a:pt x="150" y="226"/>
                    <a:pt x="1691" y="1"/>
                    <a:pt x="3530" y="285"/>
                  </a:cubicBezTo>
                  <a:cubicBezTo>
                    <a:pt x="5352" y="546"/>
                    <a:pt x="6762" y="1204"/>
                    <a:pt x="6686" y="17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9"/>
            <p:cNvSpPr/>
            <p:nvPr/>
          </p:nvSpPr>
          <p:spPr>
            <a:xfrm rot="1014327">
              <a:off x="7420562" y="1410668"/>
              <a:ext cx="381711" cy="122072"/>
            </a:xfrm>
            <a:custGeom>
              <a:avLst/>
              <a:gdLst/>
              <a:ahLst/>
              <a:cxnLst/>
              <a:rect l="l" t="t" r="r" b="b"/>
              <a:pathLst>
                <a:path w="5050" h="1615" extrusionOk="0">
                  <a:moveTo>
                    <a:pt x="4806" y="844"/>
                  </a:moveTo>
                  <a:lnTo>
                    <a:pt x="4806" y="844"/>
                  </a:lnTo>
                  <a:cubicBezTo>
                    <a:pt x="4919" y="938"/>
                    <a:pt x="5013" y="1015"/>
                    <a:pt x="5049" y="1091"/>
                  </a:cubicBezTo>
                  <a:cubicBezTo>
                    <a:pt x="5013" y="1015"/>
                    <a:pt x="4937" y="938"/>
                    <a:pt x="4806" y="844"/>
                  </a:cubicBezTo>
                  <a:close/>
                  <a:moveTo>
                    <a:pt x="5013" y="1317"/>
                  </a:moveTo>
                  <a:cubicBezTo>
                    <a:pt x="4959" y="1371"/>
                    <a:pt x="4865" y="1448"/>
                    <a:pt x="4711" y="1484"/>
                  </a:cubicBezTo>
                  <a:cubicBezTo>
                    <a:pt x="4865" y="1448"/>
                    <a:pt x="4959" y="1389"/>
                    <a:pt x="5013" y="1317"/>
                  </a:cubicBezTo>
                  <a:close/>
                  <a:moveTo>
                    <a:pt x="974" y="1"/>
                  </a:moveTo>
                  <a:cubicBezTo>
                    <a:pt x="808" y="19"/>
                    <a:pt x="636" y="37"/>
                    <a:pt x="470" y="95"/>
                  </a:cubicBezTo>
                  <a:cubicBezTo>
                    <a:pt x="375" y="113"/>
                    <a:pt x="298" y="131"/>
                    <a:pt x="204" y="190"/>
                  </a:cubicBezTo>
                  <a:cubicBezTo>
                    <a:pt x="186" y="208"/>
                    <a:pt x="168" y="226"/>
                    <a:pt x="149" y="226"/>
                  </a:cubicBezTo>
                  <a:cubicBezTo>
                    <a:pt x="113" y="244"/>
                    <a:pt x="91" y="262"/>
                    <a:pt x="73" y="280"/>
                  </a:cubicBezTo>
                  <a:cubicBezTo>
                    <a:pt x="73" y="303"/>
                    <a:pt x="55" y="303"/>
                    <a:pt x="55" y="321"/>
                  </a:cubicBezTo>
                  <a:lnTo>
                    <a:pt x="37" y="339"/>
                  </a:lnTo>
                  <a:cubicBezTo>
                    <a:pt x="37" y="357"/>
                    <a:pt x="37" y="357"/>
                    <a:pt x="19" y="357"/>
                  </a:cubicBezTo>
                  <a:cubicBezTo>
                    <a:pt x="19" y="375"/>
                    <a:pt x="1" y="415"/>
                    <a:pt x="1" y="415"/>
                  </a:cubicBezTo>
                  <a:lnTo>
                    <a:pt x="1" y="451"/>
                  </a:lnTo>
                  <a:lnTo>
                    <a:pt x="1" y="469"/>
                  </a:lnTo>
                  <a:lnTo>
                    <a:pt x="1" y="487"/>
                  </a:lnTo>
                  <a:lnTo>
                    <a:pt x="1" y="505"/>
                  </a:lnTo>
                  <a:lnTo>
                    <a:pt x="1" y="564"/>
                  </a:lnTo>
                  <a:cubicBezTo>
                    <a:pt x="1" y="600"/>
                    <a:pt x="19" y="618"/>
                    <a:pt x="19" y="659"/>
                  </a:cubicBezTo>
                  <a:lnTo>
                    <a:pt x="73" y="713"/>
                  </a:lnTo>
                  <a:cubicBezTo>
                    <a:pt x="91" y="753"/>
                    <a:pt x="91" y="771"/>
                    <a:pt x="113" y="789"/>
                  </a:cubicBezTo>
                  <a:cubicBezTo>
                    <a:pt x="186" y="844"/>
                    <a:pt x="262" y="902"/>
                    <a:pt x="339" y="956"/>
                  </a:cubicBezTo>
                  <a:cubicBezTo>
                    <a:pt x="411" y="997"/>
                    <a:pt x="488" y="1051"/>
                    <a:pt x="582" y="1091"/>
                  </a:cubicBezTo>
                  <a:cubicBezTo>
                    <a:pt x="654" y="1128"/>
                    <a:pt x="731" y="1146"/>
                    <a:pt x="808" y="1182"/>
                  </a:cubicBezTo>
                  <a:cubicBezTo>
                    <a:pt x="974" y="1240"/>
                    <a:pt x="1128" y="1294"/>
                    <a:pt x="1294" y="1335"/>
                  </a:cubicBezTo>
                  <a:cubicBezTo>
                    <a:pt x="1443" y="1389"/>
                    <a:pt x="1614" y="1407"/>
                    <a:pt x="1763" y="1448"/>
                  </a:cubicBezTo>
                  <a:cubicBezTo>
                    <a:pt x="2083" y="1502"/>
                    <a:pt x="2385" y="1560"/>
                    <a:pt x="2683" y="1578"/>
                  </a:cubicBezTo>
                  <a:cubicBezTo>
                    <a:pt x="2967" y="1596"/>
                    <a:pt x="3246" y="1614"/>
                    <a:pt x="3494" y="1614"/>
                  </a:cubicBezTo>
                  <a:cubicBezTo>
                    <a:pt x="3756" y="1614"/>
                    <a:pt x="3981" y="1614"/>
                    <a:pt x="4188" y="1578"/>
                  </a:cubicBezTo>
                  <a:cubicBezTo>
                    <a:pt x="4396" y="1560"/>
                    <a:pt x="4581" y="1520"/>
                    <a:pt x="4711" y="1484"/>
                  </a:cubicBezTo>
                  <a:lnTo>
                    <a:pt x="4711" y="1484"/>
                  </a:lnTo>
                  <a:cubicBezTo>
                    <a:pt x="4563" y="1520"/>
                    <a:pt x="4396" y="1560"/>
                    <a:pt x="4188" y="1560"/>
                  </a:cubicBezTo>
                  <a:cubicBezTo>
                    <a:pt x="3981" y="1578"/>
                    <a:pt x="3756" y="1578"/>
                    <a:pt x="3494" y="1578"/>
                  </a:cubicBezTo>
                  <a:cubicBezTo>
                    <a:pt x="3382" y="1560"/>
                    <a:pt x="3246" y="1560"/>
                    <a:pt x="3098" y="1542"/>
                  </a:cubicBezTo>
                  <a:cubicBezTo>
                    <a:pt x="2967" y="1520"/>
                    <a:pt x="2836" y="1502"/>
                    <a:pt x="2683" y="1484"/>
                  </a:cubicBezTo>
                  <a:cubicBezTo>
                    <a:pt x="2403" y="1430"/>
                    <a:pt x="2101" y="1371"/>
                    <a:pt x="1804" y="1294"/>
                  </a:cubicBezTo>
                  <a:cubicBezTo>
                    <a:pt x="1651" y="1240"/>
                    <a:pt x="1502" y="1204"/>
                    <a:pt x="1353" y="1146"/>
                  </a:cubicBezTo>
                  <a:cubicBezTo>
                    <a:pt x="1182" y="1110"/>
                    <a:pt x="1033" y="1051"/>
                    <a:pt x="880" y="979"/>
                  </a:cubicBezTo>
                  <a:cubicBezTo>
                    <a:pt x="731" y="920"/>
                    <a:pt x="600" y="844"/>
                    <a:pt x="470" y="771"/>
                  </a:cubicBezTo>
                  <a:cubicBezTo>
                    <a:pt x="393" y="713"/>
                    <a:pt x="339" y="677"/>
                    <a:pt x="280" y="618"/>
                  </a:cubicBezTo>
                  <a:cubicBezTo>
                    <a:pt x="280" y="618"/>
                    <a:pt x="262" y="600"/>
                    <a:pt x="262" y="582"/>
                  </a:cubicBezTo>
                  <a:cubicBezTo>
                    <a:pt x="244" y="582"/>
                    <a:pt x="244" y="564"/>
                    <a:pt x="244" y="546"/>
                  </a:cubicBezTo>
                  <a:cubicBezTo>
                    <a:pt x="226" y="546"/>
                    <a:pt x="226" y="528"/>
                    <a:pt x="226" y="528"/>
                  </a:cubicBezTo>
                  <a:lnTo>
                    <a:pt x="226" y="505"/>
                  </a:lnTo>
                  <a:lnTo>
                    <a:pt x="226" y="469"/>
                  </a:lnTo>
                  <a:lnTo>
                    <a:pt x="244" y="469"/>
                  </a:lnTo>
                  <a:lnTo>
                    <a:pt x="244" y="451"/>
                  </a:lnTo>
                  <a:lnTo>
                    <a:pt x="280" y="415"/>
                  </a:lnTo>
                  <a:cubicBezTo>
                    <a:pt x="298" y="415"/>
                    <a:pt x="298" y="393"/>
                    <a:pt x="316" y="393"/>
                  </a:cubicBezTo>
                  <a:cubicBezTo>
                    <a:pt x="375" y="357"/>
                    <a:pt x="451" y="321"/>
                    <a:pt x="524" y="303"/>
                  </a:cubicBezTo>
                  <a:cubicBezTo>
                    <a:pt x="677" y="262"/>
                    <a:pt x="844" y="244"/>
                    <a:pt x="992" y="226"/>
                  </a:cubicBezTo>
                  <a:cubicBezTo>
                    <a:pt x="1164" y="208"/>
                    <a:pt x="1330" y="190"/>
                    <a:pt x="1484" y="190"/>
                  </a:cubicBezTo>
                  <a:lnTo>
                    <a:pt x="1971" y="190"/>
                  </a:lnTo>
                  <a:cubicBezTo>
                    <a:pt x="2273" y="208"/>
                    <a:pt x="2593" y="226"/>
                    <a:pt x="2872" y="262"/>
                  </a:cubicBezTo>
                  <a:cubicBezTo>
                    <a:pt x="3003" y="280"/>
                    <a:pt x="3156" y="321"/>
                    <a:pt x="3287" y="339"/>
                  </a:cubicBezTo>
                  <a:cubicBezTo>
                    <a:pt x="3418" y="357"/>
                    <a:pt x="3548" y="393"/>
                    <a:pt x="3661" y="415"/>
                  </a:cubicBezTo>
                  <a:cubicBezTo>
                    <a:pt x="3922" y="469"/>
                    <a:pt x="4130" y="546"/>
                    <a:pt x="4337" y="618"/>
                  </a:cubicBezTo>
                  <a:cubicBezTo>
                    <a:pt x="4526" y="695"/>
                    <a:pt x="4675" y="771"/>
                    <a:pt x="4806" y="844"/>
                  </a:cubicBezTo>
                  <a:cubicBezTo>
                    <a:pt x="4693" y="771"/>
                    <a:pt x="4526" y="677"/>
                    <a:pt x="4337" y="600"/>
                  </a:cubicBezTo>
                  <a:cubicBezTo>
                    <a:pt x="4148" y="528"/>
                    <a:pt x="3922" y="451"/>
                    <a:pt x="3679" y="375"/>
                  </a:cubicBezTo>
                  <a:cubicBezTo>
                    <a:pt x="3436" y="303"/>
                    <a:pt x="3174" y="226"/>
                    <a:pt x="2890" y="167"/>
                  </a:cubicBezTo>
                  <a:cubicBezTo>
                    <a:pt x="2593" y="113"/>
                    <a:pt x="2291" y="55"/>
                    <a:pt x="1971" y="19"/>
                  </a:cubicBezTo>
                  <a:cubicBezTo>
                    <a:pt x="1822" y="19"/>
                    <a:pt x="1651" y="1"/>
                    <a:pt x="1484" y="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9"/>
            <p:cNvSpPr/>
            <p:nvPr/>
          </p:nvSpPr>
          <p:spPr>
            <a:xfrm rot="1014327">
              <a:off x="7447673" y="1060042"/>
              <a:ext cx="200077" cy="41346"/>
            </a:xfrm>
            <a:custGeom>
              <a:avLst/>
              <a:gdLst/>
              <a:ahLst/>
              <a:cxnLst/>
              <a:rect l="l" t="t" r="r" b="b"/>
              <a:pathLst>
                <a:path w="2647" h="547" extrusionOk="0">
                  <a:moveTo>
                    <a:pt x="19" y="1"/>
                  </a:moveTo>
                  <a:lnTo>
                    <a:pt x="1" y="114"/>
                  </a:lnTo>
                  <a:cubicBezTo>
                    <a:pt x="37" y="132"/>
                    <a:pt x="55" y="132"/>
                    <a:pt x="95" y="150"/>
                  </a:cubicBezTo>
                  <a:cubicBezTo>
                    <a:pt x="168" y="190"/>
                    <a:pt x="244" y="226"/>
                    <a:pt x="339" y="262"/>
                  </a:cubicBezTo>
                  <a:cubicBezTo>
                    <a:pt x="375" y="280"/>
                    <a:pt x="411" y="303"/>
                    <a:pt x="470" y="303"/>
                  </a:cubicBezTo>
                  <a:cubicBezTo>
                    <a:pt x="506" y="321"/>
                    <a:pt x="546" y="339"/>
                    <a:pt x="600" y="357"/>
                  </a:cubicBezTo>
                  <a:cubicBezTo>
                    <a:pt x="695" y="393"/>
                    <a:pt x="790" y="416"/>
                    <a:pt x="902" y="452"/>
                  </a:cubicBezTo>
                  <a:cubicBezTo>
                    <a:pt x="997" y="470"/>
                    <a:pt x="1110" y="488"/>
                    <a:pt x="1222" y="506"/>
                  </a:cubicBezTo>
                  <a:cubicBezTo>
                    <a:pt x="1313" y="528"/>
                    <a:pt x="1425" y="546"/>
                    <a:pt x="1538" y="546"/>
                  </a:cubicBezTo>
                  <a:lnTo>
                    <a:pt x="1917" y="546"/>
                  </a:lnTo>
                  <a:cubicBezTo>
                    <a:pt x="1953" y="546"/>
                    <a:pt x="1971" y="546"/>
                    <a:pt x="1989" y="528"/>
                  </a:cubicBezTo>
                  <a:lnTo>
                    <a:pt x="2142" y="528"/>
                  </a:lnTo>
                  <a:cubicBezTo>
                    <a:pt x="2237" y="506"/>
                    <a:pt x="2327" y="488"/>
                    <a:pt x="2403" y="470"/>
                  </a:cubicBezTo>
                  <a:cubicBezTo>
                    <a:pt x="2439" y="452"/>
                    <a:pt x="2480" y="452"/>
                    <a:pt x="2516" y="434"/>
                  </a:cubicBezTo>
                  <a:cubicBezTo>
                    <a:pt x="2534" y="416"/>
                    <a:pt x="2575" y="416"/>
                    <a:pt x="2611" y="393"/>
                  </a:cubicBezTo>
                  <a:cubicBezTo>
                    <a:pt x="2611" y="393"/>
                    <a:pt x="2629" y="393"/>
                    <a:pt x="2647" y="375"/>
                  </a:cubicBezTo>
                  <a:lnTo>
                    <a:pt x="2647" y="303"/>
                  </a:lnTo>
                  <a:lnTo>
                    <a:pt x="2593" y="303"/>
                  </a:lnTo>
                  <a:cubicBezTo>
                    <a:pt x="2552" y="321"/>
                    <a:pt x="2516" y="321"/>
                    <a:pt x="2480" y="321"/>
                  </a:cubicBezTo>
                  <a:cubicBezTo>
                    <a:pt x="2439" y="321"/>
                    <a:pt x="2403" y="321"/>
                    <a:pt x="2367" y="339"/>
                  </a:cubicBezTo>
                  <a:lnTo>
                    <a:pt x="1709" y="339"/>
                  </a:lnTo>
                  <a:cubicBezTo>
                    <a:pt x="1673" y="339"/>
                    <a:pt x="1651" y="321"/>
                    <a:pt x="1633" y="321"/>
                  </a:cubicBezTo>
                  <a:lnTo>
                    <a:pt x="1560" y="321"/>
                  </a:lnTo>
                  <a:cubicBezTo>
                    <a:pt x="1448" y="303"/>
                    <a:pt x="1353" y="280"/>
                    <a:pt x="1258" y="280"/>
                  </a:cubicBezTo>
                  <a:cubicBezTo>
                    <a:pt x="1146" y="262"/>
                    <a:pt x="1051" y="244"/>
                    <a:pt x="956" y="226"/>
                  </a:cubicBezTo>
                  <a:cubicBezTo>
                    <a:pt x="902" y="208"/>
                    <a:pt x="844" y="208"/>
                    <a:pt x="808" y="190"/>
                  </a:cubicBezTo>
                  <a:cubicBezTo>
                    <a:pt x="749" y="190"/>
                    <a:pt x="695" y="168"/>
                    <a:pt x="659" y="168"/>
                  </a:cubicBezTo>
                  <a:cubicBezTo>
                    <a:pt x="564" y="132"/>
                    <a:pt x="470" y="114"/>
                    <a:pt x="375" y="96"/>
                  </a:cubicBezTo>
                  <a:cubicBezTo>
                    <a:pt x="298" y="78"/>
                    <a:pt x="208" y="55"/>
                    <a:pt x="132" y="19"/>
                  </a:cubicBezTo>
                  <a:cubicBezTo>
                    <a:pt x="95" y="19"/>
                    <a:pt x="55" y="1"/>
                    <a:pt x="1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 rot="1014327">
              <a:off x="7464138" y="1030295"/>
              <a:ext cx="195996" cy="41270"/>
            </a:xfrm>
            <a:custGeom>
              <a:avLst/>
              <a:gdLst/>
              <a:ahLst/>
              <a:cxnLst/>
              <a:rect l="l" t="t" r="r" b="b"/>
              <a:pathLst>
                <a:path w="2593" h="546" extrusionOk="0">
                  <a:moveTo>
                    <a:pt x="0" y="0"/>
                  </a:moveTo>
                  <a:lnTo>
                    <a:pt x="0" y="77"/>
                  </a:lnTo>
                  <a:cubicBezTo>
                    <a:pt x="19" y="95"/>
                    <a:pt x="37" y="113"/>
                    <a:pt x="55" y="113"/>
                  </a:cubicBezTo>
                  <a:cubicBezTo>
                    <a:pt x="91" y="131"/>
                    <a:pt x="113" y="149"/>
                    <a:pt x="149" y="172"/>
                  </a:cubicBezTo>
                  <a:cubicBezTo>
                    <a:pt x="226" y="208"/>
                    <a:pt x="298" y="226"/>
                    <a:pt x="375" y="262"/>
                  </a:cubicBezTo>
                  <a:cubicBezTo>
                    <a:pt x="411" y="284"/>
                    <a:pt x="469" y="302"/>
                    <a:pt x="505" y="320"/>
                  </a:cubicBezTo>
                  <a:cubicBezTo>
                    <a:pt x="541" y="338"/>
                    <a:pt x="600" y="338"/>
                    <a:pt x="636" y="356"/>
                  </a:cubicBezTo>
                  <a:cubicBezTo>
                    <a:pt x="731" y="397"/>
                    <a:pt x="825" y="415"/>
                    <a:pt x="920" y="433"/>
                  </a:cubicBezTo>
                  <a:cubicBezTo>
                    <a:pt x="1015" y="469"/>
                    <a:pt x="1127" y="487"/>
                    <a:pt x="1218" y="510"/>
                  </a:cubicBezTo>
                  <a:cubicBezTo>
                    <a:pt x="1312" y="510"/>
                    <a:pt x="1425" y="528"/>
                    <a:pt x="1520" y="528"/>
                  </a:cubicBezTo>
                  <a:cubicBezTo>
                    <a:pt x="1632" y="546"/>
                    <a:pt x="1727" y="546"/>
                    <a:pt x="1822" y="546"/>
                  </a:cubicBezTo>
                  <a:cubicBezTo>
                    <a:pt x="1840" y="546"/>
                    <a:pt x="1876" y="546"/>
                    <a:pt x="1894" y="528"/>
                  </a:cubicBezTo>
                  <a:lnTo>
                    <a:pt x="1970" y="528"/>
                  </a:lnTo>
                  <a:cubicBezTo>
                    <a:pt x="2006" y="528"/>
                    <a:pt x="2047" y="528"/>
                    <a:pt x="2101" y="510"/>
                  </a:cubicBezTo>
                  <a:cubicBezTo>
                    <a:pt x="2178" y="510"/>
                    <a:pt x="2272" y="487"/>
                    <a:pt x="2344" y="469"/>
                  </a:cubicBezTo>
                  <a:cubicBezTo>
                    <a:pt x="2385" y="451"/>
                    <a:pt x="2421" y="433"/>
                    <a:pt x="2439" y="433"/>
                  </a:cubicBezTo>
                  <a:cubicBezTo>
                    <a:pt x="2480" y="415"/>
                    <a:pt x="2516" y="415"/>
                    <a:pt x="2534" y="397"/>
                  </a:cubicBezTo>
                  <a:cubicBezTo>
                    <a:pt x="2552" y="397"/>
                    <a:pt x="2570" y="374"/>
                    <a:pt x="2592" y="374"/>
                  </a:cubicBezTo>
                  <a:lnTo>
                    <a:pt x="2592" y="302"/>
                  </a:lnTo>
                  <a:cubicBezTo>
                    <a:pt x="2570" y="302"/>
                    <a:pt x="2552" y="302"/>
                    <a:pt x="2516" y="320"/>
                  </a:cubicBezTo>
                  <a:lnTo>
                    <a:pt x="2421" y="320"/>
                  </a:lnTo>
                  <a:cubicBezTo>
                    <a:pt x="2385" y="338"/>
                    <a:pt x="2367" y="338"/>
                    <a:pt x="2326" y="338"/>
                  </a:cubicBezTo>
                  <a:cubicBezTo>
                    <a:pt x="2254" y="338"/>
                    <a:pt x="2160" y="338"/>
                    <a:pt x="2083" y="356"/>
                  </a:cubicBezTo>
                  <a:cubicBezTo>
                    <a:pt x="2047" y="356"/>
                    <a:pt x="1988" y="356"/>
                    <a:pt x="1952" y="338"/>
                  </a:cubicBezTo>
                  <a:cubicBezTo>
                    <a:pt x="1928" y="338"/>
                    <a:pt x="1894" y="346"/>
                    <a:pt x="1864" y="346"/>
                  </a:cubicBezTo>
                  <a:cubicBezTo>
                    <a:pt x="1848" y="346"/>
                    <a:pt x="1834" y="344"/>
                    <a:pt x="1822" y="338"/>
                  </a:cubicBezTo>
                  <a:lnTo>
                    <a:pt x="1691" y="338"/>
                  </a:lnTo>
                  <a:cubicBezTo>
                    <a:pt x="1650" y="338"/>
                    <a:pt x="1632" y="338"/>
                    <a:pt x="1614" y="320"/>
                  </a:cubicBezTo>
                  <a:lnTo>
                    <a:pt x="1538" y="320"/>
                  </a:lnTo>
                  <a:cubicBezTo>
                    <a:pt x="1443" y="320"/>
                    <a:pt x="1353" y="302"/>
                    <a:pt x="1258" y="284"/>
                  </a:cubicBezTo>
                  <a:cubicBezTo>
                    <a:pt x="1163" y="262"/>
                    <a:pt x="1069" y="244"/>
                    <a:pt x="956" y="226"/>
                  </a:cubicBezTo>
                  <a:cubicBezTo>
                    <a:pt x="920" y="226"/>
                    <a:pt x="861" y="208"/>
                    <a:pt x="825" y="208"/>
                  </a:cubicBezTo>
                  <a:cubicBezTo>
                    <a:pt x="789" y="190"/>
                    <a:pt x="731" y="190"/>
                    <a:pt x="695" y="172"/>
                  </a:cubicBezTo>
                  <a:cubicBezTo>
                    <a:pt x="600" y="149"/>
                    <a:pt x="505" y="131"/>
                    <a:pt x="429" y="113"/>
                  </a:cubicBezTo>
                  <a:cubicBezTo>
                    <a:pt x="357" y="95"/>
                    <a:pt x="262" y="77"/>
                    <a:pt x="203" y="59"/>
                  </a:cubicBezTo>
                  <a:cubicBezTo>
                    <a:pt x="131" y="36"/>
                    <a:pt x="73" y="18"/>
                    <a:pt x="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 rot="1014327">
              <a:off x="7185866" y="1357223"/>
              <a:ext cx="268181" cy="369466"/>
            </a:xfrm>
            <a:custGeom>
              <a:avLst/>
              <a:gdLst/>
              <a:ahLst/>
              <a:cxnLst/>
              <a:rect l="l" t="t" r="r" b="b"/>
              <a:pathLst>
                <a:path w="3548" h="4888" extrusionOk="0">
                  <a:moveTo>
                    <a:pt x="2610" y="2723"/>
                  </a:moveTo>
                  <a:cubicBezTo>
                    <a:pt x="2065" y="1880"/>
                    <a:pt x="1127" y="582"/>
                    <a:pt x="149" y="1"/>
                  </a:cubicBezTo>
                  <a:cubicBezTo>
                    <a:pt x="0" y="1335"/>
                    <a:pt x="0" y="2575"/>
                    <a:pt x="18" y="2931"/>
                  </a:cubicBezTo>
                  <a:cubicBezTo>
                    <a:pt x="36" y="3422"/>
                    <a:pt x="415" y="3963"/>
                    <a:pt x="825" y="4116"/>
                  </a:cubicBezTo>
                  <a:cubicBezTo>
                    <a:pt x="1709" y="4436"/>
                    <a:pt x="2628" y="4698"/>
                    <a:pt x="3548" y="4887"/>
                  </a:cubicBezTo>
                  <a:cubicBezTo>
                    <a:pt x="3322" y="4098"/>
                    <a:pt x="2966" y="3327"/>
                    <a:pt x="2610" y="2723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 rot="1014327">
              <a:off x="7578502" y="1647896"/>
              <a:ext cx="320637" cy="239987"/>
            </a:xfrm>
            <a:custGeom>
              <a:avLst/>
              <a:gdLst/>
              <a:ahLst/>
              <a:cxnLst/>
              <a:rect l="l" t="t" r="r" b="b"/>
              <a:pathLst>
                <a:path w="4242" h="3175" extrusionOk="0">
                  <a:moveTo>
                    <a:pt x="2083" y="956"/>
                  </a:moveTo>
                  <a:cubicBezTo>
                    <a:pt x="1181" y="1597"/>
                    <a:pt x="636" y="2349"/>
                    <a:pt x="0" y="3098"/>
                  </a:cubicBezTo>
                  <a:cubicBezTo>
                    <a:pt x="825" y="3156"/>
                    <a:pt x="1668" y="3174"/>
                    <a:pt x="2533" y="3120"/>
                  </a:cubicBezTo>
                  <a:cubicBezTo>
                    <a:pt x="2984" y="3098"/>
                    <a:pt x="3494" y="2687"/>
                    <a:pt x="3642" y="2237"/>
                  </a:cubicBezTo>
                  <a:cubicBezTo>
                    <a:pt x="3755" y="1953"/>
                    <a:pt x="4016" y="1051"/>
                    <a:pt x="4242" y="1"/>
                  </a:cubicBezTo>
                  <a:cubicBezTo>
                    <a:pt x="3494" y="208"/>
                    <a:pt x="2795" y="470"/>
                    <a:pt x="2083" y="956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 rot="1014327">
              <a:off x="7637921" y="1684786"/>
              <a:ext cx="208543" cy="187454"/>
            </a:xfrm>
            <a:custGeom>
              <a:avLst/>
              <a:gdLst/>
              <a:ahLst/>
              <a:cxnLst/>
              <a:rect l="l" t="t" r="r" b="b"/>
              <a:pathLst>
                <a:path w="2759" h="2480" extrusionOk="0">
                  <a:moveTo>
                    <a:pt x="2759" y="1"/>
                  </a:moveTo>
                  <a:cubicBezTo>
                    <a:pt x="2759" y="1"/>
                    <a:pt x="2705" y="19"/>
                    <a:pt x="2610" y="59"/>
                  </a:cubicBezTo>
                  <a:cubicBezTo>
                    <a:pt x="2574" y="77"/>
                    <a:pt x="2497" y="95"/>
                    <a:pt x="2443" y="131"/>
                  </a:cubicBezTo>
                  <a:cubicBezTo>
                    <a:pt x="2403" y="149"/>
                    <a:pt x="2367" y="149"/>
                    <a:pt x="2331" y="172"/>
                  </a:cubicBezTo>
                  <a:cubicBezTo>
                    <a:pt x="2290" y="190"/>
                    <a:pt x="2254" y="208"/>
                    <a:pt x="2218" y="226"/>
                  </a:cubicBezTo>
                  <a:cubicBezTo>
                    <a:pt x="2141" y="285"/>
                    <a:pt x="2065" y="321"/>
                    <a:pt x="1970" y="375"/>
                  </a:cubicBezTo>
                  <a:cubicBezTo>
                    <a:pt x="1880" y="433"/>
                    <a:pt x="1785" y="487"/>
                    <a:pt x="1690" y="546"/>
                  </a:cubicBezTo>
                  <a:cubicBezTo>
                    <a:pt x="1614" y="623"/>
                    <a:pt x="1519" y="677"/>
                    <a:pt x="1429" y="753"/>
                  </a:cubicBezTo>
                  <a:cubicBezTo>
                    <a:pt x="1334" y="826"/>
                    <a:pt x="1240" y="902"/>
                    <a:pt x="1145" y="979"/>
                  </a:cubicBezTo>
                  <a:cubicBezTo>
                    <a:pt x="1050" y="1051"/>
                    <a:pt x="978" y="1146"/>
                    <a:pt x="884" y="1222"/>
                  </a:cubicBezTo>
                  <a:cubicBezTo>
                    <a:pt x="807" y="1299"/>
                    <a:pt x="730" y="1389"/>
                    <a:pt x="658" y="1466"/>
                  </a:cubicBezTo>
                  <a:cubicBezTo>
                    <a:pt x="618" y="1524"/>
                    <a:pt x="582" y="1560"/>
                    <a:pt x="545" y="1596"/>
                  </a:cubicBezTo>
                  <a:cubicBezTo>
                    <a:pt x="505" y="1637"/>
                    <a:pt x="487" y="1691"/>
                    <a:pt x="451" y="1727"/>
                  </a:cubicBezTo>
                  <a:cubicBezTo>
                    <a:pt x="415" y="1768"/>
                    <a:pt x="392" y="1804"/>
                    <a:pt x="356" y="1840"/>
                  </a:cubicBezTo>
                  <a:cubicBezTo>
                    <a:pt x="338" y="1880"/>
                    <a:pt x="302" y="1916"/>
                    <a:pt x="280" y="1952"/>
                  </a:cubicBezTo>
                  <a:cubicBezTo>
                    <a:pt x="261" y="1993"/>
                    <a:pt x="225" y="2029"/>
                    <a:pt x="207" y="2065"/>
                  </a:cubicBezTo>
                  <a:cubicBezTo>
                    <a:pt x="189" y="2106"/>
                    <a:pt x="167" y="2142"/>
                    <a:pt x="149" y="2160"/>
                  </a:cubicBezTo>
                  <a:cubicBezTo>
                    <a:pt x="113" y="2236"/>
                    <a:pt x="95" y="2291"/>
                    <a:pt x="54" y="2331"/>
                  </a:cubicBezTo>
                  <a:cubicBezTo>
                    <a:pt x="18" y="2426"/>
                    <a:pt x="0" y="2480"/>
                    <a:pt x="0" y="2480"/>
                  </a:cubicBezTo>
                  <a:cubicBezTo>
                    <a:pt x="0" y="2480"/>
                    <a:pt x="36" y="2426"/>
                    <a:pt x="95" y="2349"/>
                  </a:cubicBezTo>
                  <a:cubicBezTo>
                    <a:pt x="131" y="2313"/>
                    <a:pt x="167" y="2255"/>
                    <a:pt x="207" y="2218"/>
                  </a:cubicBezTo>
                  <a:cubicBezTo>
                    <a:pt x="243" y="2178"/>
                    <a:pt x="261" y="2160"/>
                    <a:pt x="280" y="2124"/>
                  </a:cubicBezTo>
                  <a:cubicBezTo>
                    <a:pt x="320" y="2088"/>
                    <a:pt x="338" y="2065"/>
                    <a:pt x="374" y="2029"/>
                  </a:cubicBezTo>
                  <a:cubicBezTo>
                    <a:pt x="433" y="1952"/>
                    <a:pt x="487" y="1898"/>
                    <a:pt x="563" y="1822"/>
                  </a:cubicBezTo>
                  <a:cubicBezTo>
                    <a:pt x="600" y="1786"/>
                    <a:pt x="640" y="1750"/>
                    <a:pt x="658" y="1709"/>
                  </a:cubicBezTo>
                  <a:cubicBezTo>
                    <a:pt x="694" y="1673"/>
                    <a:pt x="730" y="1637"/>
                    <a:pt x="771" y="1596"/>
                  </a:cubicBezTo>
                  <a:cubicBezTo>
                    <a:pt x="825" y="1560"/>
                    <a:pt x="866" y="1524"/>
                    <a:pt x="902" y="1466"/>
                  </a:cubicBezTo>
                  <a:cubicBezTo>
                    <a:pt x="938" y="1430"/>
                    <a:pt x="978" y="1389"/>
                    <a:pt x="1014" y="1353"/>
                  </a:cubicBezTo>
                  <a:cubicBezTo>
                    <a:pt x="1109" y="1276"/>
                    <a:pt x="1181" y="1204"/>
                    <a:pt x="1276" y="1128"/>
                  </a:cubicBezTo>
                  <a:cubicBezTo>
                    <a:pt x="1370" y="1051"/>
                    <a:pt x="1447" y="979"/>
                    <a:pt x="1542" y="902"/>
                  </a:cubicBezTo>
                  <a:cubicBezTo>
                    <a:pt x="1578" y="866"/>
                    <a:pt x="1632" y="826"/>
                    <a:pt x="1672" y="790"/>
                  </a:cubicBezTo>
                  <a:cubicBezTo>
                    <a:pt x="1708" y="753"/>
                    <a:pt x="1767" y="713"/>
                    <a:pt x="1803" y="695"/>
                  </a:cubicBezTo>
                  <a:cubicBezTo>
                    <a:pt x="1839" y="659"/>
                    <a:pt x="1880" y="623"/>
                    <a:pt x="1934" y="582"/>
                  </a:cubicBezTo>
                  <a:cubicBezTo>
                    <a:pt x="1970" y="564"/>
                    <a:pt x="2010" y="528"/>
                    <a:pt x="2047" y="487"/>
                  </a:cubicBezTo>
                  <a:cubicBezTo>
                    <a:pt x="2141" y="433"/>
                    <a:pt x="2218" y="375"/>
                    <a:pt x="2272" y="321"/>
                  </a:cubicBezTo>
                  <a:cubicBezTo>
                    <a:pt x="2349" y="285"/>
                    <a:pt x="2421" y="226"/>
                    <a:pt x="2479" y="190"/>
                  </a:cubicBezTo>
                  <a:cubicBezTo>
                    <a:pt x="2533" y="149"/>
                    <a:pt x="2592" y="113"/>
                    <a:pt x="2628" y="95"/>
                  </a:cubicBezTo>
                  <a:cubicBezTo>
                    <a:pt x="2723" y="37"/>
                    <a:pt x="2759" y="1"/>
                    <a:pt x="275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 rot="1014327">
              <a:off x="7233247" y="1444847"/>
              <a:ext cx="153365" cy="235527"/>
            </a:xfrm>
            <a:custGeom>
              <a:avLst/>
              <a:gdLst/>
              <a:ahLst/>
              <a:cxnLst/>
              <a:rect l="l" t="t" r="r" b="b"/>
              <a:pathLst>
                <a:path w="2029" h="31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1" y="54"/>
                    <a:pt x="113" y="131"/>
                  </a:cubicBezTo>
                  <a:cubicBezTo>
                    <a:pt x="154" y="167"/>
                    <a:pt x="190" y="208"/>
                    <a:pt x="244" y="262"/>
                  </a:cubicBezTo>
                  <a:cubicBezTo>
                    <a:pt x="266" y="280"/>
                    <a:pt x="284" y="320"/>
                    <a:pt x="320" y="356"/>
                  </a:cubicBezTo>
                  <a:cubicBezTo>
                    <a:pt x="338" y="374"/>
                    <a:pt x="356" y="410"/>
                    <a:pt x="397" y="451"/>
                  </a:cubicBezTo>
                  <a:cubicBezTo>
                    <a:pt x="451" y="505"/>
                    <a:pt x="510" y="582"/>
                    <a:pt x="564" y="658"/>
                  </a:cubicBezTo>
                  <a:cubicBezTo>
                    <a:pt x="604" y="694"/>
                    <a:pt x="640" y="749"/>
                    <a:pt x="659" y="789"/>
                  </a:cubicBezTo>
                  <a:cubicBezTo>
                    <a:pt x="695" y="825"/>
                    <a:pt x="735" y="861"/>
                    <a:pt x="753" y="920"/>
                  </a:cubicBezTo>
                  <a:cubicBezTo>
                    <a:pt x="789" y="956"/>
                    <a:pt x="830" y="1015"/>
                    <a:pt x="866" y="1051"/>
                  </a:cubicBezTo>
                  <a:cubicBezTo>
                    <a:pt x="884" y="1087"/>
                    <a:pt x="920" y="1145"/>
                    <a:pt x="961" y="1181"/>
                  </a:cubicBezTo>
                  <a:cubicBezTo>
                    <a:pt x="1015" y="1276"/>
                    <a:pt x="1091" y="1389"/>
                    <a:pt x="1145" y="1483"/>
                  </a:cubicBezTo>
                  <a:cubicBezTo>
                    <a:pt x="1204" y="1578"/>
                    <a:pt x="1281" y="1673"/>
                    <a:pt x="1335" y="1763"/>
                  </a:cubicBezTo>
                  <a:cubicBezTo>
                    <a:pt x="1353" y="1821"/>
                    <a:pt x="1393" y="1875"/>
                    <a:pt x="1411" y="1916"/>
                  </a:cubicBezTo>
                  <a:cubicBezTo>
                    <a:pt x="1447" y="1970"/>
                    <a:pt x="1465" y="2011"/>
                    <a:pt x="1506" y="2065"/>
                  </a:cubicBezTo>
                  <a:cubicBezTo>
                    <a:pt x="1524" y="2101"/>
                    <a:pt x="1542" y="2159"/>
                    <a:pt x="1578" y="2196"/>
                  </a:cubicBezTo>
                  <a:cubicBezTo>
                    <a:pt x="1596" y="2254"/>
                    <a:pt x="1637" y="2290"/>
                    <a:pt x="1655" y="2349"/>
                  </a:cubicBezTo>
                  <a:cubicBezTo>
                    <a:pt x="1691" y="2421"/>
                    <a:pt x="1749" y="2516"/>
                    <a:pt x="1785" y="2592"/>
                  </a:cubicBezTo>
                  <a:cubicBezTo>
                    <a:pt x="1821" y="2664"/>
                    <a:pt x="1862" y="2741"/>
                    <a:pt x="1880" y="2818"/>
                  </a:cubicBezTo>
                  <a:cubicBezTo>
                    <a:pt x="1916" y="2872"/>
                    <a:pt x="1934" y="2930"/>
                    <a:pt x="1957" y="2984"/>
                  </a:cubicBezTo>
                  <a:cubicBezTo>
                    <a:pt x="2011" y="3079"/>
                    <a:pt x="2029" y="3115"/>
                    <a:pt x="2029" y="3115"/>
                  </a:cubicBezTo>
                  <a:cubicBezTo>
                    <a:pt x="2029" y="3115"/>
                    <a:pt x="2029" y="3061"/>
                    <a:pt x="1993" y="2966"/>
                  </a:cubicBezTo>
                  <a:cubicBezTo>
                    <a:pt x="1993" y="2912"/>
                    <a:pt x="1975" y="2854"/>
                    <a:pt x="1957" y="2777"/>
                  </a:cubicBezTo>
                  <a:cubicBezTo>
                    <a:pt x="1934" y="2741"/>
                    <a:pt x="1934" y="2705"/>
                    <a:pt x="1916" y="2664"/>
                  </a:cubicBezTo>
                  <a:cubicBezTo>
                    <a:pt x="1916" y="2628"/>
                    <a:pt x="1898" y="2592"/>
                    <a:pt x="1880" y="2552"/>
                  </a:cubicBezTo>
                  <a:cubicBezTo>
                    <a:pt x="1862" y="2461"/>
                    <a:pt x="1821" y="2385"/>
                    <a:pt x="1785" y="2272"/>
                  </a:cubicBezTo>
                  <a:cubicBezTo>
                    <a:pt x="1749" y="2178"/>
                    <a:pt x="1691" y="2083"/>
                    <a:pt x="1655" y="1988"/>
                  </a:cubicBezTo>
                  <a:cubicBezTo>
                    <a:pt x="1596" y="1875"/>
                    <a:pt x="1560" y="1785"/>
                    <a:pt x="1483" y="1673"/>
                  </a:cubicBezTo>
                  <a:cubicBezTo>
                    <a:pt x="1429" y="1578"/>
                    <a:pt x="1371" y="1483"/>
                    <a:pt x="1317" y="1371"/>
                  </a:cubicBezTo>
                  <a:cubicBezTo>
                    <a:pt x="1240" y="1276"/>
                    <a:pt x="1186" y="1181"/>
                    <a:pt x="1109" y="1087"/>
                  </a:cubicBezTo>
                  <a:cubicBezTo>
                    <a:pt x="1033" y="996"/>
                    <a:pt x="961" y="902"/>
                    <a:pt x="902" y="807"/>
                  </a:cubicBezTo>
                  <a:cubicBezTo>
                    <a:pt x="866" y="771"/>
                    <a:pt x="830" y="731"/>
                    <a:pt x="789" y="694"/>
                  </a:cubicBezTo>
                  <a:cubicBezTo>
                    <a:pt x="753" y="636"/>
                    <a:pt x="717" y="600"/>
                    <a:pt x="677" y="564"/>
                  </a:cubicBezTo>
                  <a:cubicBezTo>
                    <a:pt x="640" y="523"/>
                    <a:pt x="604" y="505"/>
                    <a:pt x="582" y="469"/>
                  </a:cubicBezTo>
                  <a:cubicBezTo>
                    <a:pt x="546" y="433"/>
                    <a:pt x="510" y="392"/>
                    <a:pt x="469" y="374"/>
                  </a:cubicBezTo>
                  <a:lnTo>
                    <a:pt x="379" y="280"/>
                  </a:lnTo>
                  <a:cubicBezTo>
                    <a:pt x="338" y="262"/>
                    <a:pt x="320" y="226"/>
                    <a:pt x="284" y="208"/>
                  </a:cubicBezTo>
                  <a:cubicBezTo>
                    <a:pt x="226" y="167"/>
                    <a:pt x="190" y="131"/>
                    <a:pt x="131" y="95"/>
                  </a:cubicBezTo>
                  <a:cubicBezTo>
                    <a:pt x="59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 rot="1014327">
              <a:off x="7604482" y="957217"/>
              <a:ext cx="41270" cy="89343"/>
            </a:xfrm>
            <a:custGeom>
              <a:avLst/>
              <a:gdLst/>
              <a:ahLst/>
              <a:cxnLst/>
              <a:rect l="l" t="t" r="r" b="b"/>
              <a:pathLst>
                <a:path w="546" h="1182" extrusionOk="0">
                  <a:moveTo>
                    <a:pt x="0" y="0"/>
                  </a:moveTo>
                  <a:cubicBezTo>
                    <a:pt x="0" y="0"/>
                    <a:pt x="18" y="18"/>
                    <a:pt x="18" y="54"/>
                  </a:cubicBezTo>
                  <a:cubicBezTo>
                    <a:pt x="36" y="72"/>
                    <a:pt x="36" y="90"/>
                    <a:pt x="59" y="113"/>
                  </a:cubicBezTo>
                  <a:cubicBezTo>
                    <a:pt x="59" y="131"/>
                    <a:pt x="77" y="167"/>
                    <a:pt x="77" y="185"/>
                  </a:cubicBezTo>
                  <a:cubicBezTo>
                    <a:pt x="95" y="226"/>
                    <a:pt x="113" y="262"/>
                    <a:pt x="113" y="280"/>
                  </a:cubicBezTo>
                  <a:cubicBezTo>
                    <a:pt x="131" y="316"/>
                    <a:pt x="149" y="356"/>
                    <a:pt x="172" y="392"/>
                  </a:cubicBezTo>
                  <a:cubicBezTo>
                    <a:pt x="190" y="410"/>
                    <a:pt x="208" y="451"/>
                    <a:pt x="208" y="487"/>
                  </a:cubicBezTo>
                  <a:cubicBezTo>
                    <a:pt x="226" y="523"/>
                    <a:pt x="244" y="564"/>
                    <a:pt x="262" y="600"/>
                  </a:cubicBezTo>
                  <a:cubicBezTo>
                    <a:pt x="284" y="636"/>
                    <a:pt x="302" y="676"/>
                    <a:pt x="320" y="712"/>
                  </a:cubicBezTo>
                  <a:cubicBezTo>
                    <a:pt x="320" y="730"/>
                    <a:pt x="338" y="748"/>
                    <a:pt x="338" y="767"/>
                  </a:cubicBezTo>
                  <a:cubicBezTo>
                    <a:pt x="356" y="789"/>
                    <a:pt x="356" y="789"/>
                    <a:pt x="356" y="807"/>
                  </a:cubicBezTo>
                  <a:cubicBezTo>
                    <a:pt x="374" y="843"/>
                    <a:pt x="397" y="879"/>
                    <a:pt x="415" y="920"/>
                  </a:cubicBezTo>
                  <a:cubicBezTo>
                    <a:pt x="433" y="938"/>
                    <a:pt x="433" y="974"/>
                    <a:pt x="451" y="992"/>
                  </a:cubicBezTo>
                  <a:cubicBezTo>
                    <a:pt x="469" y="1032"/>
                    <a:pt x="469" y="1051"/>
                    <a:pt x="487" y="1069"/>
                  </a:cubicBezTo>
                  <a:cubicBezTo>
                    <a:pt x="487" y="1105"/>
                    <a:pt x="510" y="1127"/>
                    <a:pt x="510" y="1145"/>
                  </a:cubicBezTo>
                  <a:cubicBezTo>
                    <a:pt x="528" y="1163"/>
                    <a:pt x="528" y="1181"/>
                    <a:pt x="528" y="1181"/>
                  </a:cubicBezTo>
                  <a:cubicBezTo>
                    <a:pt x="528" y="1181"/>
                    <a:pt x="546" y="1163"/>
                    <a:pt x="546" y="1127"/>
                  </a:cubicBezTo>
                  <a:lnTo>
                    <a:pt x="546" y="1069"/>
                  </a:lnTo>
                  <a:lnTo>
                    <a:pt x="546" y="974"/>
                  </a:lnTo>
                  <a:cubicBezTo>
                    <a:pt x="528" y="938"/>
                    <a:pt x="528" y="920"/>
                    <a:pt x="528" y="879"/>
                  </a:cubicBezTo>
                  <a:cubicBezTo>
                    <a:pt x="510" y="843"/>
                    <a:pt x="510" y="807"/>
                    <a:pt x="487" y="767"/>
                  </a:cubicBezTo>
                  <a:cubicBezTo>
                    <a:pt x="487" y="730"/>
                    <a:pt x="469" y="694"/>
                    <a:pt x="451" y="654"/>
                  </a:cubicBezTo>
                  <a:cubicBezTo>
                    <a:pt x="433" y="618"/>
                    <a:pt x="433" y="582"/>
                    <a:pt x="415" y="523"/>
                  </a:cubicBezTo>
                  <a:cubicBezTo>
                    <a:pt x="397" y="487"/>
                    <a:pt x="374" y="451"/>
                    <a:pt x="356" y="428"/>
                  </a:cubicBezTo>
                  <a:cubicBezTo>
                    <a:pt x="338" y="392"/>
                    <a:pt x="302" y="356"/>
                    <a:pt x="284" y="316"/>
                  </a:cubicBezTo>
                  <a:cubicBezTo>
                    <a:pt x="262" y="280"/>
                    <a:pt x="244" y="262"/>
                    <a:pt x="226" y="226"/>
                  </a:cubicBezTo>
                  <a:cubicBezTo>
                    <a:pt x="208" y="203"/>
                    <a:pt x="172" y="167"/>
                    <a:pt x="149" y="149"/>
                  </a:cubicBezTo>
                  <a:cubicBezTo>
                    <a:pt x="113" y="90"/>
                    <a:pt x="77" y="54"/>
                    <a:pt x="59" y="36"/>
                  </a:cubicBezTo>
                  <a:cubicBezTo>
                    <a:pt x="19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 rot="1014327">
              <a:off x="7463411" y="1693196"/>
              <a:ext cx="31444" cy="31444"/>
            </a:xfrm>
            <a:custGeom>
              <a:avLst/>
              <a:gdLst/>
              <a:ahLst/>
              <a:cxnLst/>
              <a:rect l="l" t="t" r="r" b="b"/>
              <a:pathLst>
                <a:path w="416" h="416" extrusionOk="0">
                  <a:moveTo>
                    <a:pt x="416" y="208"/>
                  </a:moveTo>
                  <a:cubicBezTo>
                    <a:pt x="416" y="303"/>
                    <a:pt x="321" y="397"/>
                    <a:pt x="226" y="415"/>
                  </a:cubicBezTo>
                  <a:cubicBezTo>
                    <a:pt x="114" y="415"/>
                    <a:pt x="23" y="321"/>
                    <a:pt x="1" y="208"/>
                  </a:cubicBezTo>
                  <a:cubicBezTo>
                    <a:pt x="1" y="95"/>
                    <a:pt x="96" y="1"/>
                    <a:pt x="208" y="1"/>
                  </a:cubicBezTo>
                  <a:cubicBezTo>
                    <a:pt x="321" y="1"/>
                    <a:pt x="416" y="95"/>
                    <a:pt x="416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 rot="1014327">
              <a:off x="7961623" y="1412405"/>
              <a:ext cx="19804" cy="19804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62" y="131"/>
                  </a:moveTo>
                  <a:cubicBezTo>
                    <a:pt x="262" y="208"/>
                    <a:pt x="203" y="262"/>
                    <a:pt x="131" y="262"/>
                  </a:cubicBezTo>
                  <a:cubicBezTo>
                    <a:pt x="54" y="262"/>
                    <a:pt x="0" y="208"/>
                    <a:pt x="0" y="149"/>
                  </a:cubicBezTo>
                  <a:cubicBezTo>
                    <a:pt x="0" y="77"/>
                    <a:pt x="54" y="18"/>
                    <a:pt x="131" y="0"/>
                  </a:cubicBezTo>
                  <a:cubicBezTo>
                    <a:pt x="203" y="0"/>
                    <a:pt x="262" y="59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9"/>
            <p:cNvSpPr/>
            <p:nvPr/>
          </p:nvSpPr>
          <p:spPr>
            <a:xfrm rot="1014327">
              <a:off x="7881378" y="1597657"/>
              <a:ext cx="31368" cy="31444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415" y="208"/>
                  </a:moveTo>
                  <a:cubicBezTo>
                    <a:pt x="415" y="320"/>
                    <a:pt x="338" y="415"/>
                    <a:pt x="226" y="415"/>
                  </a:cubicBezTo>
                  <a:cubicBezTo>
                    <a:pt x="113" y="415"/>
                    <a:pt x="18" y="338"/>
                    <a:pt x="0" y="226"/>
                  </a:cubicBezTo>
                  <a:cubicBezTo>
                    <a:pt x="0" y="113"/>
                    <a:pt x="95" y="23"/>
                    <a:pt x="208" y="23"/>
                  </a:cubicBezTo>
                  <a:cubicBezTo>
                    <a:pt x="320" y="0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 rot="1014327">
              <a:off x="7423252" y="1508945"/>
              <a:ext cx="31066" cy="31444"/>
            </a:xfrm>
            <a:custGeom>
              <a:avLst/>
              <a:gdLst/>
              <a:ahLst/>
              <a:cxnLst/>
              <a:rect l="l" t="t" r="r" b="b"/>
              <a:pathLst>
                <a:path w="411" h="416" extrusionOk="0">
                  <a:moveTo>
                    <a:pt x="411" y="190"/>
                  </a:moveTo>
                  <a:cubicBezTo>
                    <a:pt x="411" y="302"/>
                    <a:pt x="316" y="397"/>
                    <a:pt x="204" y="415"/>
                  </a:cubicBezTo>
                  <a:cubicBezTo>
                    <a:pt x="91" y="415"/>
                    <a:pt x="1" y="320"/>
                    <a:pt x="1" y="208"/>
                  </a:cubicBezTo>
                  <a:cubicBezTo>
                    <a:pt x="1" y="95"/>
                    <a:pt x="91" y="0"/>
                    <a:pt x="186" y="0"/>
                  </a:cubicBezTo>
                  <a:cubicBezTo>
                    <a:pt x="298" y="0"/>
                    <a:pt x="393" y="95"/>
                    <a:pt x="411" y="19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 rot="1014327">
              <a:off x="7313004" y="1315144"/>
              <a:ext cx="31066" cy="31444"/>
            </a:xfrm>
            <a:custGeom>
              <a:avLst/>
              <a:gdLst/>
              <a:ahLst/>
              <a:cxnLst/>
              <a:rect l="l" t="t" r="r" b="b"/>
              <a:pathLst>
                <a:path w="411" h="416" extrusionOk="0">
                  <a:moveTo>
                    <a:pt x="411" y="190"/>
                  </a:moveTo>
                  <a:cubicBezTo>
                    <a:pt x="411" y="303"/>
                    <a:pt x="316" y="398"/>
                    <a:pt x="203" y="398"/>
                  </a:cubicBezTo>
                  <a:cubicBezTo>
                    <a:pt x="91" y="416"/>
                    <a:pt x="1" y="321"/>
                    <a:pt x="1" y="208"/>
                  </a:cubicBezTo>
                  <a:cubicBezTo>
                    <a:pt x="1" y="96"/>
                    <a:pt x="73" y="1"/>
                    <a:pt x="185" y="1"/>
                  </a:cubicBezTo>
                  <a:cubicBezTo>
                    <a:pt x="298" y="1"/>
                    <a:pt x="393" y="78"/>
                    <a:pt x="41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 rot="1014327">
              <a:off x="7531328" y="1596549"/>
              <a:ext cx="22525" cy="22903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154"/>
                  </a:moveTo>
                  <a:cubicBezTo>
                    <a:pt x="298" y="226"/>
                    <a:pt x="244" y="285"/>
                    <a:pt x="167" y="303"/>
                  </a:cubicBezTo>
                  <a:cubicBezTo>
                    <a:pt x="72" y="303"/>
                    <a:pt x="18" y="226"/>
                    <a:pt x="18" y="154"/>
                  </a:cubicBezTo>
                  <a:cubicBezTo>
                    <a:pt x="0" y="77"/>
                    <a:pt x="72" y="1"/>
                    <a:pt x="149" y="1"/>
                  </a:cubicBezTo>
                  <a:cubicBezTo>
                    <a:pt x="226" y="1"/>
                    <a:pt x="298" y="59"/>
                    <a:pt x="298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 rot="1014327">
              <a:off x="7817978" y="1434438"/>
              <a:ext cx="22903" cy="21542"/>
            </a:xfrm>
            <a:custGeom>
              <a:avLst/>
              <a:gdLst/>
              <a:ahLst/>
              <a:cxnLst/>
              <a:rect l="l" t="t" r="r" b="b"/>
              <a:pathLst>
                <a:path w="303" h="285" extrusionOk="0">
                  <a:moveTo>
                    <a:pt x="302" y="135"/>
                  </a:moveTo>
                  <a:cubicBezTo>
                    <a:pt x="302" y="226"/>
                    <a:pt x="226" y="284"/>
                    <a:pt x="154" y="284"/>
                  </a:cubicBezTo>
                  <a:cubicBezTo>
                    <a:pt x="77" y="284"/>
                    <a:pt x="0" y="226"/>
                    <a:pt x="0" y="154"/>
                  </a:cubicBezTo>
                  <a:cubicBezTo>
                    <a:pt x="0" y="77"/>
                    <a:pt x="59" y="0"/>
                    <a:pt x="154" y="0"/>
                  </a:cubicBezTo>
                  <a:cubicBezTo>
                    <a:pt x="226" y="0"/>
                    <a:pt x="284" y="59"/>
                    <a:pt x="302" y="135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 rot="1014327">
              <a:off x="7751314" y="1653113"/>
              <a:ext cx="22903" cy="22903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154"/>
                  </a:moveTo>
                  <a:cubicBezTo>
                    <a:pt x="302" y="226"/>
                    <a:pt x="226" y="303"/>
                    <a:pt x="154" y="303"/>
                  </a:cubicBezTo>
                  <a:cubicBezTo>
                    <a:pt x="77" y="303"/>
                    <a:pt x="0" y="244"/>
                    <a:pt x="0" y="154"/>
                  </a:cubicBezTo>
                  <a:cubicBezTo>
                    <a:pt x="0" y="78"/>
                    <a:pt x="59" y="1"/>
                    <a:pt x="154" y="1"/>
                  </a:cubicBezTo>
                  <a:cubicBezTo>
                    <a:pt x="226" y="1"/>
                    <a:pt x="284" y="60"/>
                    <a:pt x="302" y="154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 rot="1014327">
              <a:off x="7501576" y="1293501"/>
              <a:ext cx="21240" cy="22903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280" y="136"/>
                  </a:moveTo>
                  <a:cubicBezTo>
                    <a:pt x="280" y="226"/>
                    <a:pt x="226" y="285"/>
                    <a:pt x="149" y="285"/>
                  </a:cubicBezTo>
                  <a:cubicBezTo>
                    <a:pt x="77" y="303"/>
                    <a:pt x="1" y="226"/>
                    <a:pt x="1" y="154"/>
                  </a:cubicBezTo>
                  <a:cubicBezTo>
                    <a:pt x="1" y="77"/>
                    <a:pt x="55" y="1"/>
                    <a:pt x="131" y="1"/>
                  </a:cubicBezTo>
                  <a:cubicBezTo>
                    <a:pt x="226" y="1"/>
                    <a:pt x="280" y="59"/>
                    <a:pt x="280" y="13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 rot="1014327">
              <a:off x="7927699" y="1503412"/>
              <a:ext cx="22903" cy="21467"/>
            </a:xfrm>
            <a:custGeom>
              <a:avLst/>
              <a:gdLst/>
              <a:ahLst/>
              <a:cxnLst/>
              <a:rect l="l" t="t" r="r" b="b"/>
              <a:pathLst>
                <a:path w="303" h="284" extrusionOk="0">
                  <a:moveTo>
                    <a:pt x="280" y="135"/>
                  </a:moveTo>
                  <a:cubicBezTo>
                    <a:pt x="303" y="207"/>
                    <a:pt x="226" y="284"/>
                    <a:pt x="149" y="284"/>
                  </a:cubicBezTo>
                  <a:cubicBezTo>
                    <a:pt x="77" y="284"/>
                    <a:pt x="1" y="225"/>
                    <a:pt x="1" y="153"/>
                  </a:cubicBezTo>
                  <a:cubicBezTo>
                    <a:pt x="1" y="77"/>
                    <a:pt x="55" y="0"/>
                    <a:pt x="131" y="0"/>
                  </a:cubicBezTo>
                  <a:cubicBezTo>
                    <a:pt x="226" y="0"/>
                    <a:pt x="280" y="59"/>
                    <a:pt x="280" y="13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 rot="1014327">
              <a:off x="7377704" y="1149739"/>
              <a:ext cx="95163" cy="140440"/>
            </a:xfrm>
            <a:custGeom>
              <a:avLst/>
              <a:gdLst/>
              <a:ahLst/>
              <a:cxnLst/>
              <a:rect l="l" t="t" r="r" b="b"/>
              <a:pathLst>
                <a:path w="1259" h="1858" extrusionOk="0">
                  <a:moveTo>
                    <a:pt x="600" y="1"/>
                  </a:moveTo>
                  <a:cubicBezTo>
                    <a:pt x="641" y="618"/>
                    <a:pt x="866" y="866"/>
                    <a:pt x="1258" y="902"/>
                  </a:cubicBezTo>
                  <a:cubicBezTo>
                    <a:pt x="866" y="956"/>
                    <a:pt x="659" y="1258"/>
                    <a:pt x="641" y="1858"/>
                  </a:cubicBezTo>
                  <a:cubicBezTo>
                    <a:pt x="600" y="1258"/>
                    <a:pt x="415" y="956"/>
                    <a:pt x="1" y="938"/>
                  </a:cubicBezTo>
                  <a:cubicBezTo>
                    <a:pt x="393" y="884"/>
                    <a:pt x="600" y="600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 rot="1014327">
              <a:off x="7557968" y="1625772"/>
              <a:ext cx="104007" cy="140742"/>
            </a:xfrm>
            <a:custGeom>
              <a:avLst/>
              <a:gdLst/>
              <a:ahLst/>
              <a:cxnLst/>
              <a:rect l="l" t="t" r="r" b="b"/>
              <a:pathLst>
                <a:path w="1376" h="1862" extrusionOk="0">
                  <a:moveTo>
                    <a:pt x="812" y="0"/>
                  </a:moveTo>
                  <a:cubicBezTo>
                    <a:pt x="754" y="622"/>
                    <a:pt x="961" y="902"/>
                    <a:pt x="1376" y="996"/>
                  </a:cubicBezTo>
                  <a:cubicBezTo>
                    <a:pt x="943" y="996"/>
                    <a:pt x="659" y="1240"/>
                    <a:pt x="564" y="1862"/>
                  </a:cubicBezTo>
                  <a:cubicBezTo>
                    <a:pt x="605" y="1258"/>
                    <a:pt x="452" y="920"/>
                    <a:pt x="1" y="825"/>
                  </a:cubicBezTo>
                  <a:cubicBezTo>
                    <a:pt x="434" y="825"/>
                    <a:pt x="718" y="600"/>
                    <a:pt x="812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 rot="1014327">
              <a:off x="7623635" y="947097"/>
              <a:ext cx="447094" cy="73999"/>
            </a:xfrm>
            <a:custGeom>
              <a:avLst/>
              <a:gdLst/>
              <a:ahLst/>
              <a:cxnLst/>
              <a:rect l="l" t="t" r="r" b="b"/>
              <a:pathLst>
                <a:path w="5915" h="979" extrusionOk="0">
                  <a:moveTo>
                    <a:pt x="880" y="0"/>
                  </a:moveTo>
                  <a:cubicBezTo>
                    <a:pt x="749" y="18"/>
                    <a:pt x="618" y="18"/>
                    <a:pt x="506" y="18"/>
                  </a:cubicBezTo>
                  <a:cubicBezTo>
                    <a:pt x="375" y="36"/>
                    <a:pt x="280" y="36"/>
                    <a:pt x="204" y="54"/>
                  </a:cubicBezTo>
                  <a:cubicBezTo>
                    <a:pt x="114" y="54"/>
                    <a:pt x="55" y="54"/>
                    <a:pt x="1" y="77"/>
                  </a:cubicBezTo>
                  <a:cubicBezTo>
                    <a:pt x="55" y="77"/>
                    <a:pt x="114" y="95"/>
                    <a:pt x="204" y="95"/>
                  </a:cubicBezTo>
                  <a:cubicBezTo>
                    <a:pt x="280" y="95"/>
                    <a:pt x="375" y="113"/>
                    <a:pt x="506" y="113"/>
                  </a:cubicBezTo>
                  <a:cubicBezTo>
                    <a:pt x="618" y="113"/>
                    <a:pt x="749" y="131"/>
                    <a:pt x="880" y="131"/>
                  </a:cubicBezTo>
                  <a:cubicBezTo>
                    <a:pt x="957" y="149"/>
                    <a:pt x="1033" y="149"/>
                    <a:pt x="1105" y="149"/>
                  </a:cubicBezTo>
                  <a:cubicBezTo>
                    <a:pt x="1182" y="149"/>
                    <a:pt x="1259" y="167"/>
                    <a:pt x="1353" y="167"/>
                  </a:cubicBezTo>
                  <a:cubicBezTo>
                    <a:pt x="1425" y="167"/>
                    <a:pt x="1502" y="189"/>
                    <a:pt x="1597" y="189"/>
                  </a:cubicBezTo>
                  <a:cubicBezTo>
                    <a:pt x="1633" y="189"/>
                    <a:pt x="1669" y="207"/>
                    <a:pt x="1727" y="207"/>
                  </a:cubicBezTo>
                  <a:lnTo>
                    <a:pt x="1858" y="207"/>
                  </a:lnTo>
                  <a:cubicBezTo>
                    <a:pt x="2029" y="225"/>
                    <a:pt x="2214" y="243"/>
                    <a:pt x="2403" y="261"/>
                  </a:cubicBezTo>
                  <a:cubicBezTo>
                    <a:pt x="2498" y="280"/>
                    <a:pt x="2593" y="280"/>
                    <a:pt x="2665" y="302"/>
                  </a:cubicBezTo>
                  <a:cubicBezTo>
                    <a:pt x="2724" y="302"/>
                    <a:pt x="2760" y="320"/>
                    <a:pt x="2818" y="320"/>
                  </a:cubicBezTo>
                  <a:cubicBezTo>
                    <a:pt x="2854" y="320"/>
                    <a:pt x="2908" y="338"/>
                    <a:pt x="2949" y="338"/>
                  </a:cubicBezTo>
                  <a:cubicBezTo>
                    <a:pt x="3134" y="374"/>
                    <a:pt x="3323" y="392"/>
                    <a:pt x="3512" y="433"/>
                  </a:cubicBezTo>
                  <a:cubicBezTo>
                    <a:pt x="3697" y="469"/>
                    <a:pt x="3868" y="487"/>
                    <a:pt x="4035" y="527"/>
                  </a:cubicBezTo>
                  <a:cubicBezTo>
                    <a:pt x="4225" y="564"/>
                    <a:pt x="4373" y="600"/>
                    <a:pt x="4545" y="640"/>
                  </a:cubicBezTo>
                  <a:cubicBezTo>
                    <a:pt x="4563" y="640"/>
                    <a:pt x="4581" y="658"/>
                    <a:pt x="4599" y="658"/>
                  </a:cubicBezTo>
                  <a:lnTo>
                    <a:pt x="4621" y="658"/>
                  </a:lnTo>
                  <a:lnTo>
                    <a:pt x="4657" y="676"/>
                  </a:lnTo>
                  <a:cubicBezTo>
                    <a:pt x="4693" y="676"/>
                    <a:pt x="4734" y="694"/>
                    <a:pt x="4770" y="694"/>
                  </a:cubicBezTo>
                  <a:cubicBezTo>
                    <a:pt x="4847" y="712"/>
                    <a:pt x="4919" y="730"/>
                    <a:pt x="4977" y="753"/>
                  </a:cubicBezTo>
                  <a:cubicBezTo>
                    <a:pt x="5126" y="789"/>
                    <a:pt x="5257" y="825"/>
                    <a:pt x="5370" y="843"/>
                  </a:cubicBezTo>
                  <a:cubicBezTo>
                    <a:pt x="5482" y="884"/>
                    <a:pt x="5577" y="902"/>
                    <a:pt x="5654" y="920"/>
                  </a:cubicBezTo>
                  <a:cubicBezTo>
                    <a:pt x="5726" y="938"/>
                    <a:pt x="5802" y="956"/>
                    <a:pt x="5838" y="978"/>
                  </a:cubicBezTo>
                  <a:lnTo>
                    <a:pt x="5915" y="978"/>
                  </a:lnTo>
                  <a:cubicBezTo>
                    <a:pt x="5915" y="978"/>
                    <a:pt x="5897" y="978"/>
                    <a:pt x="5838" y="956"/>
                  </a:cubicBezTo>
                  <a:cubicBezTo>
                    <a:pt x="5802" y="938"/>
                    <a:pt x="5748" y="920"/>
                    <a:pt x="5672" y="884"/>
                  </a:cubicBezTo>
                  <a:cubicBezTo>
                    <a:pt x="5595" y="843"/>
                    <a:pt x="5500" y="807"/>
                    <a:pt x="5388" y="771"/>
                  </a:cubicBezTo>
                  <a:cubicBezTo>
                    <a:pt x="5275" y="730"/>
                    <a:pt x="5162" y="676"/>
                    <a:pt x="5031" y="640"/>
                  </a:cubicBezTo>
                  <a:cubicBezTo>
                    <a:pt x="4959" y="600"/>
                    <a:pt x="4883" y="582"/>
                    <a:pt x="4806" y="564"/>
                  </a:cubicBezTo>
                  <a:cubicBezTo>
                    <a:pt x="4770" y="545"/>
                    <a:pt x="4752" y="527"/>
                    <a:pt x="4711" y="505"/>
                  </a:cubicBezTo>
                  <a:lnTo>
                    <a:pt x="4675" y="505"/>
                  </a:lnTo>
                  <a:cubicBezTo>
                    <a:pt x="4657" y="505"/>
                    <a:pt x="4657" y="505"/>
                    <a:pt x="4639" y="487"/>
                  </a:cubicBezTo>
                  <a:cubicBezTo>
                    <a:pt x="4621" y="487"/>
                    <a:pt x="4599" y="487"/>
                    <a:pt x="4581" y="469"/>
                  </a:cubicBezTo>
                  <a:cubicBezTo>
                    <a:pt x="4432" y="433"/>
                    <a:pt x="4261" y="374"/>
                    <a:pt x="4094" y="338"/>
                  </a:cubicBezTo>
                  <a:cubicBezTo>
                    <a:pt x="3923" y="280"/>
                    <a:pt x="3738" y="243"/>
                    <a:pt x="3548" y="207"/>
                  </a:cubicBezTo>
                  <a:cubicBezTo>
                    <a:pt x="3359" y="167"/>
                    <a:pt x="3174" y="149"/>
                    <a:pt x="2985" y="113"/>
                  </a:cubicBezTo>
                  <a:cubicBezTo>
                    <a:pt x="2949" y="95"/>
                    <a:pt x="2890" y="95"/>
                    <a:pt x="2836" y="95"/>
                  </a:cubicBezTo>
                  <a:cubicBezTo>
                    <a:pt x="2796" y="95"/>
                    <a:pt x="2742" y="77"/>
                    <a:pt x="2706" y="77"/>
                  </a:cubicBezTo>
                  <a:cubicBezTo>
                    <a:pt x="2611" y="77"/>
                    <a:pt x="2516" y="54"/>
                    <a:pt x="2422" y="54"/>
                  </a:cubicBezTo>
                  <a:cubicBezTo>
                    <a:pt x="2327" y="36"/>
                    <a:pt x="2232" y="36"/>
                    <a:pt x="2142" y="18"/>
                  </a:cubicBezTo>
                  <a:lnTo>
                    <a:pt x="1858" y="18"/>
                  </a:lnTo>
                  <a:cubicBezTo>
                    <a:pt x="1822" y="0"/>
                    <a:pt x="1781" y="0"/>
                    <a:pt x="1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 rot="1014327">
              <a:off x="7203842" y="1482190"/>
              <a:ext cx="91006" cy="150644"/>
            </a:xfrm>
            <a:custGeom>
              <a:avLst/>
              <a:gdLst/>
              <a:ahLst/>
              <a:cxnLst/>
              <a:rect l="l" t="t" r="r" b="b"/>
              <a:pathLst>
                <a:path w="1204" h="1993" extrusionOk="0">
                  <a:moveTo>
                    <a:pt x="54" y="1"/>
                  </a:moveTo>
                  <a:lnTo>
                    <a:pt x="54" y="19"/>
                  </a:lnTo>
                  <a:cubicBezTo>
                    <a:pt x="54" y="41"/>
                    <a:pt x="54" y="59"/>
                    <a:pt x="36" y="95"/>
                  </a:cubicBezTo>
                  <a:cubicBezTo>
                    <a:pt x="36" y="172"/>
                    <a:pt x="18" y="266"/>
                    <a:pt x="18" y="397"/>
                  </a:cubicBezTo>
                  <a:cubicBezTo>
                    <a:pt x="0" y="510"/>
                    <a:pt x="0" y="659"/>
                    <a:pt x="18" y="807"/>
                  </a:cubicBezTo>
                  <a:cubicBezTo>
                    <a:pt x="36" y="961"/>
                    <a:pt x="77" y="1127"/>
                    <a:pt x="131" y="1281"/>
                  </a:cubicBezTo>
                  <a:cubicBezTo>
                    <a:pt x="167" y="1353"/>
                    <a:pt x="208" y="1429"/>
                    <a:pt x="262" y="1506"/>
                  </a:cubicBezTo>
                  <a:cubicBezTo>
                    <a:pt x="320" y="1578"/>
                    <a:pt x="374" y="1637"/>
                    <a:pt x="433" y="1691"/>
                  </a:cubicBezTo>
                  <a:cubicBezTo>
                    <a:pt x="487" y="1750"/>
                    <a:pt x="564" y="1786"/>
                    <a:pt x="618" y="1822"/>
                  </a:cubicBezTo>
                  <a:cubicBezTo>
                    <a:pt x="658" y="1844"/>
                    <a:pt x="676" y="1862"/>
                    <a:pt x="712" y="1880"/>
                  </a:cubicBezTo>
                  <a:cubicBezTo>
                    <a:pt x="730" y="1880"/>
                    <a:pt x="771" y="1898"/>
                    <a:pt x="807" y="1916"/>
                  </a:cubicBezTo>
                  <a:cubicBezTo>
                    <a:pt x="825" y="1916"/>
                    <a:pt x="866" y="1934"/>
                    <a:pt x="884" y="1934"/>
                  </a:cubicBezTo>
                  <a:cubicBezTo>
                    <a:pt x="920" y="1957"/>
                    <a:pt x="938" y="1957"/>
                    <a:pt x="956" y="1957"/>
                  </a:cubicBezTo>
                  <a:cubicBezTo>
                    <a:pt x="1014" y="1975"/>
                    <a:pt x="1051" y="1975"/>
                    <a:pt x="1091" y="1993"/>
                  </a:cubicBezTo>
                  <a:lnTo>
                    <a:pt x="1204" y="1993"/>
                  </a:lnTo>
                  <a:cubicBezTo>
                    <a:pt x="1204" y="1993"/>
                    <a:pt x="1163" y="1975"/>
                    <a:pt x="1109" y="1934"/>
                  </a:cubicBezTo>
                  <a:cubicBezTo>
                    <a:pt x="1069" y="1916"/>
                    <a:pt x="1033" y="1898"/>
                    <a:pt x="996" y="1880"/>
                  </a:cubicBezTo>
                  <a:cubicBezTo>
                    <a:pt x="978" y="1862"/>
                    <a:pt x="956" y="1844"/>
                    <a:pt x="938" y="1844"/>
                  </a:cubicBezTo>
                  <a:cubicBezTo>
                    <a:pt x="902" y="1822"/>
                    <a:pt x="884" y="1804"/>
                    <a:pt x="866" y="1786"/>
                  </a:cubicBezTo>
                  <a:cubicBezTo>
                    <a:pt x="843" y="1768"/>
                    <a:pt x="807" y="1750"/>
                    <a:pt x="789" y="1750"/>
                  </a:cubicBezTo>
                  <a:cubicBezTo>
                    <a:pt x="771" y="1731"/>
                    <a:pt x="730" y="1709"/>
                    <a:pt x="712" y="1673"/>
                  </a:cubicBezTo>
                  <a:cubicBezTo>
                    <a:pt x="676" y="1637"/>
                    <a:pt x="618" y="1596"/>
                    <a:pt x="582" y="1542"/>
                  </a:cubicBezTo>
                  <a:cubicBezTo>
                    <a:pt x="528" y="1484"/>
                    <a:pt x="487" y="1429"/>
                    <a:pt x="451" y="1371"/>
                  </a:cubicBezTo>
                  <a:cubicBezTo>
                    <a:pt x="415" y="1317"/>
                    <a:pt x="374" y="1258"/>
                    <a:pt x="356" y="1186"/>
                  </a:cubicBezTo>
                  <a:cubicBezTo>
                    <a:pt x="320" y="1127"/>
                    <a:pt x="302" y="1055"/>
                    <a:pt x="280" y="979"/>
                  </a:cubicBezTo>
                  <a:cubicBezTo>
                    <a:pt x="262" y="943"/>
                    <a:pt x="244" y="920"/>
                    <a:pt x="244" y="884"/>
                  </a:cubicBezTo>
                  <a:cubicBezTo>
                    <a:pt x="244" y="848"/>
                    <a:pt x="226" y="807"/>
                    <a:pt x="226" y="771"/>
                  </a:cubicBezTo>
                  <a:cubicBezTo>
                    <a:pt x="190" y="641"/>
                    <a:pt x="167" y="510"/>
                    <a:pt x="149" y="379"/>
                  </a:cubicBezTo>
                  <a:cubicBezTo>
                    <a:pt x="131" y="266"/>
                    <a:pt x="113" y="172"/>
                    <a:pt x="95" y="95"/>
                  </a:cubicBezTo>
                  <a:cubicBezTo>
                    <a:pt x="77" y="59"/>
                    <a:pt x="77" y="41"/>
                    <a:pt x="77" y="19"/>
                  </a:cubicBezTo>
                  <a:cubicBezTo>
                    <a:pt x="77" y="1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 rot="1014327">
              <a:off x="7712769" y="1757258"/>
              <a:ext cx="117990" cy="112548"/>
            </a:xfrm>
            <a:custGeom>
              <a:avLst/>
              <a:gdLst/>
              <a:ahLst/>
              <a:cxnLst/>
              <a:rect l="l" t="t" r="r" b="b"/>
              <a:pathLst>
                <a:path w="1561" h="1489" extrusionOk="0">
                  <a:moveTo>
                    <a:pt x="1561" y="1"/>
                  </a:moveTo>
                  <a:cubicBezTo>
                    <a:pt x="1561" y="1"/>
                    <a:pt x="1538" y="23"/>
                    <a:pt x="1538" y="41"/>
                  </a:cubicBezTo>
                  <a:cubicBezTo>
                    <a:pt x="1538" y="41"/>
                    <a:pt x="1520" y="77"/>
                    <a:pt x="1502" y="95"/>
                  </a:cubicBezTo>
                  <a:cubicBezTo>
                    <a:pt x="1484" y="136"/>
                    <a:pt x="1484" y="172"/>
                    <a:pt x="1466" y="208"/>
                  </a:cubicBezTo>
                  <a:cubicBezTo>
                    <a:pt x="1448" y="248"/>
                    <a:pt x="1425" y="285"/>
                    <a:pt x="1389" y="339"/>
                  </a:cubicBezTo>
                  <a:cubicBezTo>
                    <a:pt x="1371" y="379"/>
                    <a:pt x="1353" y="433"/>
                    <a:pt x="1313" y="492"/>
                  </a:cubicBezTo>
                  <a:cubicBezTo>
                    <a:pt x="1295" y="510"/>
                    <a:pt x="1277" y="546"/>
                    <a:pt x="1259" y="564"/>
                  </a:cubicBezTo>
                  <a:cubicBezTo>
                    <a:pt x="1259" y="587"/>
                    <a:pt x="1241" y="623"/>
                    <a:pt x="1223" y="641"/>
                  </a:cubicBezTo>
                  <a:cubicBezTo>
                    <a:pt x="1200" y="677"/>
                    <a:pt x="1182" y="699"/>
                    <a:pt x="1164" y="717"/>
                  </a:cubicBezTo>
                  <a:cubicBezTo>
                    <a:pt x="1146" y="753"/>
                    <a:pt x="1128" y="771"/>
                    <a:pt x="1110" y="812"/>
                  </a:cubicBezTo>
                  <a:cubicBezTo>
                    <a:pt x="1087" y="830"/>
                    <a:pt x="1051" y="848"/>
                    <a:pt x="1033" y="884"/>
                  </a:cubicBezTo>
                  <a:lnTo>
                    <a:pt x="975" y="961"/>
                  </a:lnTo>
                  <a:cubicBezTo>
                    <a:pt x="939" y="979"/>
                    <a:pt x="921" y="997"/>
                    <a:pt x="902" y="1015"/>
                  </a:cubicBezTo>
                  <a:lnTo>
                    <a:pt x="826" y="1091"/>
                  </a:lnTo>
                  <a:cubicBezTo>
                    <a:pt x="772" y="1127"/>
                    <a:pt x="713" y="1168"/>
                    <a:pt x="659" y="1186"/>
                  </a:cubicBezTo>
                  <a:cubicBezTo>
                    <a:pt x="618" y="1222"/>
                    <a:pt x="564" y="1263"/>
                    <a:pt x="506" y="1281"/>
                  </a:cubicBezTo>
                  <a:cubicBezTo>
                    <a:pt x="470" y="1299"/>
                    <a:pt x="452" y="1299"/>
                    <a:pt x="434" y="1317"/>
                  </a:cubicBezTo>
                  <a:cubicBezTo>
                    <a:pt x="393" y="1335"/>
                    <a:pt x="375" y="1335"/>
                    <a:pt x="357" y="1353"/>
                  </a:cubicBezTo>
                  <a:cubicBezTo>
                    <a:pt x="298" y="1375"/>
                    <a:pt x="262" y="1375"/>
                    <a:pt x="208" y="1393"/>
                  </a:cubicBezTo>
                  <a:cubicBezTo>
                    <a:pt x="186" y="1411"/>
                    <a:pt x="168" y="1411"/>
                    <a:pt x="150" y="1411"/>
                  </a:cubicBezTo>
                  <a:cubicBezTo>
                    <a:pt x="132" y="1430"/>
                    <a:pt x="114" y="1430"/>
                    <a:pt x="114" y="1430"/>
                  </a:cubicBezTo>
                  <a:cubicBezTo>
                    <a:pt x="73" y="1448"/>
                    <a:pt x="55" y="1448"/>
                    <a:pt x="37" y="1448"/>
                  </a:cubicBezTo>
                  <a:cubicBezTo>
                    <a:pt x="19" y="1466"/>
                    <a:pt x="1" y="1466"/>
                    <a:pt x="1" y="1466"/>
                  </a:cubicBezTo>
                  <a:lnTo>
                    <a:pt x="114" y="1466"/>
                  </a:lnTo>
                  <a:cubicBezTo>
                    <a:pt x="132" y="1488"/>
                    <a:pt x="150" y="1488"/>
                    <a:pt x="168" y="1488"/>
                  </a:cubicBezTo>
                  <a:lnTo>
                    <a:pt x="375" y="1488"/>
                  </a:lnTo>
                  <a:cubicBezTo>
                    <a:pt x="411" y="1466"/>
                    <a:pt x="434" y="1466"/>
                    <a:pt x="470" y="1466"/>
                  </a:cubicBezTo>
                  <a:cubicBezTo>
                    <a:pt x="506" y="1466"/>
                    <a:pt x="524" y="1448"/>
                    <a:pt x="564" y="1448"/>
                  </a:cubicBezTo>
                  <a:cubicBezTo>
                    <a:pt x="618" y="1430"/>
                    <a:pt x="695" y="1411"/>
                    <a:pt x="749" y="1375"/>
                  </a:cubicBezTo>
                  <a:cubicBezTo>
                    <a:pt x="790" y="1353"/>
                    <a:pt x="826" y="1335"/>
                    <a:pt x="862" y="1317"/>
                  </a:cubicBezTo>
                  <a:cubicBezTo>
                    <a:pt x="902" y="1299"/>
                    <a:pt x="921" y="1281"/>
                    <a:pt x="957" y="1263"/>
                  </a:cubicBezTo>
                  <a:cubicBezTo>
                    <a:pt x="1015" y="1222"/>
                    <a:pt x="1069" y="1168"/>
                    <a:pt x="1128" y="1109"/>
                  </a:cubicBezTo>
                  <a:cubicBezTo>
                    <a:pt x="1164" y="1091"/>
                    <a:pt x="1182" y="1055"/>
                    <a:pt x="1223" y="1037"/>
                  </a:cubicBezTo>
                  <a:cubicBezTo>
                    <a:pt x="1241" y="997"/>
                    <a:pt x="1259" y="961"/>
                    <a:pt x="1277" y="943"/>
                  </a:cubicBezTo>
                  <a:cubicBezTo>
                    <a:pt x="1295" y="925"/>
                    <a:pt x="1295" y="902"/>
                    <a:pt x="1313" y="884"/>
                  </a:cubicBezTo>
                  <a:cubicBezTo>
                    <a:pt x="1313" y="866"/>
                    <a:pt x="1335" y="848"/>
                    <a:pt x="1335" y="848"/>
                  </a:cubicBezTo>
                  <a:cubicBezTo>
                    <a:pt x="1353" y="812"/>
                    <a:pt x="1389" y="771"/>
                    <a:pt x="1389" y="753"/>
                  </a:cubicBezTo>
                  <a:cubicBezTo>
                    <a:pt x="1407" y="717"/>
                    <a:pt x="1425" y="677"/>
                    <a:pt x="1448" y="641"/>
                  </a:cubicBezTo>
                  <a:cubicBezTo>
                    <a:pt x="1448" y="623"/>
                    <a:pt x="1466" y="587"/>
                    <a:pt x="1466" y="546"/>
                  </a:cubicBezTo>
                  <a:cubicBezTo>
                    <a:pt x="1502" y="492"/>
                    <a:pt x="1502" y="433"/>
                    <a:pt x="1520" y="379"/>
                  </a:cubicBezTo>
                  <a:cubicBezTo>
                    <a:pt x="1538" y="321"/>
                    <a:pt x="1538" y="267"/>
                    <a:pt x="1538" y="226"/>
                  </a:cubicBezTo>
                  <a:cubicBezTo>
                    <a:pt x="1538" y="190"/>
                    <a:pt x="1561" y="136"/>
                    <a:pt x="1561" y="113"/>
                  </a:cubicBezTo>
                  <a:lnTo>
                    <a:pt x="1561" y="41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 rot="1014327">
              <a:off x="7534681" y="1285766"/>
              <a:ext cx="316934" cy="68255"/>
            </a:xfrm>
            <a:custGeom>
              <a:avLst/>
              <a:gdLst/>
              <a:ahLst/>
              <a:cxnLst/>
              <a:rect l="l" t="t" r="r" b="b"/>
              <a:pathLst>
                <a:path w="4193" h="903" extrusionOk="0">
                  <a:moveTo>
                    <a:pt x="1" y="1"/>
                  </a:moveTo>
                  <a:cubicBezTo>
                    <a:pt x="1" y="2"/>
                    <a:pt x="2" y="20"/>
                    <a:pt x="41" y="41"/>
                  </a:cubicBezTo>
                  <a:cubicBezTo>
                    <a:pt x="59" y="59"/>
                    <a:pt x="95" y="96"/>
                    <a:pt x="136" y="132"/>
                  </a:cubicBezTo>
                  <a:cubicBezTo>
                    <a:pt x="172" y="154"/>
                    <a:pt x="190" y="172"/>
                    <a:pt x="208" y="190"/>
                  </a:cubicBezTo>
                  <a:cubicBezTo>
                    <a:pt x="249" y="208"/>
                    <a:pt x="285" y="226"/>
                    <a:pt x="321" y="267"/>
                  </a:cubicBezTo>
                  <a:cubicBezTo>
                    <a:pt x="379" y="303"/>
                    <a:pt x="474" y="357"/>
                    <a:pt x="564" y="416"/>
                  </a:cubicBezTo>
                  <a:cubicBezTo>
                    <a:pt x="641" y="452"/>
                    <a:pt x="754" y="510"/>
                    <a:pt x="866" y="564"/>
                  </a:cubicBezTo>
                  <a:cubicBezTo>
                    <a:pt x="925" y="582"/>
                    <a:pt x="979" y="605"/>
                    <a:pt x="1037" y="623"/>
                  </a:cubicBezTo>
                  <a:cubicBezTo>
                    <a:pt x="1092" y="659"/>
                    <a:pt x="1150" y="677"/>
                    <a:pt x="1204" y="695"/>
                  </a:cubicBezTo>
                  <a:cubicBezTo>
                    <a:pt x="1281" y="718"/>
                    <a:pt x="1335" y="736"/>
                    <a:pt x="1394" y="754"/>
                  </a:cubicBezTo>
                  <a:cubicBezTo>
                    <a:pt x="1466" y="772"/>
                    <a:pt x="1524" y="790"/>
                    <a:pt x="1601" y="808"/>
                  </a:cubicBezTo>
                  <a:cubicBezTo>
                    <a:pt x="1732" y="848"/>
                    <a:pt x="1862" y="866"/>
                    <a:pt x="2011" y="884"/>
                  </a:cubicBezTo>
                  <a:cubicBezTo>
                    <a:pt x="2052" y="884"/>
                    <a:pt x="2088" y="884"/>
                    <a:pt x="2106" y="902"/>
                  </a:cubicBezTo>
                  <a:lnTo>
                    <a:pt x="2633" y="902"/>
                  </a:lnTo>
                  <a:cubicBezTo>
                    <a:pt x="2705" y="902"/>
                    <a:pt x="2764" y="902"/>
                    <a:pt x="2841" y="884"/>
                  </a:cubicBezTo>
                  <a:cubicBezTo>
                    <a:pt x="2971" y="884"/>
                    <a:pt x="3084" y="866"/>
                    <a:pt x="3197" y="848"/>
                  </a:cubicBezTo>
                  <a:cubicBezTo>
                    <a:pt x="3327" y="830"/>
                    <a:pt x="3440" y="808"/>
                    <a:pt x="3535" y="772"/>
                  </a:cubicBezTo>
                  <a:cubicBezTo>
                    <a:pt x="3629" y="754"/>
                    <a:pt x="3720" y="736"/>
                    <a:pt x="3814" y="695"/>
                  </a:cubicBezTo>
                  <a:cubicBezTo>
                    <a:pt x="3891" y="677"/>
                    <a:pt x="3968" y="659"/>
                    <a:pt x="4004" y="641"/>
                  </a:cubicBezTo>
                  <a:cubicBezTo>
                    <a:pt x="4116" y="582"/>
                    <a:pt x="4193" y="564"/>
                    <a:pt x="4193" y="564"/>
                  </a:cubicBezTo>
                  <a:lnTo>
                    <a:pt x="4193" y="564"/>
                  </a:lnTo>
                  <a:cubicBezTo>
                    <a:pt x="4193" y="564"/>
                    <a:pt x="4116" y="564"/>
                    <a:pt x="4004" y="605"/>
                  </a:cubicBezTo>
                  <a:cubicBezTo>
                    <a:pt x="3945" y="605"/>
                    <a:pt x="3873" y="623"/>
                    <a:pt x="3796" y="641"/>
                  </a:cubicBezTo>
                  <a:cubicBezTo>
                    <a:pt x="3702" y="641"/>
                    <a:pt x="3607" y="659"/>
                    <a:pt x="3517" y="677"/>
                  </a:cubicBezTo>
                  <a:lnTo>
                    <a:pt x="3345" y="677"/>
                  </a:lnTo>
                  <a:cubicBezTo>
                    <a:pt x="3309" y="695"/>
                    <a:pt x="3251" y="695"/>
                    <a:pt x="3179" y="695"/>
                  </a:cubicBezTo>
                  <a:cubicBezTo>
                    <a:pt x="3066" y="718"/>
                    <a:pt x="2953" y="718"/>
                    <a:pt x="2818" y="718"/>
                  </a:cubicBezTo>
                  <a:cubicBezTo>
                    <a:pt x="2753" y="727"/>
                    <a:pt x="2687" y="731"/>
                    <a:pt x="2622" y="731"/>
                  </a:cubicBezTo>
                  <a:cubicBezTo>
                    <a:pt x="2557" y="731"/>
                    <a:pt x="2491" y="727"/>
                    <a:pt x="2426" y="718"/>
                  </a:cubicBezTo>
                  <a:lnTo>
                    <a:pt x="2124" y="718"/>
                  </a:lnTo>
                  <a:cubicBezTo>
                    <a:pt x="2106" y="695"/>
                    <a:pt x="2070" y="695"/>
                    <a:pt x="2029" y="695"/>
                  </a:cubicBezTo>
                  <a:cubicBezTo>
                    <a:pt x="1898" y="677"/>
                    <a:pt x="1768" y="659"/>
                    <a:pt x="1637" y="623"/>
                  </a:cubicBezTo>
                  <a:cubicBezTo>
                    <a:pt x="1506" y="605"/>
                    <a:pt x="1394" y="564"/>
                    <a:pt x="1263" y="528"/>
                  </a:cubicBezTo>
                  <a:cubicBezTo>
                    <a:pt x="1204" y="510"/>
                    <a:pt x="1150" y="492"/>
                    <a:pt x="1092" y="470"/>
                  </a:cubicBezTo>
                  <a:cubicBezTo>
                    <a:pt x="1015" y="452"/>
                    <a:pt x="961" y="434"/>
                    <a:pt x="902" y="416"/>
                  </a:cubicBezTo>
                  <a:cubicBezTo>
                    <a:pt x="812" y="380"/>
                    <a:pt x="699" y="339"/>
                    <a:pt x="605" y="303"/>
                  </a:cubicBezTo>
                  <a:cubicBezTo>
                    <a:pt x="510" y="267"/>
                    <a:pt x="433" y="226"/>
                    <a:pt x="361" y="190"/>
                  </a:cubicBezTo>
                  <a:cubicBezTo>
                    <a:pt x="321" y="172"/>
                    <a:pt x="285" y="154"/>
                    <a:pt x="249" y="154"/>
                  </a:cubicBezTo>
                  <a:cubicBezTo>
                    <a:pt x="208" y="132"/>
                    <a:pt x="190" y="114"/>
                    <a:pt x="154" y="96"/>
                  </a:cubicBezTo>
                  <a:cubicBezTo>
                    <a:pt x="113" y="78"/>
                    <a:pt x="59" y="41"/>
                    <a:pt x="41" y="19"/>
                  </a:cubicBezTo>
                  <a:cubicBezTo>
                    <a:pt x="2" y="1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2F7A099E-199D-C565-772C-649B2EE8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28" y="2227068"/>
            <a:ext cx="1773822" cy="14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2182BA-01F9-4640-0874-6672F5A0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16" y="2039173"/>
            <a:ext cx="929738" cy="7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5"/>
          <p:cNvSpPr/>
          <p:nvPr/>
        </p:nvSpPr>
        <p:spPr>
          <a:xfrm>
            <a:off x="1840734" y="1100698"/>
            <a:ext cx="5825334" cy="257355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5"/>
          <p:cNvSpPr txBox="1">
            <a:spLocks noGrp="1"/>
          </p:cNvSpPr>
          <p:nvPr>
            <p:ph type="title"/>
          </p:nvPr>
        </p:nvSpPr>
        <p:spPr>
          <a:xfrm>
            <a:off x="2077204" y="1173011"/>
            <a:ext cx="5352394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Let’s answer</a:t>
            </a:r>
            <a:endParaRPr sz="6000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2F111CD-B847-F26A-8DAA-7DA2533D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5924" y="2361041"/>
            <a:ext cx="2808000" cy="616800"/>
          </a:xfrm>
        </p:spPr>
        <p:txBody>
          <a:bodyPr/>
          <a:lstStyle/>
          <a:p>
            <a:pPr marL="139700" indent="0">
              <a:buNone/>
            </a:pP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Page 9</a:t>
            </a:r>
            <a:endParaRPr lang="ar-SA" sz="4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oogle Shape;1845;p57">
            <a:extLst>
              <a:ext uri="{FF2B5EF4-FFF2-40B4-BE49-F238E27FC236}">
                <a16:creationId xmlns:a16="http://schemas.microsoft.com/office/drawing/2014/main" id="{235FD10D-DA35-E997-8610-1BD0BDCDA209}"/>
              </a:ext>
            </a:extLst>
          </p:cNvPr>
          <p:cNvGrpSpPr/>
          <p:nvPr/>
        </p:nvGrpSpPr>
        <p:grpSpPr>
          <a:xfrm>
            <a:off x="5872491" y="1933239"/>
            <a:ext cx="2486143" cy="2256299"/>
            <a:chOff x="6977907" y="675877"/>
            <a:chExt cx="1703503" cy="1684601"/>
          </a:xfrm>
        </p:grpSpPr>
        <p:sp>
          <p:nvSpPr>
            <p:cNvPr id="7" name="Google Shape;1846;p57">
              <a:extLst>
                <a:ext uri="{FF2B5EF4-FFF2-40B4-BE49-F238E27FC236}">
                  <a16:creationId xmlns:a16="http://schemas.microsoft.com/office/drawing/2014/main" id="{FF804DAE-F24D-67B4-180F-D5614224812A}"/>
                </a:ext>
              </a:extLst>
            </p:cNvPr>
            <p:cNvSpPr/>
            <p:nvPr/>
          </p:nvSpPr>
          <p:spPr>
            <a:xfrm rot="2318113">
              <a:off x="7196937" y="945596"/>
              <a:ext cx="1265443" cy="1145163"/>
            </a:xfrm>
            <a:custGeom>
              <a:avLst/>
              <a:gdLst/>
              <a:ahLst/>
              <a:cxnLst/>
              <a:rect l="l" t="t" r="r" b="b"/>
              <a:pathLst>
                <a:path w="17829" h="16134" extrusionOk="0">
                  <a:moveTo>
                    <a:pt x="15854" y="12172"/>
                  </a:moveTo>
                  <a:cubicBezTo>
                    <a:pt x="15854" y="12190"/>
                    <a:pt x="15836" y="12208"/>
                    <a:pt x="15836" y="12226"/>
                  </a:cubicBezTo>
                  <a:lnTo>
                    <a:pt x="15836" y="12244"/>
                  </a:lnTo>
                  <a:cubicBezTo>
                    <a:pt x="15800" y="12397"/>
                    <a:pt x="15778" y="12510"/>
                    <a:pt x="15760" y="12546"/>
                  </a:cubicBezTo>
                  <a:lnTo>
                    <a:pt x="15760" y="12622"/>
                  </a:lnTo>
                  <a:cubicBezTo>
                    <a:pt x="15724" y="12582"/>
                    <a:pt x="15665" y="12564"/>
                    <a:pt x="15629" y="12528"/>
                  </a:cubicBezTo>
                  <a:cubicBezTo>
                    <a:pt x="15705" y="12397"/>
                    <a:pt x="15778" y="12284"/>
                    <a:pt x="15854" y="12172"/>
                  </a:cubicBezTo>
                  <a:close/>
                  <a:moveTo>
                    <a:pt x="9413" y="1"/>
                  </a:moveTo>
                  <a:cubicBezTo>
                    <a:pt x="8060" y="1"/>
                    <a:pt x="6744" y="731"/>
                    <a:pt x="5955" y="1240"/>
                  </a:cubicBezTo>
                  <a:lnTo>
                    <a:pt x="5919" y="1146"/>
                  </a:lnTo>
                  <a:lnTo>
                    <a:pt x="5410" y="1633"/>
                  </a:lnTo>
                  <a:cubicBezTo>
                    <a:pt x="5094" y="1709"/>
                    <a:pt x="4324" y="1876"/>
                    <a:pt x="3517" y="2101"/>
                  </a:cubicBezTo>
                  <a:cubicBezTo>
                    <a:pt x="1524" y="2705"/>
                    <a:pt x="979" y="3210"/>
                    <a:pt x="753" y="3530"/>
                  </a:cubicBezTo>
                  <a:lnTo>
                    <a:pt x="492" y="3886"/>
                  </a:lnTo>
                  <a:lnTo>
                    <a:pt x="1" y="4283"/>
                  </a:lnTo>
                  <a:lnTo>
                    <a:pt x="2818" y="11532"/>
                  </a:lnTo>
                  <a:cubicBezTo>
                    <a:pt x="2859" y="11626"/>
                    <a:pt x="2953" y="11870"/>
                    <a:pt x="3233" y="11982"/>
                  </a:cubicBezTo>
                  <a:cubicBezTo>
                    <a:pt x="3309" y="12000"/>
                    <a:pt x="3381" y="12018"/>
                    <a:pt x="3476" y="12018"/>
                  </a:cubicBezTo>
                  <a:cubicBezTo>
                    <a:pt x="3665" y="12018"/>
                    <a:pt x="3814" y="11946"/>
                    <a:pt x="3909" y="11888"/>
                  </a:cubicBezTo>
                  <a:cubicBezTo>
                    <a:pt x="3945" y="11870"/>
                    <a:pt x="4116" y="11793"/>
                    <a:pt x="4869" y="11437"/>
                  </a:cubicBezTo>
                  <a:lnTo>
                    <a:pt x="4869" y="11455"/>
                  </a:lnTo>
                  <a:lnTo>
                    <a:pt x="4905" y="11626"/>
                  </a:lnTo>
                  <a:cubicBezTo>
                    <a:pt x="4923" y="11721"/>
                    <a:pt x="4959" y="11811"/>
                    <a:pt x="5000" y="11946"/>
                  </a:cubicBezTo>
                  <a:cubicBezTo>
                    <a:pt x="5036" y="12077"/>
                    <a:pt x="5072" y="12190"/>
                    <a:pt x="5130" y="12302"/>
                  </a:cubicBezTo>
                  <a:lnTo>
                    <a:pt x="5148" y="12356"/>
                  </a:lnTo>
                  <a:cubicBezTo>
                    <a:pt x="5185" y="12451"/>
                    <a:pt x="5243" y="12564"/>
                    <a:pt x="5320" y="12695"/>
                  </a:cubicBezTo>
                  <a:cubicBezTo>
                    <a:pt x="5356" y="12789"/>
                    <a:pt x="5432" y="12884"/>
                    <a:pt x="5468" y="12979"/>
                  </a:cubicBezTo>
                  <a:lnTo>
                    <a:pt x="5523" y="13051"/>
                  </a:lnTo>
                  <a:lnTo>
                    <a:pt x="5599" y="13145"/>
                  </a:lnTo>
                  <a:cubicBezTo>
                    <a:pt x="5658" y="13222"/>
                    <a:pt x="5712" y="13317"/>
                    <a:pt x="5807" y="13411"/>
                  </a:cubicBezTo>
                  <a:cubicBezTo>
                    <a:pt x="5883" y="13501"/>
                    <a:pt x="5973" y="13596"/>
                    <a:pt x="6050" y="13673"/>
                  </a:cubicBezTo>
                  <a:lnTo>
                    <a:pt x="6109" y="13727"/>
                  </a:lnTo>
                  <a:cubicBezTo>
                    <a:pt x="6145" y="13767"/>
                    <a:pt x="6199" y="13821"/>
                    <a:pt x="6239" y="13840"/>
                  </a:cubicBezTo>
                  <a:cubicBezTo>
                    <a:pt x="6293" y="13898"/>
                    <a:pt x="6352" y="13934"/>
                    <a:pt x="6424" y="13993"/>
                  </a:cubicBezTo>
                  <a:lnTo>
                    <a:pt x="6559" y="14087"/>
                  </a:lnTo>
                  <a:lnTo>
                    <a:pt x="6577" y="14087"/>
                  </a:lnTo>
                  <a:cubicBezTo>
                    <a:pt x="6613" y="14105"/>
                    <a:pt x="6650" y="14142"/>
                    <a:pt x="6672" y="14160"/>
                  </a:cubicBezTo>
                  <a:lnTo>
                    <a:pt x="6726" y="14178"/>
                  </a:lnTo>
                  <a:cubicBezTo>
                    <a:pt x="6744" y="14200"/>
                    <a:pt x="6744" y="14200"/>
                    <a:pt x="6762" y="14200"/>
                  </a:cubicBezTo>
                  <a:cubicBezTo>
                    <a:pt x="6803" y="14218"/>
                    <a:pt x="6839" y="14236"/>
                    <a:pt x="6875" y="14254"/>
                  </a:cubicBezTo>
                  <a:lnTo>
                    <a:pt x="7046" y="14331"/>
                  </a:lnTo>
                  <a:cubicBezTo>
                    <a:pt x="7064" y="14349"/>
                    <a:pt x="7100" y="14349"/>
                    <a:pt x="7123" y="14367"/>
                  </a:cubicBezTo>
                  <a:cubicBezTo>
                    <a:pt x="6952" y="14669"/>
                    <a:pt x="6839" y="14930"/>
                    <a:pt x="6803" y="15174"/>
                  </a:cubicBezTo>
                  <a:cubicBezTo>
                    <a:pt x="6708" y="15588"/>
                    <a:pt x="7028" y="16003"/>
                    <a:pt x="7515" y="16093"/>
                  </a:cubicBezTo>
                  <a:cubicBezTo>
                    <a:pt x="7592" y="16116"/>
                    <a:pt x="7664" y="16134"/>
                    <a:pt x="7722" y="16134"/>
                  </a:cubicBezTo>
                  <a:cubicBezTo>
                    <a:pt x="8250" y="16134"/>
                    <a:pt x="8511" y="15719"/>
                    <a:pt x="8642" y="15530"/>
                  </a:cubicBezTo>
                  <a:cubicBezTo>
                    <a:pt x="8660" y="15512"/>
                    <a:pt x="8701" y="15458"/>
                    <a:pt x="8719" y="15440"/>
                  </a:cubicBezTo>
                  <a:cubicBezTo>
                    <a:pt x="8755" y="15399"/>
                    <a:pt x="8791" y="15345"/>
                    <a:pt x="8849" y="15305"/>
                  </a:cubicBezTo>
                  <a:cubicBezTo>
                    <a:pt x="8944" y="15174"/>
                    <a:pt x="9057" y="15061"/>
                    <a:pt x="9187" y="14948"/>
                  </a:cubicBezTo>
                  <a:cubicBezTo>
                    <a:pt x="9187" y="14930"/>
                    <a:pt x="9205" y="14912"/>
                    <a:pt x="9223" y="14912"/>
                  </a:cubicBezTo>
                  <a:lnTo>
                    <a:pt x="9241" y="14894"/>
                  </a:lnTo>
                  <a:cubicBezTo>
                    <a:pt x="9264" y="14876"/>
                    <a:pt x="9282" y="14854"/>
                    <a:pt x="9300" y="14854"/>
                  </a:cubicBezTo>
                  <a:lnTo>
                    <a:pt x="9318" y="14836"/>
                  </a:lnTo>
                  <a:cubicBezTo>
                    <a:pt x="9318" y="14818"/>
                    <a:pt x="9336" y="14818"/>
                    <a:pt x="9354" y="14800"/>
                  </a:cubicBezTo>
                  <a:cubicBezTo>
                    <a:pt x="9354" y="14800"/>
                    <a:pt x="9377" y="14800"/>
                    <a:pt x="9377" y="14782"/>
                  </a:cubicBezTo>
                  <a:cubicBezTo>
                    <a:pt x="9395" y="14782"/>
                    <a:pt x="9395" y="14782"/>
                    <a:pt x="9413" y="14764"/>
                  </a:cubicBezTo>
                  <a:cubicBezTo>
                    <a:pt x="9769" y="14876"/>
                    <a:pt x="10166" y="14948"/>
                    <a:pt x="10540" y="14966"/>
                  </a:cubicBezTo>
                  <a:cubicBezTo>
                    <a:pt x="10688" y="14989"/>
                    <a:pt x="10842" y="14989"/>
                    <a:pt x="10990" y="14989"/>
                  </a:cubicBezTo>
                  <a:cubicBezTo>
                    <a:pt x="12117" y="14989"/>
                    <a:pt x="13208" y="14651"/>
                    <a:pt x="14146" y="14011"/>
                  </a:cubicBezTo>
                  <a:cubicBezTo>
                    <a:pt x="14164" y="14029"/>
                    <a:pt x="14182" y="14029"/>
                    <a:pt x="14200" y="14029"/>
                  </a:cubicBezTo>
                  <a:lnTo>
                    <a:pt x="14222" y="14029"/>
                  </a:lnTo>
                  <a:cubicBezTo>
                    <a:pt x="14222" y="14029"/>
                    <a:pt x="14240" y="14047"/>
                    <a:pt x="14259" y="14047"/>
                  </a:cubicBezTo>
                  <a:lnTo>
                    <a:pt x="14277" y="14047"/>
                  </a:lnTo>
                  <a:cubicBezTo>
                    <a:pt x="14295" y="14047"/>
                    <a:pt x="14295" y="14065"/>
                    <a:pt x="14313" y="14065"/>
                  </a:cubicBezTo>
                  <a:lnTo>
                    <a:pt x="14335" y="14065"/>
                  </a:lnTo>
                  <a:cubicBezTo>
                    <a:pt x="14520" y="14142"/>
                    <a:pt x="14727" y="14272"/>
                    <a:pt x="14899" y="14367"/>
                  </a:cubicBezTo>
                  <a:cubicBezTo>
                    <a:pt x="14953" y="14403"/>
                    <a:pt x="15011" y="14444"/>
                    <a:pt x="15047" y="14480"/>
                  </a:cubicBezTo>
                  <a:cubicBezTo>
                    <a:pt x="15065" y="14480"/>
                    <a:pt x="15101" y="14516"/>
                    <a:pt x="15142" y="14538"/>
                  </a:cubicBezTo>
                  <a:cubicBezTo>
                    <a:pt x="15291" y="14669"/>
                    <a:pt x="15534" y="14876"/>
                    <a:pt x="15890" y="14876"/>
                  </a:cubicBezTo>
                  <a:cubicBezTo>
                    <a:pt x="16044" y="14876"/>
                    <a:pt x="16210" y="14818"/>
                    <a:pt x="16364" y="14741"/>
                  </a:cubicBezTo>
                  <a:cubicBezTo>
                    <a:pt x="16774" y="14498"/>
                    <a:pt x="16927" y="14011"/>
                    <a:pt x="16720" y="13655"/>
                  </a:cubicBezTo>
                  <a:cubicBezTo>
                    <a:pt x="16625" y="13483"/>
                    <a:pt x="16512" y="13335"/>
                    <a:pt x="16364" y="13186"/>
                  </a:cubicBezTo>
                  <a:cubicBezTo>
                    <a:pt x="16512" y="13163"/>
                    <a:pt x="16661" y="13073"/>
                    <a:pt x="16756" y="12938"/>
                  </a:cubicBezTo>
                  <a:cubicBezTo>
                    <a:pt x="16756" y="12920"/>
                    <a:pt x="16832" y="12848"/>
                    <a:pt x="16905" y="12677"/>
                  </a:cubicBezTo>
                  <a:cubicBezTo>
                    <a:pt x="16981" y="12582"/>
                    <a:pt x="17040" y="12469"/>
                    <a:pt x="17094" y="12356"/>
                  </a:cubicBezTo>
                  <a:lnTo>
                    <a:pt x="17189" y="12172"/>
                  </a:lnTo>
                  <a:lnTo>
                    <a:pt x="17283" y="11946"/>
                  </a:lnTo>
                  <a:cubicBezTo>
                    <a:pt x="17337" y="11811"/>
                    <a:pt x="17396" y="11662"/>
                    <a:pt x="17468" y="11437"/>
                  </a:cubicBezTo>
                  <a:cubicBezTo>
                    <a:pt x="17527" y="11248"/>
                    <a:pt x="17581" y="11063"/>
                    <a:pt x="17639" y="10873"/>
                  </a:cubicBezTo>
                  <a:lnTo>
                    <a:pt x="17657" y="10779"/>
                  </a:lnTo>
                  <a:cubicBezTo>
                    <a:pt x="17693" y="10612"/>
                    <a:pt x="17734" y="10423"/>
                    <a:pt x="17770" y="10215"/>
                  </a:cubicBezTo>
                  <a:cubicBezTo>
                    <a:pt x="17788" y="10049"/>
                    <a:pt x="17806" y="9877"/>
                    <a:pt x="17806" y="9710"/>
                  </a:cubicBezTo>
                  <a:lnTo>
                    <a:pt x="17829" y="9557"/>
                  </a:lnTo>
                  <a:lnTo>
                    <a:pt x="17829" y="9390"/>
                  </a:lnTo>
                  <a:cubicBezTo>
                    <a:pt x="17829" y="9242"/>
                    <a:pt x="17829" y="9052"/>
                    <a:pt x="17806" y="8863"/>
                  </a:cubicBezTo>
                  <a:cubicBezTo>
                    <a:pt x="17806" y="8678"/>
                    <a:pt x="17770" y="8489"/>
                    <a:pt x="17752" y="8300"/>
                  </a:cubicBezTo>
                  <a:lnTo>
                    <a:pt x="17734" y="8205"/>
                  </a:lnTo>
                  <a:cubicBezTo>
                    <a:pt x="17716" y="8092"/>
                    <a:pt x="17693" y="8002"/>
                    <a:pt x="17657" y="7907"/>
                  </a:cubicBezTo>
                  <a:cubicBezTo>
                    <a:pt x="17639" y="7795"/>
                    <a:pt x="17621" y="7682"/>
                    <a:pt x="17563" y="7569"/>
                  </a:cubicBezTo>
                  <a:lnTo>
                    <a:pt x="17491" y="7344"/>
                  </a:lnTo>
                  <a:lnTo>
                    <a:pt x="17491" y="7326"/>
                  </a:lnTo>
                  <a:cubicBezTo>
                    <a:pt x="17450" y="7249"/>
                    <a:pt x="17432" y="7191"/>
                    <a:pt x="17414" y="7137"/>
                  </a:cubicBezTo>
                  <a:cubicBezTo>
                    <a:pt x="17396" y="7119"/>
                    <a:pt x="17355" y="7024"/>
                    <a:pt x="17337" y="6988"/>
                  </a:cubicBezTo>
                  <a:cubicBezTo>
                    <a:pt x="17319" y="6929"/>
                    <a:pt x="17283" y="6875"/>
                    <a:pt x="17265" y="6816"/>
                  </a:cubicBezTo>
                  <a:lnTo>
                    <a:pt x="17112" y="6591"/>
                  </a:lnTo>
                  <a:cubicBezTo>
                    <a:pt x="17094" y="6537"/>
                    <a:pt x="17076" y="6496"/>
                    <a:pt x="17040" y="6460"/>
                  </a:cubicBezTo>
                  <a:cubicBezTo>
                    <a:pt x="17017" y="6424"/>
                    <a:pt x="16981" y="6384"/>
                    <a:pt x="16963" y="6348"/>
                  </a:cubicBezTo>
                  <a:lnTo>
                    <a:pt x="16927" y="6312"/>
                  </a:lnTo>
                  <a:cubicBezTo>
                    <a:pt x="16868" y="6235"/>
                    <a:pt x="16756" y="6064"/>
                    <a:pt x="16702" y="6028"/>
                  </a:cubicBezTo>
                  <a:lnTo>
                    <a:pt x="16661" y="5992"/>
                  </a:lnTo>
                  <a:lnTo>
                    <a:pt x="16625" y="5974"/>
                  </a:lnTo>
                  <a:cubicBezTo>
                    <a:pt x="16531" y="5912"/>
                    <a:pt x="16427" y="5877"/>
                    <a:pt x="16322" y="5877"/>
                  </a:cubicBezTo>
                  <a:cubicBezTo>
                    <a:pt x="16235" y="5877"/>
                    <a:pt x="16147" y="5900"/>
                    <a:pt x="16062" y="5951"/>
                  </a:cubicBezTo>
                  <a:cubicBezTo>
                    <a:pt x="15836" y="6064"/>
                    <a:pt x="15742" y="6330"/>
                    <a:pt x="15800" y="6573"/>
                  </a:cubicBezTo>
                  <a:lnTo>
                    <a:pt x="15818" y="6609"/>
                  </a:lnTo>
                  <a:cubicBezTo>
                    <a:pt x="15575" y="6199"/>
                    <a:pt x="15291" y="5820"/>
                    <a:pt x="14935" y="5482"/>
                  </a:cubicBezTo>
                  <a:lnTo>
                    <a:pt x="14935" y="5482"/>
                  </a:lnTo>
                  <a:cubicBezTo>
                    <a:pt x="15327" y="5595"/>
                    <a:pt x="15687" y="5672"/>
                    <a:pt x="15890" y="5672"/>
                  </a:cubicBezTo>
                  <a:cubicBezTo>
                    <a:pt x="16156" y="5672"/>
                    <a:pt x="16305" y="5541"/>
                    <a:pt x="16400" y="5446"/>
                  </a:cubicBezTo>
                  <a:cubicBezTo>
                    <a:pt x="16494" y="5297"/>
                    <a:pt x="16548" y="5144"/>
                    <a:pt x="16566" y="5090"/>
                  </a:cubicBezTo>
                  <a:cubicBezTo>
                    <a:pt x="16679" y="4639"/>
                    <a:pt x="16702" y="4170"/>
                    <a:pt x="16589" y="3643"/>
                  </a:cubicBezTo>
                  <a:cubicBezTo>
                    <a:pt x="16269" y="2160"/>
                    <a:pt x="14876" y="1051"/>
                    <a:pt x="13357" y="1051"/>
                  </a:cubicBezTo>
                  <a:cubicBezTo>
                    <a:pt x="13055" y="1051"/>
                    <a:pt x="12757" y="1087"/>
                    <a:pt x="12473" y="1164"/>
                  </a:cubicBezTo>
                  <a:cubicBezTo>
                    <a:pt x="12194" y="1258"/>
                    <a:pt x="11946" y="1353"/>
                    <a:pt x="11703" y="1484"/>
                  </a:cubicBezTo>
                  <a:cubicBezTo>
                    <a:pt x="11459" y="938"/>
                    <a:pt x="11292" y="582"/>
                    <a:pt x="11292" y="582"/>
                  </a:cubicBezTo>
                  <a:lnTo>
                    <a:pt x="11180" y="339"/>
                  </a:lnTo>
                  <a:lnTo>
                    <a:pt x="10878" y="262"/>
                  </a:lnTo>
                  <a:lnTo>
                    <a:pt x="9994" y="55"/>
                  </a:lnTo>
                  <a:lnTo>
                    <a:pt x="9958" y="55"/>
                  </a:lnTo>
                  <a:cubicBezTo>
                    <a:pt x="9787" y="19"/>
                    <a:pt x="9602" y="1"/>
                    <a:pt x="9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47;p57">
              <a:extLst>
                <a:ext uri="{FF2B5EF4-FFF2-40B4-BE49-F238E27FC236}">
                  <a16:creationId xmlns:a16="http://schemas.microsoft.com/office/drawing/2014/main" id="{D2162FDB-C395-4584-4675-B9E62CFBFFBA}"/>
                </a:ext>
              </a:extLst>
            </p:cNvPr>
            <p:cNvSpPr/>
            <p:nvPr/>
          </p:nvSpPr>
          <p:spPr>
            <a:xfrm rot="2318113">
              <a:off x="7358044" y="943517"/>
              <a:ext cx="916096" cy="769262"/>
            </a:xfrm>
            <a:custGeom>
              <a:avLst/>
              <a:gdLst/>
              <a:ahLst/>
              <a:cxnLst/>
              <a:rect l="l" t="t" r="r" b="b"/>
              <a:pathLst>
                <a:path w="12907" h="10838" extrusionOk="0">
                  <a:moveTo>
                    <a:pt x="339" y="3494"/>
                  </a:moveTo>
                  <a:lnTo>
                    <a:pt x="1" y="3756"/>
                  </a:lnTo>
                  <a:cubicBezTo>
                    <a:pt x="1" y="3792"/>
                    <a:pt x="1" y="3810"/>
                    <a:pt x="19" y="3833"/>
                  </a:cubicBezTo>
                  <a:cubicBezTo>
                    <a:pt x="37" y="3869"/>
                    <a:pt x="37" y="3905"/>
                    <a:pt x="59" y="3945"/>
                  </a:cubicBezTo>
                  <a:cubicBezTo>
                    <a:pt x="77" y="3999"/>
                    <a:pt x="113" y="4058"/>
                    <a:pt x="131" y="4130"/>
                  </a:cubicBezTo>
                  <a:cubicBezTo>
                    <a:pt x="172" y="4207"/>
                    <a:pt x="208" y="4301"/>
                    <a:pt x="226" y="4396"/>
                  </a:cubicBezTo>
                  <a:cubicBezTo>
                    <a:pt x="285" y="4486"/>
                    <a:pt x="321" y="4599"/>
                    <a:pt x="357" y="4712"/>
                  </a:cubicBezTo>
                  <a:cubicBezTo>
                    <a:pt x="415" y="4847"/>
                    <a:pt x="451" y="4977"/>
                    <a:pt x="510" y="5090"/>
                  </a:cubicBezTo>
                  <a:cubicBezTo>
                    <a:pt x="564" y="5239"/>
                    <a:pt x="623" y="5370"/>
                    <a:pt x="659" y="5500"/>
                  </a:cubicBezTo>
                  <a:cubicBezTo>
                    <a:pt x="713" y="5654"/>
                    <a:pt x="772" y="5802"/>
                    <a:pt x="826" y="5933"/>
                  </a:cubicBezTo>
                  <a:cubicBezTo>
                    <a:pt x="902" y="6086"/>
                    <a:pt x="961" y="6253"/>
                    <a:pt x="1015" y="6402"/>
                  </a:cubicBezTo>
                  <a:cubicBezTo>
                    <a:pt x="1074" y="6555"/>
                    <a:pt x="1128" y="6722"/>
                    <a:pt x="1204" y="6875"/>
                  </a:cubicBezTo>
                  <a:cubicBezTo>
                    <a:pt x="1258" y="7042"/>
                    <a:pt x="1317" y="7191"/>
                    <a:pt x="1389" y="7362"/>
                  </a:cubicBezTo>
                  <a:cubicBezTo>
                    <a:pt x="1448" y="7529"/>
                    <a:pt x="1502" y="7682"/>
                    <a:pt x="1578" y="7849"/>
                  </a:cubicBezTo>
                  <a:cubicBezTo>
                    <a:pt x="1637" y="8002"/>
                    <a:pt x="1691" y="8169"/>
                    <a:pt x="1750" y="8318"/>
                  </a:cubicBezTo>
                  <a:cubicBezTo>
                    <a:pt x="1822" y="8471"/>
                    <a:pt x="1880" y="8620"/>
                    <a:pt x="1935" y="8768"/>
                  </a:cubicBezTo>
                  <a:cubicBezTo>
                    <a:pt x="1993" y="8904"/>
                    <a:pt x="2047" y="9052"/>
                    <a:pt x="2088" y="9183"/>
                  </a:cubicBezTo>
                  <a:cubicBezTo>
                    <a:pt x="2142" y="9314"/>
                    <a:pt x="2200" y="9445"/>
                    <a:pt x="2237" y="9580"/>
                  </a:cubicBezTo>
                  <a:cubicBezTo>
                    <a:pt x="2291" y="9693"/>
                    <a:pt x="2331" y="9805"/>
                    <a:pt x="2367" y="9918"/>
                  </a:cubicBezTo>
                  <a:cubicBezTo>
                    <a:pt x="2403" y="10008"/>
                    <a:pt x="2444" y="10103"/>
                    <a:pt x="2480" y="10197"/>
                  </a:cubicBezTo>
                  <a:cubicBezTo>
                    <a:pt x="2516" y="10292"/>
                    <a:pt x="2557" y="10369"/>
                    <a:pt x="2575" y="10441"/>
                  </a:cubicBezTo>
                  <a:cubicBezTo>
                    <a:pt x="2611" y="10517"/>
                    <a:pt x="2629" y="10572"/>
                    <a:pt x="2669" y="10648"/>
                  </a:cubicBezTo>
                  <a:cubicBezTo>
                    <a:pt x="2687" y="10725"/>
                    <a:pt x="2705" y="10779"/>
                    <a:pt x="2782" y="10797"/>
                  </a:cubicBezTo>
                  <a:cubicBezTo>
                    <a:pt x="2854" y="10838"/>
                    <a:pt x="2949" y="10779"/>
                    <a:pt x="3025" y="10743"/>
                  </a:cubicBezTo>
                  <a:cubicBezTo>
                    <a:pt x="3327" y="10594"/>
                    <a:pt x="7046" y="8904"/>
                    <a:pt x="7046" y="8904"/>
                  </a:cubicBezTo>
                  <a:lnTo>
                    <a:pt x="7231" y="8976"/>
                  </a:lnTo>
                  <a:lnTo>
                    <a:pt x="8151" y="8602"/>
                  </a:lnTo>
                  <a:lnTo>
                    <a:pt x="8173" y="8471"/>
                  </a:lnTo>
                  <a:cubicBezTo>
                    <a:pt x="8209" y="8453"/>
                    <a:pt x="8245" y="8430"/>
                    <a:pt x="8286" y="8412"/>
                  </a:cubicBezTo>
                  <a:cubicBezTo>
                    <a:pt x="8376" y="8376"/>
                    <a:pt x="8489" y="8340"/>
                    <a:pt x="8583" y="8300"/>
                  </a:cubicBezTo>
                  <a:cubicBezTo>
                    <a:pt x="8737" y="8246"/>
                    <a:pt x="8867" y="8187"/>
                    <a:pt x="9016" y="8115"/>
                  </a:cubicBezTo>
                  <a:cubicBezTo>
                    <a:pt x="9205" y="8038"/>
                    <a:pt x="9390" y="7980"/>
                    <a:pt x="9562" y="7908"/>
                  </a:cubicBezTo>
                  <a:cubicBezTo>
                    <a:pt x="9769" y="7813"/>
                    <a:pt x="9976" y="7736"/>
                    <a:pt x="10179" y="7642"/>
                  </a:cubicBezTo>
                  <a:cubicBezTo>
                    <a:pt x="10386" y="7569"/>
                    <a:pt x="10594" y="7493"/>
                    <a:pt x="10801" y="7398"/>
                  </a:cubicBezTo>
                  <a:cubicBezTo>
                    <a:pt x="11009" y="7326"/>
                    <a:pt x="11193" y="7231"/>
                    <a:pt x="11401" y="7155"/>
                  </a:cubicBezTo>
                  <a:cubicBezTo>
                    <a:pt x="11590" y="7078"/>
                    <a:pt x="11757" y="7006"/>
                    <a:pt x="11946" y="6929"/>
                  </a:cubicBezTo>
                  <a:cubicBezTo>
                    <a:pt x="12077" y="6875"/>
                    <a:pt x="12230" y="6817"/>
                    <a:pt x="12379" y="6763"/>
                  </a:cubicBezTo>
                  <a:cubicBezTo>
                    <a:pt x="12492" y="6722"/>
                    <a:pt x="12604" y="6668"/>
                    <a:pt x="12699" y="6627"/>
                  </a:cubicBezTo>
                  <a:cubicBezTo>
                    <a:pt x="12753" y="6609"/>
                    <a:pt x="12830" y="6591"/>
                    <a:pt x="12866" y="6537"/>
                  </a:cubicBezTo>
                  <a:cubicBezTo>
                    <a:pt x="12906" y="6497"/>
                    <a:pt x="12906" y="6424"/>
                    <a:pt x="12906" y="6348"/>
                  </a:cubicBezTo>
                  <a:cubicBezTo>
                    <a:pt x="12906" y="6122"/>
                    <a:pt x="10161" y="114"/>
                    <a:pt x="10161" y="114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8;p57">
              <a:extLst>
                <a:ext uri="{FF2B5EF4-FFF2-40B4-BE49-F238E27FC236}">
                  <a16:creationId xmlns:a16="http://schemas.microsoft.com/office/drawing/2014/main" id="{07F78269-CED1-7359-F9BA-BA1FC8417C25}"/>
                </a:ext>
              </a:extLst>
            </p:cNvPr>
            <p:cNvSpPr/>
            <p:nvPr/>
          </p:nvSpPr>
          <p:spPr>
            <a:xfrm rot="2318113">
              <a:off x="7379327" y="955464"/>
              <a:ext cx="521253" cy="605090"/>
            </a:xfrm>
            <a:custGeom>
              <a:avLst/>
              <a:gdLst/>
              <a:ahLst/>
              <a:cxnLst/>
              <a:rect l="l" t="t" r="r" b="b"/>
              <a:pathLst>
                <a:path w="7344" h="8525" extrusionOk="0">
                  <a:moveTo>
                    <a:pt x="320" y="1222"/>
                  </a:moveTo>
                  <a:lnTo>
                    <a:pt x="0" y="1651"/>
                  </a:lnTo>
                  <a:lnTo>
                    <a:pt x="2592" y="8525"/>
                  </a:lnTo>
                  <a:lnTo>
                    <a:pt x="7343" y="64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49;p57">
              <a:extLst>
                <a:ext uri="{FF2B5EF4-FFF2-40B4-BE49-F238E27FC236}">
                  <a16:creationId xmlns:a16="http://schemas.microsoft.com/office/drawing/2014/main" id="{ECE9E729-6A92-6E4C-EC36-338BF07A43B6}"/>
                </a:ext>
              </a:extLst>
            </p:cNvPr>
            <p:cNvSpPr/>
            <p:nvPr/>
          </p:nvSpPr>
          <p:spPr>
            <a:xfrm rot="2318113">
              <a:off x="7877206" y="1110499"/>
              <a:ext cx="378590" cy="605090"/>
            </a:xfrm>
            <a:custGeom>
              <a:avLst/>
              <a:gdLst/>
              <a:ahLst/>
              <a:cxnLst/>
              <a:rect l="l" t="t" r="r" b="b"/>
              <a:pathLst>
                <a:path w="5334" h="8525" extrusionOk="0">
                  <a:moveTo>
                    <a:pt x="2575" y="149"/>
                  </a:moveTo>
                  <a:lnTo>
                    <a:pt x="1953" y="0"/>
                  </a:lnTo>
                  <a:lnTo>
                    <a:pt x="1" y="7794"/>
                  </a:lnTo>
                  <a:lnTo>
                    <a:pt x="280" y="8524"/>
                  </a:lnTo>
                  <a:cubicBezTo>
                    <a:pt x="3341" y="6816"/>
                    <a:pt x="5333" y="6460"/>
                    <a:pt x="5333" y="646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50;p57">
              <a:extLst>
                <a:ext uri="{FF2B5EF4-FFF2-40B4-BE49-F238E27FC236}">
                  <a16:creationId xmlns:a16="http://schemas.microsoft.com/office/drawing/2014/main" id="{0D8C501D-F11E-7385-CE52-FD7BE74448AD}"/>
                </a:ext>
              </a:extLst>
            </p:cNvPr>
            <p:cNvSpPr/>
            <p:nvPr/>
          </p:nvSpPr>
          <p:spPr>
            <a:xfrm rot="2318113">
              <a:off x="7421542" y="933048"/>
              <a:ext cx="491797" cy="606722"/>
            </a:xfrm>
            <a:custGeom>
              <a:avLst/>
              <a:gdLst/>
              <a:ahLst/>
              <a:cxnLst/>
              <a:rect l="l" t="t" r="r" b="b"/>
              <a:pathLst>
                <a:path w="6929" h="8548" extrusionOk="0">
                  <a:moveTo>
                    <a:pt x="4472" y="0"/>
                  </a:moveTo>
                  <a:cubicBezTo>
                    <a:pt x="4472" y="0"/>
                    <a:pt x="640" y="753"/>
                    <a:pt x="0" y="1713"/>
                  </a:cubicBezTo>
                  <a:lnTo>
                    <a:pt x="2461" y="8547"/>
                  </a:lnTo>
                  <a:cubicBezTo>
                    <a:pt x="2461" y="8547"/>
                    <a:pt x="4715" y="7159"/>
                    <a:pt x="6929" y="6762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51;p57">
              <a:extLst>
                <a:ext uri="{FF2B5EF4-FFF2-40B4-BE49-F238E27FC236}">
                  <a16:creationId xmlns:a16="http://schemas.microsoft.com/office/drawing/2014/main" id="{56BE3C46-46AC-41CC-9B9A-150872D7B655}"/>
                </a:ext>
              </a:extLst>
            </p:cNvPr>
            <p:cNvSpPr/>
            <p:nvPr/>
          </p:nvSpPr>
          <p:spPr>
            <a:xfrm rot="2318113">
              <a:off x="7749474" y="1030891"/>
              <a:ext cx="505283" cy="611762"/>
            </a:xfrm>
            <a:custGeom>
              <a:avLst/>
              <a:gdLst/>
              <a:ahLst/>
              <a:cxnLst/>
              <a:rect l="l" t="t" r="r" b="b"/>
              <a:pathLst>
                <a:path w="7119" h="8619" extrusionOk="0">
                  <a:moveTo>
                    <a:pt x="1" y="1875"/>
                  </a:moveTo>
                  <a:cubicBezTo>
                    <a:pt x="1" y="1875"/>
                    <a:pt x="2232" y="0"/>
                    <a:pt x="4225" y="320"/>
                  </a:cubicBezTo>
                  <a:lnTo>
                    <a:pt x="7118" y="6478"/>
                  </a:lnTo>
                  <a:cubicBezTo>
                    <a:pt x="7118" y="6478"/>
                    <a:pt x="4581" y="7059"/>
                    <a:pt x="2480" y="8619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52;p57">
              <a:extLst>
                <a:ext uri="{FF2B5EF4-FFF2-40B4-BE49-F238E27FC236}">
                  <a16:creationId xmlns:a16="http://schemas.microsoft.com/office/drawing/2014/main" id="{0B719FC1-755A-B1A0-ABFF-6EEFEAAC2FC3}"/>
                </a:ext>
              </a:extLst>
            </p:cNvPr>
            <p:cNvSpPr/>
            <p:nvPr/>
          </p:nvSpPr>
          <p:spPr>
            <a:xfrm rot="2318113">
              <a:off x="7768774" y="1044895"/>
              <a:ext cx="157213" cy="413448"/>
            </a:xfrm>
            <a:custGeom>
              <a:avLst/>
              <a:gdLst/>
              <a:ahLst/>
              <a:cxnLst/>
              <a:rect l="l" t="t" r="r" b="b"/>
              <a:pathLst>
                <a:path w="2215" h="5825" extrusionOk="0">
                  <a:moveTo>
                    <a:pt x="1" y="54"/>
                  </a:moveTo>
                  <a:lnTo>
                    <a:pt x="2142" y="5824"/>
                  </a:lnTo>
                  <a:lnTo>
                    <a:pt x="2214" y="57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53;p57">
              <a:extLst>
                <a:ext uri="{FF2B5EF4-FFF2-40B4-BE49-F238E27FC236}">
                  <a16:creationId xmlns:a16="http://schemas.microsoft.com/office/drawing/2014/main" id="{E0C8252C-696A-D3F6-8491-C6278161B5FC}"/>
                </a:ext>
              </a:extLst>
            </p:cNvPr>
            <p:cNvSpPr/>
            <p:nvPr/>
          </p:nvSpPr>
          <p:spPr>
            <a:xfrm rot="2318113">
              <a:off x="7500126" y="1397590"/>
              <a:ext cx="189508" cy="70765"/>
            </a:xfrm>
            <a:custGeom>
              <a:avLst/>
              <a:gdLst/>
              <a:ahLst/>
              <a:cxnLst/>
              <a:rect l="l" t="t" r="r" b="b"/>
              <a:pathLst>
                <a:path w="2670" h="997" extrusionOk="0">
                  <a:moveTo>
                    <a:pt x="2669" y="0"/>
                  </a:moveTo>
                  <a:cubicBezTo>
                    <a:pt x="2480" y="36"/>
                    <a:pt x="2291" y="95"/>
                    <a:pt x="2106" y="131"/>
                  </a:cubicBezTo>
                  <a:cubicBezTo>
                    <a:pt x="1953" y="185"/>
                    <a:pt x="1840" y="226"/>
                    <a:pt x="1709" y="262"/>
                  </a:cubicBezTo>
                  <a:lnTo>
                    <a:pt x="1673" y="280"/>
                  </a:lnTo>
                  <a:cubicBezTo>
                    <a:pt x="1561" y="298"/>
                    <a:pt x="1430" y="356"/>
                    <a:pt x="1299" y="410"/>
                  </a:cubicBezTo>
                  <a:cubicBezTo>
                    <a:pt x="1128" y="469"/>
                    <a:pt x="997" y="505"/>
                    <a:pt x="884" y="564"/>
                  </a:cubicBezTo>
                  <a:cubicBezTo>
                    <a:pt x="772" y="618"/>
                    <a:pt x="641" y="676"/>
                    <a:pt x="510" y="730"/>
                  </a:cubicBezTo>
                  <a:cubicBezTo>
                    <a:pt x="452" y="771"/>
                    <a:pt x="375" y="789"/>
                    <a:pt x="321" y="825"/>
                  </a:cubicBezTo>
                  <a:cubicBezTo>
                    <a:pt x="262" y="843"/>
                    <a:pt x="208" y="884"/>
                    <a:pt x="150" y="902"/>
                  </a:cubicBezTo>
                  <a:lnTo>
                    <a:pt x="1" y="996"/>
                  </a:lnTo>
                  <a:lnTo>
                    <a:pt x="172" y="938"/>
                  </a:lnTo>
                  <a:lnTo>
                    <a:pt x="339" y="861"/>
                  </a:lnTo>
                  <a:lnTo>
                    <a:pt x="528" y="789"/>
                  </a:lnTo>
                  <a:lnTo>
                    <a:pt x="920" y="636"/>
                  </a:lnTo>
                  <a:lnTo>
                    <a:pt x="1128" y="564"/>
                  </a:lnTo>
                  <a:cubicBezTo>
                    <a:pt x="1186" y="546"/>
                    <a:pt x="1259" y="505"/>
                    <a:pt x="1317" y="487"/>
                  </a:cubicBezTo>
                  <a:lnTo>
                    <a:pt x="2124" y="208"/>
                  </a:lnTo>
                  <a:lnTo>
                    <a:pt x="2480" y="54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4;p57">
              <a:extLst>
                <a:ext uri="{FF2B5EF4-FFF2-40B4-BE49-F238E27FC236}">
                  <a16:creationId xmlns:a16="http://schemas.microsoft.com/office/drawing/2014/main" id="{B0915145-15F5-0BF3-C68C-6969D69B9D7C}"/>
                </a:ext>
              </a:extLst>
            </p:cNvPr>
            <p:cNvSpPr/>
            <p:nvPr/>
          </p:nvSpPr>
          <p:spPr>
            <a:xfrm rot="2318113">
              <a:off x="7510748" y="1349011"/>
              <a:ext cx="194973" cy="74598"/>
            </a:xfrm>
            <a:custGeom>
              <a:avLst/>
              <a:gdLst/>
              <a:ahLst/>
              <a:cxnLst/>
              <a:rect l="l" t="t" r="r" b="b"/>
              <a:pathLst>
                <a:path w="2747" h="1051" extrusionOk="0">
                  <a:moveTo>
                    <a:pt x="2746" y="0"/>
                  </a:moveTo>
                  <a:lnTo>
                    <a:pt x="2746" y="0"/>
                  </a:lnTo>
                  <a:cubicBezTo>
                    <a:pt x="2557" y="54"/>
                    <a:pt x="2349" y="95"/>
                    <a:pt x="2165" y="149"/>
                  </a:cubicBezTo>
                  <a:cubicBezTo>
                    <a:pt x="2029" y="207"/>
                    <a:pt x="1917" y="225"/>
                    <a:pt x="1804" y="262"/>
                  </a:cubicBezTo>
                  <a:cubicBezTo>
                    <a:pt x="1786" y="280"/>
                    <a:pt x="1768" y="280"/>
                    <a:pt x="1750" y="280"/>
                  </a:cubicBezTo>
                  <a:cubicBezTo>
                    <a:pt x="1637" y="320"/>
                    <a:pt x="1506" y="374"/>
                    <a:pt x="1335" y="433"/>
                  </a:cubicBezTo>
                  <a:cubicBezTo>
                    <a:pt x="1168" y="487"/>
                    <a:pt x="1038" y="546"/>
                    <a:pt x="925" y="600"/>
                  </a:cubicBezTo>
                  <a:cubicBezTo>
                    <a:pt x="790" y="658"/>
                    <a:pt x="677" y="712"/>
                    <a:pt x="528" y="771"/>
                  </a:cubicBezTo>
                  <a:cubicBezTo>
                    <a:pt x="474" y="807"/>
                    <a:pt x="416" y="825"/>
                    <a:pt x="339" y="866"/>
                  </a:cubicBezTo>
                  <a:cubicBezTo>
                    <a:pt x="285" y="902"/>
                    <a:pt x="226" y="920"/>
                    <a:pt x="172" y="956"/>
                  </a:cubicBezTo>
                  <a:lnTo>
                    <a:pt x="57" y="1029"/>
                  </a:lnTo>
                  <a:lnTo>
                    <a:pt x="190" y="978"/>
                  </a:lnTo>
                  <a:lnTo>
                    <a:pt x="361" y="902"/>
                  </a:lnTo>
                  <a:lnTo>
                    <a:pt x="564" y="825"/>
                  </a:lnTo>
                  <a:lnTo>
                    <a:pt x="961" y="676"/>
                  </a:lnTo>
                  <a:lnTo>
                    <a:pt x="1168" y="600"/>
                  </a:lnTo>
                  <a:cubicBezTo>
                    <a:pt x="1222" y="564"/>
                    <a:pt x="1299" y="546"/>
                    <a:pt x="1376" y="527"/>
                  </a:cubicBezTo>
                  <a:lnTo>
                    <a:pt x="2183" y="225"/>
                  </a:lnTo>
                  <a:lnTo>
                    <a:pt x="2557" y="77"/>
                  </a:lnTo>
                  <a:lnTo>
                    <a:pt x="2746" y="0"/>
                  </a:lnTo>
                  <a:close/>
                  <a:moveTo>
                    <a:pt x="57" y="1029"/>
                  </a:moveTo>
                  <a:lnTo>
                    <a:pt x="1" y="1050"/>
                  </a:lnTo>
                  <a:lnTo>
                    <a:pt x="23" y="1050"/>
                  </a:lnTo>
                  <a:lnTo>
                    <a:pt x="57" y="1029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5;p57">
              <a:extLst>
                <a:ext uri="{FF2B5EF4-FFF2-40B4-BE49-F238E27FC236}">
                  <a16:creationId xmlns:a16="http://schemas.microsoft.com/office/drawing/2014/main" id="{8572676B-C261-9109-3E47-CC164AC79222}"/>
                </a:ext>
              </a:extLst>
            </p:cNvPr>
            <p:cNvSpPr/>
            <p:nvPr/>
          </p:nvSpPr>
          <p:spPr>
            <a:xfrm rot="2318113">
              <a:off x="7528061" y="1305428"/>
              <a:ext cx="189153" cy="70481"/>
            </a:xfrm>
            <a:custGeom>
              <a:avLst/>
              <a:gdLst/>
              <a:ahLst/>
              <a:cxnLst/>
              <a:rect l="l" t="t" r="r" b="b"/>
              <a:pathLst>
                <a:path w="2665" h="993" extrusionOk="0">
                  <a:moveTo>
                    <a:pt x="2664" y="1"/>
                  </a:moveTo>
                  <a:cubicBezTo>
                    <a:pt x="2479" y="37"/>
                    <a:pt x="2290" y="91"/>
                    <a:pt x="2101" y="149"/>
                  </a:cubicBezTo>
                  <a:cubicBezTo>
                    <a:pt x="1952" y="185"/>
                    <a:pt x="1821" y="226"/>
                    <a:pt x="1708" y="262"/>
                  </a:cubicBezTo>
                  <a:lnTo>
                    <a:pt x="1650" y="280"/>
                  </a:lnTo>
                  <a:cubicBezTo>
                    <a:pt x="1555" y="316"/>
                    <a:pt x="1424" y="357"/>
                    <a:pt x="1294" y="411"/>
                  </a:cubicBezTo>
                  <a:cubicBezTo>
                    <a:pt x="1145" y="469"/>
                    <a:pt x="1014" y="505"/>
                    <a:pt x="902" y="564"/>
                  </a:cubicBezTo>
                  <a:cubicBezTo>
                    <a:pt x="766" y="618"/>
                    <a:pt x="654" y="677"/>
                    <a:pt x="505" y="731"/>
                  </a:cubicBezTo>
                  <a:cubicBezTo>
                    <a:pt x="451" y="767"/>
                    <a:pt x="392" y="789"/>
                    <a:pt x="338" y="825"/>
                  </a:cubicBezTo>
                  <a:cubicBezTo>
                    <a:pt x="280" y="843"/>
                    <a:pt x="225" y="880"/>
                    <a:pt x="167" y="902"/>
                  </a:cubicBezTo>
                  <a:lnTo>
                    <a:pt x="0" y="992"/>
                  </a:lnTo>
                  <a:lnTo>
                    <a:pt x="167" y="938"/>
                  </a:lnTo>
                  <a:lnTo>
                    <a:pt x="356" y="862"/>
                  </a:lnTo>
                  <a:lnTo>
                    <a:pt x="541" y="789"/>
                  </a:lnTo>
                  <a:lnTo>
                    <a:pt x="920" y="636"/>
                  </a:lnTo>
                  <a:lnTo>
                    <a:pt x="1127" y="564"/>
                  </a:lnTo>
                  <a:cubicBezTo>
                    <a:pt x="1199" y="541"/>
                    <a:pt x="1258" y="523"/>
                    <a:pt x="1330" y="487"/>
                  </a:cubicBezTo>
                  <a:lnTo>
                    <a:pt x="2119" y="203"/>
                  </a:lnTo>
                  <a:lnTo>
                    <a:pt x="2479" y="73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6;p57">
              <a:extLst>
                <a:ext uri="{FF2B5EF4-FFF2-40B4-BE49-F238E27FC236}">
                  <a16:creationId xmlns:a16="http://schemas.microsoft.com/office/drawing/2014/main" id="{BCBD9B74-D5D0-30D8-C190-02212FF9B53B}"/>
                </a:ext>
              </a:extLst>
            </p:cNvPr>
            <p:cNvSpPr/>
            <p:nvPr/>
          </p:nvSpPr>
          <p:spPr>
            <a:xfrm rot="2318113">
              <a:off x="7553392" y="1254342"/>
              <a:ext cx="182765" cy="67926"/>
            </a:xfrm>
            <a:custGeom>
              <a:avLst/>
              <a:gdLst/>
              <a:ahLst/>
              <a:cxnLst/>
              <a:rect l="l" t="t" r="r" b="b"/>
              <a:pathLst>
                <a:path w="2575" h="957" extrusionOk="0">
                  <a:moveTo>
                    <a:pt x="2575" y="1"/>
                  </a:moveTo>
                  <a:lnTo>
                    <a:pt x="2575" y="1"/>
                  </a:lnTo>
                  <a:cubicBezTo>
                    <a:pt x="2403" y="55"/>
                    <a:pt x="2219" y="95"/>
                    <a:pt x="2029" y="150"/>
                  </a:cubicBezTo>
                  <a:cubicBezTo>
                    <a:pt x="1898" y="190"/>
                    <a:pt x="1768" y="226"/>
                    <a:pt x="1655" y="262"/>
                  </a:cubicBezTo>
                  <a:cubicBezTo>
                    <a:pt x="1615" y="262"/>
                    <a:pt x="1596" y="280"/>
                    <a:pt x="1560" y="280"/>
                  </a:cubicBezTo>
                  <a:cubicBezTo>
                    <a:pt x="1466" y="321"/>
                    <a:pt x="1371" y="357"/>
                    <a:pt x="1258" y="393"/>
                  </a:cubicBezTo>
                  <a:cubicBezTo>
                    <a:pt x="1110" y="452"/>
                    <a:pt x="979" y="506"/>
                    <a:pt x="866" y="546"/>
                  </a:cubicBezTo>
                  <a:cubicBezTo>
                    <a:pt x="808" y="564"/>
                    <a:pt x="754" y="582"/>
                    <a:pt x="695" y="618"/>
                  </a:cubicBezTo>
                  <a:lnTo>
                    <a:pt x="677" y="618"/>
                  </a:lnTo>
                  <a:cubicBezTo>
                    <a:pt x="623" y="659"/>
                    <a:pt x="564" y="677"/>
                    <a:pt x="510" y="713"/>
                  </a:cubicBezTo>
                  <a:lnTo>
                    <a:pt x="488" y="713"/>
                  </a:lnTo>
                  <a:cubicBezTo>
                    <a:pt x="433" y="731"/>
                    <a:pt x="375" y="772"/>
                    <a:pt x="321" y="790"/>
                  </a:cubicBezTo>
                  <a:cubicBezTo>
                    <a:pt x="262" y="826"/>
                    <a:pt x="208" y="844"/>
                    <a:pt x="149" y="884"/>
                  </a:cubicBezTo>
                  <a:lnTo>
                    <a:pt x="1" y="956"/>
                  </a:lnTo>
                  <a:lnTo>
                    <a:pt x="1" y="956"/>
                  </a:lnTo>
                  <a:lnTo>
                    <a:pt x="172" y="902"/>
                  </a:lnTo>
                  <a:lnTo>
                    <a:pt x="339" y="826"/>
                  </a:lnTo>
                  <a:lnTo>
                    <a:pt x="528" y="772"/>
                  </a:lnTo>
                  <a:lnTo>
                    <a:pt x="902" y="618"/>
                  </a:lnTo>
                  <a:lnTo>
                    <a:pt x="1092" y="546"/>
                  </a:lnTo>
                  <a:cubicBezTo>
                    <a:pt x="1146" y="528"/>
                    <a:pt x="1222" y="506"/>
                    <a:pt x="1276" y="488"/>
                  </a:cubicBezTo>
                  <a:lnTo>
                    <a:pt x="2047" y="208"/>
                  </a:lnTo>
                  <a:lnTo>
                    <a:pt x="2403" y="77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57;p57">
              <a:extLst>
                <a:ext uri="{FF2B5EF4-FFF2-40B4-BE49-F238E27FC236}">
                  <a16:creationId xmlns:a16="http://schemas.microsoft.com/office/drawing/2014/main" id="{F3919B2B-DE53-CFEB-EBE3-6A87C1577495}"/>
                </a:ext>
              </a:extLst>
            </p:cNvPr>
            <p:cNvSpPr/>
            <p:nvPr/>
          </p:nvSpPr>
          <p:spPr>
            <a:xfrm rot="2318113">
              <a:off x="7574865" y="1204267"/>
              <a:ext cx="177300" cy="65371"/>
            </a:xfrm>
            <a:custGeom>
              <a:avLst/>
              <a:gdLst/>
              <a:ahLst/>
              <a:cxnLst/>
              <a:rect l="l" t="t" r="r" b="b"/>
              <a:pathLst>
                <a:path w="2498" h="921" extrusionOk="0">
                  <a:moveTo>
                    <a:pt x="2498" y="1"/>
                  </a:moveTo>
                  <a:cubicBezTo>
                    <a:pt x="2313" y="37"/>
                    <a:pt x="2142" y="73"/>
                    <a:pt x="1975" y="131"/>
                  </a:cubicBezTo>
                  <a:cubicBezTo>
                    <a:pt x="1822" y="167"/>
                    <a:pt x="1709" y="203"/>
                    <a:pt x="1596" y="244"/>
                  </a:cubicBezTo>
                  <a:cubicBezTo>
                    <a:pt x="1542" y="244"/>
                    <a:pt x="1506" y="262"/>
                    <a:pt x="1447" y="280"/>
                  </a:cubicBezTo>
                  <a:cubicBezTo>
                    <a:pt x="1371" y="298"/>
                    <a:pt x="1299" y="339"/>
                    <a:pt x="1222" y="357"/>
                  </a:cubicBezTo>
                  <a:cubicBezTo>
                    <a:pt x="1055" y="411"/>
                    <a:pt x="942" y="469"/>
                    <a:pt x="830" y="505"/>
                  </a:cubicBezTo>
                  <a:cubicBezTo>
                    <a:pt x="789" y="523"/>
                    <a:pt x="735" y="541"/>
                    <a:pt x="677" y="582"/>
                  </a:cubicBezTo>
                  <a:lnTo>
                    <a:pt x="659" y="582"/>
                  </a:lnTo>
                  <a:cubicBezTo>
                    <a:pt x="604" y="600"/>
                    <a:pt x="546" y="636"/>
                    <a:pt x="492" y="654"/>
                  </a:cubicBezTo>
                  <a:cubicBezTo>
                    <a:pt x="433" y="695"/>
                    <a:pt x="379" y="713"/>
                    <a:pt x="320" y="749"/>
                  </a:cubicBezTo>
                  <a:cubicBezTo>
                    <a:pt x="266" y="767"/>
                    <a:pt x="208" y="807"/>
                    <a:pt x="154" y="825"/>
                  </a:cubicBezTo>
                  <a:lnTo>
                    <a:pt x="0" y="920"/>
                  </a:lnTo>
                  <a:lnTo>
                    <a:pt x="172" y="843"/>
                  </a:lnTo>
                  <a:lnTo>
                    <a:pt x="338" y="789"/>
                  </a:lnTo>
                  <a:lnTo>
                    <a:pt x="510" y="713"/>
                  </a:lnTo>
                  <a:lnTo>
                    <a:pt x="866" y="582"/>
                  </a:lnTo>
                  <a:lnTo>
                    <a:pt x="1055" y="523"/>
                  </a:lnTo>
                  <a:cubicBezTo>
                    <a:pt x="1109" y="487"/>
                    <a:pt x="1186" y="469"/>
                    <a:pt x="1240" y="451"/>
                  </a:cubicBezTo>
                  <a:lnTo>
                    <a:pt x="1993" y="185"/>
                  </a:lnTo>
                  <a:lnTo>
                    <a:pt x="2331" y="55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58;p57">
              <a:extLst>
                <a:ext uri="{FF2B5EF4-FFF2-40B4-BE49-F238E27FC236}">
                  <a16:creationId xmlns:a16="http://schemas.microsoft.com/office/drawing/2014/main" id="{0F59C65B-48C8-2A48-7081-F0A4E02D60EF}"/>
                </a:ext>
              </a:extLst>
            </p:cNvPr>
            <p:cNvSpPr/>
            <p:nvPr/>
          </p:nvSpPr>
          <p:spPr>
            <a:xfrm rot="2318113">
              <a:off x="7587502" y="1150674"/>
              <a:ext cx="177300" cy="64093"/>
            </a:xfrm>
            <a:custGeom>
              <a:avLst/>
              <a:gdLst/>
              <a:ahLst/>
              <a:cxnLst/>
              <a:rect l="l" t="t" r="r" b="b"/>
              <a:pathLst>
                <a:path w="2498" h="903" extrusionOk="0">
                  <a:moveTo>
                    <a:pt x="2498" y="1"/>
                  </a:moveTo>
                  <a:cubicBezTo>
                    <a:pt x="2331" y="41"/>
                    <a:pt x="2141" y="77"/>
                    <a:pt x="1975" y="136"/>
                  </a:cubicBezTo>
                  <a:cubicBezTo>
                    <a:pt x="1844" y="172"/>
                    <a:pt x="1709" y="208"/>
                    <a:pt x="1596" y="226"/>
                  </a:cubicBezTo>
                  <a:cubicBezTo>
                    <a:pt x="1560" y="249"/>
                    <a:pt x="1506" y="267"/>
                    <a:pt x="1465" y="285"/>
                  </a:cubicBezTo>
                  <a:cubicBezTo>
                    <a:pt x="1393" y="303"/>
                    <a:pt x="1317" y="339"/>
                    <a:pt x="1222" y="361"/>
                  </a:cubicBezTo>
                  <a:cubicBezTo>
                    <a:pt x="1073" y="416"/>
                    <a:pt x="960" y="474"/>
                    <a:pt x="848" y="510"/>
                  </a:cubicBezTo>
                  <a:cubicBezTo>
                    <a:pt x="789" y="528"/>
                    <a:pt x="735" y="546"/>
                    <a:pt x="676" y="564"/>
                  </a:cubicBezTo>
                  <a:lnTo>
                    <a:pt x="658" y="587"/>
                  </a:lnTo>
                  <a:cubicBezTo>
                    <a:pt x="604" y="605"/>
                    <a:pt x="546" y="641"/>
                    <a:pt x="492" y="659"/>
                  </a:cubicBezTo>
                  <a:cubicBezTo>
                    <a:pt x="433" y="700"/>
                    <a:pt x="379" y="718"/>
                    <a:pt x="320" y="754"/>
                  </a:cubicBezTo>
                  <a:cubicBezTo>
                    <a:pt x="266" y="772"/>
                    <a:pt x="208" y="790"/>
                    <a:pt x="172" y="830"/>
                  </a:cubicBezTo>
                  <a:lnTo>
                    <a:pt x="55" y="885"/>
                  </a:lnTo>
                  <a:lnTo>
                    <a:pt x="172" y="848"/>
                  </a:lnTo>
                  <a:lnTo>
                    <a:pt x="338" y="790"/>
                  </a:lnTo>
                  <a:lnTo>
                    <a:pt x="510" y="718"/>
                  </a:lnTo>
                  <a:lnTo>
                    <a:pt x="884" y="587"/>
                  </a:lnTo>
                  <a:lnTo>
                    <a:pt x="1055" y="510"/>
                  </a:lnTo>
                  <a:cubicBezTo>
                    <a:pt x="1127" y="492"/>
                    <a:pt x="1186" y="474"/>
                    <a:pt x="1258" y="452"/>
                  </a:cubicBezTo>
                  <a:lnTo>
                    <a:pt x="1993" y="190"/>
                  </a:lnTo>
                  <a:lnTo>
                    <a:pt x="2331" y="59"/>
                  </a:lnTo>
                  <a:lnTo>
                    <a:pt x="2498" y="1"/>
                  </a:lnTo>
                  <a:close/>
                  <a:moveTo>
                    <a:pt x="55" y="885"/>
                  </a:moveTo>
                  <a:lnTo>
                    <a:pt x="0" y="902"/>
                  </a:lnTo>
                  <a:lnTo>
                    <a:pt x="18" y="902"/>
                  </a:lnTo>
                  <a:lnTo>
                    <a:pt x="55" y="885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9;p57">
              <a:extLst>
                <a:ext uri="{FF2B5EF4-FFF2-40B4-BE49-F238E27FC236}">
                  <a16:creationId xmlns:a16="http://schemas.microsoft.com/office/drawing/2014/main" id="{1BFAEA18-4B76-26C5-AF16-C25801C7FE08}"/>
                </a:ext>
              </a:extLst>
            </p:cNvPr>
            <p:cNvSpPr/>
            <p:nvPr/>
          </p:nvSpPr>
          <p:spPr>
            <a:xfrm rot="2318113">
              <a:off x="7605880" y="1101745"/>
              <a:ext cx="172260" cy="62816"/>
            </a:xfrm>
            <a:custGeom>
              <a:avLst/>
              <a:gdLst/>
              <a:ahLst/>
              <a:cxnLst/>
              <a:rect l="l" t="t" r="r" b="b"/>
              <a:pathLst>
                <a:path w="2427" h="885" extrusionOk="0">
                  <a:moveTo>
                    <a:pt x="2426" y="1"/>
                  </a:moveTo>
                  <a:lnTo>
                    <a:pt x="2426" y="1"/>
                  </a:lnTo>
                  <a:cubicBezTo>
                    <a:pt x="2255" y="41"/>
                    <a:pt x="2088" y="77"/>
                    <a:pt x="1917" y="136"/>
                  </a:cubicBezTo>
                  <a:cubicBezTo>
                    <a:pt x="1768" y="172"/>
                    <a:pt x="1655" y="208"/>
                    <a:pt x="1543" y="226"/>
                  </a:cubicBezTo>
                  <a:cubicBezTo>
                    <a:pt x="1484" y="249"/>
                    <a:pt x="1430" y="267"/>
                    <a:pt x="1353" y="285"/>
                  </a:cubicBezTo>
                  <a:cubicBezTo>
                    <a:pt x="1299" y="321"/>
                    <a:pt x="1241" y="339"/>
                    <a:pt x="1186" y="361"/>
                  </a:cubicBezTo>
                  <a:cubicBezTo>
                    <a:pt x="1033" y="415"/>
                    <a:pt x="920" y="451"/>
                    <a:pt x="808" y="492"/>
                  </a:cubicBezTo>
                  <a:cubicBezTo>
                    <a:pt x="754" y="510"/>
                    <a:pt x="695" y="528"/>
                    <a:pt x="659" y="564"/>
                  </a:cubicBezTo>
                  <a:lnTo>
                    <a:pt x="641" y="564"/>
                  </a:lnTo>
                  <a:cubicBezTo>
                    <a:pt x="582" y="587"/>
                    <a:pt x="528" y="623"/>
                    <a:pt x="470" y="641"/>
                  </a:cubicBezTo>
                  <a:cubicBezTo>
                    <a:pt x="416" y="677"/>
                    <a:pt x="357" y="699"/>
                    <a:pt x="303" y="717"/>
                  </a:cubicBezTo>
                  <a:cubicBezTo>
                    <a:pt x="244" y="753"/>
                    <a:pt x="190" y="772"/>
                    <a:pt x="154" y="812"/>
                  </a:cubicBezTo>
                  <a:lnTo>
                    <a:pt x="1" y="884"/>
                  </a:lnTo>
                  <a:lnTo>
                    <a:pt x="154" y="830"/>
                  </a:lnTo>
                  <a:lnTo>
                    <a:pt x="321" y="753"/>
                  </a:lnTo>
                  <a:lnTo>
                    <a:pt x="492" y="699"/>
                  </a:lnTo>
                  <a:lnTo>
                    <a:pt x="848" y="564"/>
                  </a:lnTo>
                  <a:lnTo>
                    <a:pt x="1015" y="510"/>
                  </a:lnTo>
                  <a:cubicBezTo>
                    <a:pt x="1092" y="492"/>
                    <a:pt x="1146" y="474"/>
                    <a:pt x="1204" y="433"/>
                  </a:cubicBezTo>
                  <a:lnTo>
                    <a:pt x="1935" y="190"/>
                  </a:lnTo>
                  <a:lnTo>
                    <a:pt x="2255" y="77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0;p57">
              <a:extLst>
                <a:ext uri="{FF2B5EF4-FFF2-40B4-BE49-F238E27FC236}">
                  <a16:creationId xmlns:a16="http://schemas.microsoft.com/office/drawing/2014/main" id="{CEEE6957-9D7B-1A07-EA48-4E97A35F3E91}"/>
                </a:ext>
              </a:extLst>
            </p:cNvPr>
            <p:cNvSpPr/>
            <p:nvPr/>
          </p:nvSpPr>
          <p:spPr>
            <a:xfrm rot="2318113">
              <a:off x="7623652" y="1057116"/>
              <a:ext cx="166795" cy="58628"/>
            </a:xfrm>
            <a:custGeom>
              <a:avLst/>
              <a:gdLst/>
              <a:ahLst/>
              <a:cxnLst/>
              <a:rect l="l" t="t" r="r" b="b"/>
              <a:pathLst>
                <a:path w="2350" h="826" extrusionOk="0">
                  <a:moveTo>
                    <a:pt x="2349" y="0"/>
                  </a:moveTo>
                  <a:lnTo>
                    <a:pt x="2349" y="0"/>
                  </a:lnTo>
                  <a:cubicBezTo>
                    <a:pt x="2182" y="36"/>
                    <a:pt x="2011" y="77"/>
                    <a:pt x="1844" y="113"/>
                  </a:cubicBezTo>
                  <a:cubicBezTo>
                    <a:pt x="1713" y="149"/>
                    <a:pt x="1601" y="167"/>
                    <a:pt x="1488" y="207"/>
                  </a:cubicBezTo>
                  <a:cubicBezTo>
                    <a:pt x="1430" y="226"/>
                    <a:pt x="1335" y="262"/>
                    <a:pt x="1263" y="280"/>
                  </a:cubicBezTo>
                  <a:cubicBezTo>
                    <a:pt x="1222" y="302"/>
                    <a:pt x="1168" y="302"/>
                    <a:pt x="1127" y="320"/>
                  </a:cubicBezTo>
                  <a:cubicBezTo>
                    <a:pt x="997" y="374"/>
                    <a:pt x="884" y="415"/>
                    <a:pt x="771" y="451"/>
                  </a:cubicBezTo>
                  <a:cubicBezTo>
                    <a:pt x="735" y="469"/>
                    <a:pt x="677" y="487"/>
                    <a:pt x="623" y="528"/>
                  </a:cubicBezTo>
                  <a:lnTo>
                    <a:pt x="605" y="528"/>
                  </a:lnTo>
                  <a:cubicBezTo>
                    <a:pt x="546" y="546"/>
                    <a:pt x="510" y="564"/>
                    <a:pt x="451" y="600"/>
                  </a:cubicBezTo>
                  <a:cubicBezTo>
                    <a:pt x="397" y="618"/>
                    <a:pt x="339" y="658"/>
                    <a:pt x="285" y="676"/>
                  </a:cubicBezTo>
                  <a:cubicBezTo>
                    <a:pt x="226" y="694"/>
                    <a:pt x="190" y="730"/>
                    <a:pt x="136" y="753"/>
                  </a:cubicBezTo>
                  <a:lnTo>
                    <a:pt x="1" y="825"/>
                  </a:lnTo>
                  <a:lnTo>
                    <a:pt x="1" y="825"/>
                  </a:lnTo>
                  <a:lnTo>
                    <a:pt x="154" y="771"/>
                  </a:lnTo>
                  <a:lnTo>
                    <a:pt x="303" y="712"/>
                  </a:lnTo>
                  <a:lnTo>
                    <a:pt x="474" y="658"/>
                  </a:lnTo>
                  <a:lnTo>
                    <a:pt x="812" y="528"/>
                  </a:lnTo>
                  <a:lnTo>
                    <a:pt x="979" y="469"/>
                  </a:lnTo>
                  <a:cubicBezTo>
                    <a:pt x="1055" y="451"/>
                    <a:pt x="1109" y="433"/>
                    <a:pt x="1168" y="415"/>
                  </a:cubicBezTo>
                  <a:lnTo>
                    <a:pt x="1862" y="167"/>
                  </a:lnTo>
                  <a:lnTo>
                    <a:pt x="2182" y="5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1;p57">
              <a:extLst>
                <a:ext uri="{FF2B5EF4-FFF2-40B4-BE49-F238E27FC236}">
                  <a16:creationId xmlns:a16="http://schemas.microsoft.com/office/drawing/2014/main" id="{2CCA2F1E-A167-5AA1-3DE8-07661AE04153}"/>
                </a:ext>
              </a:extLst>
            </p:cNvPr>
            <p:cNvSpPr/>
            <p:nvPr/>
          </p:nvSpPr>
          <p:spPr>
            <a:xfrm rot="2318113">
              <a:off x="7646012" y="1002500"/>
              <a:ext cx="168002" cy="61183"/>
            </a:xfrm>
            <a:custGeom>
              <a:avLst/>
              <a:gdLst/>
              <a:ahLst/>
              <a:cxnLst/>
              <a:rect l="l" t="t" r="r" b="b"/>
              <a:pathLst>
                <a:path w="2367" h="862" extrusionOk="0">
                  <a:moveTo>
                    <a:pt x="2367" y="0"/>
                  </a:moveTo>
                  <a:lnTo>
                    <a:pt x="2367" y="0"/>
                  </a:lnTo>
                  <a:cubicBezTo>
                    <a:pt x="2200" y="36"/>
                    <a:pt x="2029" y="72"/>
                    <a:pt x="1862" y="131"/>
                  </a:cubicBezTo>
                  <a:cubicBezTo>
                    <a:pt x="1731" y="149"/>
                    <a:pt x="1618" y="185"/>
                    <a:pt x="1506" y="226"/>
                  </a:cubicBezTo>
                  <a:cubicBezTo>
                    <a:pt x="1447" y="244"/>
                    <a:pt x="1375" y="262"/>
                    <a:pt x="1298" y="298"/>
                  </a:cubicBezTo>
                  <a:cubicBezTo>
                    <a:pt x="1240" y="298"/>
                    <a:pt x="1186" y="320"/>
                    <a:pt x="1150" y="338"/>
                  </a:cubicBezTo>
                  <a:cubicBezTo>
                    <a:pt x="996" y="392"/>
                    <a:pt x="884" y="433"/>
                    <a:pt x="789" y="469"/>
                  </a:cubicBezTo>
                  <a:cubicBezTo>
                    <a:pt x="735" y="487"/>
                    <a:pt x="676" y="505"/>
                    <a:pt x="640" y="546"/>
                  </a:cubicBezTo>
                  <a:lnTo>
                    <a:pt x="604" y="546"/>
                  </a:lnTo>
                  <a:cubicBezTo>
                    <a:pt x="564" y="564"/>
                    <a:pt x="510" y="600"/>
                    <a:pt x="451" y="618"/>
                  </a:cubicBezTo>
                  <a:cubicBezTo>
                    <a:pt x="397" y="636"/>
                    <a:pt x="338" y="676"/>
                    <a:pt x="284" y="694"/>
                  </a:cubicBezTo>
                  <a:cubicBezTo>
                    <a:pt x="226" y="731"/>
                    <a:pt x="190" y="749"/>
                    <a:pt x="135" y="771"/>
                  </a:cubicBezTo>
                  <a:lnTo>
                    <a:pt x="0" y="861"/>
                  </a:lnTo>
                  <a:lnTo>
                    <a:pt x="0" y="861"/>
                  </a:lnTo>
                  <a:lnTo>
                    <a:pt x="153" y="789"/>
                  </a:lnTo>
                  <a:lnTo>
                    <a:pt x="302" y="731"/>
                  </a:lnTo>
                  <a:lnTo>
                    <a:pt x="473" y="676"/>
                  </a:lnTo>
                  <a:lnTo>
                    <a:pt x="812" y="546"/>
                  </a:lnTo>
                  <a:lnTo>
                    <a:pt x="996" y="487"/>
                  </a:lnTo>
                  <a:cubicBezTo>
                    <a:pt x="1055" y="469"/>
                    <a:pt x="1109" y="451"/>
                    <a:pt x="1168" y="433"/>
                  </a:cubicBezTo>
                  <a:lnTo>
                    <a:pt x="1880" y="185"/>
                  </a:lnTo>
                  <a:lnTo>
                    <a:pt x="2200" y="72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2;p57">
              <a:extLst>
                <a:ext uri="{FF2B5EF4-FFF2-40B4-BE49-F238E27FC236}">
                  <a16:creationId xmlns:a16="http://schemas.microsoft.com/office/drawing/2014/main" id="{9AB66D01-0FDD-1377-0F36-277940ED0BD1}"/>
                </a:ext>
              </a:extLst>
            </p:cNvPr>
            <p:cNvSpPr/>
            <p:nvPr/>
          </p:nvSpPr>
          <p:spPr>
            <a:xfrm rot="2318113">
              <a:off x="7860015" y="1476127"/>
              <a:ext cx="193340" cy="90639"/>
            </a:xfrm>
            <a:custGeom>
              <a:avLst/>
              <a:gdLst/>
              <a:ahLst/>
              <a:cxnLst/>
              <a:rect l="l" t="t" r="r" b="b"/>
              <a:pathLst>
                <a:path w="2724" h="1277" extrusionOk="0">
                  <a:moveTo>
                    <a:pt x="2706" y="1"/>
                  </a:moveTo>
                  <a:lnTo>
                    <a:pt x="2539" y="55"/>
                  </a:lnTo>
                  <a:cubicBezTo>
                    <a:pt x="2516" y="55"/>
                    <a:pt x="2498" y="77"/>
                    <a:pt x="2480" y="77"/>
                  </a:cubicBezTo>
                  <a:cubicBezTo>
                    <a:pt x="2350" y="113"/>
                    <a:pt x="2255" y="149"/>
                    <a:pt x="2142" y="190"/>
                  </a:cubicBezTo>
                  <a:lnTo>
                    <a:pt x="2124" y="190"/>
                  </a:lnTo>
                  <a:cubicBezTo>
                    <a:pt x="2066" y="226"/>
                    <a:pt x="2011" y="244"/>
                    <a:pt x="1935" y="262"/>
                  </a:cubicBezTo>
                  <a:lnTo>
                    <a:pt x="1917" y="280"/>
                  </a:lnTo>
                  <a:cubicBezTo>
                    <a:pt x="1863" y="303"/>
                    <a:pt x="1804" y="321"/>
                    <a:pt x="1727" y="357"/>
                  </a:cubicBezTo>
                  <a:cubicBezTo>
                    <a:pt x="1615" y="415"/>
                    <a:pt x="1484" y="469"/>
                    <a:pt x="1317" y="546"/>
                  </a:cubicBezTo>
                  <a:cubicBezTo>
                    <a:pt x="1164" y="618"/>
                    <a:pt x="1033" y="677"/>
                    <a:pt x="921" y="753"/>
                  </a:cubicBezTo>
                  <a:cubicBezTo>
                    <a:pt x="790" y="808"/>
                    <a:pt x="677" y="884"/>
                    <a:pt x="528" y="956"/>
                  </a:cubicBezTo>
                  <a:cubicBezTo>
                    <a:pt x="357" y="1051"/>
                    <a:pt x="172" y="1164"/>
                    <a:pt x="1" y="1276"/>
                  </a:cubicBezTo>
                  <a:lnTo>
                    <a:pt x="190" y="1182"/>
                  </a:lnTo>
                  <a:lnTo>
                    <a:pt x="546" y="1015"/>
                  </a:lnTo>
                  <a:lnTo>
                    <a:pt x="1353" y="618"/>
                  </a:lnTo>
                  <a:cubicBezTo>
                    <a:pt x="1430" y="600"/>
                    <a:pt x="1502" y="564"/>
                    <a:pt x="1561" y="528"/>
                  </a:cubicBezTo>
                  <a:lnTo>
                    <a:pt x="1768" y="433"/>
                  </a:lnTo>
                  <a:lnTo>
                    <a:pt x="2160" y="244"/>
                  </a:lnTo>
                  <a:lnTo>
                    <a:pt x="2350" y="149"/>
                  </a:lnTo>
                  <a:lnTo>
                    <a:pt x="2539" y="77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3;p57">
              <a:extLst>
                <a:ext uri="{FF2B5EF4-FFF2-40B4-BE49-F238E27FC236}">
                  <a16:creationId xmlns:a16="http://schemas.microsoft.com/office/drawing/2014/main" id="{3B561AC4-8389-C3BC-3952-356FE1001FFB}"/>
                </a:ext>
              </a:extLst>
            </p:cNvPr>
            <p:cNvSpPr/>
            <p:nvPr/>
          </p:nvSpPr>
          <p:spPr>
            <a:xfrm rot="2318113">
              <a:off x="7870689" y="1428396"/>
              <a:ext cx="197528" cy="92201"/>
            </a:xfrm>
            <a:custGeom>
              <a:avLst/>
              <a:gdLst/>
              <a:ahLst/>
              <a:cxnLst/>
              <a:rect l="l" t="t" r="r" b="b"/>
              <a:pathLst>
                <a:path w="2783" h="1299" extrusionOk="0">
                  <a:moveTo>
                    <a:pt x="2782" y="1"/>
                  </a:moveTo>
                  <a:lnTo>
                    <a:pt x="2593" y="59"/>
                  </a:lnTo>
                  <a:cubicBezTo>
                    <a:pt x="2575" y="59"/>
                    <a:pt x="2557" y="77"/>
                    <a:pt x="2539" y="77"/>
                  </a:cubicBezTo>
                  <a:cubicBezTo>
                    <a:pt x="2426" y="113"/>
                    <a:pt x="2313" y="154"/>
                    <a:pt x="2201" y="190"/>
                  </a:cubicBezTo>
                  <a:lnTo>
                    <a:pt x="2183" y="208"/>
                  </a:lnTo>
                  <a:cubicBezTo>
                    <a:pt x="2124" y="226"/>
                    <a:pt x="2052" y="244"/>
                    <a:pt x="1993" y="285"/>
                  </a:cubicBezTo>
                  <a:lnTo>
                    <a:pt x="1975" y="285"/>
                  </a:lnTo>
                  <a:cubicBezTo>
                    <a:pt x="1899" y="321"/>
                    <a:pt x="1845" y="339"/>
                    <a:pt x="1786" y="357"/>
                  </a:cubicBezTo>
                  <a:cubicBezTo>
                    <a:pt x="1655" y="415"/>
                    <a:pt x="1525" y="469"/>
                    <a:pt x="1353" y="564"/>
                  </a:cubicBezTo>
                  <a:cubicBezTo>
                    <a:pt x="1205" y="641"/>
                    <a:pt x="1056" y="695"/>
                    <a:pt x="943" y="771"/>
                  </a:cubicBezTo>
                  <a:cubicBezTo>
                    <a:pt x="830" y="830"/>
                    <a:pt x="700" y="902"/>
                    <a:pt x="546" y="979"/>
                  </a:cubicBezTo>
                  <a:cubicBezTo>
                    <a:pt x="362" y="1073"/>
                    <a:pt x="190" y="1186"/>
                    <a:pt x="1" y="1299"/>
                  </a:cubicBezTo>
                  <a:lnTo>
                    <a:pt x="190" y="1204"/>
                  </a:lnTo>
                  <a:lnTo>
                    <a:pt x="564" y="1033"/>
                  </a:lnTo>
                  <a:lnTo>
                    <a:pt x="1394" y="641"/>
                  </a:lnTo>
                  <a:cubicBezTo>
                    <a:pt x="1466" y="605"/>
                    <a:pt x="1543" y="564"/>
                    <a:pt x="1601" y="546"/>
                  </a:cubicBezTo>
                  <a:lnTo>
                    <a:pt x="1827" y="433"/>
                  </a:lnTo>
                  <a:lnTo>
                    <a:pt x="2219" y="244"/>
                  </a:lnTo>
                  <a:lnTo>
                    <a:pt x="2426" y="172"/>
                  </a:lnTo>
                  <a:lnTo>
                    <a:pt x="2615" y="77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4;p57">
              <a:extLst>
                <a:ext uri="{FF2B5EF4-FFF2-40B4-BE49-F238E27FC236}">
                  <a16:creationId xmlns:a16="http://schemas.microsoft.com/office/drawing/2014/main" id="{CDEA57AF-3530-18E7-1947-CC70BFBB4424}"/>
                </a:ext>
              </a:extLst>
            </p:cNvPr>
            <p:cNvSpPr/>
            <p:nvPr/>
          </p:nvSpPr>
          <p:spPr>
            <a:xfrm rot="2318113">
              <a:off x="7886266" y="1383827"/>
              <a:ext cx="192063" cy="89291"/>
            </a:xfrm>
            <a:custGeom>
              <a:avLst/>
              <a:gdLst/>
              <a:ahLst/>
              <a:cxnLst/>
              <a:rect l="l" t="t" r="r" b="b"/>
              <a:pathLst>
                <a:path w="2706" h="1258" extrusionOk="0">
                  <a:moveTo>
                    <a:pt x="2687" y="0"/>
                  </a:moveTo>
                  <a:lnTo>
                    <a:pt x="2520" y="54"/>
                  </a:lnTo>
                  <a:cubicBezTo>
                    <a:pt x="2502" y="54"/>
                    <a:pt x="2480" y="77"/>
                    <a:pt x="2462" y="77"/>
                  </a:cubicBezTo>
                  <a:cubicBezTo>
                    <a:pt x="2331" y="113"/>
                    <a:pt x="2236" y="149"/>
                    <a:pt x="2124" y="189"/>
                  </a:cubicBezTo>
                  <a:cubicBezTo>
                    <a:pt x="2052" y="225"/>
                    <a:pt x="1993" y="243"/>
                    <a:pt x="1916" y="262"/>
                  </a:cubicBezTo>
                  <a:lnTo>
                    <a:pt x="1898" y="280"/>
                  </a:lnTo>
                  <a:cubicBezTo>
                    <a:pt x="1844" y="302"/>
                    <a:pt x="1786" y="320"/>
                    <a:pt x="1732" y="356"/>
                  </a:cubicBezTo>
                  <a:cubicBezTo>
                    <a:pt x="1601" y="415"/>
                    <a:pt x="1466" y="469"/>
                    <a:pt x="1317" y="545"/>
                  </a:cubicBezTo>
                  <a:cubicBezTo>
                    <a:pt x="1150" y="618"/>
                    <a:pt x="1015" y="676"/>
                    <a:pt x="902" y="753"/>
                  </a:cubicBezTo>
                  <a:cubicBezTo>
                    <a:pt x="789" y="807"/>
                    <a:pt x="659" y="866"/>
                    <a:pt x="528" y="956"/>
                  </a:cubicBezTo>
                  <a:cubicBezTo>
                    <a:pt x="339" y="1050"/>
                    <a:pt x="172" y="1163"/>
                    <a:pt x="1" y="1258"/>
                  </a:cubicBezTo>
                  <a:lnTo>
                    <a:pt x="190" y="1181"/>
                  </a:lnTo>
                  <a:lnTo>
                    <a:pt x="546" y="1014"/>
                  </a:lnTo>
                  <a:lnTo>
                    <a:pt x="1353" y="618"/>
                  </a:lnTo>
                  <a:cubicBezTo>
                    <a:pt x="1412" y="600"/>
                    <a:pt x="1488" y="564"/>
                    <a:pt x="1560" y="527"/>
                  </a:cubicBezTo>
                  <a:lnTo>
                    <a:pt x="1750" y="433"/>
                  </a:lnTo>
                  <a:lnTo>
                    <a:pt x="2142" y="243"/>
                  </a:lnTo>
                  <a:lnTo>
                    <a:pt x="2331" y="149"/>
                  </a:lnTo>
                  <a:lnTo>
                    <a:pt x="2520" y="77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5;p57">
              <a:extLst>
                <a:ext uri="{FF2B5EF4-FFF2-40B4-BE49-F238E27FC236}">
                  <a16:creationId xmlns:a16="http://schemas.microsoft.com/office/drawing/2014/main" id="{6E9072C4-A2CF-C61F-83E1-A429D851C4FD}"/>
                </a:ext>
              </a:extLst>
            </p:cNvPr>
            <p:cNvSpPr/>
            <p:nvPr/>
          </p:nvSpPr>
          <p:spPr>
            <a:xfrm rot="2318113">
              <a:off x="7897646" y="1328543"/>
              <a:ext cx="185320" cy="88084"/>
            </a:xfrm>
            <a:custGeom>
              <a:avLst/>
              <a:gdLst/>
              <a:ahLst/>
              <a:cxnLst/>
              <a:rect l="l" t="t" r="r" b="b"/>
              <a:pathLst>
                <a:path w="2611" h="1241" extrusionOk="0">
                  <a:moveTo>
                    <a:pt x="2610" y="1"/>
                  </a:moveTo>
                  <a:lnTo>
                    <a:pt x="2444" y="55"/>
                  </a:lnTo>
                  <a:cubicBezTo>
                    <a:pt x="2426" y="55"/>
                    <a:pt x="2408" y="78"/>
                    <a:pt x="2385" y="78"/>
                  </a:cubicBezTo>
                  <a:cubicBezTo>
                    <a:pt x="2272" y="114"/>
                    <a:pt x="2160" y="150"/>
                    <a:pt x="2070" y="190"/>
                  </a:cubicBezTo>
                  <a:lnTo>
                    <a:pt x="2047" y="190"/>
                  </a:lnTo>
                  <a:cubicBezTo>
                    <a:pt x="1993" y="226"/>
                    <a:pt x="1916" y="244"/>
                    <a:pt x="1862" y="262"/>
                  </a:cubicBezTo>
                  <a:lnTo>
                    <a:pt x="1844" y="280"/>
                  </a:lnTo>
                  <a:cubicBezTo>
                    <a:pt x="1786" y="303"/>
                    <a:pt x="1731" y="321"/>
                    <a:pt x="1673" y="357"/>
                  </a:cubicBezTo>
                  <a:cubicBezTo>
                    <a:pt x="1524" y="416"/>
                    <a:pt x="1371" y="488"/>
                    <a:pt x="1258" y="528"/>
                  </a:cubicBezTo>
                  <a:cubicBezTo>
                    <a:pt x="1109" y="600"/>
                    <a:pt x="997" y="677"/>
                    <a:pt x="884" y="731"/>
                  </a:cubicBezTo>
                  <a:cubicBezTo>
                    <a:pt x="771" y="790"/>
                    <a:pt x="641" y="866"/>
                    <a:pt x="510" y="939"/>
                  </a:cubicBezTo>
                  <a:cubicBezTo>
                    <a:pt x="339" y="1033"/>
                    <a:pt x="172" y="1146"/>
                    <a:pt x="0" y="1241"/>
                  </a:cubicBezTo>
                  <a:lnTo>
                    <a:pt x="172" y="1164"/>
                  </a:lnTo>
                  <a:lnTo>
                    <a:pt x="528" y="997"/>
                  </a:lnTo>
                  <a:lnTo>
                    <a:pt x="1317" y="618"/>
                  </a:lnTo>
                  <a:cubicBezTo>
                    <a:pt x="1371" y="582"/>
                    <a:pt x="1447" y="546"/>
                    <a:pt x="1506" y="528"/>
                  </a:cubicBezTo>
                  <a:lnTo>
                    <a:pt x="1709" y="434"/>
                  </a:lnTo>
                  <a:lnTo>
                    <a:pt x="2088" y="244"/>
                  </a:lnTo>
                  <a:lnTo>
                    <a:pt x="2272" y="168"/>
                  </a:lnTo>
                  <a:lnTo>
                    <a:pt x="2444" y="78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6;p57">
              <a:extLst>
                <a:ext uri="{FF2B5EF4-FFF2-40B4-BE49-F238E27FC236}">
                  <a16:creationId xmlns:a16="http://schemas.microsoft.com/office/drawing/2014/main" id="{94400C6B-9DFE-68B3-6E86-A4EA653E0662}"/>
                </a:ext>
              </a:extLst>
            </p:cNvPr>
            <p:cNvSpPr/>
            <p:nvPr/>
          </p:nvSpPr>
          <p:spPr>
            <a:xfrm rot="2318113">
              <a:off x="7912610" y="1276054"/>
              <a:ext cx="178648" cy="85529"/>
            </a:xfrm>
            <a:custGeom>
              <a:avLst/>
              <a:gdLst/>
              <a:ahLst/>
              <a:cxnLst/>
              <a:rect l="l" t="t" r="r" b="b"/>
              <a:pathLst>
                <a:path w="2517" h="1205" extrusionOk="0">
                  <a:moveTo>
                    <a:pt x="2498" y="1"/>
                  </a:moveTo>
                  <a:lnTo>
                    <a:pt x="2327" y="55"/>
                  </a:lnTo>
                  <a:cubicBezTo>
                    <a:pt x="2327" y="55"/>
                    <a:pt x="2309" y="55"/>
                    <a:pt x="2291" y="77"/>
                  </a:cubicBezTo>
                  <a:cubicBezTo>
                    <a:pt x="2178" y="95"/>
                    <a:pt x="2066" y="131"/>
                    <a:pt x="1971" y="168"/>
                  </a:cubicBezTo>
                  <a:lnTo>
                    <a:pt x="1953" y="190"/>
                  </a:lnTo>
                  <a:cubicBezTo>
                    <a:pt x="1894" y="208"/>
                    <a:pt x="1840" y="226"/>
                    <a:pt x="1782" y="244"/>
                  </a:cubicBezTo>
                  <a:lnTo>
                    <a:pt x="1763" y="262"/>
                  </a:lnTo>
                  <a:cubicBezTo>
                    <a:pt x="1709" y="280"/>
                    <a:pt x="1651" y="303"/>
                    <a:pt x="1597" y="339"/>
                  </a:cubicBezTo>
                  <a:cubicBezTo>
                    <a:pt x="1466" y="393"/>
                    <a:pt x="1313" y="452"/>
                    <a:pt x="1218" y="506"/>
                  </a:cubicBezTo>
                  <a:cubicBezTo>
                    <a:pt x="1069" y="582"/>
                    <a:pt x="957" y="641"/>
                    <a:pt x="844" y="695"/>
                  </a:cubicBezTo>
                  <a:cubicBezTo>
                    <a:pt x="731" y="772"/>
                    <a:pt x="619" y="826"/>
                    <a:pt x="488" y="902"/>
                  </a:cubicBezTo>
                  <a:cubicBezTo>
                    <a:pt x="317" y="997"/>
                    <a:pt x="150" y="1110"/>
                    <a:pt x="1" y="1204"/>
                  </a:cubicBezTo>
                  <a:lnTo>
                    <a:pt x="168" y="1128"/>
                  </a:lnTo>
                  <a:lnTo>
                    <a:pt x="506" y="956"/>
                  </a:lnTo>
                  <a:lnTo>
                    <a:pt x="1259" y="600"/>
                  </a:lnTo>
                  <a:cubicBezTo>
                    <a:pt x="1313" y="564"/>
                    <a:pt x="1389" y="528"/>
                    <a:pt x="1443" y="506"/>
                  </a:cubicBezTo>
                  <a:lnTo>
                    <a:pt x="1633" y="415"/>
                  </a:lnTo>
                  <a:lnTo>
                    <a:pt x="1989" y="226"/>
                  </a:lnTo>
                  <a:lnTo>
                    <a:pt x="2178" y="150"/>
                  </a:lnTo>
                  <a:lnTo>
                    <a:pt x="2345" y="77"/>
                  </a:lnTo>
                  <a:lnTo>
                    <a:pt x="2516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7;p57">
              <a:extLst>
                <a:ext uri="{FF2B5EF4-FFF2-40B4-BE49-F238E27FC236}">
                  <a16:creationId xmlns:a16="http://schemas.microsoft.com/office/drawing/2014/main" id="{FEA3A655-88B3-D804-B250-E2243AB1C555}"/>
                </a:ext>
              </a:extLst>
            </p:cNvPr>
            <p:cNvSpPr/>
            <p:nvPr/>
          </p:nvSpPr>
          <p:spPr>
            <a:xfrm rot="2318113">
              <a:off x="7930467" y="1223626"/>
              <a:ext cx="178861" cy="85529"/>
            </a:xfrm>
            <a:custGeom>
              <a:avLst/>
              <a:gdLst/>
              <a:ahLst/>
              <a:cxnLst/>
              <a:rect l="l" t="t" r="r" b="b"/>
              <a:pathLst>
                <a:path w="2520" h="1205" extrusionOk="0">
                  <a:moveTo>
                    <a:pt x="2520" y="1"/>
                  </a:moveTo>
                  <a:lnTo>
                    <a:pt x="2349" y="60"/>
                  </a:lnTo>
                  <a:cubicBezTo>
                    <a:pt x="2331" y="60"/>
                    <a:pt x="2312" y="60"/>
                    <a:pt x="2294" y="78"/>
                  </a:cubicBezTo>
                  <a:cubicBezTo>
                    <a:pt x="2182" y="114"/>
                    <a:pt x="2087" y="154"/>
                    <a:pt x="1974" y="190"/>
                  </a:cubicBezTo>
                  <a:cubicBezTo>
                    <a:pt x="1916" y="208"/>
                    <a:pt x="1844" y="226"/>
                    <a:pt x="1785" y="267"/>
                  </a:cubicBezTo>
                  <a:lnTo>
                    <a:pt x="1767" y="267"/>
                  </a:lnTo>
                  <a:cubicBezTo>
                    <a:pt x="1708" y="285"/>
                    <a:pt x="1654" y="303"/>
                    <a:pt x="1596" y="339"/>
                  </a:cubicBezTo>
                  <a:cubicBezTo>
                    <a:pt x="1465" y="398"/>
                    <a:pt x="1316" y="474"/>
                    <a:pt x="1222" y="510"/>
                  </a:cubicBezTo>
                  <a:cubicBezTo>
                    <a:pt x="1073" y="587"/>
                    <a:pt x="960" y="641"/>
                    <a:pt x="847" y="718"/>
                  </a:cubicBezTo>
                  <a:cubicBezTo>
                    <a:pt x="735" y="772"/>
                    <a:pt x="622" y="830"/>
                    <a:pt x="491" y="903"/>
                  </a:cubicBezTo>
                  <a:cubicBezTo>
                    <a:pt x="320" y="997"/>
                    <a:pt x="153" y="1110"/>
                    <a:pt x="0" y="1205"/>
                  </a:cubicBezTo>
                  <a:lnTo>
                    <a:pt x="171" y="1128"/>
                  </a:lnTo>
                  <a:lnTo>
                    <a:pt x="509" y="961"/>
                  </a:lnTo>
                  <a:lnTo>
                    <a:pt x="1258" y="605"/>
                  </a:lnTo>
                  <a:cubicBezTo>
                    <a:pt x="1316" y="564"/>
                    <a:pt x="1393" y="528"/>
                    <a:pt x="1447" y="510"/>
                  </a:cubicBezTo>
                  <a:lnTo>
                    <a:pt x="1636" y="416"/>
                  </a:lnTo>
                  <a:lnTo>
                    <a:pt x="2010" y="249"/>
                  </a:lnTo>
                  <a:lnTo>
                    <a:pt x="2182" y="154"/>
                  </a:lnTo>
                  <a:lnTo>
                    <a:pt x="2349" y="78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8;p57">
              <a:extLst>
                <a:ext uri="{FF2B5EF4-FFF2-40B4-BE49-F238E27FC236}">
                  <a16:creationId xmlns:a16="http://schemas.microsoft.com/office/drawing/2014/main" id="{FD5C49F4-9199-54B5-C37E-080C1A36851D}"/>
                </a:ext>
              </a:extLst>
            </p:cNvPr>
            <p:cNvSpPr/>
            <p:nvPr/>
          </p:nvSpPr>
          <p:spPr>
            <a:xfrm rot="2318113">
              <a:off x="7947118" y="1174705"/>
              <a:ext cx="172189" cy="83896"/>
            </a:xfrm>
            <a:custGeom>
              <a:avLst/>
              <a:gdLst/>
              <a:ahLst/>
              <a:cxnLst/>
              <a:rect l="l" t="t" r="r" b="b"/>
              <a:pathLst>
                <a:path w="2426" h="1182" extrusionOk="0">
                  <a:moveTo>
                    <a:pt x="2426" y="0"/>
                  </a:moveTo>
                  <a:lnTo>
                    <a:pt x="2426" y="0"/>
                  </a:lnTo>
                  <a:cubicBezTo>
                    <a:pt x="2367" y="18"/>
                    <a:pt x="2313" y="36"/>
                    <a:pt x="2254" y="54"/>
                  </a:cubicBezTo>
                  <a:lnTo>
                    <a:pt x="2218" y="54"/>
                  </a:lnTo>
                  <a:cubicBezTo>
                    <a:pt x="2106" y="91"/>
                    <a:pt x="2011" y="131"/>
                    <a:pt x="1898" y="167"/>
                  </a:cubicBezTo>
                  <a:cubicBezTo>
                    <a:pt x="1840" y="185"/>
                    <a:pt x="1786" y="226"/>
                    <a:pt x="1727" y="244"/>
                  </a:cubicBezTo>
                  <a:lnTo>
                    <a:pt x="1709" y="244"/>
                  </a:lnTo>
                  <a:cubicBezTo>
                    <a:pt x="1655" y="262"/>
                    <a:pt x="1596" y="298"/>
                    <a:pt x="1542" y="316"/>
                  </a:cubicBezTo>
                  <a:cubicBezTo>
                    <a:pt x="1412" y="375"/>
                    <a:pt x="1276" y="451"/>
                    <a:pt x="1164" y="487"/>
                  </a:cubicBezTo>
                  <a:cubicBezTo>
                    <a:pt x="1015" y="564"/>
                    <a:pt x="902" y="618"/>
                    <a:pt x="807" y="695"/>
                  </a:cubicBezTo>
                  <a:cubicBezTo>
                    <a:pt x="695" y="749"/>
                    <a:pt x="582" y="807"/>
                    <a:pt x="451" y="879"/>
                  </a:cubicBezTo>
                  <a:cubicBezTo>
                    <a:pt x="303" y="974"/>
                    <a:pt x="149" y="1069"/>
                    <a:pt x="1" y="1181"/>
                  </a:cubicBezTo>
                  <a:lnTo>
                    <a:pt x="149" y="1105"/>
                  </a:lnTo>
                  <a:lnTo>
                    <a:pt x="487" y="938"/>
                  </a:lnTo>
                  <a:lnTo>
                    <a:pt x="1204" y="582"/>
                  </a:lnTo>
                  <a:cubicBezTo>
                    <a:pt x="1276" y="541"/>
                    <a:pt x="1335" y="523"/>
                    <a:pt x="1389" y="487"/>
                  </a:cubicBezTo>
                  <a:lnTo>
                    <a:pt x="1578" y="393"/>
                  </a:lnTo>
                  <a:lnTo>
                    <a:pt x="1934" y="226"/>
                  </a:lnTo>
                  <a:lnTo>
                    <a:pt x="2106" y="149"/>
                  </a:lnTo>
                  <a:lnTo>
                    <a:pt x="2272" y="72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9;p57">
              <a:extLst>
                <a:ext uri="{FF2B5EF4-FFF2-40B4-BE49-F238E27FC236}">
                  <a16:creationId xmlns:a16="http://schemas.microsoft.com/office/drawing/2014/main" id="{97664FB9-4489-3049-8DE3-9B2440553901}"/>
                </a:ext>
              </a:extLst>
            </p:cNvPr>
            <p:cNvSpPr/>
            <p:nvPr/>
          </p:nvSpPr>
          <p:spPr>
            <a:xfrm rot="2318113">
              <a:off x="7962746" y="1127625"/>
              <a:ext cx="165447" cy="81341"/>
            </a:xfrm>
            <a:custGeom>
              <a:avLst/>
              <a:gdLst/>
              <a:ahLst/>
              <a:cxnLst/>
              <a:rect l="l" t="t" r="r" b="b"/>
              <a:pathLst>
                <a:path w="2331" h="1146" extrusionOk="0">
                  <a:moveTo>
                    <a:pt x="2331" y="0"/>
                  </a:moveTo>
                  <a:cubicBezTo>
                    <a:pt x="2290" y="18"/>
                    <a:pt x="2236" y="36"/>
                    <a:pt x="2177" y="36"/>
                  </a:cubicBezTo>
                  <a:lnTo>
                    <a:pt x="2141" y="59"/>
                  </a:lnTo>
                  <a:cubicBezTo>
                    <a:pt x="2029" y="95"/>
                    <a:pt x="1934" y="131"/>
                    <a:pt x="1839" y="172"/>
                  </a:cubicBezTo>
                  <a:lnTo>
                    <a:pt x="1821" y="172"/>
                  </a:lnTo>
                  <a:cubicBezTo>
                    <a:pt x="1767" y="190"/>
                    <a:pt x="1709" y="208"/>
                    <a:pt x="1655" y="244"/>
                  </a:cubicBezTo>
                  <a:cubicBezTo>
                    <a:pt x="1596" y="262"/>
                    <a:pt x="1542" y="284"/>
                    <a:pt x="1483" y="320"/>
                  </a:cubicBezTo>
                  <a:cubicBezTo>
                    <a:pt x="1352" y="374"/>
                    <a:pt x="1222" y="433"/>
                    <a:pt x="1127" y="487"/>
                  </a:cubicBezTo>
                  <a:cubicBezTo>
                    <a:pt x="996" y="546"/>
                    <a:pt x="884" y="622"/>
                    <a:pt x="771" y="676"/>
                  </a:cubicBezTo>
                  <a:cubicBezTo>
                    <a:pt x="676" y="735"/>
                    <a:pt x="564" y="789"/>
                    <a:pt x="433" y="866"/>
                  </a:cubicBezTo>
                  <a:cubicBezTo>
                    <a:pt x="280" y="960"/>
                    <a:pt x="131" y="1051"/>
                    <a:pt x="0" y="1145"/>
                  </a:cubicBezTo>
                  <a:lnTo>
                    <a:pt x="149" y="1073"/>
                  </a:lnTo>
                  <a:lnTo>
                    <a:pt x="469" y="920"/>
                  </a:lnTo>
                  <a:lnTo>
                    <a:pt x="1163" y="564"/>
                  </a:lnTo>
                  <a:cubicBezTo>
                    <a:pt x="1222" y="546"/>
                    <a:pt x="1276" y="510"/>
                    <a:pt x="1334" y="469"/>
                  </a:cubicBezTo>
                  <a:lnTo>
                    <a:pt x="1519" y="397"/>
                  </a:lnTo>
                  <a:lnTo>
                    <a:pt x="1857" y="226"/>
                  </a:lnTo>
                  <a:lnTo>
                    <a:pt x="2029" y="149"/>
                  </a:lnTo>
                  <a:lnTo>
                    <a:pt x="2177" y="77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0;p57">
              <a:extLst>
                <a:ext uri="{FF2B5EF4-FFF2-40B4-BE49-F238E27FC236}">
                  <a16:creationId xmlns:a16="http://schemas.microsoft.com/office/drawing/2014/main" id="{2FB2E838-47B9-D6FE-CC82-3896A224D484}"/>
                </a:ext>
              </a:extLst>
            </p:cNvPr>
            <p:cNvSpPr/>
            <p:nvPr/>
          </p:nvSpPr>
          <p:spPr>
            <a:xfrm rot="2318113">
              <a:off x="7969614" y="1069619"/>
              <a:ext cx="168002" cy="82619"/>
            </a:xfrm>
            <a:custGeom>
              <a:avLst/>
              <a:gdLst/>
              <a:ahLst/>
              <a:cxnLst/>
              <a:rect l="l" t="t" r="r" b="b"/>
              <a:pathLst>
                <a:path w="2367" h="1164" extrusionOk="0">
                  <a:moveTo>
                    <a:pt x="2367" y="0"/>
                  </a:moveTo>
                  <a:cubicBezTo>
                    <a:pt x="2313" y="18"/>
                    <a:pt x="2254" y="36"/>
                    <a:pt x="2218" y="54"/>
                  </a:cubicBezTo>
                  <a:lnTo>
                    <a:pt x="2160" y="54"/>
                  </a:lnTo>
                  <a:cubicBezTo>
                    <a:pt x="2047" y="95"/>
                    <a:pt x="1952" y="131"/>
                    <a:pt x="1862" y="167"/>
                  </a:cubicBezTo>
                  <a:cubicBezTo>
                    <a:pt x="1804" y="185"/>
                    <a:pt x="1749" y="225"/>
                    <a:pt x="1691" y="244"/>
                  </a:cubicBezTo>
                  <a:lnTo>
                    <a:pt x="1673" y="244"/>
                  </a:lnTo>
                  <a:cubicBezTo>
                    <a:pt x="1614" y="262"/>
                    <a:pt x="1560" y="298"/>
                    <a:pt x="1502" y="320"/>
                  </a:cubicBezTo>
                  <a:cubicBezTo>
                    <a:pt x="1371" y="374"/>
                    <a:pt x="1240" y="433"/>
                    <a:pt x="1145" y="487"/>
                  </a:cubicBezTo>
                  <a:cubicBezTo>
                    <a:pt x="997" y="564"/>
                    <a:pt x="884" y="618"/>
                    <a:pt x="789" y="676"/>
                  </a:cubicBezTo>
                  <a:cubicBezTo>
                    <a:pt x="677" y="730"/>
                    <a:pt x="582" y="789"/>
                    <a:pt x="451" y="861"/>
                  </a:cubicBezTo>
                  <a:cubicBezTo>
                    <a:pt x="302" y="956"/>
                    <a:pt x="149" y="1068"/>
                    <a:pt x="0" y="1163"/>
                  </a:cubicBezTo>
                  <a:lnTo>
                    <a:pt x="149" y="1086"/>
                  </a:lnTo>
                  <a:lnTo>
                    <a:pt x="487" y="920"/>
                  </a:lnTo>
                  <a:lnTo>
                    <a:pt x="1186" y="582"/>
                  </a:lnTo>
                  <a:cubicBezTo>
                    <a:pt x="1240" y="546"/>
                    <a:pt x="1299" y="505"/>
                    <a:pt x="1371" y="487"/>
                  </a:cubicBezTo>
                  <a:lnTo>
                    <a:pt x="1542" y="392"/>
                  </a:lnTo>
                  <a:lnTo>
                    <a:pt x="1898" y="225"/>
                  </a:lnTo>
                  <a:lnTo>
                    <a:pt x="2047" y="149"/>
                  </a:lnTo>
                  <a:lnTo>
                    <a:pt x="2218" y="72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71;p57">
              <a:extLst>
                <a:ext uri="{FF2B5EF4-FFF2-40B4-BE49-F238E27FC236}">
                  <a16:creationId xmlns:a16="http://schemas.microsoft.com/office/drawing/2014/main" id="{3A489B78-E064-F7E6-5DEC-0E1EF743B13F}"/>
                </a:ext>
              </a:extLst>
            </p:cNvPr>
            <p:cNvSpPr/>
            <p:nvPr/>
          </p:nvSpPr>
          <p:spPr>
            <a:xfrm rot="2318113">
              <a:off x="7432072" y="1783905"/>
              <a:ext cx="162608" cy="150829"/>
            </a:xfrm>
            <a:custGeom>
              <a:avLst/>
              <a:gdLst/>
              <a:ahLst/>
              <a:cxnLst/>
              <a:rect l="l" t="t" r="r" b="b"/>
              <a:pathLst>
                <a:path w="2291" h="2125" extrusionOk="0">
                  <a:moveTo>
                    <a:pt x="1051" y="1"/>
                  </a:moveTo>
                  <a:cubicBezTo>
                    <a:pt x="1051" y="1"/>
                    <a:pt x="172" y="1015"/>
                    <a:pt x="19" y="1727"/>
                  </a:cubicBezTo>
                  <a:cubicBezTo>
                    <a:pt x="1" y="1876"/>
                    <a:pt x="149" y="2011"/>
                    <a:pt x="321" y="2047"/>
                  </a:cubicBezTo>
                  <a:cubicBezTo>
                    <a:pt x="753" y="2124"/>
                    <a:pt x="866" y="1727"/>
                    <a:pt x="1033" y="1538"/>
                  </a:cubicBezTo>
                  <a:cubicBezTo>
                    <a:pt x="1335" y="1223"/>
                    <a:pt x="1727" y="695"/>
                    <a:pt x="2291" y="582"/>
                  </a:cubicBez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2;p57">
              <a:extLst>
                <a:ext uri="{FF2B5EF4-FFF2-40B4-BE49-F238E27FC236}">
                  <a16:creationId xmlns:a16="http://schemas.microsoft.com/office/drawing/2014/main" id="{DCE4319D-505A-7EC7-E8AD-8294AF198DBD}"/>
                </a:ext>
              </a:extLst>
            </p:cNvPr>
            <p:cNvSpPr/>
            <p:nvPr/>
          </p:nvSpPr>
          <p:spPr>
            <a:xfrm rot="2318113">
              <a:off x="7847129" y="2030339"/>
              <a:ext cx="169350" cy="133510"/>
            </a:xfrm>
            <a:custGeom>
              <a:avLst/>
              <a:gdLst/>
              <a:ahLst/>
              <a:cxnLst/>
              <a:rect l="l" t="t" r="r" b="b"/>
              <a:pathLst>
                <a:path w="2386" h="1881" extrusionOk="0">
                  <a:moveTo>
                    <a:pt x="902" y="1"/>
                  </a:moveTo>
                  <a:cubicBezTo>
                    <a:pt x="902" y="1"/>
                    <a:pt x="1975" y="700"/>
                    <a:pt x="2331" y="1299"/>
                  </a:cubicBezTo>
                  <a:cubicBezTo>
                    <a:pt x="2385" y="1430"/>
                    <a:pt x="2290" y="1601"/>
                    <a:pt x="2160" y="1673"/>
                  </a:cubicBezTo>
                  <a:cubicBezTo>
                    <a:pt x="1822" y="1881"/>
                    <a:pt x="1578" y="1543"/>
                    <a:pt x="1389" y="1412"/>
                  </a:cubicBezTo>
                  <a:cubicBezTo>
                    <a:pt x="1033" y="1204"/>
                    <a:pt x="528" y="830"/>
                    <a:pt x="0" y="884"/>
                  </a:cubicBez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3;p57">
              <a:extLst>
                <a:ext uri="{FF2B5EF4-FFF2-40B4-BE49-F238E27FC236}">
                  <a16:creationId xmlns:a16="http://schemas.microsoft.com/office/drawing/2014/main" id="{33C3ECF0-8AC1-1F73-19ED-9BA6F3289E6A}"/>
                </a:ext>
              </a:extLst>
            </p:cNvPr>
            <p:cNvSpPr/>
            <p:nvPr/>
          </p:nvSpPr>
          <p:spPr>
            <a:xfrm rot="2318113">
              <a:off x="7875848" y="2012366"/>
              <a:ext cx="89360" cy="69559"/>
            </a:xfrm>
            <a:custGeom>
              <a:avLst/>
              <a:gdLst/>
              <a:ahLst/>
              <a:cxnLst/>
              <a:rect l="l" t="t" r="r" b="b"/>
              <a:pathLst>
                <a:path w="1259" h="980" extrusionOk="0">
                  <a:moveTo>
                    <a:pt x="902" y="1"/>
                  </a:moveTo>
                  <a:lnTo>
                    <a:pt x="0" y="884"/>
                  </a:lnTo>
                  <a:cubicBezTo>
                    <a:pt x="208" y="866"/>
                    <a:pt x="415" y="902"/>
                    <a:pt x="600" y="979"/>
                  </a:cubicBezTo>
                  <a:cubicBezTo>
                    <a:pt x="848" y="754"/>
                    <a:pt x="1051" y="510"/>
                    <a:pt x="1258" y="249"/>
                  </a:cubicBezTo>
                  <a:cubicBezTo>
                    <a:pt x="1051" y="96"/>
                    <a:pt x="902" y="1"/>
                    <a:pt x="902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4;p57">
              <a:extLst>
                <a:ext uri="{FF2B5EF4-FFF2-40B4-BE49-F238E27FC236}">
                  <a16:creationId xmlns:a16="http://schemas.microsoft.com/office/drawing/2014/main" id="{AC54373B-9DA3-C0E8-8763-38D1D3DCCB90}"/>
                </a:ext>
              </a:extLst>
            </p:cNvPr>
            <p:cNvSpPr/>
            <p:nvPr/>
          </p:nvSpPr>
          <p:spPr>
            <a:xfrm rot="2318113">
              <a:off x="7495564" y="1806162"/>
              <a:ext cx="118460" cy="73392"/>
            </a:xfrm>
            <a:custGeom>
              <a:avLst/>
              <a:gdLst/>
              <a:ahLst/>
              <a:cxnLst/>
              <a:rect l="l" t="t" r="r" b="b"/>
              <a:pathLst>
                <a:path w="1669" h="1034" extrusionOk="0">
                  <a:moveTo>
                    <a:pt x="1" y="546"/>
                  </a:moveTo>
                  <a:cubicBezTo>
                    <a:pt x="280" y="731"/>
                    <a:pt x="582" y="903"/>
                    <a:pt x="902" y="1033"/>
                  </a:cubicBezTo>
                  <a:cubicBezTo>
                    <a:pt x="1105" y="826"/>
                    <a:pt x="1371" y="637"/>
                    <a:pt x="1669" y="582"/>
                  </a:cubicBezTo>
                  <a:lnTo>
                    <a:pt x="429" y="1"/>
                  </a:lnTo>
                  <a:cubicBezTo>
                    <a:pt x="429" y="1"/>
                    <a:pt x="226" y="226"/>
                    <a:pt x="1" y="546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5;p57">
              <a:extLst>
                <a:ext uri="{FF2B5EF4-FFF2-40B4-BE49-F238E27FC236}">
                  <a16:creationId xmlns:a16="http://schemas.microsoft.com/office/drawing/2014/main" id="{FC0C3701-5B89-8801-2B74-65549E2A8087}"/>
                </a:ext>
              </a:extLst>
            </p:cNvPr>
            <p:cNvSpPr/>
            <p:nvPr/>
          </p:nvSpPr>
          <p:spPr>
            <a:xfrm rot="2318113">
              <a:off x="8066300" y="1418577"/>
              <a:ext cx="373408" cy="158778"/>
            </a:xfrm>
            <a:custGeom>
              <a:avLst/>
              <a:gdLst/>
              <a:ahLst/>
              <a:cxnLst/>
              <a:rect l="l" t="t" r="r" b="b"/>
              <a:pathLst>
                <a:path w="5261" h="2237" extrusionOk="0">
                  <a:moveTo>
                    <a:pt x="5220" y="2106"/>
                  </a:moveTo>
                  <a:cubicBezTo>
                    <a:pt x="5166" y="2237"/>
                    <a:pt x="3962" y="1899"/>
                    <a:pt x="2533" y="1353"/>
                  </a:cubicBezTo>
                  <a:cubicBezTo>
                    <a:pt x="1109" y="808"/>
                    <a:pt x="0" y="244"/>
                    <a:pt x="36" y="114"/>
                  </a:cubicBezTo>
                  <a:cubicBezTo>
                    <a:pt x="95" y="1"/>
                    <a:pt x="1406" y="78"/>
                    <a:pt x="2835" y="623"/>
                  </a:cubicBezTo>
                  <a:cubicBezTo>
                    <a:pt x="4264" y="1168"/>
                    <a:pt x="5261" y="1975"/>
                    <a:pt x="5220" y="210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6;p57">
              <a:extLst>
                <a:ext uri="{FF2B5EF4-FFF2-40B4-BE49-F238E27FC236}">
                  <a16:creationId xmlns:a16="http://schemas.microsoft.com/office/drawing/2014/main" id="{CB718C52-352C-409C-A680-1CEDB7B1FCA5}"/>
                </a:ext>
              </a:extLst>
            </p:cNvPr>
            <p:cNvSpPr/>
            <p:nvPr/>
          </p:nvSpPr>
          <p:spPr>
            <a:xfrm rot="2318113">
              <a:off x="8244956" y="1357125"/>
              <a:ext cx="106607" cy="227911"/>
            </a:xfrm>
            <a:custGeom>
              <a:avLst/>
              <a:gdLst/>
              <a:ahLst/>
              <a:cxnLst/>
              <a:rect l="l" t="t" r="r" b="b"/>
              <a:pathLst>
                <a:path w="1502" h="3211" extrusionOk="0">
                  <a:moveTo>
                    <a:pt x="1501" y="226"/>
                  </a:moveTo>
                  <a:lnTo>
                    <a:pt x="320" y="3210"/>
                  </a:lnTo>
                  <a:lnTo>
                    <a:pt x="0" y="3044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7;p57">
              <a:extLst>
                <a:ext uri="{FF2B5EF4-FFF2-40B4-BE49-F238E27FC236}">
                  <a16:creationId xmlns:a16="http://schemas.microsoft.com/office/drawing/2014/main" id="{E73AAB3A-D7D0-EF74-3DCF-E8DE6A8BEEA9}"/>
                </a:ext>
              </a:extLst>
            </p:cNvPr>
            <p:cNvSpPr/>
            <p:nvPr/>
          </p:nvSpPr>
          <p:spPr>
            <a:xfrm rot="2318113">
              <a:off x="8109341" y="1312309"/>
              <a:ext cx="381429" cy="274615"/>
            </a:xfrm>
            <a:custGeom>
              <a:avLst/>
              <a:gdLst/>
              <a:ahLst/>
              <a:cxnLst/>
              <a:rect l="l" t="t" r="r" b="b"/>
              <a:pathLst>
                <a:path w="5374" h="3869" extrusionOk="0">
                  <a:moveTo>
                    <a:pt x="5261" y="2498"/>
                  </a:moveTo>
                  <a:cubicBezTo>
                    <a:pt x="4941" y="974"/>
                    <a:pt x="3309" y="0"/>
                    <a:pt x="1821" y="429"/>
                  </a:cubicBezTo>
                  <a:cubicBezTo>
                    <a:pt x="1370" y="564"/>
                    <a:pt x="920" y="789"/>
                    <a:pt x="582" y="1127"/>
                  </a:cubicBezTo>
                  <a:cubicBezTo>
                    <a:pt x="433" y="1258"/>
                    <a:pt x="302" y="1389"/>
                    <a:pt x="207" y="1538"/>
                  </a:cubicBezTo>
                  <a:cubicBezTo>
                    <a:pt x="189" y="1556"/>
                    <a:pt x="0" y="1894"/>
                    <a:pt x="0" y="1894"/>
                  </a:cubicBezTo>
                  <a:cubicBezTo>
                    <a:pt x="604" y="1970"/>
                    <a:pt x="1691" y="2142"/>
                    <a:pt x="2745" y="2534"/>
                  </a:cubicBezTo>
                  <a:cubicBezTo>
                    <a:pt x="3890" y="2948"/>
                    <a:pt x="4715" y="3530"/>
                    <a:pt x="5184" y="3868"/>
                  </a:cubicBezTo>
                  <a:cubicBezTo>
                    <a:pt x="5202" y="3832"/>
                    <a:pt x="5243" y="3755"/>
                    <a:pt x="5261" y="3697"/>
                  </a:cubicBezTo>
                  <a:cubicBezTo>
                    <a:pt x="5373" y="3305"/>
                    <a:pt x="5355" y="2890"/>
                    <a:pt x="5261" y="2498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8;p57">
              <a:extLst>
                <a:ext uri="{FF2B5EF4-FFF2-40B4-BE49-F238E27FC236}">
                  <a16:creationId xmlns:a16="http://schemas.microsoft.com/office/drawing/2014/main" id="{225FC23A-7BB6-67F7-8E99-C1FC57923391}"/>
                </a:ext>
              </a:extLst>
            </p:cNvPr>
            <p:cNvSpPr/>
            <p:nvPr/>
          </p:nvSpPr>
          <p:spPr>
            <a:xfrm rot="2318113">
              <a:off x="7681888" y="1119811"/>
              <a:ext cx="278725" cy="305348"/>
            </a:xfrm>
            <a:custGeom>
              <a:avLst/>
              <a:gdLst/>
              <a:ahLst/>
              <a:cxnLst/>
              <a:rect l="l" t="t" r="r" b="b"/>
              <a:pathLst>
                <a:path w="3927" h="4302" extrusionOk="0">
                  <a:moveTo>
                    <a:pt x="113" y="4207"/>
                  </a:moveTo>
                  <a:cubicBezTo>
                    <a:pt x="208" y="4301"/>
                    <a:pt x="1128" y="3454"/>
                    <a:pt x="2160" y="2309"/>
                  </a:cubicBezTo>
                  <a:cubicBezTo>
                    <a:pt x="3174" y="1182"/>
                    <a:pt x="3927" y="186"/>
                    <a:pt x="3814" y="96"/>
                  </a:cubicBezTo>
                  <a:cubicBezTo>
                    <a:pt x="3720" y="1"/>
                    <a:pt x="2575" y="677"/>
                    <a:pt x="1560" y="1804"/>
                  </a:cubicBezTo>
                  <a:cubicBezTo>
                    <a:pt x="528" y="2949"/>
                    <a:pt x="1" y="4112"/>
                    <a:pt x="113" y="420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9;p57">
              <a:extLst>
                <a:ext uri="{FF2B5EF4-FFF2-40B4-BE49-F238E27FC236}">
                  <a16:creationId xmlns:a16="http://schemas.microsoft.com/office/drawing/2014/main" id="{202D9935-A3C1-4F6A-E4E7-5642F1A50E54}"/>
                </a:ext>
              </a:extLst>
            </p:cNvPr>
            <p:cNvSpPr/>
            <p:nvPr/>
          </p:nvSpPr>
          <p:spPr>
            <a:xfrm rot="2318113">
              <a:off x="7723296" y="1124718"/>
              <a:ext cx="186598" cy="185324"/>
            </a:xfrm>
            <a:custGeom>
              <a:avLst/>
              <a:gdLst/>
              <a:ahLst/>
              <a:cxnLst/>
              <a:rect l="l" t="t" r="r" b="b"/>
              <a:pathLst>
                <a:path w="2629" h="2611" extrusionOk="0">
                  <a:moveTo>
                    <a:pt x="0" y="469"/>
                  </a:moveTo>
                  <a:lnTo>
                    <a:pt x="2426" y="2610"/>
                  </a:lnTo>
                  <a:lnTo>
                    <a:pt x="2628" y="23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80;p57">
              <a:extLst>
                <a:ext uri="{FF2B5EF4-FFF2-40B4-BE49-F238E27FC236}">
                  <a16:creationId xmlns:a16="http://schemas.microsoft.com/office/drawing/2014/main" id="{DE8D9BB2-919E-6837-2B80-A2A51E25C501}"/>
                </a:ext>
              </a:extLst>
            </p:cNvPr>
            <p:cNvSpPr/>
            <p:nvPr/>
          </p:nvSpPr>
          <p:spPr>
            <a:xfrm rot="2318113">
              <a:off x="7632136" y="1066813"/>
              <a:ext cx="342746" cy="331823"/>
            </a:xfrm>
            <a:custGeom>
              <a:avLst/>
              <a:gdLst/>
              <a:ahLst/>
              <a:cxnLst/>
              <a:rect l="l" t="t" r="r" b="b"/>
              <a:pathLst>
                <a:path w="4829" h="4675" extrusionOk="0">
                  <a:moveTo>
                    <a:pt x="415" y="3494"/>
                  </a:moveTo>
                  <a:cubicBezTo>
                    <a:pt x="0" y="1988"/>
                    <a:pt x="1015" y="374"/>
                    <a:pt x="2538" y="72"/>
                  </a:cubicBezTo>
                  <a:cubicBezTo>
                    <a:pt x="3007" y="0"/>
                    <a:pt x="3494" y="0"/>
                    <a:pt x="3963" y="131"/>
                  </a:cubicBezTo>
                  <a:cubicBezTo>
                    <a:pt x="4134" y="185"/>
                    <a:pt x="4323" y="244"/>
                    <a:pt x="4490" y="338"/>
                  </a:cubicBezTo>
                  <a:cubicBezTo>
                    <a:pt x="4508" y="356"/>
                    <a:pt x="4828" y="564"/>
                    <a:pt x="4810" y="564"/>
                  </a:cubicBezTo>
                  <a:cubicBezTo>
                    <a:pt x="4323" y="902"/>
                    <a:pt x="3422" y="1555"/>
                    <a:pt x="2669" y="2367"/>
                  </a:cubicBezTo>
                  <a:cubicBezTo>
                    <a:pt x="1844" y="3268"/>
                    <a:pt x="1353" y="4147"/>
                    <a:pt x="1109" y="4675"/>
                  </a:cubicBezTo>
                  <a:cubicBezTo>
                    <a:pt x="1055" y="4657"/>
                    <a:pt x="997" y="4598"/>
                    <a:pt x="961" y="4562"/>
                  </a:cubicBezTo>
                  <a:cubicBezTo>
                    <a:pt x="677" y="4242"/>
                    <a:pt x="510" y="3886"/>
                    <a:pt x="415" y="349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1;p57">
              <a:extLst>
                <a:ext uri="{FF2B5EF4-FFF2-40B4-BE49-F238E27FC236}">
                  <a16:creationId xmlns:a16="http://schemas.microsoft.com/office/drawing/2014/main" id="{1C518A0B-DC1B-96E0-F58D-71CBCECB578F}"/>
                </a:ext>
              </a:extLst>
            </p:cNvPr>
            <p:cNvSpPr/>
            <p:nvPr/>
          </p:nvSpPr>
          <p:spPr>
            <a:xfrm rot="2318113">
              <a:off x="7509621" y="1310297"/>
              <a:ext cx="749372" cy="746833"/>
            </a:xfrm>
            <a:custGeom>
              <a:avLst/>
              <a:gdLst/>
              <a:ahLst/>
              <a:cxnLst/>
              <a:rect l="l" t="t" r="r" b="b"/>
              <a:pathLst>
                <a:path w="10558" h="10522" extrusionOk="0">
                  <a:moveTo>
                    <a:pt x="10351" y="5658"/>
                  </a:moveTo>
                  <a:cubicBezTo>
                    <a:pt x="10125" y="8435"/>
                    <a:pt x="7682" y="10522"/>
                    <a:pt x="4883" y="10297"/>
                  </a:cubicBezTo>
                  <a:cubicBezTo>
                    <a:pt x="2106" y="10071"/>
                    <a:pt x="1" y="7646"/>
                    <a:pt x="226" y="4869"/>
                  </a:cubicBezTo>
                  <a:cubicBezTo>
                    <a:pt x="452" y="2088"/>
                    <a:pt x="2872" y="1"/>
                    <a:pt x="5672" y="226"/>
                  </a:cubicBezTo>
                  <a:cubicBezTo>
                    <a:pt x="8471" y="452"/>
                    <a:pt x="10558" y="2877"/>
                    <a:pt x="10351" y="565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2;p57">
              <a:extLst>
                <a:ext uri="{FF2B5EF4-FFF2-40B4-BE49-F238E27FC236}">
                  <a16:creationId xmlns:a16="http://schemas.microsoft.com/office/drawing/2014/main" id="{3C541E10-7773-9089-3BD2-AB3B9F4DCCAB}"/>
                </a:ext>
              </a:extLst>
            </p:cNvPr>
            <p:cNvSpPr/>
            <p:nvPr/>
          </p:nvSpPr>
          <p:spPr>
            <a:xfrm rot="2318113">
              <a:off x="7557504" y="1356208"/>
              <a:ext cx="654618" cy="655910"/>
            </a:xfrm>
            <a:custGeom>
              <a:avLst/>
              <a:gdLst/>
              <a:ahLst/>
              <a:cxnLst/>
              <a:rect l="l" t="t" r="r" b="b"/>
              <a:pathLst>
                <a:path w="9223" h="9241" extrusionOk="0">
                  <a:moveTo>
                    <a:pt x="9033" y="4958"/>
                  </a:moveTo>
                  <a:cubicBezTo>
                    <a:pt x="8844" y="7402"/>
                    <a:pt x="6703" y="9241"/>
                    <a:pt x="4264" y="9052"/>
                  </a:cubicBezTo>
                  <a:cubicBezTo>
                    <a:pt x="1821" y="8849"/>
                    <a:pt x="0" y="6726"/>
                    <a:pt x="189" y="4282"/>
                  </a:cubicBezTo>
                  <a:cubicBezTo>
                    <a:pt x="374" y="1839"/>
                    <a:pt x="2515" y="0"/>
                    <a:pt x="4959" y="207"/>
                  </a:cubicBezTo>
                  <a:cubicBezTo>
                    <a:pt x="7402" y="397"/>
                    <a:pt x="9223" y="2515"/>
                    <a:pt x="9033" y="4958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83;p57">
              <a:extLst>
                <a:ext uri="{FF2B5EF4-FFF2-40B4-BE49-F238E27FC236}">
                  <a16:creationId xmlns:a16="http://schemas.microsoft.com/office/drawing/2014/main" id="{5F2CD1BB-BECE-F1EF-BC12-6E57DFD37E4A}"/>
                </a:ext>
              </a:extLst>
            </p:cNvPr>
            <p:cNvSpPr/>
            <p:nvPr/>
          </p:nvSpPr>
          <p:spPr>
            <a:xfrm rot="2318113">
              <a:off x="7589073" y="1321420"/>
              <a:ext cx="521253" cy="607929"/>
            </a:xfrm>
            <a:custGeom>
              <a:avLst/>
              <a:gdLst/>
              <a:ahLst/>
              <a:cxnLst/>
              <a:rect l="l" t="t" r="r" b="b"/>
              <a:pathLst>
                <a:path w="7344" h="8565" extrusionOk="0">
                  <a:moveTo>
                    <a:pt x="884" y="4751"/>
                  </a:moveTo>
                  <a:cubicBezTo>
                    <a:pt x="1073" y="2312"/>
                    <a:pt x="3214" y="487"/>
                    <a:pt x="5653" y="676"/>
                  </a:cubicBezTo>
                  <a:cubicBezTo>
                    <a:pt x="6257" y="735"/>
                    <a:pt x="6838" y="902"/>
                    <a:pt x="7343" y="1163"/>
                  </a:cubicBezTo>
                  <a:cubicBezTo>
                    <a:pt x="6667" y="622"/>
                    <a:pt x="5842" y="261"/>
                    <a:pt x="4923" y="207"/>
                  </a:cubicBezTo>
                  <a:cubicBezTo>
                    <a:pt x="2479" y="0"/>
                    <a:pt x="338" y="1839"/>
                    <a:pt x="153" y="4282"/>
                  </a:cubicBezTo>
                  <a:cubicBezTo>
                    <a:pt x="0" y="6103"/>
                    <a:pt x="996" y="7758"/>
                    <a:pt x="2520" y="8565"/>
                  </a:cubicBezTo>
                  <a:cubicBezTo>
                    <a:pt x="1429" y="7663"/>
                    <a:pt x="771" y="6275"/>
                    <a:pt x="884" y="475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84;p57">
              <a:extLst>
                <a:ext uri="{FF2B5EF4-FFF2-40B4-BE49-F238E27FC236}">
                  <a16:creationId xmlns:a16="http://schemas.microsoft.com/office/drawing/2014/main" id="{7DA8B009-4479-8C96-0875-0FE45B45DCC2}"/>
                </a:ext>
              </a:extLst>
            </p:cNvPr>
            <p:cNvSpPr/>
            <p:nvPr/>
          </p:nvSpPr>
          <p:spPr>
            <a:xfrm rot="2318113">
              <a:off x="7609712" y="1611030"/>
              <a:ext cx="59407" cy="25481"/>
            </a:xfrm>
            <a:custGeom>
              <a:avLst/>
              <a:gdLst/>
              <a:ahLst/>
              <a:cxnLst/>
              <a:rect l="l" t="t" r="r" b="b"/>
              <a:pathLst>
                <a:path w="837" h="359" extrusionOk="0">
                  <a:moveTo>
                    <a:pt x="670" y="0"/>
                  </a:moveTo>
                  <a:cubicBezTo>
                    <a:pt x="665" y="0"/>
                    <a:pt x="659" y="1"/>
                    <a:pt x="653" y="2"/>
                  </a:cubicBezTo>
                  <a:cubicBezTo>
                    <a:pt x="486" y="56"/>
                    <a:pt x="297" y="96"/>
                    <a:pt x="130" y="150"/>
                  </a:cubicBezTo>
                  <a:cubicBezTo>
                    <a:pt x="0" y="168"/>
                    <a:pt x="49" y="359"/>
                    <a:pt x="168" y="359"/>
                  </a:cubicBezTo>
                  <a:cubicBezTo>
                    <a:pt x="173" y="359"/>
                    <a:pt x="179" y="359"/>
                    <a:pt x="184" y="358"/>
                  </a:cubicBezTo>
                  <a:cubicBezTo>
                    <a:pt x="355" y="299"/>
                    <a:pt x="540" y="245"/>
                    <a:pt x="711" y="209"/>
                  </a:cubicBezTo>
                  <a:cubicBezTo>
                    <a:pt x="836" y="170"/>
                    <a:pt x="789" y="0"/>
                    <a:pt x="67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85;p57">
              <a:extLst>
                <a:ext uri="{FF2B5EF4-FFF2-40B4-BE49-F238E27FC236}">
                  <a16:creationId xmlns:a16="http://schemas.microsoft.com/office/drawing/2014/main" id="{ACE15A03-06D6-D077-0565-6B53C4C8C4DE}"/>
                </a:ext>
              </a:extLst>
            </p:cNvPr>
            <p:cNvSpPr/>
            <p:nvPr/>
          </p:nvSpPr>
          <p:spPr>
            <a:xfrm rot="2318113">
              <a:off x="7759571" y="1907856"/>
              <a:ext cx="27681" cy="52027"/>
            </a:xfrm>
            <a:custGeom>
              <a:avLst/>
              <a:gdLst/>
              <a:ahLst/>
              <a:cxnLst/>
              <a:rect l="l" t="t" r="r" b="b"/>
              <a:pathLst>
                <a:path w="390" h="733" extrusionOk="0">
                  <a:moveTo>
                    <a:pt x="129" y="1"/>
                  </a:moveTo>
                  <a:cubicBezTo>
                    <a:pt x="65" y="1"/>
                    <a:pt x="1" y="53"/>
                    <a:pt x="22" y="132"/>
                  </a:cubicBezTo>
                  <a:cubicBezTo>
                    <a:pt x="58" y="303"/>
                    <a:pt x="117" y="488"/>
                    <a:pt x="171" y="659"/>
                  </a:cubicBezTo>
                  <a:cubicBezTo>
                    <a:pt x="187" y="711"/>
                    <a:pt x="225" y="733"/>
                    <a:pt x="265" y="733"/>
                  </a:cubicBezTo>
                  <a:cubicBezTo>
                    <a:pt x="326" y="733"/>
                    <a:pt x="389" y="680"/>
                    <a:pt x="378" y="601"/>
                  </a:cubicBezTo>
                  <a:cubicBezTo>
                    <a:pt x="324" y="434"/>
                    <a:pt x="266" y="245"/>
                    <a:pt x="230" y="78"/>
                  </a:cubicBezTo>
                  <a:cubicBezTo>
                    <a:pt x="213" y="24"/>
                    <a:pt x="171" y="1"/>
                    <a:pt x="12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6;p57">
              <a:extLst>
                <a:ext uri="{FF2B5EF4-FFF2-40B4-BE49-F238E27FC236}">
                  <a16:creationId xmlns:a16="http://schemas.microsoft.com/office/drawing/2014/main" id="{5EB70625-AEBA-7A8C-6753-0D0F9DB91B7A}"/>
                </a:ext>
              </a:extLst>
            </p:cNvPr>
            <p:cNvSpPr/>
            <p:nvPr/>
          </p:nvSpPr>
          <p:spPr>
            <a:xfrm rot="2318113">
              <a:off x="7970429" y="1452070"/>
              <a:ext cx="28391" cy="52027"/>
            </a:xfrm>
            <a:custGeom>
              <a:avLst/>
              <a:gdLst/>
              <a:ahLst/>
              <a:cxnLst/>
              <a:rect l="l" t="t" r="r" b="b"/>
              <a:pathLst>
                <a:path w="400" h="733" extrusionOk="0">
                  <a:moveTo>
                    <a:pt x="129" y="1"/>
                  </a:moveTo>
                  <a:cubicBezTo>
                    <a:pt x="65" y="1"/>
                    <a:pt x="0" y="53"/>
                    <a:pt x="22" y="132"/>
                  </a:cubicBezTo>
                  <a:cubicBezTo>
                    <a:pt x="76" y="303"/>
                    <a:pt x="117" y="488"/>
                    <a:pt x="171" y="659"/>
                  </a:cubicBezTo>
                  <a:cubicBezTo>
                    <a:pt x="187" y="710"/>
                    <a:pt x="228" y="733"/>
                    <a:pt x="269" y="733"/>
                  </a:cubicBezTo>
                  <a:cubicBezTo>
                    <a:pt x="334" y="733"/>
                    <a:pt x="400" y="680"/>
                    <a:pt x="378" y="600"/>
                  </a:cubicBezTo>
                  <a:cubicBezTo>
                    <a:pt x="324" y="434"/>
                    <a:pt x="265" y="244"/>
                    <a:pt x="229" y="78"/>
                  </a:cubicBezTo>
                  <a:cubicBezTo>
                    <a:pt x="213" y="24"/>
                    <a:pt x="171" y="1"/>
                    <a:pt x="12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87;p57">
              <a:extLst>
                <a:ext uri="{FF2B5EF4-FFF2-40B4-BE49-F238E27FC236}">
                  <a16:creationId xmlns:a16="http://schemas.microsoft.com/office/drawing/2014/main" id="{0FBD2E09-0D5C-237E-B457-FC4C3733D7E2}"/>
                </a:ext>
              </a:extLst>
            </p:cNvPr>
            <p:cNvSpPr/>
            <p:nvPr/>
          </p:nvSpPr>
          <p:spPr>
            <a:xfrm rot="2318113">
              <a:off x="8086517" y="1805396"/>
              <a:ext cx="57349" cy="28604"/>
            </a:xfrm>
            <a:custGeom>
              <a:avLst/>
              <a:gdLst/>
              <a:ahLst/>
              <a:cxnLst/>
              <a:rect l="l" t="t" r="r" b="b"/>
              <a:pathLst>
                <a:path w="808" h="403" extrusionOk="0">
                  <a:moveTo>
                    <a:pt x="663" y="1"/>
                  </a:moveTo>
                  <a:cubicBezTo>
                    <a:pt x="652" y="1"/>
                    <a:pt x="641" y="3"/>
                    <a:pt x="630" y="6"/>
                  </a:cubicBezTo>
                  <a:cubicBezTo>
                    <a:pt x="458" y="60"/>
                    <a:pt x="292" y="137"/>
                    <a:pt x="120" y="191"/>
                  </a:cubicBezTo>
                  <a:cubicBezTo>
                    <a:pt x="0" y="228"/>
                    <a:pt x="40" y="403"/>
                    <a:pt x="149" y="403"/>
                  </a:cubicBezTo>
                  <a:cubicBezTo>
                    <a:pt x="158" y="403"/>
                    <a:pt x="168" y="401"/>
                    <a:pt x="179" y="398"/>
                  </a:cubicBezTo>
                  <a:cubicBezTo>
                    <a:pt x="346" y="344"/>
                    <a:pt x="517" y="268"/>
                    <a:pt x="684" y="209"/>
                  </a:cubicBezTo>
                  <a:cubicBezTo>
                    <a:pt x="807" y="176"/>
                    <a:pt x="769" y="1"/>
                    <a:pt x="663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88;p57">
              <a:extLst>
                <a:ext uri="{FF2B5EF4-FFF2-40B4-BE49-F238E27FC236}">
                  <a16:creationId xmlns:a16="http://schemas.microsoft.com/office/drawing/2014/main" id="{444738AE-224B-AAD3-76D9-D7FD039245ED}"/>
                </a:ext>
              </a:extLst>
            </p:cNvPr>
            <p:cNvSpPr/>
            <p:nvPr/>
          </p:nvSpPr>
          <p:spPr>
            <a:xfrm rot="2318113">
              <a:off x="8342884" y="1444004"/>
              <a:ext cx="85172" cy="130600"/>
            </a:xfrm>
            <a:custGeom>
              <a:avLst/>
              <a:gdLst/>
              <a:ahLst/>
              <a:cxnLst/>
              <a:rect l="l" t="t" r="r" b="b"/>
              <a:pathLst>
                <a:path w="1200" h="1840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18"/>
                    <a:pt x="36" y="36"/>
                    <a:pt x="95" y="72"/>
                  </a:cubicBezTo>
                  <a:lnTo>
                    <a:pt x="113" y="72"/>
                  </a:lnTo>
                  <a:cubicBezTo>
                    <a:pt x="113" y="95"/>
                    <a:pt x="113" y="95"/>
                    <a:pt x="131" y="95"/>
                  </a:cubicBezTo>
                  <a:cubicBezTo>
                    <a:pt x="131" y="113"/>
                    <a:pt x="149" y="113"/>
                    <a:pt x="167" y="131"/>
                  </a:cubicBezTo>
                  <a:lnTo>
                    <a:pt x="226" y="185"/>
                  </a:lnTo>
                  <a:cubicBezTo>
                    <a:pt x="244" y="185"/>
                    <a:pt x="244" y="207"/>
                    <a:pt x="262" y="225"/>
                  </a:cubicBezTo>
                  <a:cubicBezTo>
                    <a:pt x="262" y="225"/>
                    <a:pt x="298" y="243"/>
                    <a:pt x="298" y="261"/>
                  </a:cubicBezTo>
                  <a:cubicBezTo>
                    <a:pt x="320" y="261"/>
                    <a:pt x="320" y="279"/>
                    <a:pt x="338" y="298"/>
                  </a:cubicBezTo>
                  <a:lnTo>
                    <a:pt x="433" y="392"/>
                  </a:lnTo>
                  <a:lnTo>
                    <a:pt x="451" y="433"/>
                  </a:lnTo>
                  <a:cubicBezTo>
                    <a:pt x="469" y="433"/>
                    <a:pt x="469" y="451"/>
                    <a:pt x="487" y="451"/>
                  </a:cubicBezTo>
                  <a:cubicBezTo>
                    <a:pt x="487" y="469"/>
                    <a:pt x="505" y="487"/>
                    <a:pt x="505" y="487"/>
                  </a:cubicBezTo>
                  <a:cubicBezTo>
                    <a:pt x="523" y="505"/>
                    <a:pt x="546" y="523"/>
                    <a:pt x="546" y="545"/>
                  </a:cubicBezTo>
                  <a:cubicBezTo>
                    <a:pt x="582" y="582"/>
                    <a:pt x="600" y="618"/>
                    <a:pt x="636" y="658"/>
                  </a:cubicBezTo>
                  <a:cubicBezTo>
                    <a:pt x="658" y="694"/>
                    <a:pt x="676" y="730"/>
                    <a:pt x="712" y="771"/>
                  </a:cubicBezTo>
                  <a:lnTo>
                    <a:pt x="748" y="825"/>
                  </a:lnTo>
                  <a:cubicBezTo>
                    <a:pt x="748" y="843"/>
                    <a:pt x="771" y="861"/>
                    <a:pt x="771" y="884"/>
                  </a:cubicBezTo>
                  <a:cubicBezTo>
                    <a:pt x="789" y="920"/>
                    <a:pt x="825" y="956"/>
                    <a:pt x="843" y="1014"/>
                  </a:cubicBezTo>
                  <a:cubicBezTo>
                    <a:pt x="861" y="1050"/>
                    <a:pt x="884" y="1086"/>
                    <a:pt x="902" y="1127"/>
                  </a:cubicBezTo>
                  <a:cubicBezTo>
                    <a:pt x="920" y="1145"/>
                    <a:pt x="920" y="1163"/>
                    <a:pt x="920" y="1181"/>
                  </a:cubicBezTo>
                  <a:cubicBezTo>
                    <a:pt x="938" y="1199"/>
                    <a:pt x="938" y="1222"/>
                    <a:pt x="956" y="1240"/>
                  </a:cubicBezTo>
                  <a:cubicBezTo>
                    <a:pt x="974" y="1276"/>
                    <a:pt x="996" y="1312"/>
                    <a:pt x="996" y="1352"/>
                  </a:cubicBezTo>
                  <a:cubicBezTo>
                    <a:pt x="1014" y="1370"/>
                    <a:pt x="1014" y="1388"/>
                    <a:pt x="1032" y="1406"/>
                  </a:cubicBezTo>
                  <a:cubicBezTo>
                    <a:pt x="1032" y="1447"/>
                    <a:pt x="1050" y="1483"/>
                    <a:pt x="1069" y="1519"/>
                  </a:cubicBezTo>
                  <a:lnTo>
                    <a:pt x="1069" y="1537"/>
                  </a:lnTo>
                  <a:cubicBezTo>
                    <a:pt x="1087" y="1578"/>
                    <a:pt x="1109" y="1614"/>
                    <a:pt x="1127" y="1650"/>
                  </a:cubicBezTo>
                  <a:lnTo>
                    <a:pt x="1127" y="1690"/>
                  </a:lnTo>
                  <a:lnTo>
                    <a:pt x="1145" y="1690"/>
                  </a:lnTo>
                  <a:cubicBezTo>
                    <a:pt x="1145" y="1726"/>
                    <a:pt x="1145" y="1726"/>
                    <a:pt x="1163" y="1745"/>
                  </a:cubicBezTo>
                  <a:cubicBezTo>
                    <a:pt x="1181" y="1803"/>
                    <a:pt x="1181" y="1839"/>
                    <a:pt x="1181" y="1839"/>
                  </a:cubicBezTo>
                  <a:lnTo>
                    <a:pt x="1199" y="1839"/>
                  </a:lnTo>
                  <a:lnTo>
                    <a:pt x="1199" y="1745"/>
                  </a:lnTo>
                  <a:cubicBezTo>
                    <a:pt x="1199" y="1708"/>
                    <a:pt x="1199" y="1672"/>
                    <a:pt x="1181" y="1632"/>
                  </a:cubicBezTo>
                  <a:lnTo>
                    <a:pt x="1181" y="1560"/>
                  </a:lnTo>
                  <a:lnTo>
                    <a:pt x="1163" y="1483"/>
                  </a:lnTo>
                  <a:cubicBezTo>
                    <a:pt x="1163" y="1424"/>
                    <a:pt x="1145" y="1388"/>
                    <a:pt x="1127" y="1312"/>
                  </a:cubicBezTo>
                  <a:cubicBezTo>
                    <a:pt x="1127" y="1258"/>
                    <a:pt x="1087" y="1181"/>
                    <a:pt x="1069" y="1127"/>
                  </a:cubicBezTo>
                  <a:lnTo>
                    <a:pt x="1069" y="1109"/>
                  </a:lnTo>
                  <a:cubicBezTo>
                    <a:pt x="1050" y="1050"/>
                    <a:pt x="1032" y="996"/>
                    <a:pt x="996" y="920"/>
                  </a:cubicBezTo>
                  <a:cubicBezTo>
                    <a:pt x="974" y="884"/>
                    <a:pt x="938" y="825"/>
                    <a:pt x="920" y="771"/>
                  </a:cubicBezTo>
                  <a:lnTo>
                    <a:pt x="902" y="730"/>
                  </a:lnTo>
                  <a:lnTo>
                    <a:pt x="861" y="694"/>
                  </a:lnTo>
                  <a:cubicBezTo>
                    <a:pt x="843" y="636"/>
                    <a:pt x="807" y="600"/>
                    <a:pt x="771" y="563"/>
                  </a:cubicBezTo>
                  <a:lnTo>
                    <a:pt x="771" y="545"/>
                  </a:lnTo>
                  <a:cubicBezTo>
                    <a:pt x="730" y="505"/>
                    <a:pt x="694" y="451"/>
                    <a:pt x="658" y="410"/>
                  </a:cubicBezTo>
                  <a:lnTo>
                    <a:pt x="636" y="392"/>
                  </a:lnTo>
                  <a:cubicBezTo>
                    <a:pt x="618" y="356"/>
                    <a:pt x="582" y="338"/>
                    <a:pt x="564" y="320"/>
                  </a:cubicBezTo>
                  <a:cubicBezTo>
                    <a:pt x="546" y="298"/>
                    <a:pt x="523" y="279"/>
                    <a:pt x="487" y="261"/>
                  </a:cubicBezTo>
                  <a:lnTo>
                    <a:pt x="410" y="207"/>
                  </a:lnTo>
                  <a:cubicBezTo>
                    <a:pt x="392" y="185"/>
                    <a:pt x="392" y="167"/>
                    <a:pt x="374" y="167"/>
                  </a:cubicBezTo>
                  <a:cubicBezTo>
                    <a:pt x="356" y="167"/>
                    <a:pt x="338" y="131"/>
                    <a:pt x="320" y="131"/>
                  </a:cubicBezTo>
                  <a:cubicBezTo>
                    <a:pt x="298" y="131"/>
                    <a:pt x="298" y="113"/>
                    <a:pt x="280" y="113"/>
                  </a:cubicBezTo>
                  <a:lnTo>
                    <a:pt x="208" y="72"/>
                  </a:lnTo>
                  <a:cubicBezTo>
                    <a:pt x="185" y="54"/>
                    <a:pt x="167" y="54"/>
                    <a:pt x="149" y="54"/>
                  </a:cubicBezTo>
                  <a:cubicBezTo>
                    <a:pt x="149" y="36"/>
                    <a:pt x="131" y="36"/>
                    <a:pt x="131" y="36"/>
                  </a:cubicBezTo>
                  <a:lnTo>
                    <a:pt x="113" y="36"/>
                  </a:lnTo>
                  <a:cubicBezTo>
                    <a:pt x="54" y="1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9;p57">
              <a:extLst>
                <a:ext uri="{FF2B5EF4-FFF2-40B4-BE49-F238E27FC236}">
                  <a16:creationId xmlns:a16="http://schemas.microsoft.com/office/drawing/2014/main" id="{5F18B124-A449-BEAC-271A-C81C51E83557}"/>
                </a:ext>
              </a:extLst>
            </p:cNvPr>
            <p:cNvSpPr/>
            <p:nvPr/>
          </p:nvSpPr>
          <p:spPr>
            <a:xfrm rot="2318113">
              <a:off x="8165639" y="1726405"/>
              <a:ext cx="72112" cy="444182"/>
            </a:xfrm>
            <a:custGeom>
              <a:avLst/>
              <a:gdLst/>
              <a:ahLst/>
              <a:cxnLst/>
              <a:rect l="l" t="t" r="r" b="b"/>
              <a:pathLst>
                <a:path w="1016" h="6258" extrusionOk="0">
                  <a:moveTo>
                    <a:pt x="37" y="1"/>
                  </a:moveTo>
                  <a:cubicBezTo>
                    <a:pt x="19" y="1"/>
                    <a:pt x="19" y="23"/>
                    <a:pt x="19" y="23"/>
                  </a:cubicBezTo>
                  <a:cubicBezTo>
                    <a:pt x="19" y="23"/>
                    <a:pt x="55" y="113"/>
                    <a:pt x="114" y="285"/>
                  </a:cubicBezTo>
                  <a:lnTo>
                    <a:pt x="132" y="339"/>
                  </a:lnTo>
                  <a:cubicBezTo>
                    <a:pt x="150" y="361"/>
                    <a:pt x="150" y="397"/>
                    <a:pt x="168" y="415"/>
                  </a:cubicBezTo>
                  <a:lnTo>
                    <a:pt x="168" y="434"/>
                  </a:lnTo>
                  <a:cubicBezTo>
                    <a:pt x="168" y="474"/>
                    <a:pt x="190" y="492"/>
                    <a:pt x="190" y="528"/>
                  </a:cubicBezTo>
                  <a:lnTo>
                    <a:pt x="262" y="772"/>
                  </a:lnTo>
                  <a:cubicBezTo>
                    <a:pt x="280" y="812"/>
                    <a:pt x="280" y="848"/>
                    <a:pt x="303" y="902"/>
                  </a:cubicBezTo>
                  <a:cubicBezTo>
                    <a:pt x="303" y="902"/>
                    <a:pt x="321" y="1038"/>
                    <a:pt x="339" y="1056"/>
                  </a:cubicBezTo>
                  <a:cubicBezTo>
                    <a:pt x="339" y="1110"/>
                    <a:pt x="357" y="1150"/>
                    <a:pt x="375" y="1204"/>
                  </a:cubicBezTo>
                  <a:lnTo>
                    <a:pt x="434" y="1560"/>
                  </a:lnTo>
                  <a:lnTo>
                    <a:pt x="452" y="1691"/>
                  </a:lnTo>
                  <a:lnTo>
                    <a:pt x="452" y="1804"/>
                  </a:lnTo>
                  <a:lnTo>
                    <a:pt x="470" y="1826"/>
                  </a:lnTo>
                  <a:lnTo>
                    <a:pt x="470" y="1957"/>
                  </a:lnTo>
                  <a:cubicBezTo>
                    <a:pt x="488" y="2011"/>
                    <a:pt x="488" y="2070"/>
                    <a:pt x="488" y="2142"/>
                  </a:cubicBezTo>
                  <a:cubicBezTo>
                    <a:pt x="506" y="2255"/>
                    <a:pt x="506" y="2390"/>
                    <a:pt x="506" y="2521"/>
                  </a:cubicBezTo>
                  <a:lnTo>
                    <a:pt x="506" y="2931"/>
                  </a:lnTo>
                  <a:lnTo>
                    <a:pt x="506" y="3102"/>
                  </a:lnTo>
                  <a:cubicBezTo>
                    <a:pt x="506" y="3156"/>
                    <a:pt x="488" y="3215"/>
                    <a:pt x="488" y="3269"/>
                  </a:cubicBezTo>
                  <a:cubicBezTo>
                    <a:pt x="488" y="3422"/>
                    <a:pt x="470" y="3553"/>
                    <a:pt x="452" y="3684"/>
                  </a:cubicBezTo>
                  <a:cubicBezTo>
                    <a:pt x="452" y="3814"/>
                    <a:pt x="434" y="3945"/>
                    <a:pt x="416" y="4080"/>
                  </a:cubicBezTo>
                  <a:cubicBezTo>
                    <a:pt x="416" y="4134"/>
                    <a:pt x="393" y="4193"/>
                    <a:pt x="393" y="4247"/>
                  </a:cubicBezTo>
                  <a:cubicBezTo>
                    <a:pt x="375" y="4306"/>
                    <a:pt x="375" y="4360"/>
                    <a:pt x="357" y="4436"/>
                  </a:cubicBezTo>
                  <a:cubicBezTo>
                    <a:pt x="339" y="4549"/>
                    <a:pt x="321" y="4662"/>
                    <a:pt x="303" y="4774"/>
                  </a:cubicBezTo>
                  <a:cubicBezTo>
                    <a:pt x="303" y="4829"/>
                    <a:pt x="280" y="4887"/>
                    <a:pt x="262" y="4941"/>
                  </a:cubicBezTo>
                  <a:cubicBezTo>
                    <a:pt x="244" y="5054"/>
                    <a:pt x="244" y="5149"/>
                    <a:pt x="208" y="5243"/>
                  </a:cubicBezTo>
                  <a:lnTo>
                    <a:pt x="208" y="5297"/>
                  </a:lnTo>
                  <a:cubicBezTo>
                    <a:pt x="168" y="5433"/>
                    <a:pt x="150" y="5545"/>
                    <a:pt x="132" y="5635"/>
                  </a:cubicBezTo>
                  <a:cubicBezTo>
                    <a:pt x="114" y="5694"/>
                    <a:pt x="114" y="5730"/>
                    <a:pt x="96" y="5789"/>
                  </a:cubicBezTo>
                  <a:cubicBezTo>
                    <a:pt x="78" y="5843"/>
                    <a:pt x="78" y="5901"/>
                    <a:pt x="55" y="5955"/>
                  </a:cubicBezTo>
                  <a:cubicBezTo>
                    <a:pt x="19" y="6127"/>
                    <a:pt x="1" y="6221"/>
                    <a:pt x="1" y="6239"/>
                  </a:cubicBezTo>
                  <a:lnTo>
                    <a:pt x="19" y="6257"/>
                  </a:lnTo>
                  <a:lnTo>
                    <a:pt x="37" y="6239"/>
                  </a:lnTo>
                  <a:cubicBezTo>
                    <a:pt x="37" y="6239"/>
                    <a:pt x="96" y="6163"/>
                    <a:pt x="190" y="5996"/>
                  </a:cubicBezTo>
                  <a:cubicBezTo>
                    <a:pt x="226" y="5919"/>
                    <a:pt x="280" y="5825"/>
                    <a:pt x="339" y="5712"/>
                  </a:cubicBezTo>
                  <a:lnTo>
                    <a:pt x="416" y="5545"/>
                  </a:lnTo>
                  <a:lnTo>
                    <a:pt x="506" y="5338"/>
                  </a:lnTo>
                  <a:cubicBezTo>
                    <a:pt x="564" y="5207"/>
                    <a:pt x="619" y="5072"/>
                    <a:pt x="695" y="4869"/>
                  </a:cubicBezTo>
                  <a:cubicBezTo>
                    <a:pt x="754" y="4698"/>
                    <a:pt x="790" y="4508"/>
                    <a:pt x="844" y="4324"/>
                  </a:cubicBezTo>
                  <a:lnTo>
                    <a:pt x="866" y="4265"/>
                  </a:lnTo>
                  <a:cubicBezTo>
                    <a:pt x="903" y="4098"/>
                    <a:pt x="939" y="3927"/>
                    <a:pt x="957" y="3742"/>
                  </a:cubicBezTo>
                  <a:cubicBezTo>
                    <a:pt x="979" y="3589"/>
                    <a:pt x="997" y="3422"/>
                    <a:pt x="1015" y="3269"/>
                  </a:cubicBezTo>
                  <a:lnTo>
                    <a:pt x="1015" y="3120"/>
                  </a:lnTo>
                  <a:lnTo>
                    <a:pt x="1015" y="2989"/>
                  </a:lnTo>
                  <a:lnTo>
                    <a:pt x="1015" y="2503"/>
                  </a:lnTo>
                  <a:lnTo>
                    <a:pt x="997" y="2503"/>
                  </a:lnTo>
                  <a:cubicBezTo>
                    <a:pt x="997" y="2313"/>
                    <a:pt x="979" y="2142"/>
                    <a:pt x="939" y="1993"/>
                  </a:cubicBezTo>
                  <a:lnTo>
                    <a:pt x="939" y="1899"/>
                  </a:lnTo>
                  <a:cubicBezTo>
                    <a:pt x="921" y="1804"/>
                    <a:pt x="885" y="1714"/>
                    <a:pt x="866" y="1619"/>
                  </a:cubicBezTo>
                  <a:cubicBezTo>
                    <a:pt x="844" y="1524"/>
                    <a:pt x="826" y="1430"/>
                    <a:pt x="790" y="1353"/>
                  </a:cubicBezTo>
                  <a:lnTo>
                    <a:pt x="713" y="1092"/>
                  </a:lnTo>
                  <a:cubicBezTo>
                    <a:pt x="695" y="1056"/>
                    <a:pt x="659" y="997"/>
                    <a:pt x="641" y="961"/>
                  </a:cubicBezTo>
                  <a:cubicBezTo>
                    <a:pt x="641" y="925"/>
                    <a:pt x="582" y="830"/>
                    <a:pt x="582" y="812"/>
                  </a:cubicBezTo>
                  <a:cubicBezTo>
                    <a:pt x="546" y="754"/>
                    <a:pt x="528" y="718"/>
                    <a:pt x="506" y="677"/>
                  </a:cubicBezTo>
                  <a:lnTo>
                    <a:pt x="375" y="452"/>
                  </a:lnTo>
                  <a:cubicBezTo>
                    <a:pt x="357" y="415"/>
                    <a:pt x="339" y="379"/>
                    <a:pt x="321" y="339"/>
                  </a:cubicBezTo>
                  <a:cubicBezTo>
                    <a:pt x="303" y="321"/>
                    <a:pt x="280" y="285"/>
                    <a:pt x="262" y="267"/>
                  </a:cubicBezTo>
                  <a:lnTo>
                    <a:pt x="226" y="226"/>
                  </a:lnTo>
                  <a:cubicBezTo>
                    <a:pt x="114" y="77"/>
                    <a:pt x="55" y="1"/>
                    <a:pt x="55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0;p57">
              <a:extLst>
                <a:ext uri="{FF2B5EF4-FFF2-40B4-BE49-F238E27FC236}">
                  <a16:creationId xmlns:a16="http://schemas.microsoft.com/office/drawing/2014/main" id="{0D70387F-F0C0-A2C4-BDEA-F475F079FC88}"/>
                </a:ext>
              </a:extLst>
            </p:cNvPr>
            <p:cNvSpPr/>
            <p:nvPr/>
          </p:nvSpPr>
          <p:spPr>
            <a:xfrm rot="2318113">
              <a:off x="7691255" y="1102824"/>
              <a:ext cx="30804" cy="156223"/>
            </a:xfrm>
            <a:custGeom>
              <a:avLst/>
              <a:gdLst/>
              <a:ahLst/>
              <a:cxnLst/>
              <a:rect l="l" t="t" r="r" b="b"/>
              <a:pathLst>
                <a:path w="434" h="2201" extrusionOk="0">
                  <a:moveTo>
                    <a:pt x="415" y="0"/>
                  </a:moveTo>
                  <a:cubicBezTo>
                    <a:pt x="415" y="0"/>
                    <a:pt x="397" y="18"/>
                    <a:pt x="357" y="77"/>
                  </a:cubicBezTo>
                  <a:cubicBezTo>
                    <a:pt x="339" y="113"/>
                    <a:pt x="321" y="149"/>
                    <a:pt x="303" y="172"/>
                  </a:cubicBezTo>
                  <a:lnTo>
                    <a:pt x="267" y="244"/>
                  </a:lnTo>
                  <a:lnTo>
                    <a:pt x="226" y="302"/>
                  </a:lnTo>
                  <a:cubicBezTo>
                    <a:pt x="208" y="356"/>
                    <a:pt x="190" y="397"/>
                    <a:pt x="154" y="469"/>
                  </a:cubicBezTo>
                  <a:cubicBezTo>
                    <a:pt x="131" y="528"/>
                    <a:pt x="113" y="582"/>
                    <a:pt x="95" y="658"/>
                  </a:cubicBezTo>
                  <a:lnTo>
                    <a:pt x="77" y="676"/>
                  </a:lnTo>
                  <a:cubicBezTo>
                    <a:pt x="77" y="735"/>
                    <a:pt x="59" y="789"/>
                    <a:pt x="41" y="866"/>
                  </a:cubicBezTo>
                  <a:cubicBezTo>
                    <a:pt x="19" y="920"/>
                    <a:pt x="19" y="978"/>
                    <a:pt x="19" y="1033"/>
                  </a:cubicBezTo>
                  <a:lnTo>
                    <a:pt x="1" y="1073"/>
                  </a:lnTo>
                  <a:lnTo>
                    <a:pt x="1" y="1127"/>
                  </a:lnTo>
                  <a:lnTo>
                    <a:pt x="1" y="1298"/>
                  </a:lnTo>
                  <a:lnTo>
                    <a:pt x="1" y="1483"/>
                  </a:lnTo>
                  <a:lnTo>
                    <a:pt x="19" y="1501"/>
                  </a:lnTo>
                  <a:lnTo>
                    <a:pt x="19" y="1614"/>
                  </a:lnTo>
                  <a:cubicBezTo>
                    <a:pt x="41" y="1637"/>
                    <a:pt x="41" y="1673"/>
                    <a:pt x="59" y="1709"/>
                  </a:cubicBezTo>
                  <a:lnTo>
                    <a:pt x="77" y="1785"/>
                  </a:lnTo>
                  <a:cubicBezTo>
                    <a:pt x="77" y="1803"/>
                    <a:pt x="95" y="1821"/>
                    <a:pt x="95" y="1839"/>
                  </a:cubicBezTo>
                  <a:lnTo>
                    <a:pt x="113" y="1880"/>
                  </a:lnTo>
                  <a:lnTo>
                    <a:pt x="113" y="1898"/>
                  </a:lnTo>
                  <a:cubicBezTo>
                    <a:pt x="113" y="1916"/>
                    <a:pt x="131" y="1934"/>
                    <a:pt x="131" y="1952"/>
                  </a:cubicBezTo>
                  <a:lnTo>
                    <a:pt x="172" y="2029"/>
                  </a:lnTo>
                  <a:cubicBezTo>
                    <a:pt x="190" y="2047"/>
                    <a:pt x="190" y="2047"/>
                    <a:pt x="190" y="2065"/>
                  </a:cubicBezTo>
                  <a:cubicBezTo>
                    <a:pt x="208" y="2065"/>
                    <a:pt x="208" y="2087"/>
                    <a:pt x="208" y="2087"/>
                  </a:cubicBezTo>
                  <a:lnTo>
                    <a:pt x="226" y="2105"/>
                  </a:lnTo>
                  <a:cubicBezTo>
                    <a:pt x="267" y="2159"/>
                    <a:pt x="285" y="2200"/>
                    <a:pt x="285" y="2200"/>
                  </a:cubicBezTo>
                  <a:lnTo>
                    <a:pt x="303" y="2177"/>
                  </a:lnTo>
                  <a:cubicBezTo>
                    <a:pt x="303" y="2177"/>
                    <a:pt x="285" y="2141"/>
                    <a:pt x="267" y="2087"/>
                  </a:cubicBezTo>
                  <a:lnTo>
                    <a:pt x="267" y="2065"/>
                  </a:lnTo>
                  <a:lnTo>
                    <a:pt x="244" y="2047"/>
                  </a:lnTo>
                  <a:lnTo>
                    <a:pt x="244" y="2029"/>
                  </a:lnTo>
                  <a:lnTo>
                    <a:pt x="244" y="2011"/>
                  </a:lnTo>
                  <a:lnTo>
                    <a:pt x="226" y="1916"/>
                  </a:lnTo>
                  <a:cubicBezTo>
                    <a:pt x="226" y="1898"/>
                    <a:pt x="208" y="1880"/>
                    <a:pt x="208" y="1880"/>
                  </a:cubicBezTo>
                  <a:lnTo>
                    <a:pt x="208" y="1821"/>
                  </a:lnTo>
                  <a:cubicBezTo>
                    <a:pt x="208" y="1803"/>
                    <a:pt x="190" y="1785"/>
                    <a:pt x="190" y="1767"/>
                  </a:cubicBezTo>
                  <a:lnTo>
                    <a:pt x="190" y="1673"/>
                  </a:lnTo>
                  <a:lnTo>
                    <a:pt x="190" y="1637"/>
                  </a:lnTo>
                  <a:lnTo>
                    <a:pt x="172" y="1596"/>
                  </a:lnTo>
                  <a:lnTo>
                    <a:pt x="172" y="1542"/>
                  </a:lnTo>
                  <a:lnTo>
                    <a:pt x="172" y="1501"/>
                  </a:lnTo>
                  <a:lnTo>
                    <a:pt x="172" y="1429"/>
                  </a:lnTo>
                  <a:lnTo>
                    <a:pt x="172" y="1298"/>
                  </a:lnTo>
                  <a:cubicBezTo>
                    <a:pt x="172" y="1240"/>
                    <a:pt x="172" y="1204"/>
                    <a:pt x="190" y="1145"/>
                  </a:cubicBezTo>
                  <a:lnTo>
                    <a:pt x="190" y="1091"/>
                  </a:lnTo>
                  <a:lnTo>
                    <a:pt x="190" y="1033"/>
                  </a:lnTo>
                  <a:cubicBezTo>
                    <a:pt x="208" y="978"/>
                    <a:pt x="208" y="938"/>
                    <a:pt x="208" y="884"/>
                  </a:cubicBezTo>
                  <a:cubicBezTo>
                    <a:pt x="226" y="848"/>
                    <a:pt x="226" y="789"/>
                    <a:pt x="244" y="753"/>
                  </a:cubicBezTo>
                  <a:lnTo>
                    <a:pt x="244" y="694"/>
                  </a:lnTo>
                  <a:cubicBezTo>
                    <a:pt x="244" y="676"/>
                    <a:pt x="267" y="658"/>
                    <a:pt x="267" y="622"/>
                  </a:cubicBezTo>
                  <a:cubicBezTo>
                    <a:pt x="267" y="582"/>
                    <a:pt x="285" y="546"/>
                    <a:pt x="285" y="510"/>
                  </a:cubicBezTo>
                  <a:cubicBezTo>
                    <a:pt x="303" y="487"/>
                    <a:pt x="303" y="451"/>
                    <a:pt x="303" y="451"/>
                  </a:cubicBezTo>
                  <a:cubicBezTo>
                    <a:pt x="321" y="415"/>
                    <a:pt x="321" y="374"/>
                    <a:pt x="339" y="338"/>
                  </a:cubicBezTo>
                  <a:lnTo>
                    <a:pt x="339" y="320"/>
                  </a:lnTo>
                  <a:cubicBezTo>
                    <a:pt x="339" y="284"/>
                    <a:pt x="357" y="244"/>
                    <a:pt x="379" y="208"/>
                  </a:cubicBezTo>
                  <a:lnTo>
                    <a:pt x="379" y="172"/>
                  </a:lnTo>
                  <a:lnTo>
                    <a:pt x="379" y="149"/>
                  </a:lnTo>
                  <a:cubicBezTo>
                    <a:pt x="397" y="131"/>
                    <a:pt x="397" y="113"/>
                    <a:pt x="397" y="95"/>
                  </a:cubicBezTo>
                  <a:cubicBezTo>
                    <a:pt x="415" y="36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1;p57">
              <a:extLst>
                <a:ext uri="{FF2B5EF4-FFF2-40B4-BE49-F238E27FC236}">
                  <a16:creationId xmlns:a16="http://schemas.microsoft.com/office/drawing/2014/main" id="{A1971765-F9C4-C015-1406-083F3AC08405}"/>
                </a:ext>
              </a:extLst>
            </p:cNvPr>
            <p:cNvSpPr/>
            <p:nvPr/>
          </p:nvSpPr>
          <p:spPr>
            <a:xfrm rot="2318113">
              <a:off x="7420604" y="1540604"/>
              <a:ext cx="160052" cy="217335"/>
            </a:xfrm>
            <a:custGeom>
              <a:avLst/>
              <a:gdLst/>
              <a:ahLst/>
              <a:cxnLst/>
              <a:rect l="l" t="t" r="r" b="b"/>
              <a:pathLst>
                <a:path w="2255" h="3062" extrusionOk="0">
                  <a:moveTo>
                    <a:pt x="1" y="0"/>
                  </a:moveTo>
                  <a:cubicBezTo>
                    <a:pt x="1" y="0"/>
                    <a:pt x="1" y="59"/>
                    <a:pt x="19" y="172"/>
                  </a:cubicBezTo>
                  <a:cubicBezTo>
                    <a:pt x="19" y="226"/>
                    <a:pt x="37" y="302"/>
                    <a:pt x="37" y="375"/>
                  </a:cubicBezTo>
                  <a:lnTo>
                    <a:pt x="73" y="487"/>
                  </a:lnTo>
                  <a:lnTo>
                    <a:pt x="91" y="622"/>
                  </a:lnTo>
                  <a:cubicBezTo>
                    <a:pt x="113" y="695"/>
                    <a:pt x="149" y="789"/>
                    <a:pt x="186" y="920"/>
                  </a:cubicBezTo>
                  <a:cubicBezTo>
                    <a:pt x="204" y="1015"/>
                    <a:pt x="262" y="1127"/>
                    <a:pt x="298" y="1240"/>
                  </a:cubicBezTo>
                  <a:lnTo>
                    <a:pt x="316" y="1276"/>
                  </a:lnTo>
                  <a:cubicBezTo>
                    <a:pt x="357" y="1371"/>
                    <a:pt x="393" y="1465"/>
                    <a:pt x="452" y="1560"/>
                  </a:cubicBezTo>
                  <a:cubicBezTo>
                    <a:pt x="506" y="1655"/>
                    <a:pt x="542" y="1727"/>
                    <a:pt x="600" y="1822"/>
                  </a:cubicBezTo>
                  <a:lnTo>
                    <a:pt x="654" y="1898"/>
                  </a:lnTo>
                  <a:lnTo>
                    <a:pt x="695" y="1952"/>
                  </a:lnTo>
                  <a:cubicBezTo>
                    <a:pt x="749" y="2029"/>
                    <a:pt x="808" y="2124"/>
                    <a:pt x="880" y="2178"/>
                  </a:cubicBezTo>
                  <a:lnTo>
                    <a:pt x="880" y="2200"/>
                  </a:lnTo>
                  <a:cubicBezTo>
                    <a:pt x="956" y="2272"/>
                    <a:pt x="1033" y="2349"/>
                    <a:pt x="1087" y="2426"/>
                  </a:cubicBezTo>
                  <a:lnTo>
                    <a:pt x="1128" y="2462"/>
                  </a:lnTo>
                  <a:cubicBezTo>
                    <a:pt x="1182" y="2498"/>
                    <a:pt x="1218" y="2538"/>
                    <a:pt x="1258" y="2574"/>
                  </a:cubicBezTo>
                  <a:cubicBezTo>
                    <a:pt x="1312" y="2610"/>
                    <a:pt x="1353" y="2651"/>
                    <a:pt x="1407" y="2669"/>
                  </a:cubicBezTo>
                  <a:lnTo>
                    <a:pt x="1538" y="2764"/>
                  </a:lnTo>
                  <a:cubicBezTo>
                    <a:pt x="1556" y="2782"/>
                    <a:pt x="1596" y="2800"/>
                    <a:pt x="1614" y="2818"/>
                  </a:cubicBezTo>
                  <a:lnTo>
                    <a:pt x="1651" y="2836"/>
                  </a:lnTo>
                  <a:cubicBezTo>
                    <a:pt x="1669" y="2854"/>
                    <a:pt x="1691" y="2854"/>
                    <a:pt x="1709" y="2876"/>
                  </a:cubicBezTo>
                  <a:cubicBezTo>
                    <a:pt x="1727" y="2876"/>
                    <a:pt x="1763" y="2894"/>
                    <a:pt x="1781" y="2912"/>
                  </a:cubicBezTo>
                  <a:lnTo>
                    <a:pt x="1935" y="2967"/>
                  </a:lnTo>
                  <a:cubicBezTo>
                    <a:pt x="1953" y="2989"/>
                    <a:pt x="1971" y="2989"/>
                    <a:pt x="1989" y="3007"/>
                  </a:cubicBezTo>
                  <a:lnTo>
                    <a:pt x="2047" y="3007"/>
                  </a:lnTo>
                  <a:lnTo>
                    <a:pt x="2083" y="3025"/>
                  </a:lnTo>
                  <a:cubicBezTo>
                    <a:pt x="2178" y="3061"/>
                    <a:pt x="2255" y="3061"/>
                    <a:pt x="2255" y="3061"/>
                  </a:cubicBezTo>
                  <a:lnTo>
                    <a:pt x="2255" y="3043"/>
                  </a:lnTo>
                  <a:cubicBezTo>
                    <a:pt x="2255" y="3043"/>
                    <a:pt x="2196" y="3007"/>
                    <a:pt x="2119" y="2948"/>
                  </a:cubicBezTo>
                  <a:lnTo>
                    <a:pt x="2083" y="2930"/>
                  </a:lnTo>
                  <a:cubicBezTo>
                    <a:pt x="2083" y="2930"/>
                    <a:pt x="2065" y="2912"/>
                    <a:pt x="2047" y="2912"/>
                  </a:cubicBezTo>
                  <a:lnTo>
                    <a:pt x="2047" y="2894"/>
                  </a:lnTo>
                  <a:cubicBezTo>
                    <a:pt x="2029" y="2894"/>
                    <a:pt x="2007" y="2876"/>
                    <a:pt x="1989" y="2854"/>
                  </a:cubicBezTo>
                  <a:lnTo>
                    <a:pt x="1858" y="2764"/>
                  </a:lnTo>
                  <a:cubicBezTo>
                    <a:pt x="1840" y="2764"/>
                    <a:pt x="1822" y="2741"/>
                    <a:pt x="1804" y="2723"/>
                  </a:cubicBezTo>
                  <a:lnTo>
                    <a:pt x="1727" y="2651"/>
                  </a:lnTo>
                  <a:cubicBezTo>
                    <a:pt x="1709" y="2628"/>
                    <a:pt x="1691" y="2610"/>
                    <a:pt x="1669" y="2592"/>
                  </a:cubicBezTo>
                  <a:lnTo>
                    <a:pt x="1556" y="2498"/>
                  </a:lnTo>
                  <a:lnTo>
                    <a:pt x="1502" y="2444"/>
                  </a:lnTo>
                  <a:lnTo>
                    <a:pt x="1443" y="2385"/>
                  </a:lnTo>
                  <a:cubicBezTo>
                    <a:pt x="1425" y="2367"/>
                    <a:pt x="1407" y="2349"/>
                    <a:pt x="1389" y="2331"/>
                  </a:cubicBezTo>
                  <a:cubicBezTo>
                    <a:pt x="1371" y="2313"/>
                    <a:pt x="1353" y="2290"/>
                    <a:pt x="1331" y="2254"/>
                  </a:cubicBezTo>
                  <a:cubicBezTo>
                    <a:pt x="1312" y="2236"/>
                    <a:pt x="1294" y="2218"/>
                    <a:pt x="1258" y="2178"/>
                  </a:cubicBezTo>
                  <a:cubicBezTo>
                    <a:pt x="1218" y="2124"/>
                    <a:pt x="1164" y="2065"/>
                    <a:pt x="1105" y="1993"/>
                  </a:cubicBezTo>
                  <a:cubicBezTo>
                    <a:pt x="1069" y="1934"/>
                    <a:pt x="1015" y="1862"/>
                    <a:pt x="956" y="1804"/>
                  </a:cubicBezTo>
                  <a:cubicBezTo>
                    <a:pt x="956" y="1767"/>
                    <a:pt x="938" y="1749"/>
                    <a:pt x="920" y="1709"/>
                  </a:cubicBezTo>
                  <a:lnTo>
                    <a:pt x="902" y="1709"/>
                  </a:lnTo>
                  <a:cubicBezTo>
                    <a:pt x="880" y="1691"/>
                    <a:pt x="862" y="1655"/>
                    <a:pt x="844" y="1614"/>
                  </a:cubicBezTo>
                  <a:cubicBezTo>
                    <a:pt x="808" y="1560"/>
                    <a:pt x="767" y="1483"/>
                    <a:pt x="713" y="1411"/>
                  </a:cubicBezTo>
                  <a:cubicBezTo>
                    <a:pt x="677" y="1335"/>
                    <a:pt x="636" y="1276"/>
                    <a:pt x="600" y="1204"/>
                  </a:cubicBezTo>
                  <a:cubicBezTo>
                    <a:pt x="600" y="1204"/>
                    <a:pt x="564" y="1145"/>
                    <a:pt x="542" y="1109"/>
                  </a:cubicBezTo>
                  <a:cubicBezTo>
                    <a:pt x="524" y="1073"/>
                    <a:pt x="506" y="1051"/>
                    <a:pt x="488" y="997"/>
                  </a:cubicBezTo>
                  <a:cubicBezTo>
                    <a:pt x="470" y="938"/>
                    <a:pt x="429" y="884"/>
                    <a:pt x="393" y="825"/>
                  </a:cubicBezTo>
                  <a:cubicBezTo>
                    <a:pt x="393" y="789"/>
                    <a:pt x="357" y="735"/>
                    <a:pt x="357" y="735"/>
                  </a:cubicBezTo>
                  <a:cubicBezTo>
                    <a:pt x="316" y="677"/>
                    <a:pt x="298" y="622"/>
                    <a:pt x="280" y="564"/>
                  </a:cubicBezTo>
                  <a:lnTo>
                    <a:pt x="262" y="528"/>
                  </a:lnTo>
                  <a:cubicBezTo>
                    <a:pt x="226" y="451"/>
                    <a:pt x="204" y="397"/>
                    <a:pt x="168" y="339"/>
                  </a:cubicBezTo>
                  <a:cubicBezTo>
                    <a:pt x="168" y="302"/>
                    <a:pt x="149" y="284"/>
                    <a:pt x="149" y="262"/>
                  </a:cubicBezTo>
                  <a:lnTo>
                    <a:pt x="131" y="244"/>
                  </a:lnTo>
                  <a:cubicBezTo>
                    <a:pt x="113" y="208"/>
                    <a:pt x="113" y="190"/>
                    <a:pt x="91" y="149"/>
                  </a:cubicBezTo>
                  <a:cubicBezTo>
                    <a:pt x="55" y="59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2;p57">
              <a:extLst>
                <a:ext uri="{FF2B5EF4-FFF2-40B4-BE49-F238E27FC236}">
                  <a16:creationId xmlns:a16="http://schemas.microsoft.com/office/drawing/2014/main" id="{40D8224B-7ED9-F8EB-C4FA-4D00318FEF99}"/>
                </a:ext>
              </a:extLst>
            </p:cNvPr>
            <p:cNvSpPr/>
            <p:nvPr/>
          </p:nvSpPr>
          <p:spPr>
            <a:xfrm rot="2318113">
              <a:off x="7762439" y="1523474"/>
              <a:ext cx="297250" cy="238771"/>
            </a:xfrm>
            <a:custGeom>
              <a:avLst/>
              <a:gdLst/>
              <a:ahLst/>
              <a:cxnLst/>
              <a:rect l="l" t="t" r="r" b="b"/>
              <a:pathLst>
                <a:path w="4188" h="3364" extrusionOk="0">
                  <a:moveTo>
                    <a:pt x="4057" y="96"/>
                  </a:moveTo>
                  <a:cubicBezTo>
                    <a:pt x="3944" y="1"/>
                    <a:pt x="3773" y="37"/>
                    <a:pt x="3679" y="150"/>
                  </a:cubicBezTo>
                  <a:cubicBezTo>
                    <a:pt x="3642" y="208"/>
                    <a:pt x="3606" y="244"/>
                    <a:pt x="3584" y="303"/>
                  </a:cubicBezTo>
                  <a:cubicBezTo>
                    <a:pt x="3210" y="866"/>
                    <a:pt x="2854" y="1448"/>
                    <a:pt x="2497" y="2011"/>
                  </a:cubicBezTo>
                  <a:lnTo>
                    <a:pt x="2497" y="2029"/>
                  </a:lnTo>
                  <a:cubicBezTo>
                    <a:pt x="2403" y="2011"/>
                    <a:pt x="2326" y="1993"/>
                    <a:pt x="2232" y="1993"/>
                  </a:cubicBezTo>
                  <a:cubicBezTo>
                    <a:pt x="2065" y="1993"/>
                    <a:pt x="1893" y="2065"/>
                    <a:pt x="1781" y="2178"/>
                  </a:cubicBezTo>
                  <a:lnTo>
                    <a:pt x="600" y="1502"/>
                  </a:lnTo>
                  <a:cubicBezTo>
                    <a:pt x="523" y="1466"/>
                    <a:pt x="428" y="1412"/>
                    <a:pt x="356" y="1389"/>
                  </a:cubicBezTo>
                  <a:cubicBezTo>
                    <a:pt x="226" y="1353"/>
                    <a:pt x="113" y="1412"/>
                    <a:pt x="54" y="1524"/>
                  </a:cubicBezTo>
                  <a:cubicBezTo>
                    <a:pt x="0" y="1637"/>
                    <a:pt x="36" y="1750"/>
                    <a:pt x="131" y="1822"/>
                  </a:cubicBezTo>
                  <a:cubicBezTo>
                    <a:pt x="167" y="1863"/>
                    <a:pt x="226" y="1881"/>
                    <a:pt x="262" y="1917"/>
                  </a:cubicBezTo>
                  <a:cubicBezTo>
                    <a:pt x="676" y="2142"/>
                    <a:pt x="1087" y="2367"/>
                    <a:pt x="1483" y="2611"/>
                  </a:cubicBezTo>
                  <a:cubicBezTo>
                    <a:pt x="1501" y="2611"/>
                    <a:pt x="1537" y="2629"/>
                    <a:pt x="1555" y="2651"/>
                  </a:cubicBezTo>
                  <a:lnTo>
                    <a:pt x="1555" y="2669"/>
                  </a:lnTo>
                  <a:cubicBezTo>
                    <a:pt x="1555" y="3044"/>
                    <a:pt x="1857" y="3364"/>
                    <a:pt x="2232" y="3364"/>
                  </a:cubicBezTo>
                  <a:cubicBezTo>
                    <a:pt x="2628" y="3364"/>
                    <a:pt x="2930" y="3044"/>
                    <a:pt x="2930" y="2669"/>
                  </a:cubicBezTo>
                  <a:cubicBezTo>
                    <a:pt x="2930" y="2575"/>
                    <a:pt x="2908" y="2480"/>
                    <a:pt x="2872" y="2403"/>
                  </a:cubicBezTo>
                  <a:lnTo>
                    <a:pt x="2872" y="2385"/>
                  </a:lnTo>
                  <a:cubicBezTo>
                    <a:pt x="3115" y="1975"/>
                    <a:pt x="3381" y="1597"/>
                    <a:pt x="3624" y="1186"/>
                  </a:cubicBezTo>
                  <a:cubicBezTo>
                    <a:pt x="3791" y="938"/>
                    <a:pt x="3944" y="677"/>
                    <a:pt x="4111" y="434"/>
                  </a:cubicBezTo>
                  <a:cubicBezTo>
                    <a:pt x="4188" y="303"/>
                    <a:pt x="4170" y="190"/>
                    <a:pt x="4057" y="96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3;p57">
              <a:extLst>
                <a:ext uri="{FF2B5EF4-FFF2-40B4-BE49-F238E27FC236}">
                  <a16:creationId xmlns:a16="http://schemas.microsoft.com/office/drawing/2014/main" id="{8596FCB2-F29E-F7CF-3027-67CA7E8A871B}"/>
                </a:ext>
              </a:extLst>
            </p:cNvPr>
            <p:cNvSpPr/>
            <p:nvPr/>
          </p:nvSpPr>
          <p:spPr>
            <a:xfrm rot="2318113">
              <a:off x="7919063" y="1570121"/>
              <a:ext cx="16112" cy="17674"/>
            </a:xfrm>
            <a:custGeom>
              <a:avLst/>
              <a:gdLst/>
              <a:ahLst/>
              <a:cxnLst/>
              <a:rect l="l" t="t" r="r" b="b"/>
              <a:pathLst>
                <a:path w="227" h="249" extrusionOk="0">
                  <a:moveTo>
                    <a:pt x="226" y="135"/>
                  </a:moveTo>
                  <a:cubicBezTo>
                    <a:pt x="226" y="189"/>
                    <a:pt x="168" y="248"/>
                    <a:pt x="114" y="248"/>
                  </a:cubicBezTo>
                  <a:cubicBezTo>
                    <a:pt x="55" y="248"/>
                    <a:pt x="1" y="189"/>
                    <a:pt x="1" y="135"/>
                  </a:cubicBezTo>
                  <a:cubicBezTo>
                    <a:pt x="1" y="59"/>
                    <a:pt x="55" y="0"/>
                    <a:pt x="114" y="0"/>
                  </a:cubicBezTo>
                  <a:cubicBezTo>
                    <a:pt x="168" y="0"/>
                    <a:pt x="226" y="59"/>
                    <a:pt x="226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4;p57">
              <a:extLst>
                <a:ext uri="{FF2B5EF4-FFF2-40B4-BE49-F238E27FC236}">
                  <a16:creationId xmlns:a16="http://schemas.microsoft.com/office/drawing/2014/main" id="{3EEC253C-672D-0BA3-DA8F-56C5B442CAD6}"/>
                </a:ext>
              </a:extLst>
            </p:cNvPr>
            <p:cNvSpPr/>
            <p:nvPr/>
          </p:nvSpPr>
          <p:spPr>
            <a:xfrm rot="2318113">
              <a:off x="7979022" y="1759667"/>
              <a:ext cx="16112" cy="17390"/>
            </a:xfrm>
            <a:custGeom>
              <a:avLst/>
              <a:gdLst/>
              <a:ahLst/>
              <a:cxnLst/>
              <a:rect l="l" t="t" r="r" b="b"/>
              <a:pathLst>
                <a:path w="227" h="245" extrusionOk="0">
                  <a:moveTo>
                    <a:pt x="226" y="113"/>
                  </a:moveTo>
                  <a:cubicBezTo>
                    <a:pt x="226" y="190"/>
                    <a:pt x="172" y="244"/>
                    <a:pt x="114" y="244"/>
                  </a:cubicBezTo>
                  <a:cubicBezTo>
                    <a:pt x="60" y="244"/>
                    <a:pt x="1" y="190"/>
                    <a:pt x="1" y="113"/>
                  </a:cubicBezTo>
                  <a:cubicBezTo>
                    <a:pt x="1" y="59"/>
                    <a:pt x="60" y="1"/>
                    <a:pt x="114" y="1"/>
                  </a:cubicBezTo>
                  <a:cubicBezTo>
                    <a:pt x="172" y="1"/>
                    <a:pt x="226" y="59"/>
                    <a:pt x="226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5;p57">
              <a:extLst>
                <a:ext uri="{FF2B5EF4-FFF2-40B4-BE49-F238E27FC236}">
                  <a16:creationId xmlns:a16="http://schemas.microsoft.com/office/drawing/2014/main" id="{FFFD4D14-ABDC-CBF6-11C5-D069240C36B7}"/>
                </a:ext>
              </a:extLst>
            </p:cNvPr>
            <p:cNvSpPr/>
            <p:nvPr/>
          </p:nvSpPr>
          <p:spPr>
            <a:xfrm rot="2318113">
              <a:off x="7853652" y="1929381"/>
              <a:ext cx="16041" cy="17319"/>
            </a:xfrm>
            <a:custGeom>
              <a:avLst/>
              <a:gdLst/>
              <a:ahLst/>
              <a:cxnLst/>
              <a:rect l="l" t="t" r="r" b="b"/>
              <a:pathLst>
                <a:path w="226" h="244" extrusionOk="0">
                  <a:moveTo>
                    <a:pt x="226" y="113"/>
                  </a:moveTo>
                  <a:cubicBezTo>
                    <a:pt x="226" y="185"/>
                    <a:pt x="190" y="244"/>
                    <a:pt x="113" y="244"/>
                  </a:cubicBezTo>
                  <a:cubicBezTo>
                    <a:pt x="59" y="244"/>
                    <a:pt x="1" y="185"/>
                    <a:pt x="1" y="113"/>
                  </a:cubicBezTo>
                  <a:cubicBezTo>
                    <a:pt x="1" y="54"/>
                    <a:pt x="59" y="0"/>
                    <a:pt x="113" y="0"/>
                  </a:cubicBezTo>
                  <a:cubicBezTo>
                    <a:pt x="190" y="0"/>
                    <a:pt x="226" y="54"/>
                    <a:pt x="226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6;p57">
              <a:extLst>
                <a:ext uri="{FF2B5EF4-FFF2-40B4-BE49-F238E27FC236}">
                  <a16:creationId xmlns:a16="http://schemas.microsoft.com/office/drawing/2014/main" id="{2C3C49C9-2276-9478-5041-FBA8FAE6D321}"/>
                </a:ext>
              </a:extLst>
            </p:cNvPr>
            <p:cNvSpPr/>
            <p:nvPr/>
          </p:nvSpPr>
          <p:spPr>
            <a:xfrm rot="2318113">
              <a:off x="7818763" y="1480164"/>
              <a:ext cx="17318" cy="17674"/>
            </a:xfrm>
            <a:custGeom>
              <a:avLst/>
              <a:gdLst/>
              <a:ahLst/>
              <a:cxnLst/>
              <a:rect l="l" t="t" r="r" b="b"/>
              <a:pathLst>
                <a:path w="244" h="249" extrusionOk="0">
                  <a:moveTo>
                    <a:pt x="244" y="113"/>
                  </a:moveTo>
                  <a:cubicBezTo>
                    <a:pt x="244" y="190"/>
                    <a:pt x="190" y="248"/>
                    <a:pt x="131" y="248"/>
                  </a:cubicBezTo>
                  <a:cubicBezTo>
                    <a:pt x="54" y="248"/>
                    <a:pt x="0" y="190"/>
                    <a:pt x="0" y="113"/>
                  </a:cubicBezTo>
                  <a:cubicBezTo>
                    <a:pt x="0" y="59"/>
                    <a:pt x="54" y="0"/>
                    <a:pt x="131" y="0"/>
                  </a:cubicBezTo>
                  <a:cubicBezTo>
                    <a:pt x="190" y="0"/>
                    <a:pt x="244" y="59"/>
                    <a:pt x="24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7;p57">
              <a:extLst>
                <a:ext uri="{FF2B5EF4-FFF2-40B4-BE49-F238E27FC236}">
                  <a16:creationId xmlns:a16="http://schemas.microsoft.com/office/drawing/2014/main" id="{8E6F096D-42AA-B9FB-7CA7-B72574BE7C59}"/>
                </a:ext>
              </a:extLst>
            </p:cNvPr>
            <p:cNvSpPr/>
            <p:nvPr/>
          </p:nvSpPr>
          <p:spPr>
            <a:xfrm rot="2318113">
              <a:off x="7675253" y="1875316"/>
              <a:ext cx="16112" cy="17319"/>
            </a:xfrm>
            <a:custGeom>
              <a:avLst/>
              <a:gdLst/>
              <a:ahLst/>
              <a:cxnLst/>
              <a:rect l="l" t="t" r="r" b="b"/>
              <a:pathLst>
                <a:path w="227" h="244" extrusionOk="0">
                  <a:moveTo>
                    <a:pt x="226" y="113"/>
                  </a:moveTo>
                  <a:cubicBezTo>
                    <a:pt x="226" y="189"/>
                    <a:pt x="168" y="243"/>
                    <a:pt x="114" y="243"/>
                  </a:cubicBezTo>
                  <a:cubicBezTo>
                    <a:pt x="55" y="243"/>
                    <a:pt x="1" y="189"/>
                    <a:pt x="1" y="113"/>
                  </a:cubicBezTo>
                  <a:cubicBezTo>
                    <a:pt x="1" y="59"/>
                    <a:pt x="55" y="0"/>
                    <a:pt x="114" y="0"/>
                  </a:cubicBezTo>
                  <a:cubicBezTo>
                    <a:pt x="168" y="0"/>
                    <a:pt x="226" y="59"/>
                    <a:pt x="226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8;p57">
              <a:extLst>
                <a:ext uri="{FF2B5EF4-FFF2-40B4-BE49-F238E27FC236}">
                  <a16:creationId xmlns:a16="http://schemas.microsoft.com/office/drawing/2014/main" id="{446D5DC4-60C7-0608-7D4C-6ACF89BAC20F}"/>
                </a:ext>
              </a:extLst>
            </p:cNvPr>
            <p:cNvSpPr/>
            <p:nvPr/>
          </p:nvSpPr>
          <p:spPr>
            <a:xfrm rot="2318113">
              <a:off x="7816906" y="1812738"/>
              <a:ext cx="22784" cy="21152"/>
            </a:xfrm>
            <a:custGeom>
              <a:avLst/>
              <a:gdLst/>
              <a:ahLst/>
              <a:cxnLst/>
              <a:rect l="l" t="t" r="r" b="b"/>
              <a:pathLst>
                <a:path w="321" h="298" extrusionOk="0">
                  <a:moveTo>
                    <a:pt x="320" y="149"/>
                  </a:moveTo>
                  <a:cubicBezTo>
                    <a:pt x="320" y="244"/>
                    <a:pt x="244" y="298"/>
                    <a:pt x="149" y="298"/>
                  </a:cubicBezTo>
                  <a:cubicBezTo>
                    <a:pt x="72" y="298"/>
                    <a:pt x="0" y="244"/>
                    <a:pt x="0" y="149"/>
                  </a:cubicBezTo>
                  <a:cubicBezTo>
                    <a:pt x="0" y="54"/>
                    <a:pt x="72" y="0"/>
                    <a:pt x="149" y="0"/>
                  </a:cubicBezTo>
                  <a:cubicBezTo>
                    <a:pt x="244" y="0"/>
                    <a:pt x="320" y="54"/>
                    <a:pt x="320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9;p57">
              <a:extLst>
                <a:ext uri="{FF2B5EF4-FFF2-40B4-BE49-F238E27FC236}">
                  <a16:creationId xmlns:a16="http://schemas.microsoft.com/office/drawing/2014/main" id="{2160D238-81F9-B005-445C-F0C3772D8B05}"/>
                </a:ext>
              </a:extLst>
            </p:cNvPr>
            <p:cNvSpPr/>
            <p:nvPr/>
          </p:nvSpPr>
          <p:spPr>
            <a:xfrm rot="2318113">
              <a:off x="7935041" y="1930997"/>
              <a:ext cx="22500" cy="22784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316" y="149"/>
                  </a:moveTo>
                  <a:cubicBezTo>
                    <a:pt x="316" y="244"/>
                    <a:pt x="262" y="321"/>
                    <a:pt x="167" y="321"/>
                  </a:cubicBezTo>
                  <a:cubicBezTo>
                    <a:pt x="73" y="321"/>
                    <a:pt x="1" y="244"/>
                    <a:pt x="1" y="149"/>
                  </a:cubicBezTo>
                  <a:cubicBezTo>
                    <a:pt x="1" y="77"/>
                    <a:pt x="73" y="1"/>
                    <a:pt x="167" y="1"/>
                  </a:cubicBezTo>
                  <a:cubicBezTo>
                    <a:pt x="262" y="1"/>
                    <a:pt x="316" y="77"/>
                    <a:pt x="316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00;p57">
              <a:extLst>
                <a:ext uri="{FF2B5EF4-FFF2-40B4-BE49-F238E27FC236}">
                  <a16:creationId xmlns:a16="http://schemas.microsoft.com/office/drawing/2014/main" id="{A27D5211-0238-6562-3502-38BC200B0FFC}"/>
                </a:ext>
              </a:extLst>
            </p:cNvPr>
            <p:cNvSpPr/>
            <p:nvPr/>
          </p:nvSpPr>
          <p:spPr>
            <a:xfrm rot="2318113">
              <a:off x="8059470" y="1550979"/>
              <a:ext cx="22784" cy="22784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20" y="171"/>
                  </a:moveTo>
                  <a:cubicBezTo>
                    <a:pt x="320" y="266"/>
                    <a:pt x="244" y="320"/>
                    <a:pt x="149" y="320"/>
                  </a:cubicBezTo>
                  <a:cubicBezTo>
                    <a:pt x="59" y="320"/>
                    <a:pt x="0" y="266"/>
                    <a:pt x="0" y="171"/>
                  </a:cubicBezTo>
                  <a:cubicBezTo>
                    <a:pt x="0" y="77"/>
                    <a:pt x="59" y="0"/>
                    <a:pt x="149" y="0"/>
                  </a:cubicBezTo>
                  <a:cubicBezTo>
                    <a:pt x="244" y="0"/>
                    <a:pt x="320" y="77"/>
                    <a:pt x="320" y="17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01;p57">
              <a:extLst>
                <a:ext uri="{FF2B5EF4-FFF2-40B4-BE49-F238E27FC236}">
                  <a16:creationId xmlns:a16="http://schemas.microsoft.com/office/drawing/2014/main" id="{5115C42D-0A58-B666-A341-6A4B7A73CEA5}"/>
                </a:ext>
              </a:extLst>
            </p:cNvPr>
            <p:cNvSpPr/>
            <p:nvPr/>
          </p:nvSpPr>
          <p:spPr>
            <a:xfrm rot="2318113">
              <a:off x="8119104" y="1677244"/>
              <a:ext cx="22784" cy="22784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20" y="167"/>
                  </a:moveTo>
                  <a:cubicBezTo>
                    <a:pt x="320" y="244"/>
                    <a:pt x="262" y="321"/>
                    <a:pt x="167" y="321"/>
                  </a:cubicBezTo>
                  <a:cubicBezTo>
                    <a:pt x="72" y="321"/>
                    <a:pt x="0" y="244"/>
                    <a:pt x="0" y="167"/>
                  </a:cubicBezTo>
                  <a:cubicBezTo>
                    <a:pt x="0" y="77"/>
                    <a:pt x="72" y="1"/>
                    <a:pt x="167" y="1"/>
                  </a:cubicBezTo>
                  <a:cubicBezTo>
                    <a:pt x="262" y="1"/>
                    <a:pt x="320" y="77"/>
                    <a:pt x="320" y="1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2;p57">
              <a:extLst>
                <a:ext uri="{FF2B5EF4-FFF2-40B4-BE49-F238E27FC236}">
                  <a16:creationId xmlns:a16="http://schemas.microsoft.com/office/drawing/2014/main" id="{2117DADC-7F7F-55BB-7525-03B4EEC5B96A}"/>
                </a:ext>
              </a:extLst>
            </p:cNvPr>
            <p:cNvSpPr/>
            <p:nvPr/>
          </p:nvSpPr>
          <p:spPr>
            <a:xfrm rot="2318113">
              <a:off x="7683694" y="1684383"/>
              <a:ext cx="68209" cy="101215"/>
            </a:xfrm>
            <a:custGeom>
              <a:avLst/>
              <a:gdLst/>
              <a:ahLst/>
              <a:cxnLst/>
              <a:rect l="l" t="t" r="r" b="b"/>
              <a:pathLst>
                <a:path w="961" h="1426" extrusionOk="0">
                  <a:moveTo>
                    <a:pt x="267" y="1"/>
                  </a:moveTo>
                  <a:cubicBezTo>
                    <a:pt x="415" y="469"/>
                    <a:pt x="641" y="618"/>
                    <a:pt x="961" y="564"/>
                  </a:cubicBezTo>
                  <a:cubicBezTo>
                    <a:pt x="659" y="677"/>
                    <a:pt x="564" y="956"/>
                    <a:pt x="695" y="1425"/>
                  </a:cubicBezTo>
                  <a:cubicBezTo>
                    <a:pt x="528" y="974"/>
                    <a:pt x="321" y="790"/>
                    <a:pt x="1" y="862"/>
                  </a:cubicBezTo>
                  <a:cubicBezTo>
                    <a:pt x="285" y="731"/>
                    <a:pt x="397" y="469"/>
                    <a:pt x="267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903;p57">
              <a:extLst>
                <a:ext uri="{FF2B5EF4-FFF2-40B4-BE49-F238E27FC236}">
                  <a16:creationId xmlns:a16="http://schemas.microsoft.com/office/drawing/2014/main" id="{554E3BC2-2E8D-C9B0-2336-EA80DEB50968}"/>
                </a:ext>
              </a:extLst>
            </p:cNvPr>
            <p:cNvSpPr/>
            <p:nvPr/>
          </p:nvSpPr>
          <p:spPr>
            <a:xfrm rot="2318113">
              <a:off x="7973144" y="1829294"/>
              <a:ext cx="61537" cy="75876"/>
            </a:xfrm>
            <a:custGeom>
              <a:avLst/>
              <a:gdLst/>
              <a:ahLst/>
              <a:cxnLst/>
              <a:rect l="l" t="t" r="r" b="b"/>
              <a:pathLst>
                <a:path w="867" h="1069" extrusionOk="0">
                  <a:moveTo>
                    <a:pt x="262" y="0"/>
                  </a:moveTo>
                  <a:cubicBezTo>
                    <a:pt x="393" y="356"/>
                    <a:pt x="600" y="451"/>
                    <a:pt x="866" y="392"/>
                  </a:cubicBezTo>
                  <a:cubicBezTo>
                    <a:pt x="600" y="505"/>
                    <a:pt x="506" y="712"/>
                    <a:pt x="600" y="1068"/>
                  </a:cubicBezTo>
                  <a:cubicBezTo>
                    <a:pt x="469" y="730"/>
                    <a:pt x="280" y="600"/>
                    <a:pt x="1" y="676"/>
                  </a:cubicBezTo>
                  <a:cubicBezTo>
                    <a:pt x="262" y="564"/>
                    <a:pt x="357" y="356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904;p57">
              <a:extLst>
                <a:ext uri="{FF2B5EF4-FFF2-40B4-BE49-F238E27FC236}">
                  <a16:creationId xmlns:a16="http://schemas.microsoft.com/office/drawing/2014/main" id="{BA1ECF43-7592-0C92-9DE1-F91CB829C7C5}"/>
                </a:ext>
              </a:extLst>
            </p:cNvPr>
            <p:cNvSpPr/>
            <p:nvPr/>
          </p:nvSpPr>
          <p:spPr>
            <a:xfrm rot="2318113">
              <a:off x="7700794" y="1512374"/>
              <a:ext cx="61182" cy="76231"/>
            </a:xfrm>
            <a:custGeom>
              <a:avLst/>
              <a:gdLst/>
              <a:ahLst/>
              <a:cxnLst/>
              <a:rect l="l" t="t" r="r" b="b"/>
              <a:pathLst>
                <a:path w="862" h="1074" extrusionOk="0">
                  <a:moveTo>
                    <a:pt x="262" y="0"/>
                  </a:moveTo>
                  <a:cubicBezTo>
                    <a:pt x="392" y="356"/>
                    <a:pt x="582" y="451"/>
                    <a:pt x="861" y="397"/>
                  </a:cubicBezTo>
                  <a:cubicBezTo>
                    <a:pt x="600" y="510"/>
                    <a:pt x="505" y="717"/>
                    <a:pt x="600" y="1073"/>
                  </a:cubicBezTo>
                  <a:cubicBezTo>
                    <a:pt x="469" y="735"/>
                    <a:pt x="280" y="604"/>
                    <a:pt x="0" y="676"/>
                  </a:cubicBezTo>
                  <a:cubicBezTo>
                    <a:pt x="262" y="564"/>
                    <a:pt x="356" y="356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48;p12">
            <a:extLst>
              <a:ext uri="{FF2B5EF4-FFF2-40B4-BE49-F238E27FC236}">
                <a16:creationId xmlns:a16="http://schemas.microsoft.com/office/drawing/2014/main" id="{09B42388-BB9A-3023-9ACD-452C6941A4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076" y="272622"/>
            <a:ext cx="6418718" cy="53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49;p12">
            <a:extLst>
              <a:ext uri="{FF2B5EF4-FFF2-40B4-BE49-F238E27FC236}">
                <a16:creationId xmlns:a16="http://schemas.microsoft.com/office/drawing/2014/main" id="{AADC1B9A-93AA-30D0-3ACB-DF8952374F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901" y="866982"/>
            <a:ext cx="8337485" cy="386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96" name="Google Shape;171;p13">
            <a:extLst>
              <a:ext uri="{FF2B5EF4-FFF2-40B4-BE49-F238E27FC236}">
                <a16:creationId xmlns:a16="http://schemas.microsoft.com/office/drawing/2014/main" id="{7D4FF0A1-006F-B619-E111-0B99EF521BEA}"/>
              </a:ext>
            </a:extLst>
          </p:cNvPr>
          <p:cNvSpPr/>
          <p:nvPr/>
        </p:nvSpPr>
        <p:spPr>
          <a:xfrm>
            <a:off x="2130077" y="1684768"/>
            <a:ext cx="11365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2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pen</a:t>
            </a:r>
            <a:endParaRPr sz="3200" b="0" i="0" u="none" strike="noStrike" cap="none" dirty="0">
              <a:solidFill>
                <a:schemeClr val="tx2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797" name="Google Shape;171;p13">
            <a:extLst>
              <a:ext uri="{FF2B5EF4-FFF2-40B4-BE49-F238E27FC236}">
                <a16:creationId xmlns:a16="http://schemas.microsoft.com/office/drawing/2014/main" id="{B7CA506C-F801-43CE-D33C-F1FF04B0D7D8}"/>
              </a:ext>
            </a:extLst>
          </p:cNvPr>
          <p:cNvSpPr/>
          <p:nvPr/>
        </p:nvSpPr>
        <p:spPr>
          <a:xfrm>
            <a:off x="6024533" y="4284350"/>
            <a:ext cx="21055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92D050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eraser</a:t>
            </a:r>
            <a:endParaRPr sz="3200" b="0" i="0" u="none" strike="noStrike" cap="none" dirty="0">
              <a:solidFill>
                <a:srgbClr val="92D050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798" name="Google Shape;171;p13">
            <a:extLst>
              <a:ext uri="{FF2B5EF4-FFF2-40B4-BE49-F238E27FC236}">
                <a16:creationId xmlns:a16="http://schemas.microsoft.com/office/drawing/2014/main" id="{7694B052-98FA-DB2B-A69B-CC94271392FC}"/>
              </a:ext>
            </a:extLst>
          </p:cNvPr>
          <p:cNvSpPr/>
          <p:nvPr/>
        </p:nvSpPr>
        <p:spPr>
          <a:xfrm>
            <a:off x="3975881" y="4286143"/>
            <a:ext cx="1932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crayon</a:t>
            </a:r>
            <a:endParaRPr sz="3200" b="0" i="0" u="none" strike="noStrike" cap="none" dirty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799" name="Google Shape;171;p13">
            <a:extLst>
              <a:ext uri="{FF2B5EF4-FFF2-40B4-BE49-F238E27FC236}">
                <a16:creationId xmlns:a16="http://schemas.microsoft.com/office/drawing/2014/main" id="{7B42A2BB-7426-BF44-8B03-C9E6449078A3}"/>
              </a:ext>
            </a:extLst>
          </p:cNvPr>
          <p:cNvSpPr/>
          <p:nvPr/>
        </p:nvSpPr>
        <p:spPr>
          <a:xfrm>
            <a:off x="1643073" y="4307295"/>
            <a:ext cx="23459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notebook</a:t>
            </a:r>
            <a:endParaRPr sz="2800" b="0" i="0" u="none" strike="noStrike" cap="none" dirty="0">
              <a:solidFill>
                <a:schemeClr val="accent1">
                  <a:lumMod val="60000"/>
                  <a:lumOff val="40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800" name="Google Shape;171;p13">
            <a:extLst>
              <a:ext uri="{FF2B5EF4-FFF2-40B4-BE49-F238E27FC236}">
                <a16:creationId xmlns:a16="http://schemas.microsoft.com/office/drawing/2014/main" id="{23431D39-686C-F0CF-E91C-5DED76664A57}"/>
              </a:ext>
            </a:extLst>
          </p:cNvPr>
          <p:cNvSpPr/>
          <p:nvPr/>
        </p:nvSpPr>
        <p:spPr>
          <a:xfrm>
            <a:off x="1268076" y="2954450"/>
            <a:ext cx="16714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paints</a:t>
            </a:r>
            <a:endParaRPr sz="3200" b="0" i="0" u="none" strike="noStrike" cap="none" dirty="0">
              <a:solidFill>
                <a:schemeClr val="accent3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801" name="Google Shape;171;p13">
            <a:extLst>
              <a:ext uri="{FF2B5EF4-FFF2-40B4-BE49-F238E27FC236}">
                <a16:creationId xmlns:a16="http://schemas.microsoft.com/office/drawing/2014/main" id="{410A1D67-FFBD-BEFA-5EB9-0775B4E8086F}"/>
              </a:ext>
            </a:extLst>
          </p:cNvPr>
          <p:cNvSpPr/>
          <p:nvPr/>
        </p:nvSpPr>
        <p:spPr>
          <a:xfrm>
            <a:off x="7117696" y="2993706"/>
            <a:ext cx="15164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CC3399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scissors</a:t>
            </a:r>
            <a:endParaRPr sz="3200" b="0" i="0" u="none" strike="noStrike" cap="none" dirty="0">
              <a:solidFill>
                <a:srgbClr val="CC3399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802" name="Google Shape;171;p13">
            <a:extLst>
              <a:ext uri="{FF2B5EF4-FFF2-40B4-BE49-F238E27FC236}">
                <a16:creationId xmlns:a16="http://schemas.microsoft.com/office/drawing/2014/main" id="{FB97DE30-20D2-0C56-7AAD-6861ECCF1F8A}"/>
              </a:ext>
            </a:extLst>
          </p:cNvPr>
          <p:cNvSpPr/>
          <p:nvPr/>
        </p:nvSpPr>
        <p:spPr>
          <a:xfrm>
            <a:off x="6191993" y="1703063"/>
            <a:ext cx="19381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050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pencil</a:t>
            </a:r>
            <a:endParaRPr sz="3200" b="0" i="0" u="none" strike="noStrike" cap="none" dirty="0">
              <a:solidFill>
                <a:srgbClr val="00B050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803" name="Google Shape;171;p13">
            <a:extLst>
              <a:ext uri="{FF2B5EF4-FFF2-40B4-BE49-F238E27FC236}">
                <a16:creationId xmlns:a16="http://schemas.microsoft.com/office/drawing/2014/main" id="{ADB36792-E98A-E698-EA74-053D71CF3F48}"/>
              </a:ext>
            </a:extLst>
          </p:cNvPr>
          <p:cNvSpPr/>
          <p:nvPr/>
        </p:nvSpPr>
        <p:spPr>
          <a:xfrm>
            <a:off x="4129750" y="1728872"/>
            <a:ext cx="16246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33CC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books</a:t>
            </a:r>
            <a:endParaRPr sz="3200" b="0" i="0" u="none" strike="noStrike" cap="none" dirty="0">
              <a:solidFill>
                <a:srgbClr val="0033CC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" grpId="0"/>
      <p:bldP spid="1797" grpId="0"/>
      <p:bldP spid="1798" grpId="0"/>
      <p:bldP spid="1799" grpId="0"/>
      <p:bldP spid="18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6;p13">
            <a:extLst>
              <a:ext uri="{FF2B5EF4-FFF2-40B4-BE49-F238E27FC236}">
                <a16:creationId xmlns:a16="http://schemas.microsoft.com/office/drawing/2014/main" id="{61B7CBA5-E297-BEAC-031C-1D55A399D4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767" y="400666"/>
            <a:ext cx="7101352" cy="5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7;p13">
            <a:extLst>
              <a:ext uri="{FF2B5EF4-FFF2-40B4-BE49-F238E27FC236}">
                <a16:creationId xmlns:a16="http://schemas.microsoft.com/office/drawing/2014/main" id="{132C1420-97EF-48A7-D32F-3F1F9B2CD8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7767" y="1916254"/>
            <a:ext cx="5113764" cy="2510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9;p13">
            <a:extLst>
              <a:ext uri="{FF2B5EF4-FFF2-40B4-BE49-F238E27FC236}">
                <a16:creationId xmlns:a16="http://schemas.microsoft.com/office/drawing/2014/main" id="{6CB4ADEC-4739-8A6B-9E48-9CC938755A8C}"/>
              </a:ext>
            </a:extLst>
          </p:cNvPr>
          <p:cNvSpPr/>
          <p:nvPr/>
        </p:nvSpPr>
        <p:spPr>
          <a:xfrm>
            <a:off x="1665864" y="1043447"/>
            <a:ext cx="4403770" cy="36933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 you use each school supply for?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2A84FD04-E0CA-5F4E-7033-C72782E542F4}"/>
                  </a:ext>
                </a:extLst>
              </p14:cNvPr>
              <p14:cNvContentPartPr/>
              <p14:nvPr/>
            </p14:nvContentPartPr>
            <p14:xfrm>
              <a:off x="2627311" y="3015650"/>
              <a:ext cx="2296440" cy="5115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2A84FD04-E0CA-5F4E-7033-C72782E542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9311" y="2997650"/>
                <a:ext cx="23320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6FF64BFB-F368-EDC9-A8D8-21BB18953B3C}"/>
                  </a:ext>
                </a:extLst>
              </p14:cNvPr>
              <p14:cNvContentPartPr/>
              <p14:nvPr/>
            </p14:nvContentPartPr>
            <p14:xfrm>
              <a:off x="2742151" y="3421684"/>
              <a:ext cx="2134080" cy="4280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6FF64BFB-F368-EDC9-A8D8-21BB18953B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154" y="3403684"/>
                <a:ext cx="2169714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DC18C9A-8732-6CC3-2761-13D65BC52BBE}"/>
              </a:ext>
            </a:extLst>
          </p:cNvPr>
          <p:cNvGrpSpPr/>
          <p:nvPr/>
        </p:nvGrpSpPr>
        <p:grpSpPr>
          <a:xfrm>
            <a:off x="2628391" y="2099491"/>
            <a:ext cx="2247840" cy="2190600"/>
            <a:chOff x="1833260" y="2107442"/>
            <a:chExt cx="2247840" cy="21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6F48E318-552E-E680-29B5-DDD55D063396}"/>
                    </a:ext>
                  </a:extLst>
                </p14:cNvPr>
                <p14:cNvContentPartPr/>
                <p14:nvPr/>
              </p14:nvContentPartPr>
              <p14:xfrm>
                <a:off x="1838300" y="2184842"/>
                <a:ext cx="2165400" cy="55404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5F3D2EDB-542F-23FC-A61B-FFAC98F31F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20660" y="2166842"/>
                  <a:ext cx="22010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id="{B651A227-B9D6-8382-D23F-DCA75CB25C9D}"/>
                    </a:ext>
                  </a:extLst>
                </p14:cNvPr>
                <p14:cNvContentPartPr/>
                <p14:nvPr/>
              </p14:nvContentPartPr>
              <p14:xfrm>
                <a:off x="1833260" y="2659322"/>
                <a:ext cx="2202120" cy="1527840"/>
              </p14:xfrm>
            </p:contentPart>
          </mc:Choice>
          <mc:Fallback xmlns=""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7F2962BA-D819-12BF-521E-16A5441E0F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15260" y="2641322"/>
                  <a:ext cx="2237760" cy="15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1F638A64-C414-2A8E-724E-909E66E12217}"/>
                    </a:ext>
                  </a:extLst>
                </p14:cNvPr>
                <p14:cNvContentPartPr/>
                <p14:nvPr/>
              </p14:nvContentPartPr>
              <p14:xfrm>
                <a:off x="1976900" y="2107442"/>
                <a:ext cx="2104200" cy="2190600"/>
              </p14:xfrm>
            </p:contentPart>
          </mc:Choice>
          <mc:Fallback xmlns=""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id="{F382E9BC-312A-6E0D-9042-4FC8691FF0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8900" y="2089442"/>
                  <a:ext cx="2139840" cy="22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9B32CE32-C034-7584-505C-C916C2AA74E0}"/>
                    </a:ext>
                  </a:extLst>
                </p14:cNvPr>
                <p14:cNvContentPartPr/>
                <p14:nvPr/>
              </p14:nvContentPartPr>
              <p14:xfrm>
                <a:off x="1884380" y="2994842"/>
                <a:ext cx="2167920" cy="8661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125CC4DE-0934-D64F-93AA-A254C296F3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6740" y="2977202"/>
                  <a:ext cx="2203560" cy="90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Google Shape;175;p13">
            <a:extLst>
              <a:ext uri="{FF2B5EF4-FFF2-40B4-BE49-F238E27FC236}">
                <a16:creationId xmlns:a16="http://schemas.microsoft.com/office/drawing/2014/main" id="{F955B822-A157-709E-10D3-B8A7DF4993D4}"/>
              </a:ext>
            </a:extLst>
          </p:cNvPr>
          <p:cNvSpPr/>
          <p:nvPr/>
        </p:nvSpPr>
        <p:spPr>
          <a:xfrm>
            <a:off x="6172626" y="1834878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crayon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5;p13">
            <a:extLst>
              <a:ext uri="{FF2B5EF4-FFF2-40B4-BE49-F238E27FC236}">
                <a16:creationId xmlns:a16="http://schemas.microsoft.com/office/drawing/2014/main" id="{027129D5-776F-BA82-34DE-635B6F992DE2}"/>
              </a:ext>
            </a:extLst>
          </p:cNvPr>
          <p:cNvSpPr/>
          <p:nvPr/>
        </p:nvSpPr>
        <p:spPr>
          <a:xfrm>
            <a:off x="6172626" y="2255206"/>
            <a:ext cx="140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5;p13">
            <a:extLst>
              <a:ext uri="{FF2B5EF4-FFF2-40B4-BE49-F238E27FC236}">
                <a16:creationId xmlns:a16="http://schemas.microsoft.com/office/drawing/2014/main" id="{50CCD3CE-2337-0A39-2D8E-058FD38976CD}"/>
              </a:ext>
            </a:extLst>
          </p:cNvPr>
          <p:cNvSpPr/>
          <p:nvPr/>
        </p:nvSpPr>
        <p:spPr>
          <a:xfrm>
            <a:off x="6172626" y="2675534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paints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5;p13">
            <a:extLst>
              <a:ext uri="{FF2B5EF4-FFF2-40B4-BE49-F238E27FC236}">
                <a16:creationId xmlns:a16="http://schemas.microsoft.com/office/drawing/2014/main" id="{2BBC592F-CFE3-9154-E649-726DE6D74258}"/>
              </a:ext>
            </a:extLst>
          </p:cNvPr>
          <p:cNvSpPr/>
          <p:nvPr/>
        </p:nvSpPr>
        <p:spPr>
          <a:xfrm>
            <a:off x="6172626" y="3095862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pencil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5;p13">
            <a:extLst>
              <a:ext uri="{FF2B5EF4-FFF2-40B4-BE49-F238E27FC236}">
                <a16:creationId xmlns:a16="http://schemas.microsoft.com/office/drawing/2014/main" id="{AF1216F4-1064-7E9D-436B-C895FE320D5A}"/>
              </a:ext>
            </a:extLst>
          </p:cNvPr>
          <p:cNvSpPr/>
          <p:nvPr/>
        </p:nvSpPr>
        <p:spPr>
          <a:xfrm>
            <a:off x="6172626" y="3516190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scissors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5;p13">
            <a:extLst>
              <a:ext uri="{FF2B5EF4-FFF2-40B4-BE49-F238E27FC236}">
                <a16:creationId xmlns:a16="http://schemas.microsoft.com/office/drawing/2014/main" id="{F125983E-4645-B4F3-A7E0-9ACC9A77F89A}"/>
              </a:ext>
            </a:extLst>
          </p:cNvPr>
          <p:cNvSpPr/>
          <p:nvPr/>
        </p:nvSpPr>
        <p:spPr>
          <a:xfrm>
            <a:off x="6172626" y="3936518"/>
            <a:ext cx="23428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eraser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058A5FD-DCD5-7D09-6052-1432324069CF}"/>
              </a:ext>
            </a:extLst>
          </p:cNvPr>
          <p:cNvSpPr/>
          <p:nvPr/>
        </p:nvSpPr>
        <p:spPr>
          <a:xfrm>
            <a:off x="5284999" y="1916254"/>
            <a:ext cx="919307" cy="26049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C21BA0-25A8-E701-D78F-B3C67F419C94}"/>
              </a:ext>
            </a:extLst>
          </p:cNvPr>
          <p:cNvSpPr/>
          <p:nvPr/>
        </p:nvSpPr>
        <p:spPr>
          <a:xfrm>
            <a:off x="7476405" y="280700"/>
            <a:ext cx="919307" cy="7627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C2DF0437-AFFE-547C-D2FB-00AE78BED286}"/>
                  </a:ext>
                </a:extLst>
              </p14:cNvPr>
              <p14:cNvContentPartPr/>
              <p14:nvPr/>
            </p14:nvContentPartPr>
            <p14:xfrm>
              <a:off x="6180871" y="1085731"/>
              <a:ext cx="1384920" cy="83196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C2DF0437-AFFE-547C-D2FB-00AE78BED28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2871" y="1067731"/>
                <a:ext cx="1420560" cy="86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8C18D5-6B31-9F87-67F1-5905E4B02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" y="0"/>
            <a:ext cx="1490380" cy="1650758"/>
          </a:xfrm>
          <a:prstGeom prst="rect">
            <a:avLst/>
          </a:prstGeom>
        </p:spPr>
      </p:pic>
      <p:pic>
        <p:nvPicPr>
          <p:cNvPr id="3" name="Google Shape;186;p14">
            <a:extLst>
              <a:ext uri="{FF2B5EF4-FFF2-40B4-BE49-F238E27FC236}">
                <a16:creationId xmlns:a16="http://schemas.microsoft.com/office/drawing/2014/main" id="{1EAA7BE6-6172-BBAD-DD15-377756E7CD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45" y="473561"/>
            <a:ext cx="6486847" cy="47110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Google Shape;187;p14">
            <a:extLst>
              <a:ext uri="{FF2B5EF4-FFF2-40B4-BE49-F238E27FC236}">
                <a16:creationId xmlns:a16="http://schemas.microsoft.com/office/drawing/2014/main" id="{FB45831E-E6BC-0117-B1F8-E60330E0DE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114" y="1596460"/>
            <a:ext cx="7467535" cy="3195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5;p13">
            <a:extLst>
              <a:ext uri="{FF2B5EF4-FFF2-40B4-BE49-F238E27FC236}">
                <a16:creationId xmlns:a16="http://schemas.microsoft.com/office/drawing/2014/main" id="{7F4CE6FE-39BE-9C4E-FE6E-5EA69F86F299}"/>
              </a:ext>
            </a:extLst>
          </p:cNvPr>
          <p:cNvSpPr/>
          <p:nvPr/>
        </p:nvSpPr>
        <p:spPr>
          <a:xfrm>
            <a:off x="2729269" y="1518610"/>
            <a:ext cx="14053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B050"/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read</a:t>
            </a:r>
            <a:endParaRPr sz="4400" b="0" i="0" u="none" strike="noStrike" cap="none" dirty="0">
              <a:solidFill>
                <a:srgbClr val="00B050"/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6" name="Google Shape;175;p13">
            <a:extLst>
              <a:ext uri="{FF2B5EF4-FFF2-40B4-BE49-F238E27FC236}">
                <a16:creationId xmlns:a16="http://schemas.microsoft.com/office/drawing/2014/main" id="{9AA403F9-9E5F-53FA-06C1-35768CA7EAA7}"/>
              </a:ext>
            </a:extLst>
          </p:cNvPr>
          <p:cNvSpPr/>
          <p:nvPr/>
        </p:nvSpPr>
        <p:spPr>
          <a:xfrm>
            <a:off x="2552845" y="2101437"/>
            <a:ext cx="15550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cut</a:t>
            </a:r>
            <a:endParaRPr sz="4400" b="0" i="0" u="none" strike="noStrike" cap="none" dirty="0">
              <a:solidFill>
                <a:schemeClr val="bg2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7" name="Google Shape;175;p13">
            <a:extLst>
              <a:ext uri="{FF2B5EF4-FFF2-40B4-BE49-F238E27FC236}">
                <a16:creationId xmlns:a16="http://schemas.microsoft.com/office/drawing/2014/main" id="{836502B0-0890-E832-10DC-B0AA822BA40C}"/>
              </a:ext>
            </a:extLst>
          </p:cNvPr>
          <p:cNvSpPr/>
          <p:nvPr/>
        </p:nvSpPr>
        <p:spPr>
          <a:xfrm>
            <a:off x="2579541" y="2786189"/>
            <a:ext cx="15550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write</a:t>
            </a:r>
            <a:endParaRPr sz="4400" b="0" i="0" u="none" strike="noStrike" cap="none" dirty="0">
              <a:solidFill>
                <a:schemeClr val="accent4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8" name="Google Shape;175;p13">
            <a:extLst>
              <a:ext uri="{FF2B5EF4-FFF2-40B4-BE49-F238E27FC236}">
                <a16:creationId xmlns:a16="http://schemas.microsoft.com/office/drawing/2014/main" id="{B77151FC-D6EE-335C-A5FA-3310A4BDADEB}"/>
              </a:ext>
            </a:extLst>
          </p:cNvPr>
          <p:cNvSpPr/>
          <p:nvPr/>
        </p:nvSpPr>
        <p:spPr>
          <a:xfrm>
            <a:off x="2645376" y="3407839"/>
            <a:ext cx="15550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write</a:t>
            </a:r>
            <a:endParaRPr sz="4400" b="0" i="0" u="none" strike="noStrike" cap="none" dirty="0">
              <a:solidFill>
                <a:schemeClr val="accent3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  <p:sp>
        <p:nvSpPr>
          <p:cNvPr id="9" name="Google Shape;175;p13">
            <a:extLst>
              <a:ext uri="{FF2B5EF4-FFF2-40B4-BE49-F238E27FC236}">
                <a16:creationId xmlns:a16="http://schemas.microsoft.com/office/drawing/2014/main" id="{EFD64595-5920-094E-F6E3-9BD2B790F7E7}"/>
              </a:ext>
            </a:extLst>
          </p:cNvPr>
          <p:cNvSpPr/>
          <p:nvPr/>
        </p:nvSpPr>
        <p:spPr>
          <a:xfrm>
            <a:off x="2759677" y="4053768"/>
            <a:ext cx="15550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  <a:cs typeface="Calibri"/>
                <a:sym typeface="Calibri"/>
              </a:rPr>
              <a:t>color</a:t>
            </a:r>
            <a:endParaRPr sz="4400" b="0" i="0" u="none" strike="noStrike" cap="none" dirty="0">
              <a:solidFill>
                <a:schemeClr val="accent1">
                  <a:lumMod val="60000"/>
                  <a:lumOff val="40000"/>
                </a:schemeClr>
              </a:solidFill>
              <a:latin typeface="Chewy" panose="02000000000000000000" pitchFamily="2" charset="0"/>
              <a:ea typeface="Chewy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51C7E8A5-C5F2-07C1-639A-4057AD70D81A}"/>
              </a:ext>
            </a:extLst>
          </p:cNvPr>
          <p:cNvSpPr txBox="1"/>
          <p:nvPr/>
        </p:nvSpPr>
        <p:spPr>
          <a:xfrm>
            <a:off x="1191986" y="70009"/>
            <a:ext cx="312692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pen</a:t>
            </a:r>
            <a:endParaRPr lang="ar-SA" sz="13800" dirty="0">
              <a:solidFill>
                <a:schemeClr val="accent4">
                  <a:lumMod val="20000"/>
                  <a:lumOff val="8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FD50EA-9D87-980F-A40B-2023AFFAA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56" b="89894" l="9929" r="89894">
                        <a14:foregroundMark x1="31383" y1="55319" x2="34220" y2="61702"/>
                        <a14:foregroundMark x1="34752" y1="60816" x2="50355" y2="53014"/>
                        <a14:foregroundMark x1="62411" y1="8156" x2="62411" y2="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5080" r="15555" b="11429"/>
          <a:stretch/>
        </p:blipFill>
        <p:spPr bwMode="auto">
          <a:xfrm>
            <a:off x="7233557" y="2939142"/>
            <a:ext cx="1910443" cy="2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مشاهدة صورة المصدر">
            <a:extLst>
              <a:ext uri="{FF2B5EF4-FFF2-40B4-BE49-F238E27FC236}">
                <a16:creationId xmlns:a16="http://schemas.microsoft.com/office/drawing/2014/main" id="{82B47331-68A1-AC64-9B92-EB6150CA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86" y="726621"/>
            <a:ext cx="399185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56"/>
          <p:cNvSpPr txBox="1">
            <a:spLocks noGrp="1"/>
          </p:cNvSpPr>
          <p:nvPr>
            <p:ph type="title"/>
          </p:nvPr>
        </p:nvSpPr>
        <p:spPr>
          <a:xfrm>
            <a:off x="1621795" y="399827"/>
            <a:ext cx="6439200" cy="1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Crayons</a:t>
            </a:r>
            <a:endParaRPr sz="7200" dirty="0"/>
          </a:p>
        </p:txBody>
      </p:sp>
      <p:grpSp>
        <p:nvGrpSpPr>
          <p:cNvPr id="1745" name="Google Shape;1745;p56"/>
          <p:cNvGrpSpPr/>
          <p:nvPr/>
        </p:nvGrpSpPr>
        <p:grpSpPr>
          <a:xfrm>
            <a:off x="433825" y="3259960"/>
            <a:ext cx="1455388" cy="1483516"/>
            <a:chOff x="433825" y="3259960"/>
            <a:chExt cx="1455388" cy="1483516"/>
          </a:xfrm>
        </p:grpSpPr>
        <p:sp>
          <p:nvSpPr>
            <p:cNvPr id="1746" name="Google Shape;1746;p56"/>
            <p:cNvSpPr/>
            <p:nvPr/>
          </p:nvSpPr>
          <p:spPr>
            <a:xfrm rot="-1462125">
              <a:off x="620499" y="3432474"/>
              <a:ext cx="1082039" cy="1138487"/>
            </a:xfrm>
            <a:custGeom>
              <a:avLst/>
              <a:gdLst/>
              <a:ahLst/>
              <a:cxnLst/>
              <a:rect l="l" t="t" r="r" b="b"/>
              <a:pathLst>
                <a:path w="15891" h="16720" extrusionOk="0">
                  <a:moveTo>
                    <a:pt x="10274" y="0"/>
                  </a:moveTo>
                  <a:cubicBezTo>
                    <a:pt x="8868" y="0"/>
                    <a:pt x="7137" y="77"/>
                    <a:pt x="6799" y="189"/>
                  </a:cubicBezTo>
                  <a:cubicBezTo>
                    <a:pt x="6501" y="284"/>
                    <a:pt x="6348" y="473"/>
                    <a:pt x="6294" y="604"/>
                  </a:cubicBezTo>
                  <a:cubicBezTo>
                    <a:pt x="6140" y="902"/>
                    <a:pt x="6235" y="1204"/>
                    <a:pt x="6312" y="1429"/>
                  </a:cubicBezTo>
                  <a:cubicBezTo>
                    <a:pt x="5748" y="2141"/>
                    <a:pt x="5428" y="2745"/>
                    <a:pt x="5298" y="3309"/>
                  </a:cubicBezTo>
                  <a:lnTo>
                    <a:pt x="5298" y="3363"/>
                  </a:lnTo>
                  <a:cubicBezTo>
                    <a:pt x="5261" y="3683"/>
                    <a:pt x="5221" y="4003"/>
                    <a:pt x="5203" y="4341"/>
                  </a:cubicBezTo>
                  <a:cubicBezTo>
                    <a:pt x="5149" y="4341"/>
                    <a:pt x="5072" y="4341"/>
                    <a:pt x="5014" y="4359"/>
                  </a:cubicBezTo>
                  <a:cubicBezTo>
                    <a:pt x="4301" y="4472"/>
                    <a:pt x="3400" y="4661"/>
                    <a:pt x="2557" y="5071"/>
                  </a:cubicBezTo>
                  <a:cubicBezTo>
                    <a:pt x="2106" y="5319"/>
                    <a:pt x="1691" y="5599"/>
                    <a:pt x="1353" y="5901"/>
                  </a:cubicBezTo>
                  <a:cubicBezTo>
                    <a:pt x="1092" y="6126"/>
                    <a:pt x="866" y="6424"/>
                    <a:pt x="713" y="6744"/>
                  </a:cubicBezTo>
                  <a:cubicBezTo>
                    <a:pt x="546" y="7064"/>
                    <a:pt x="470" y="7384"/>
                    <a:pt x="470" y="7704"/>
                  </a:cubicBezTo>
                  <a:cubicBezTo>
                    <a:pt x="470" y="7740"/>
                    <a:pt x="452" y="7758"/>
                    <a:pt x="434" y="7798"/>
                  </a:cubicBezTo>
                  <a:cubicBezTo>
                    <a:pt x="280" y="8209"/>
                    <a:pt x="416" y="8605"/>
                    <a:pt x="506" y="8885"/>
                  </a:cubicBezTo>
                  <a:cubicBezTo>
                    <a:pt x="506" y="8943"/>
                    <a:pt x="528" y="8979"/>
                    <a:pt x="546" y="9015"/>
                  </a:cubicBezTo>
                  <a:cubicBezTo>
                    <a:pt x="546" y="9074"/>
                    <a:pt x="564" y="9110"/>
                    <a:pt x="582" y="9169"/>
                  </a:cubicBezTo>
                  <a:cubicBezTo>
                    <a:pt x="619" y="9281"/>
                    <a:pt x="659" y="9394"/>
                    <a:pt x="659" y="9448"/>
                  </a:cubicBezTo>
                  <a:cubicBezTo>
                    <a:pt x="677" y="9732"/>
                    <a:pt x="546" y="9976"/>
                    <a:pt x="393" y="10278"/>
                  </a:cubicBezTo>
                  <a:cubicBezTo>
                    <a:pt x="208" y="10652"/>
                    <a:pt x="1" y="11085"/>
                    <a:pt x="1" y="11648"/>
                  </a:cubicBezTo>
                  <a:cubicBezTo>
                    <a:pt x="19" y="12734"/>
                    <a:pt x="416" y="13244"/>
                    <a:pt x="1051" y="13618"/>
                  </a:cubicBezTo>
                  <a:lnTo>
                    <a:pt x="1051" y="13712"/>
                  </a:lnTo>
                  <a:cubicBezTo>
                    <a:pt x="1092" y="13938"/>
                    <a:pt x="1110" y="14163"/>
                    <a:pt x="1110" y="14389"/>
                  </a:cubicBezTo>
                  <a:cubicBezTo>
                    <a:pt x="1128" y="14560"/>
                    <a:pt x="1146" y="14745"/>
                    <a:pt x="1182" y="14934"/>
                  </a:cubicBezTo>
                  <a:lnTo>
                    <a:pt x="979" y="14934"/>
                  </a:lnTo>
                  <a:lnTo>
                    <a:pt x="1371" y="15498"/>
                  </a:lnTo>
                  <a:cubicBezTo>
                    <a:pt x="1407" y="15534"/>
                    <a:pt x="1430" y="15574"/>
                    <a:pt x="1448" y="15628"/>
                  </a:cubicBezTo>
                  <a:cubicBezTo>
                    <a:pt x="1502" y="15687"/>
                    <a:pt x="1543" y="15741"/>
                    <a:pt x="1597" y="15800"/>
                  </a:cubicBezTo>
                  <a:cubicBezTo>
                    <a:pt x="1709" y="15948"/>
                    <a:pt x="2124" y="16399"/>
                    <a:pt x="2800" y="16588"/>
                  </a:cubicBezTo>
                  <a:cubicBezTo>
                    <a:pt x="3080" y="16661"/>
                    <a:pt x="3364" y="16679"/>
                    <a:pt x="3607" y="16679"/>
                  </a:cubicBezTo>
                  <a:cubicBezTo>
                    <a:pt x="3661" y="16679"/>
                    <a:pt x="3720" y="16679"/>
                    <a:pt x="3774" y="16701"/>
                  </a:cubicBezTo>
                  <a:cubicBezTo>
                    <a:pt x="3963" y="16701"/>
                    <a:pt x="4153" y="16719"/>
                    <a:pt x="4319" y="16719"/>
                  </a:cubicBezTo>
                  <a:cubicBezTo>
                    <a:pt x="4603" y="16719"/>
                    <a:pt x="4865" y="16701"/>
                    <a:pt x="5108" y="16661"/>
                  </a:cubicBezTo>
                  <a:cubicBezTo>
                    <a:pt x="5766" y="16588"/>
                    <a:pt x="6294" y="16512"/>
                    <a:pt x="6781" y="16435"/>
                  </a:cubicBezTo>
                  <a:cubicBezTo>
                    <a:pt x="7249" y="16381"/>
                    <a:pt x="7741" y="16286"/>
                    <a:pt x="8282" y="16192"/>
                  </a:cubicBezTo>
                  <a:cubicBezTo>
                    <a:pt x="8660" y="16115"/>
                    <a:pt x="9111" y="16025"/>
                    <a:pt x="9562" y="15912"/>
                  </a:cubicBezTo>
                  <a:lnTo>
                    <a:pt x="9616" y="15890"/>
                  </a:lnTo>
                  <a:cubicBezTo>
                    <a:pt x="9995" y="15800"/>
                    <a:pt x="10369" y="15705"/>
                    <a:pt x="10725" y="15574"/>
                  </a:cubicBezTo>
                  <a:lnTo>
                    <a:pt x="10932" y="15574"/>
                  </a:lnTo>
                  <a:cubicBezTo>
                    <a:pt x="11027" y="15552"/>
                    <a:pt x="11140" y="15552"/>
                    <a:pt x="11234" y="15552"/>
                  </a:cubicBezTo>
                  <a:lnTo>
                    <a:pt x="11383" y="15552"/>
                  </a:lnTo>
                  <a:cubicBezTo>
                    <a:pt x="11532" y="15552"/>
                    <a:pt x="11662" y="15552"/>
                    <a:pt x="11816" y="15534"/>
                  </a:cubicBezTo>
                  <a:lnTo>
                    <a:pt x="11928" y="15534"/>
                  </a:lnTo>
                  <a:cubicBezTo>
                    <a:pt x="12397" y="15516"/>
                    <a:pt x="12866" y="15480"/>
                    <a:pt x="13317" y="15421"/>
                  </a:cubicBezTo>
                  <a:cubicBezTo>
                    <a:pt x="14124" y="15385"/>
                    <a:pt x="15102" y="14916"/>
                    <a:pt x="15440" y="13974"/>
                  </a:cubicBezTo>
                  <a:cubicBezTo>
                    <a:pt x="15683" y="13298"/>
                    <a:pt x="15742" y="10183"/>
                    <a:pt x="15832" y="5486"/>
                  </a:cubicBezTo>
                  <a:cubicBezTo>
                    <a:pt x="15855" y="4490"/>
                    <a:pt x="15873" y="3534"/>
                    <a:pt x="15891" y="2745"/>
                  </a:cubicBezTo>
                  <a:lnTo>
                    <a:pt x="15891" y="2574"/>
                  </a:lnTo>
                  <a:lnTo>
                    <a:pt x="15796" y="2443"/>
                  </a:lnTo>
                  <a:cubicBezTo>
                    <a:pt x="15701" y="2312"/>
                    <a:pt x="15629" y="2182"/>
                    <a:pt x="15535" y="2051"/>
                  </a:cubicBezTo>
                  <a:cubicBezTo>
                    <a:pt x="15440" y="1916"/>
                    <a:pt x="15363" y="1785"/>
                    <a:pt x="15291" y="1654"/>
                  </a:cubicBezTo>
                  <a:cubicBezTo>
                    <a:pt x="15269" y="1654"/>
                    <a:pt x="15269" y="1636"/>
                    <a:pt x="15251" y="1618"/>
                  </a:cubicBezTo>
                  <a:cubicBezTo>
                    <a:pt x="15327" y="1393"/>
                    <a:pt x="15345" y="1186"/>
                    <a:pt x="15269" y="978"/>
                  </a:cubicBezTo>
                  <a:cubicBezTo>
                    <a:pt x="15214" y="811"/>
                    <a:pt x="15084" y="604"/>
                    <a:pt x="14782" y="451"/>
                  </a:cubicBezTo>
                  <a:cubicBezTo>
                    <a:pt x="13898" y="95"/>
                    <a:pt x="11852" y="0"/>
                    <a:pt x="10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 rot="-1462125">
              <a:off x="995719" y="3594605"/>
              <a:ext cx="582045" cy="818662"/>
            </a:xfrm>
            <a:custGeom>
              <a:avLst/>
              <a:gdLst/>
              <a:ahLst/>
              <a:cxnLst/>
              <a:rect l="l" t="t" r="r" b="b"/>
              <a:pathLst>
                <a:path w="8548" h="12023" extrusionOk="0">
                  <a:moveTo>
                    <a:pt x="7948" y="11761"/>
                  </a:moveTo>
                  <a:cubicBezTo>
                    <a:pt x="5356" y="12022"/>
                    <a:pt x="2764" y="11892"/>
                    <a:pt x="154" y="11441"/>
                  </a:cubicBezTo>
                  <a:cubicBezTo>
                    <a:pt x="1" y="7740"/>
                    <a:pt x="77" y="4057"/>
                    <a:pt x="492" y="284"/>
                  </a:cubicBezTo>
                  <a:cubicBezTo>
                    <a:pt x="3084" y="0"/>
                    <a:pt x="5788" y="77"/>
                    <a:pt x="8416" y="546"/>
                  </a:cubicBezTo>
                  <a:cubicBezTo>
                    <a:pt x="8547" y="4247"/>
                    <a:pt x="8358" y="7984"/>
                    <a:pt x="7948" y="1176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 rot="-1462125">
              <a:off x="1480839" y="3352960"/>
              <a:ext cx="141902" cy="915965"/>
            </a:xfrm>
            <a:custGeom>
              <a:avLst/>
              <a:gdLst/>
              <a:ahLst/>
              <a:cxnLst/>
              <a:rect l="l" t="t" r="r" b="b"/>
              <a:pathLst>
                <a:path w="2084" h="13452" extrusionOk="0">
                  <a:moveTo>
                    <a:pt x="1110" y="0"/>
                  </a:moveTo>
                  <a:cubicBezTo>
                    <a:pt x="1425" y="338"/>
                    <a:pt x="1745" y="771"/>
                    <a:pt x="2083" y="1280"/>
                  </a:cubicBezTo>
                  <a:cubicBezTo>
                    <a:pt x="1989" y="4828"/>
                    <a:pt x="1953" y="11513"/>
                    <a:pt x="1651" y="12342"/>
                  </a:cubicBezTo>
                  <a:cubicBezTo>
                    <a:pt x="1389" y="13131"/>
                    <a:pt x="546" y="13428"/>
                    <a:pt x="1" y="13451"/>
                  </a:cubicBezTo>
                  <a:cubicBezTo>
                    <a:pt x="37" y="9804"/>
                    <a:pt x="149" y="5955"/>
                    <a:pt x="280" y="2105"/>
                  </a:cubicBezTo>
                  <a:cubicBezTo>
                    <a:pt x="564" y="1370"/>
                    <a:pt x="826" y="640"/>
                    <a:pt x="111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 rot="-1462125">
              <a:off x="844895" y="3420178"/>
              <a:ext cx="569107" cy="101048"/>
            </a:xfrm>
            <a:custGeom>
              <a:avLst/>
              <a:gdLst/>
              <a:ahLst/>
              <a:cxnLst/>
              <a:rect l="l" t="t" r="r" b="b"/>
              <a:pathLst>
                <a:path w="8358" h="1484" extrusionOk="0">
                  <a:moveTo>
                    <a:pt x="8019" y="1483"/>
                  </a:moveTo>
                  <a:cubicBezTo>
                    <a:pt x="5558" y="1447"/>
                    <a:pt x="3025" y="1316"/>
                    <a:pt x="356" y="1204"/>
                  </a:cubicBezTo>
                  <a:cubicBezTo>
                    <a:pt x="244" y="848"/>
                    <a:pt x="0" y="491"/>
                    <a:pt x="415" y="356"/>
                  </a:cubicBezTo>
                  <a:cubicBezTo>
                    <a:pt x="807" y="225"/>
                    <a:pt x="6572" y="0"/>
                    <a:pt x="8001" y="622"/>
                  </a:cubicBezTo>
                  <a:cubicBezTo>
                    <a:pt x="8357" y="771"/>
                    <a:pt x="8263" y="1127"/>
                    <a:pt x="8019" y="1483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 rot="-1462125">
              <a:off x="841790" y="3507147"/>
              <a:ext cx="598591" cy="148303"/>
            </a:xfrm>
            <a:custGeom>
              <a:avLst/>
              <a:gdLst/>
              <a:ahLst/>
              <a:cxnLst/>
              <a:rect l="l" t="t" r="r" b="b"/>
              <a:pathLst>
                <a:path w="8791" h="2178" extrusionOk="0">
                  <a:moveTo>
                    <a:pt x="1" y="1898"/>
                  </a:moveTo>
                  <a:cubicBezTo>
                    <a:pt x="132" y="1276"/>
                    <a:pt x="542" y="641"/>
                    <a:pt x="1087" y="1"/>
                  </a:cubicBezTo>
                  <a:cubicBezTo>
                    <a:pt x="3585" y="37"/>
                    <a:pt x="6158" y="149"/>
                    <a:pt x="8791" y="280"/>
                  </a:cubicBezTo>
                  <a:cubicBezTo>
                    <a:pt x="8678" y="902"/>
                    <a:pt x="8282" y="1542"/>
                    <a:pt x="7754" y="2178"/>
                  </a:cubicBezTo>
                  <a:cubicBezTo>
                    <a:pt x="5239" y="2142"/>
                    <a:pt x="2629" y="2029"/>
                    <a:pt x="1" y="1898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 rot="-1462125">
              <a:off x="1341306" y="3389489"/>
              <a:ext cx="125288" cy="149869"/>
            </a:xfrm>
            <a:custGeom>
              <a:avLst/>
              <a:gdLst/>
              <a:ahLst/>
              <a:cxnLst/>
              <a:rect l="l" t="t" r="r" b="b"/>
              <a:pathLst>
                <a:path w="1840" h="2201" extrusionOk="0">
                  <a:moveTo>
                    <a:pt x="1050" y="1"/>
                  </a:moveTo>
                  <a:cubicBezTo>
                    <a:pt x="712" y="735"/>
                    <a:pt x="280" y="1542"/>
                    <a:pt x="0" y="2200"/>
                  </a:cubicBezTo>
                  <a:cubicBezTo>
                    <a:pt x="433" y="2088"/>
                    <a:pt x="712" y="1975"/>
                    <a:pt x="1091" y="1768"/>
                  </a:cubicBezTo>
                  <a:cubicBezTo>
                    <a:pt x="1334" y="1614"/>
                    <a:pt x="1429" y="1560"/>
                    <a:pt x="1839" y="1186"/>
                  </a:cubicBezTo>
                  <a:cubicBezTo>
                    <a:pt x="1578" y="826"/>
                    <a:pt x="1316" y="375"/>
                    <a:pt x="1050" y="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 rot="-1462125">
              <a:off x="1033275" y="3759606"/>
              <a:ext cx="488351" cy="661167"/>
            </a:xfrm>
            <a:custGeom>
              <a:avLst/>
              <a:gdLst/>
              <a:ahLst/>
              <a:cxnLst/>
              <a:rect l="l" t="t" r="r" b="b"/>
              <a:pathLst>
                <a:path w="7172" h="9710" extrusionOk="0">
                  <a:moveTo>
                    <a:pt x="6649" y="6969"/>
                  </a:moveTo>
                  <a:cubicBezTo>
                    <a:pt x="6460" y="6500"/>
                    <a:pt x="6252" y="6014"/>
                    <a:pt x="6063" y="5540"/>
                  </a:cubicBezTo>
                  <a:cubicBezTo>
                    <a:pt x="5932" y="5279"/>
                    <a:pt x="5802" y="4999"/>
                    <a:pt x="5671" y="4733"/>
                  </a:cubicBezTo>
                  <a:cubicBezTo>
                    <a:pt x="5558" y="4472"/>
                    <a:pt x="5427" y="4228"/>
                    <a:pt x="5315" y="3985"/>
                  </a:cubicBezTo>
                  <a:cubicBezTo>
                    <a:pt x="5202" y="3719"/>
                    <a:pt x="5107" y="3476"/>
                    <a:pt x="4995" y="3214"/>
                  </a:cubicBezTo>
                  <a:cubicBezTo>
                    <a:pt x="4936" y="3061"/>
                    <a:pt x="4882" y="2894"/>
                    <a:pt x="4823" y="2745"/>
                  </a:cubicBezTo>
                  <a:cubicBezTo>
                    <a:pt x="4787" y="2669"/>
                    <a:pt x="4805" y="2610"/>
                    <a:pt x="4864" y="2538"/>
                  </a:cubicBezTo>
                  <a:cubicBezTo>
                    <a:pt x="4918" y="2443"/>
                    <a:pt x="4977" y="2313"/>
                    <a:pt x="5013" y="2200"/>
                  </a:cubicBezTo>
                  <a:cubicBezTo>
                    <a:pt x="5049" y="2011"/>
                    <a:pt x="5031" y="1821"/>
                    <a:pt x="4959" y="1637"/>
                  </a:cubicBezTo>
                  <a:cubicBezTo>
                    <a:pt x="4882" y="1393"/>
                    <a:pt x="4751" y="1186"/>
                    <a:pt x="4598" y="996"/>
                  </a:cubicBezTo>
                  <a:lnTo>
                    <a:pt x="4598" y="996"/>
                  </a:lnTo>
                  <a:cubicBezTo>
                    <a:pt x="4170" y="244"/>
                    <a:pt x="3304" y="0"/>
                    <a:pt x="3304" y="0"/>
                  </a:cubicBezTo>
                  <a:lnTo>
                    <a:pt x="3453" y="266"/>
                  </a:lnTo>
                  <a:cubicBezTo>
                    <a:pt x="2592" y="41"/>
                    <a:pt x="1668" y="77"/>
                    <a:pt x="789" y="208"/>
                  </a:cubicBezTo>
                  <a:cubicBezTo>
                    <a:pt x="618" y="244"/>
                    <a:pt x="428" y="266"/>
                    <a:pt x="244" y="302"/>
                  </a:cubicBezTo>
                  <a:cubicBezTo>
                    <a:pt x="18" y="3286"/>
                    <a:pt x="0" y="6239"/>
                    <a:pt x="113" y="9187"/>
                  </a:cubicBezTo>
                  <a:cubicBezTo>
                    <a:pt x="2213" y="9561"/>
                    <a:pt x="4319" y="9710"/>
                    <a:pt x="6401" y="9620"/>
                  </a:cubicBezTo>
                  <a:cubicBezTo>
                    <a:pt x="6572" y="9525"/>
                    <a:pt x="6703" y="9412"/>
                    <a:pt x="6852" y="9300"/>
                  </a:cubicBezTo>
                  <a:cubicBezTo>
                    <a:pt x="7100" y="9056"/>
                    <a:pt x="7172" y="8736"/>
                    <a:pt x="7118" y="8398"/>
                  </a:cubicBezTo>
                  <a:cubicBezTo>
                    <a:pt x="7059" y="7907"/>
                    <a:pt x="6780" y="7366"/>
                    <a:pt x="6649" y="696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 rot="-1462125">
              <a:off x="778952" y="3938582"/>
              <a:ext cx="264671" cy="41195"/>
            </a:xfrm>
            <a:custGeom>
              <a:avLst/>
              <a:gdLst/>
              <a:ahLst/>
              <a:cxnLst/>
              <a:rect l="l" t="t" r="r" b="b"/>
              <a:pathLst>
                <a:path w="3887" h="605" extrusionOk="0">
                  <a:moveTo>
                    <a:pt x="1935" y="1"/>
                  </a:moveTo>
                  <a:cubicBezTo>
                    <a:pt x="1899" y="1"/>
                    <a:pt x="1858" y="23"/>
                    <a:pt x="1840" y="23"/>
                  </a:cubicBezTo>
                  <a:lnTo>
                    <a:pt x="1727" y="23"/>
                  </a:lnTo>
                  <a:cubicBezTo>
                    <a:pt x="1673" y="23"/>
                    <a:pt x="1615" y="41"/>
                    <a:pt x="1538" y="41"/>
                  </a:cubicBezTo>
                  <a:cubicBezTo>
                    <a:pt x="1425" y="59"/>
                    <a:pt x="1295" y="77"/>
                    <a:pt x="1182" y="95"/>
                  </a:cubicBezTo>
                  <a:cubicBezTo>
                    <a:pt x="939" y="154"/>
                    <a:pt x="731" y="208"/>
                    <a:pt x="546" y="285"/>
                  </a:cubicBezTo>
                  <a:cubicBezTo>
                    <a:pt x="375" y="361"/>
                    <a:pt x="226" y="433"/>
                    <a:pt x="132" y="492"/>
                  </a:cubicBezTo>
                  <a:cubicBezTo>
                    <a:pt x="96" y="528"/>
                    <a:pt x="55" y="546"/>
                    <a:pt x="37" y="564"/>
                  </a:cubicBezTo>
                  <a:cubicBezTo>
                    <a:pt x="1" y="587"/>
                    <a:pt x="1" y="605"/>
                    <a:pt x="1" y="605"/>
                  </a:cubicBezTo>
                  <a:lnTo>
                    <a:pt x="37" y="587"/>
                  </a:lnTo>
                  <a:cubicBezTo>
                    <a:pt x="55" y="564"/>
                    <a:pt x="96" y="546"/>
                    <a:pt x="150" y="528"/>
                  </a:cubicBezTo>
                  <a:cubicBezTo>
                    <a:pt x="208" y="510"/>
                    <a:pt x="262" y="492"/>
                    <a:pt x="339" y="452"/>
                  </a:cubicBezTo>
                  <a:cubicBezTo>
                    <a:pt x="411" y="433"/>
                    <a:pt x="488" y="415"/>
                    <a:pt x="582" y="397"/>
                  </a:cubicBezTo>
                  <a:cubicBezTo>
                    <a:pt x="772" y="339"/>
                    <a:pt x="975" y="303"/>
                    <a:pt x="1200" y="285"/>
                  </a:cubicBezTo>
                  <a:cubicBezTo>
                    <a:pt x="1335" y="267"/>
                    <a:pt x="1448" y="249"/>
                    <a:pt x="1561" y="226"/>
                  </a:cubicBezTo>
                  <a:cubicBezTo>
                    <a:pt x="1633" y="226"/>
                    <a:pt x="1691" y="226"/>
                    <a:pt x="1745" y="208"/>
                  </a:cubicBezTo>
                  <a:lnTo>
                    <a:pt x="2665" y="208"/>
                  </a:lnTo>
                  <a:cubicBezTo>
                    <a:pt x="2890" y="226"/>
                    <a:pt x="3116" y="249"/>
                    <a:pt x="3305" y="267"/>
                  </a:cubicBezTo>
                  <a:cubicBezTo>
                    <a:pt x="3494" y="267"/>
                    <a:pt x="3643" y="285"/>
                    <a:pt x="3756" y="303"/>
                  </a:cubicBezTo>
                  <a:lnTo>
                    <a:pt x="3887" y="303"/>
                  </a:lnTo>
                  <a:cubicBezTo>
                    <a:pt x="3869" y="285"/>
                    <a:pt x="3833" y="267"/>
                    <a:pt x="3774" y="267"/>
                  </a:cubicBezTo>
                  <a:cubicBezTo>
                    <a:pt x="3720" y="249"/>
                    <a:pt x="3643" y="226"/>
                    <a:pt x="3567" y="208"/>
                  </a:cubicBezTo>
                  <a:cubicBezTo>
                    <a:pt x="3494" y="190"/>
                    <a:pt x="3418" y="172"/>
                    <a:pt x="3323" y="154"/>
                  </a:cubicBezTo>
                  <a:cubicBezTo>
                    <a:pt x="3228" y="113"/>
                    <a:pt x="3138" y="95"/>
                    <a:pt x="3026" y="77"/>
                  </a:cubicBezTo>
                  <a:cubicBezTo>
                    <a:pt x="2913" y="77"/>
                    <a:pt x="2800" y="59"/>
                    <a:pt x="2688" y="41"/>
                  </a:cubicBezTo>
                  <a:cubicBezTo>
                    <a:pt x="2552" y="23"/>
                    <a:pt x="2440" y="23"/>
                    <a:pt x="2309" y="1"/>
                  </a:cubicBezTo>
                  <a:close/>
                </a:path>
              </a:pathLst>
            </a:custGeom>
            <a:solidFill>
              <a:srgbClr val="074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 rot="-1462125">
              <a:off x="1353068" y="3970547"/>
              <a:ext cx="30777" cy="187864"/>
            </a:xfrm>
            <a:custGeom>
              <a:avLst/>
              <a:gdLst/>
              <a:ahLst/>
              <a:cxnLst/>
              <a:rect l="l" t="t" r="r" b="b"/>
              <a:pathLst>
                <a:path w="452" h="2759" extrusionOk="0">
                  <a:moveTo>
                    <a:pt x="131" y="0"/>
                  </a:moveTo>
                  <a:lnTo>
                    <a:pt x="131" y="0"/>
                  </a:lnTo>
                  <a:cubicBezTo>
                    <a:pt x="113" y="18"/>
                    <a:pt x="90" y="36"/>
                    <a:pt x="72" y="77"/>
                  </a:cubicBezTo>
                  <a:cubicBezTo>
                    <a:pt x="54" y="149"/>
                    <a:pt x="18" y="262"/>
                    <a:pt x="0" y="415"/>
                  </a:cubicBezTo>
                  <a:cubicBezTo>
                    <a:pt x="0" y="469"/>
                    <a:pt x="18" y="564"/>
                    <a:pt x="36" y="640"/>
                  </a:cubicBezTo>
                  <a:cubicBezTo>
                    <a:pt x="36" y="712"/>
                    <a:pt x="72" y="789"/>
                    <a:pt x="90" y="884"/>
                  </a:cubicBezTo>
                  <a:cubicBezTo>
                    <a:pt x="113" y="956"/>
                    <a:pt x="149" y="1032"/>
                    <a:pt x="167" y="1127"/>
                  </a:cubicBezTo>
                  <a:cubicBezTo>
                    <a:pt x="185" y="1163"/>
                    <a:pt x="185" y="1204"/>
                    <a:pt x="203" y="1240"/>
                  </a:cubicBezTo>
                  <a:cubicBezTo>
                    <a:pt x="203" y="1258"/>
                    <a:pt x="203" y="1276"/>
                    <a:pt x="226" y="1294"/>
                  </a:cubicBezTo>
                  <a:lnTo>
                    <a:pt x="226" y="1370"/>
                  </a:lnTo>
                  <a:cubicBezTo>
                    <a:pt x="244" y="1447"/>
                    <a:pt x="244" y="1542"/>
                    <a:pt x="262" y="1614"/>
                  </a:cubicBezTo>
                  <a:lnTo>
                    <a:pt x="262" y="1857"/>
                  </a:lnTo>
                  <a:cubicBezTo>
                    <a:pt x="244" y="1952"/>
                    <a:pt x="244" y="2029"/>
                    <a:pt x="244" y="2105"/>
                  </a:cubicBezTo>
                  <a:cubicBezTo>
                    <a:pt x="226" y="2141"/>
                    <a:pt x="226" y="2177"/>
                    <a:pt x="226" y="2218"/>
                  </a:cubicBezTo>
                  <a:cubicBezTo>
                    <a:pt x="226" y="2254"/>
                    <a:pt x="203" y="2272"/>
                    <a:pt x="203" y="2308"/>
                  </a:cubicBezTo>
                  <a:cubicBezTo>
                    <a:pt x="185" y="2443"/>
                    <a:pt x="167" y="2556"/>
                    <a:pt x="167" y="2628"/>
                  </a:cubicBezTo>
                  <a:cubicBezTo>
                    <a:pt x="149" y="2705"/>
                    <a:pt x="149" y="2759"/>
                    <a:pt x="149" y="2759"/>
                  </a:cubicBezTo>
                  <a:cubicBezTo>
                    <a:pt x="149" y="2759"/>
                    <a:pt x="167" y="2723"/>
                    <a:pt x="203" y="2646"/>
                  </a:cubicBezTo>
                  <a:cubicBezTo>
                    <a:pt x="226" y="2610"/>
                    <a:pt x="244" y="2574"/>
                    <a:pt x="262" y="2515"/>
                  </a:cubicBezTo>
                  <a:cubicBezTo>
                    <a:pt x="280" y="2461"/>
                    <a:pt x="298" y="2403"/>
                    <a:pt x="316" y="2349"/>
                  </a:cubicBezTo>
                  <a:cubicBezTo>
                    <a:pt x="338" y="2272"/>
                    <a:pt x="374" y="2195"/>
                    <a:pt x="392" y="2123"/>
                  </a:cubicBezTo>
                  <a:cubicBezTo>
                    <a:pt x="392" y="2083"/>
                    <a:pt x="392" y="2047"/>
                    <a:pt x="410" y="2011"/>
                  </a:cubicBezTo>
                  <a:cubicBezTo>
                    <a:pt x="410" y="1970"/>
                    <a:pt x="428" y="1916"/>
                    <a:pt x="428" y="1880"/>
                  </a:cubicBezTo>
                  <a:cubicBezTo>
                    <a:pt x="451" y="1803"/>
                    <a:pt x="451" y="1708"/>
                    <a:pt x="451" y="1614"/>
                  </a:cubicBezTo>
                  <a:cubicBezTo>
                    <a:pt x="451" y="1519"/>
                    <a:pt x="451" y="1429"/>
                    <a:pt x="428" y="1334"/>
                  </a:cubicBezTo>
                  <a:cubicBezTo>
                    <a:pt x="410" y="1294"/>
                    <a:pt x="410" y="1294"/>
                    <a:pt x="410" y="1258"/>
                  </a:cubicBezTo>
                  <a:cubicBezTo>
                    <a:pt x="410" y="1240"/>
                    <a:pt x="392" y="1222"/>
                    <a:pt x="392" y="1181"/>
                  </a:cubicBezTo>
                  <a:cubicBezTo>
                    <a:pt x="374" y="1145"/>
                    <a:pt x="374" y="1109"/>
                    <a:pt x="356" y="1050"/>
                  </a:cubicBezTo>
                  <a:cubicBezTo>
                    <a:pt x="316" y="978"/>
                    <a:pt x="280" y="902"/>
                    <a:pt x="262" y="807"/>
                  </a:cubicBezTo>
                  <a:cubicBezTo>
                    <a:pt x="226" y="730"/>
                    <a:pt x="185" y="676"/>
                    <a:pt x="167" y="600"/>
                  </a:cubicBezTo>
                  <a:cubicBezTo>
                    <a:pt x="149" y="527"/>
                    <a:pt x="131" y="469"/>
                    <a:pt x="113" y="392"/>
                  </a:cubicBezTo>
                  <a:lnTo>
                    <a:pt x="113" y="225"/>
                  </a:lnTo>
                  <a:lnTo>
                    <a:pt x="113" y="95"/>
                  </a:lnTo>
                  <a:cubicBezTo>
                    <a:pt x="131" y="54"/>
                    <a:pt x="131" y="18"/>
                    <a:pt x="131" y="0"/>
                  </a:cubicBezTo>
                  <a:close/>
                </a:path>
              </a:pathLst>
            </a:custGeom>
            <a:solidFill>
              <a:srgbClr val="074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 rot="-1462125">
              <a:off x="1412283" y="3933768"/>
              <a:ext cx="28326" cy="27986"/>
            </a:xfrm>
            <a:custGeom>
              <a:avLst/>
              <a:gdLst/>
              <a:ahLst/>
              <a:cxnLst/>
              <a:rect l="l" t="t" r="r" b="b"/>
              <a:pathLst>
                <a:path w="416" h="411" extrusionOk="0">
                  <a:moveTo>
                    <a:pt x="415" y="185"/>
                  </a:moveTo>
                  <a:cubicBezTo>
                    <a:pt x="415" y="298"/>
                    <a:pt x="338" y="392"/>
                    <a:pt x="226" y="410"/>
                  </a:cubicBezTo>
                  <a:cubicBezTo>
                    <a:pt x="113" y="410"/>
                    <a:pt x="18" y="316"/>
                    <a:pt x="18" y="203"/>
                  </a:cubicBezTo>
                  <a:cubicBezTo>
                    <a:pt x="0" y="90"/>
                    <a:pt x="95" y="0"/>
                    <a:pt x="208" y="0"/>
                  </a:cubicBezTo>
                  <a:cubicBezTo>
                    <a:pt x="320" y="0"/>
                    <a:pt x="415" y="72"/>
                    <a:pt x="415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 rot="-1462125">
              <a:off x="1098277" y="3718953"/>
              <a:ext cx="21857" cy="2185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2" y="149"/>
                  </a:moveTo>
                  <a:cubicBezTo>
                    <a:pt x="320" y="244"/>
                    <a:pt x="248" y="302"/>
                    <a:pt x="172" y="320"/>
                  </a:cubicBezTo>
                  <a:cubicBezTo>
                    <a:pt x="77" y="320"/>
                    <a:pt x="0" y="244"/>
                    <a:pt x="0" y="172"/>
                  </a:cubicBezTo>
                  <a:cubicBezTo>
                    <a:pt x="0" y="77"/>
                    <a:pt x="77" y="18"/>
                    <a:pt x="154" y="0"/>
                  </a:cubicBezTo>
                  <a:cubicBezTo>
                    <a:pt x="226" y="0"/>
                    <a:pt x="302" y="77"/>
                    <a:pt x="302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 rot="-1462125">
              <a:off x="960683" y="3764599"/>
              <a:ext cx="28258" cy="28326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415" y="208"/>
                  </a:moveTo>
                  <a:cubicBezTo>
                    <a:pt x="415" y="321"/>
                    <a:pt x="338" y="416"/>
                    <a:pt x="226" y="416"/>
                  </a:cubicBezTo>
                  <a:cubicBezTo>
                    <a:pt x="113" y="416"/>
                    <a:pt x="23" y="339"/>
                    <a:pt x="23" y="226"/>
                  </a:cubicBezTo>
                  <a:cubicBezTo>
                    <a:pt x="0" y="114"/>
                    <a:pt x="95" y="19"/>
                    <a:pt x="208" y="19"/>
                  </a:cubicBezTo>
                  <a:cubicBezTo>
                    <a:pt x="320" y="1"/>
                    <a:pt x="415" y="96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 rot="-1462125">
              <a:off x="1323798" y="3855966"/>
              <a:ext cx="27986" cy="27986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410" y="203"/>
                  </a:moveTo>
                  <a:cubicBezTo>
                    <a:pt x="410" y="298"/>
                    <a:pt x="316" y="392"/>
                    <a:pt x="203" y="411"/>
                  </a:cubicBezTo>
                  <a:cubicBezTo>
                    <a:pt x="90" y="411"/>
                    <a:pt x="0" y="316"/>
                    <a:pt x="0" y="203"/>
                  </a:cubicBezTo>
                  <a:cubicBezTo>
                    <a:pt x="0" y="90"/>
                    <a:pt x="90" y="0"/>
                    <a:pt x="203" y="0"/>
                  </a:cubicBezTo>
                  <a:cubicBezTo>
                    <a:pt x="316" y="0"/>
                    <a:pt x="410" y="90"/>
                    <a:pt x="410" y="203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 rot="-1462125">
              <a:off x="1340002" y="3619440"/>
              <a:ext cx="28326" cy="28258"/>
            </a:xfrm>
            <a:custGeom>
              <a:avLst/>
              <a:gdLst/>
              <a:ahLst/>
              <a:cxnLst/>
              <a:rect l="l" t="t" r="r" b="b"/>
              <a:pathLst>
                <a:path w="416" h="415" extrusionOk="0">
                  <a:moveTo>
                    <a:pt x="416" y="207"/>
                  </a:moveTo>
                  <a:cubicBezTo>
                    <a:pt x="416" y="320"/>
                    <a:pt x="339" y="415"/>
                    <a:pt x="226" y="415"/>
                  </a:cubicBezTo>
                  <a:cubicBezTo>
                    <a:pt x="114" y="415"/>
                    <a:pt x="19" y="338"/>
                    <a:pt x="19" y="225"/>
                  </a:cubicBezTo>
                  <a:cubicBezTo>
                    <a:pt x="1" y="113"/>
                    <a:pt x="96" y="23"/>
                    <a:pt x="208" y="0"/>
                  </a:cubicBezTo>
                  <a:cubicBezTo>
                    <a:pt x="321" y="0"/>
                    <a:pt x="416" y="95"/>
                    <a:pt x="416" y="207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 rot="-1462125">
              <a:off x="1213152" y="3709282"/>
              <a:ext cx="20359" cy="20632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150"/>
                  </a:moveTo>
                  <a:cubicBezTo>
                    <a:pt x="298" y="226"/>
                    <a:pt x="226" y="303"/>
                    <a:pt x="149" y="303"/>
                  </a:cubicBezTo>
                  <a:cubicBezTo>
                    <a:pt x="73" y="303"/>
                    <a:pt x="1" y="244"/>
                    <a:pt x="1" y="172"/>
                  </a:cubicBezTo>
                  <a:cubicBezTo>
                    <a:pt x="1" y="77"/>
                    <a:pt x="55" y="19"/>
                    <a:pt x="149" y="19"/>
                  </a:cubicBezTo>
                  <a:cubicBezTo>
                    <a:pt x="226" y="1"/>
                    <a:pt x="280" y="77"/>
                    <a:pt x="298" y="15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 rot="-1462125">
              <a:off x="1432224" y="3827667"/>
              <a:ext cx="20632" cy="20632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3" y="131"/>
                  </a:moveTo>
                  <a:cubicBezTo>
                    <a:pt x="303" y="226"/>
                    <a:pt x="244" y="280"/>
                    <a:pt x="172" y="280"/>
                  </a:cubicBezTo>
                  <a:cubicBezTo>
                    <a:pt x="78" y="303"/>
                    <a:pt x="19" y="226"/>
                    <a:pt x="19" y="150"/>
                  </a:cubicBezTo>
                  <a:cubicBezTo>
                    <a:pt x="1" y="77"/>
                    <a:pt x="78" y="1"/>
                    <a:pt x="154" y="1"/>
                  </a:cubicBezTo>
                  <a:cubicBezTo>
                    <a:pt x="226" y="1"/>
                    <a:pt x="303" y="55"/>
                    <a:pt x="303" y="13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 rot="-1462125">
              <a:off x="1559704" y="4107101"/>
              <a:ext cx="34454" cy="33501"/>
            </a:xfrm>
            <a:custGeom>
              <a:avLst/>
              <a:gdLst/>
              <a:ahLst/>
              <a:cxnLst/>
              <a:rect l="l" t="t" r="r" b="b"/>
              <a:pathLst>
                <a:path w="506" h="492" extrusionOk="0">
                  <a:moveTo>
                    <a:pt x="488" y="244"/>
                  </a:moveTo>
                  <a:cubicBezTo>
                    <a:pt x="506" y="379"/>
                    <a:pt x="393" y="492"/>
                    <a:pt x="262" y="492"/>
                  </a:cubicBezTo>
                  <a:cubicBezTo>
                    <a:pt x="132" y="492"/>
                    <a:pt x="19" y="397"/>
                    <a:pt x="1" y="266"/>
                  </a:cubicBezTo>
                  <a:cubicBezTo>
                    <a:pt x="1" y="131"/>
                    <a:pt x="114" y="19"/>
                    <a:pt x="244" y="1"/>
                  </a:cubicBezTo>
                  <a:cubicBezTo>
                    <a:pt x="375" y="1"/>
                    <a:pt x="488" y="113"/>
                    <a:pt x="488" y="24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 rot="-1462125">
              <a:off x="1466234" y="3963225"/>
              <a:ext cx="74356" cy="111193"/>
            </a:xfrm>
            <a:custGeom>
              <a:avLst/>
              <a:gdLst/>
              <a:ahLst/>
              <a:cxnLst/>
              <a:rect l="l" t="t" r="r" b="b"/>
              <a:pathLst>
                <a:path w="1092" h="1633" extrusionOk="0">
                  <a:moveTo>
                    <a:pt x="564" y="1"/>
                  </a:moveTo>
                  <a:cubicBezTo>
                    <a:pt x="564" y="524"/>
                    <a:pt x="754" y="772"/>
                    <a:pt x="1092" y="808"/>
                  </a:cubicBezTo>
                  <a:cubicBezTo>
                    <a:pt x="736" y="844"/>
                    <a:pt x="546" y="1087"/>
                    <a:pt x="528" y="1633"/>
                  </a:cubicBezTo>
                  <a:cubicBezTo>
                    <a:pt x="510" y="1110"/>
                    <a:pt x="357" y="826"/>
                    <a:pt x="1" y="790"/>
                  </a:cubicBezTo>
                  <a:cubicBezTo>
                    <a:pt x="339" y="749"/>
                    <a:pt x="528" y="524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 rot="-1462125">
              <a:off x="1285589" y="3675895"/>
              <a:ext cx="95805" cy="130531"/>
            </a:xfrm>
            <a:custGeom>
              <a:avLst/>
              <a:gdLst/>
              <a:ahLst/>
              <a:cxnLst/>
              <a:rect l="l" t="t" r="r" b="b"/>
              <a:pathLst>
                <a:path w="1407" h="1917" extrusionOk="0">
                  <a:moveTo>
                    <a:pt x="677" y="1"/>
                  </a:moveTo>
                  <a:cubicBezTo>
                    <a:pt x="713" y="641"/>
                    <a:pt x="974" y="902"/>
                    <a:pt x="1407" y="925"/>
                  </a:cubicBezTo>
                  <a:cubicBezTo>
                    <a:pt x="956" y="997"/>
                    <a:pt x="731" y="1299"/>
                    <a:pt x="731" y="1916"/>
                  </a:cubicBezTo>
                  <a:cubicBezTo>
                    <a:pt x="677" y="1299"/>
                    <a:pt x="469" y="997"/>
                    <a:pt x="0" y="979"/>
                  </a:cubicBezTo>
                  <a:cubicBezTo>
                    <a:pt x="429" y="925"/>
                    <a:pt x="677" y="641"/>
                    <a:pt x="677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 rot="-1462125">
              <a:off x="914749" y="3611056"/>
              <a:ext cx="63938" cy="99822"/>
            </a:xfrm>
            <a:custGeom>
              <a:avLst/>
              <a:gdLst/>
              <a:ahLst/>
              <a:cxnLst/>
              <a:rect l="l" t="t" r="r" b="b"/>
              <a:pathLst>
                <a:path w="939" h="1466" extrusionOk="0">
                  <a:moveTo>
                    <a:pt x="938" y="0"/>
                  </a:moveTo>
                  <a:cubicBezTo>
                    <a:pt x="938" y="0"/>
                    <a:pt x="920" y="18"/>
                    <a:pt x="866" y="36"/>
                  </a:cubicBezTo>
                  <a:cubicBezTo>
                    <a:pt x="848" y="59"/>
                    <a:pt x="826" y="77"/>
                    <a:pt x="790" y="95"/>
                  </a:cubicBezTo>
                  <a:cubicBezTo>
                    <a:pt x="790" y="95"/>
                    <a:pt x="772" y="113"/>
                    <a:pt x="754" y="113"/>
                  </a:cubicBezTo>
                  <a:cubicBezTo>
                    <a:pt x="736" y="131"/>
                    <a:pt x="713" y="149"/>
                    <a:pt x="713" y="149"/>
                  </a:cubicBezTo>
                  <a:cubicBezTo>
                    <a:pt x="677" y="189"/>
                    <a:pt x="641" y="225"/>
                    <a:pt x="600" y="243"/>
                  </a:cubicBezTo>
                  <a:cubicBezTo>
                    <a:pt x="564" y="284"/>
                    <a:pt x="546" y="320"/>
                    <a:pt x="510" y="356"/>
                  </a:cubicBezTo>
                  <a:cubicBezTo>
                    <a:pt x="488" y="397"/>
                    <a:pt x="470" y="415"/>
                    <a:pt x="452" y="433"/>
                  </a:cubicBezTo>
                  <a:cubicBezTo>
                    <a:pt x="434" y="451"/>
                    <a:pt x="416" y="469"/>
                    <a:pt x="416" y="487"/>
                  </a:cubicBezTo>
                  <a:cubicBezTo>
                    <a:pt x="375" y="545"/>
                    <a:pt x="339" y="582"/>
                    <a:pt x="321" y="640"/>
                  </a:cubicBezTo>
                  <a:cubicBezTo>
                    <a:pt x="285" y="676"/>
                    <a:pt x="262" y="735"/>
                    <a:pt x="226" y="789"/>
                  </a:cubicBezTo>
                  <a:cubicBezTo>
                    <a:pt x="208" y="825"/>
                    <a:pt x="190" y="884"/>
                    <a:pt x="172" y="920"/>
                  </a:cubicBezTo>
                  <a:cubicBezTo>
                    <a:pt x="150" y="978"/>
                    <a:pt x="132" y="1014"/>
                    <a:pt x="114" y="1073"/>
                  </a:cubicBezTo>
                  <a:cubicBezTo>
                    <a:pt x="96" y="1109"/>
                    <a:pt x="78" y="1163"/>
                    <a:pt x="78" y="1204"/>
                  </a:cubicBezTo>
                  <a:cubicBezTo>
                    <a:pt x="59" y="1222"/>
                    <a:pt x="59" y="1240"/>
                    <a:pt x="59" y="1258"/>
                  </a:cubicBezTo>
                  <a:cubicBezTo>
                    <a:pt x="37" y="1276"/>
                    <a:pt x="37" y="1298"/>
                    <a:pt x="37" y="1316"/>
                  </a:cubicBezTo>
                  <a:cubicBezTo>
                    <a:pt x="37" y="1334"/>
                    <a:pt x="19" y="1370"/>
                    <a:pt x="19" y="1388"/>
                  </a:cubicBezTo>
                  <a:cubicBezTo>
                    <a:pt x="19" y="1447"/>
                    <a:pt x="1" y="1465"/>
                    <a:pt x="1" y="1465"/>
                  </a:cubicBezTo>
                  <a:lnTo>
                    <a:pt x="59" y="1411"/>
                  </a:lnTo>
                  <a:cubicBezTo>
                    <a:pt x="78" y="1388"/>
                    <a:pt x="96" y="1370"/>
                    <a:pt x="114" y="1334"/>
                  </a:cubicBezTo>
                  <a:cubicBezTo>
                    <a:pt x="132" y="1316"/>
                    <a:pt x="150" y="1276"/>
                    <a:pt x="172" y="1240"/>
                  </a:cubicBezTo>
                  <a:cubicBezTo>
                    <a:pt x="190" y="1204"/>
                    <a:pt x="208" y="1163"/>
                    <a:pt x="244" y="1127"/>
                  </a:cubicBezTo>
                  <a:cubicBezTo>
                    <a:pt x="262" y="1091"/>
                    <a:pt x="285" y="1050"/>
                    <a:pt x="321" y="1014"/>
                  </a:cubicBezTo>
                  <a:cubicBezTo>
                    <a:pt x="339" y="960"/>
                    <a:pt x="375" y="920"/>
                    <a:pt x="398" y="866"/>
                  </a:cubicBezTo>
                  <a:cubicBezTo>
                    <a:pt x="434" y="825"/>
                    <a:pt x="452" y="789"/>
                    <a:pt x="470" y="735"/>
                  </a:cubicBezTo>
                  <a:cubicBezTo>
                    <a:pt x="510" y="694"/>
                    <a:pt x="546" y="640"/>
                    <a:pt x="564" y="600"/>
                  </a:cubicBezTo>
                  <a:cubicBezTo>
                    <a:pt x="582" y="582"/>
                    <a:pt x="582" y="545"/>
                    <a:pt x="600" y="527"/>
                  </a:cubicBezTo>
                  <a:cubicBezTo>
                    <a:pt x="623" y="509"/>
                    <a:pt x="641" y="487"/>
                    <a:pt x="641" y="469"/>
                  </a:cubicBezTo>
                  <a:cubicBezTo>
                    <a:pt x="677" y="433"/>
                    <a:pt x="695" y="374"/>
                    <a:pt x="713" y="338"/>
                  </a:cubicBezTo>
                  <a:cubicBezTo>
                    <a:pt x="754" y="302"/>
                    <a:pt x="772" y="262"/>
                    <a:pt x="790" y="225"/>
                  </a:cubicBezTo>
                  <a:cubicBezTo>
                    <a:pt x="808" y="189"/>
                    <a:pt x="826" y="171"/>
                    <a:pt x="848" y="131"/>
                  </a:cubicBezTo>
                  <a:cubicBezTo>
                    <a:pt x="866" y="113"/>
                    <a:pt x="884" y="95"/>
                    <a:pt x="902" y="59"/>
                  </a:cubicBezTo>
                  <a:cubicBezTo>
                    <a:pt x="920" y="18"/>
                    <a:pt x="93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 rot="-1462125">
              <a:off x="1165497" y="3508023"/>
              <a:ext cx="158449" cy="65436"/>
            </a:xfrm>
            <a:custGeom>
              <a:avLst/>
              <a:gdLst/>
              <a:ahLst/>
              <a:cxnLst/>
              <a:rect l="l" t="t" r="r" b="b"/>
              <a:pathLst>
                <a:path w="2327" h="961" extrusionOk="0">
                  <a:moveTo>
                    <a:pt x="2237" y="564"/>
                  </a:moveTo>
                  <a:cubicBezTo>
                    <a:pt x="2160" y="808"/>
                    <a:pt x="1596" y="961"/>
                    <a:pt x="1015" y="920"/>
                  </a:cubicBezTo>
                  <a:cubicBezTo>
                    <a:pt x="411" y="884"/>
                    <a:pt x="1" y="641"/>
                    <a:pt x="95" y="416"/>
                  </a:cubicBezTo>
                  <a:cubicBezTo>
                    <a:pt x="168" y="172"/>
                    <a:pt x="731" y="1"/>
                    <a:pt x="1312" y="59"/>
                  </a:cubicBezTo>
                  <a:cubicBezTo>
                    <a:pt x="1917" y="95"/>
                    <a:pt x="2327" y="321"/>
                    <a:pt x="2237" y="56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 rot="-1462125">
              <a:off x="795149" y="3797884"/>
              <a:ext cx="717683" cy="755746"/>
            </a:xfrm>
            <a:custGeom>
              <a:avLst/>
              <a:gdLst/>
              <a:ahLst/>
              <a:cxnLst/>
              <a:rect l="l" t="t" r="r" b="b"/>
              <a:pathLst>
                <a:path w="10540" h="11099" extrusionOk="0">
                  <a:moveTo>
                    <a:pt x="10503" y="8394"/>
                  </a:moveTo>
                  <a:cubicBezTo>
                    <a:pt x="10426" y="7907"/>
                    <a:pt x="10165" y="7362"/>
                    <a:pt x="10012" y="6965"/>
                  </a:cubicBezTo>
                  <a:cubicBezTo>
                    <a:pt x="9827" y="6496"/>
                    <a:pt x="9638" y="6028"/>
                    <a:pt x="9430" y="5559"/>
                  </a:cubicBezTo>
                  <a:cubicBezTo>
                    <a:pt x="9299" y="5275"/>
                    <a:pt x="9169" y="5013"/>
                    <a:pt x="9038" y="4734"/>
                  </a:cubicBezTo>
                  <a:cubicBezTo>
                    <a:pt x="8925" y="4486"/>
                    <a:pt x="8790" y="4224"/>
                    <a:pt x="8677" y="3981"/>
                  </a:cubicBezTo>
                  <a:cubicBezTo>
                    <a:pt x="8565" y="3720"/>
                    <a:pt x="8475" y="3472"/>
                    <a:pt x="8362" y="3210"/>
                  </a:cubicBezTo>
                  <a:cubicBezTo>
                    <a:pt x="8303" y="3061"/>
                    <a:pt x="8249" y="2890"/>
                    <a:pt x="8191" y="2741"/>
                  </a:cubicBezTo>
                  <a:cubicBezTo>
                    <a:pt x="8155" y="2665"/>
                    <a:pt x="8173" y="2611"/>
                    <a:pt x="8227" y="2534"/>
                  </a:cubicBezTo>
                  <a:cubicBezTo>
                    <a:pt x="8285" y="2439"/>
                    <a:pt x="8339" y="2327"/>
                    <a:pt x="8380" y="2214"/>
                  </a:cubicBezTo>
                  <a:cubicBezTo>
                    <a:pt x="8434" y="2007"/>
                    <a:pt x="8398" y="1822"/>
                    <a:pt x="8321" y="1633"/>
                  </a:cubicBezTo>
                  <a:cubicBezTo>
                    <a:pt x="8249" y="1407"/>
                    <a:pt x="8136" y="1182"/>
                    <a:pt x="7965" y="992"/>
                  </a:cubicBezTo>
                  <a:cubicBezTo>
                    <a:pt x="7532" y="244"/>
                    <a:pt x="6690" y="1"/>
                    <a:pt x="6690" y="1"/>
                  </a:cubicBezTo>
                  <a:lnTo>
                    <a:pt x="6838" y="262"/>
                  </a:lnTo>
                  <a:cubicBezTo>
                    <a:pt x="5973" y="37"/>
                    <a:pt x="5035" y="73"/>
                    <a:pt x="4170" y="204"/>
                  </a:cubicBezTo>
                  <a:cubicBezTo>
                    <a:pt x="3381" y="339"/>
                    <a:pt x="2574" y="524"/>
                    <a:pt x="1862" y="880"/>
                  </a:cubicBezTo>
                  <a:cubicBezTo>
                    <a:pt x="1488" y="1087"/>
                    <a:pt x="1091" y="1331"/>
                    <a:pt x="771" y="1615"/>
                  </a:cubicBezTo>
                  <a:cubicBezTo>
                    <a:pt x="546" y="1822"/>
                    <a:pt x="379" y="2065"/>
                    <a:pt x="248" y="2309"/>
                  </a:cubicBezTo>
                  <a:cubicBezTo>
                    <a:pt x="59" y="2647"/>
                    <a:pt x="0" y="3003"/>
                    <a:pt x="153" y="3359"/>
                  </a:cubicBezTo>
                  <a:cubicBezTo>
                    <a:pt x="248" y="3584"/>
                    <a:pt x="379" y="3792"/>
                    <a:pt x="546" y="3999"/>
                  </a:cubicBezTo>
                  <a:cubicBezTo>
                    <a:pt x="586" y="4058"/>
                    <a:pt x="622" y="4112"/>
                    <a:pt x="622" y="4170"/>
                  </a:cubicBezTo>
                  <a:cubicBezTo>
                    <a:pt x="699" y="4486"/>
                    <a:pt x="658" y="4824"/>
                    <a:pt x="604" y="5144"/>
                  </a:cubicBezTo>
                  <a:cubicBezTo>
                    <a:pt x="527" y="5541"/>
                    <a:pt x="491" y="5951"/>
                    <a:pt x="473" y="6366"/>
                  </a:cubicBezTo>
                  <a:cubicBezTo>
                    <a:pt x="451" y="6573"/>
                    <a:pt x="451" y="6780"/>
                    <a:pt x="473" y="6988"/>
                  </a:cubicBezTo>
                  <a:lnTo>
                    <a:pt x="586" y="8507"/>
                  </a:lnTo>
                  <a:cubicBezTo>
                    <a:pt x="622" y="8903"/>
                    <a:pt x="699" y="9296"/>
                    <a:pt x="717" y="9692"/>
                  </a:cubicBezTo>
                  <a:cubicBezTo>
                    <a:pt x="717" y="9954"/>
                    <a:pt x="735" y="10161"/>
                    <a:pt x="811" y="10368"/>
                  </a:cubicBezTo>
                  <a:lnTo>
                    <a:pt x="473" y="10368"/>
                  </a:lnTo>
                  <a:cubicBezTo>
                    <a:pt x="473" y="10368"/>
                    <a:pt x="789" y="10819"/>
                    <a:pt x="1411" y="10986"/>
                  </a:cubicBezTo>
                  <a:cubicBezTo>
                    <a:pt x="1713" y="11063"/>
                    <a:pt x="2051" y="11063"/>
                    <a:pt x="2294" y="11063"/>
                  </a:cubicBezTo>
                  <a:cubicBezTo>
                    <a:pt x="2705" y="11099"/>
                    <a:pt x="3119" y="11099"/>
                    <a:pt x="3534" y="11045"/>
                  </a:cubicBezTo>
                  <a:cubicBezTo>
                    <a:pt x="4080" y="10986"/>
                    <a:pt x="4643" y="10909"/>
                    <a:pt x="5184" y="10837"/>
                  </a:cubicBezTo>
                  <a:cubicBezTo>
                    <a:pt x="5675" y="10761"/>
                    <a:pt x="6180" y="10666"/>
                    <a:pt x="6671" y="10571"/>
                  </a:cubicBezTo>
                  <a:cubicBezTo>
                    <a:pt x="7082" y="10499"/>
                    <a:pt x="7496" y="10405"/>
                    <a:pt x="7911" y="10310"/>
                  </a:cubicBezTo>
                  <a:cubicBezTo>
                    <a:pt x="8718" y="10085"/>
                    <a:pt x="9561" y="9877"/>
                    <a:pt x="10219" y="9296"/>
                  </a:cubicBezTo>
                  <a:cubicBezTo>
                    <a:pt x="10480" y="9052"/>
                    <a:pt x="10539" y="8732"/>
                    <a:pt x="10503" y="839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 rot="-1462125">
              <a:off x="747403" y="3789786"/>
              <a:ext cx="717683" cy="753226"/>
            </a:xfrm>
            <a:custGeom>
              <a:avLst/>
              <a:gdLst/>
              <a:ahLst/>
              <a:cxnLst/>
              <a:rect l="l" t="t" r="r" b="b"/>
              <a:pathLst>
                <a:path w="10540" h="11062" extrusionOk="0">
                  <a:moveTo>
                    <a:pt x="10481" y="8357"/>
                  </a:moveTo>
                  <a:cubicBezTo>
                    <a:pt x="10427" y="7871"/>
                    <a:pt x="10143" y="7325"/>
                    <a:pt x="10012" y="6933"/>
                  </a:cubicBezTo>
                  <a:cubicBezTo>
                    <a:pt x="9823" y="6460"/>
                    <a:pt x="9620" y="5991"/>
                    <a:pt x="9431" y="5522"/>
                  </a:cubicBezTo>
                  <a:cubicBezTo>
                    <a:pt x="9300" y="5243"/>
                    <a:pt x="9169" y="4977"/>
                    <a:pt x="9034" y="4697"/>
                  </a:cubicBezTo>
                  <a:cubicBezTo>
                    <a:pt x="8921" y="4454"/>
                    <a:pt x="8791" y="4188"/>
                    <a:pt x="8678" y="3944"/>
                  </a:cubicBezTo>
                  <a:cubicBezTo>
                    <a:pt x="8565" y="3683"/>
                    <a:pt x="8471" y="3439"/>
                    <a:pt x="8358" y="3174"/>
                  </a:cubicBezTo>
                  <a:cubicBezTo>
                    <a:pt x="8304" y="3025"/>
                    <a:pt x="8245" y="2853"/>
                    <a:pt x="8191" y="2705"/>
                  </a:cubicBezTo>
                  <a:cubicBezTo>
                    <a:pt x="8155" y="2628"/>
                    <a:pt x="8173" y="2574"/>
                    <a:pt x="8227" y="2497"/>
                  </a:cubicBezTo>
                  <a:cubicBezTo>
                    <a:pt x="8286" y="2403"/>
                    <a:pt x="8340" y="2290"/>
                    <a:pt x="8380" y="2177"/>
                  </a:cubicBezTo>
                  <a:cubicBezTo>
                    <a:pt x="8416" y="1974"/>
                    <a:pt x="8398" y="1785"/>
                    <a:pt x="8322" y="1596"/>
                  </a:cubicBezTo>
                  <a:cubicBezTo>
                    <a:pt x="8096" y="938"/>
                    <a:pt x="7533" y="415"/>
                    <a:pt x="6857" y="243"/>
                  </a:cubicBezTo>
                  <a:cubicBezTo>
                    <a:pt x="5991" y="0"/>
                    <a:pt x="5036" y="36"/>
                    <a:pt x="4152" y="171"/>
                  </a:cubicBezTo>
                  <a:cubicBezTo>
                    <a:pt x="3381" y="302"/>
                    <a:pt x="2574" y="487"/>
                    <a:pt x="1862" y="848"/>
                  </a:cubicBezTo>
                  <a:cubicBezTo>
                    <a:pt x="1484" y="1050"/>
                    <a:pt x="1091" y="1298"/>
                    <a:pt x="771" y="1578"/>
                  </a:cubicBezTo>
                  <a:cubicBezTo>
                    <a:pt x="546" y="1785"/>
                    <a:pt x="357" y="2029"/>
                    <a:pt x="226" y="2272"/>
                  </a:cubicBezTo>
                  <a:cubicBezTo>
                    <a:pt x="59" y="2610"/>
                    <a:pt x="1" y="2966"/>
                    <a:pt x="154" y="3327"/>
                  </a:cubicBezTo>
                  <a:cubicBezTo>
                    <a:pt x="226" y="3552"/>
                    <a:pt x="379" y="3778"/>
                    <a:pt x="546" y="3962"/>
                  </a:cubicBezTo>
                  <a:cubicBezTo>
                    <a:pt x="582" y="4021"/>
                    <a:pt x="623" y="4075"/>
                    <a:pt x="623" y="4134"/>
                  </a:cubicBezTo>
                  <a:cubicBezTo>
                    <a:pt x="677" y="4454"/>
                    <a:pt x="659" y="4792"/>
                    <a:pt x="605" y="5107"/>
                  </a:cubicBezTo>
                  <a:cubicBezTo>
                    <a:pt x="528" y="5504"/>
                    <a:pt x="492" y="5919"/>
                    <a:pt x="469" y="6329"/>
                  </a:cubicBezTo>
                  <a:cubicBezTo>
                    <a:pt x="451" y="6536"/>
                    <a:pt x="451" y="6744"/>
                    <a:pt x="469" y="6951"/>
                  </a:cubicBezTo>
                  <a:lnTo>
                    <a:pt x="582" y="8470"/>
                  </a:lnTo>
                  <a:cubicBezTo>
                    <a:pt x="623" y="8867"/>
                    <a:pt x="695" y="9259"/>
                    <a:pt x="695" y="9656"/>
                  </a:cubicBezTo>
                  <a:cubicBezTo>
                    <a:pt x="717" y="10030"/>
                    <a:pt x="753" y="10314"/>
                    <a:pt x="961" y="10652"/>
                  </a:cubicBezTo>
                  <a:cubicBezTo>
                    <a:pt x="1222" y="11044"/>
                    <a:pt x="1880" y="11008"/>
                    <a:pt x="2295" y="11026"/>
                  </a:cubicBezTo>
                  <a:cubicBezTo>
                    <a:pt x="2705" y="11062"/>
                    <a:pt x="3120" y="11062"/>
                    <a:pt x="3512" y="11008"/>
                  </a:cubicBezTo>
                  <a:cubicBezTo>
                    <a:pt x="4076" y="10949"/>
                    <a:pt x="4621" y="10877"/>
                    <a:pt x="5184" y="10801"/>
                  </a:cubicBezTo>
                  <a:cubicBezTo>
                    <a:pt x="5676" y="10724"/>
                    <a:pt x="6181" y="10629"/>
                    <a:pt x="6667" y="10539"/>
                  </a:cubicBezTo>
                  <a:cubicBezTo>
                    <a:pt x="7082" y="10462"/>
                    <a:pt x="7497" y="10368"/>
                    <a:pt x="7907" y="10273"/>
                  </a:cubicBezTo>
                  <a:cubicBezTo>
                    <a:pt x="8718" y="10048"/>
                    <a:pt x="9561" y="9840"/>
                    <a:pt x="10220" y="9259"/>
                  </a:cubicBezTo>
                  <a:cubicBezTo>
                    <a:pt x="10481" y="9015"/>
                    <a:pt x="10540" y="8695"/>
                    <a:pt x="10481" y="8357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 rot="-1462125">
              <a:off x="752111" y="3894776"/>
              <a:ext cx="686701" cy="706039"/>
            </a:xfrm>
            <a:custGeom>
              <a:avLst/>
              <a:gdLst/>
              <a:ahLst/>
              <a:cxnLst/>
              <a:rect l="l" t="t" r="r" b="b"/>
              <a:pathLst>
                <a:path w="10085" h="10369" extrusionOk="0">
                  <a:moveTo>
                    <a:pt x="9953" y="4774"/>
                  </a:moveTo>
                  <a:cubicBezTo>
                    <a:pt x="9935" y="4265"/>
                    <a:pt x="9669" y="3873"/>
                    <a:pt x="9651" y="3381"/>
                  </a:cubicBezTo>
                  <a:cubicBezTo>
                    <a:pt x="9710" y="2556"/>
                    <a:pt x="10084" y="2385"/>
                    <a:pt x="9597" y="1578"/>
                  </a:cubicBezTo>
                  <a:cubicBezTo>
                    <a:pt x="9241" y="1015"/>
                    <a:pt x="8732" y="604"/>
                    <a:pt x="8056" y="528"/>
                  </a:cubicBezTo>
                  <a:cubicBezTo>
                    <a:pt x="7005" y="284"/>
                    <a:pt x="5689" y="113"/>
                    <a:pt x="4621" y="41"/>
                  </a:cubicBezTo>
                  <a:cubicBezTo>
                    <a:pt x="4057" y="0"/>
                    <a:pt x="3494" y="18"/>
                    <a:pt x="2984" y="226"/>
                  </a:cubicBezTo>
                  <a:cubicBezTo>
                    <a:pt x="2457" y="415"/>
                    <a:pt x="1988" y="735"/>
                    <a:pt x="1519" y="1033"/>
                  </a:cubicBezTo>
                  <a:cubicBezTo>
                    <a:pt x="1145" y="1240"/>
                    <a:pt x="564" y="1465"/>
                    <a:pt x="411" y="1916"/>
                  </a:cubicBezTo>
                  <a:cubicBezTo>
                    <a:pt x="298" y="2200"/>
                    <a:pt x="429" y="2520"/>
                    <a:pt x="523" y="2800"/>
                  </a:cubicBezTo>
                  <a:cubicBezTo>
                    <a:pt x="564" y="2971"/>
                    <a:pt x="654" y="3174"/>
                    <a:pt x="654" y="3345"/>
                  </a:cubicBezTo>
                  <a:cubicBezTo>
                    <a:pt x="713" y="4170"/>
                    <a:pt x="0" y="4697"/>
                    <a:pt x="0" y="5581"/>
                  </a:cubicBezTo>
                  <a:cubicBezTo>
                    <a:pt x="18" y="6613"/>
                    <a:pt x="393" y="6951"/>
                    <a:pt x="1240" y="7325"/>
                  </a:cubicBezTo>
                  <a:cubicBezTo>
                    <a:pt x="2196" y="7794"/>
                    <a:pt x="2439" y="8434"/>
                    <a:pt x="3210" y="9092"/>
                  </a:cubicBezTo>
                  <a:cubicBezTo>
                    <a:pt x="4733" y="10368"/>
                    <a:pt x="5973" y="8678"/>
                    <a:pt x="7474" y="8642"/>
                  </a:cubicBezTo>
                  <a:cubicBezTo>
                    <a:pt x="8376" y="8642"/>
                    <a:pt x="8939" y="9111"/>
                    <a:pt x="9372" y="8078"/>
                  </a:cubicBezTo>
                  <a:cubicBezTo>
                    <a:pt x="9579" y="7497"/>
                    <a:pt x="9444" y="6915"/>
                    <a:pt x="9539" y="6352"/>
                  </a:cubicBezTo>
                  <a:cubicBezTo>
                    <a:pt x="9692" y="5730"/>
                    <a:pt x="9971" y="5356"/>
                    <a:pt x="9953" y="4774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 rot="-1462125">
              <a:off x="933240" y="4034896"/>
              <a:ext cx="403101" cy="401535"/>
            </a:xfrm>
            <a:custGeom>
              <a:avLst/>
              <a:gdLst/>
              <a:ahLst/>
              <a:cxnLst/>
              <a:rect l="l" t="t" r="r" b="b"/>
              <a:pathLst>
                <a:path w="5920" h="5897" extrusionOk="0">
                  <a:moveTo>
                    <a:pt x="5712" y="2593"/>
                  </a:moveTo>
                  <a:cubicBezTo>
                    <a:pt x="5919" y="4112"/>
                    <a:pt x="4828" y="5505"/>
                    <a:pt x="3309" y="5708"/>
                  </a:cubicBezTo>
                  <a:cubicBezTo>
                    <a:pt x="1786" y="5897"/>
                    <a:pt x="397" y="4829"/>
                    <a:pt x="208" y="3305"/>
                  </a:cubicBezTo>
                  <a:cubicBezTo>
                    <a:pt x="0" y="1786"/>
                    <a:pt x="1073" y="393"/>
                    <a:pt x="2592" y="186"/>
                  </a:cubicBezTo>
                  <a:cubicBezTo>
                    <a:pt x="4116" y="1"/>
                    <a:pt x="5504" y="1069"/>
                    <a:pt x="5712" y="2593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 rot="-1462125">
              <a:off x="904209" y="4023119"/>
              <a:ext cx="401603" cy="401535"/>
            </a:xfrm>
            <a:custGeom>
              <a:avLst/>
              <a:gdLst/>
              <a:ahLst/>
              <a:cxnLst/>
              <a:rect l="l" t="t" r="r" b="b"/>
              <a:pathLst>
                <a:path w="5898" h="5897" extrusionOk="0">
                  <a:moveTo>
                    <a:pt x="5708" y="2593"/>
                  </a:moveTo>
                  <a:cubicBezTo>
                    <a:pt x="5897" y="4112"/>
                    <a:pt x="4824" y="5505"/>
                    <a:pt x="3305" y="5708"/>
                  </a:cubicBezTo>
                  <a:cubicBezTo>
                    <a:pt x="1781" y="5897"/>
                    <a:pt x="393" y="4829"/>
                    <a:pt x="186" y="3305"/>
                  </a:cubicBezTo>
                  <a:cubicBezTo>
                    <a:pt x="1" y="1786"/>
                    <a:pt x="1069" y="393"/>
                    <a:pt x="2593" y="186"/>
                  </a:cubicBezTo>
                  <a:cubicBezTo>
                    <a:pt x="4112" y="1"/>
                    <a:pt x="5500" y="1069"/>
                    <a:pt x="5708" y="25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6"/>
            <p:cNvSpPr/>
            <p:nvPr/>
          </p:nvSpPr>
          <p:spPr>
            <a:xfrm rot="-1462125">
              <a:off x="916213" y="4271822"/>
              <a:ext cx="65095" cy="166415"/>
            </a:xfrm>
            <a:custGeom>
              <a:avLst/>
              <a:gdLst/>
              <a:ahLst/>
              <a:cxnLst/>
              <a:rect l="l" t="t" r="r" b="b"/>
              <a:pathLst>
                <a:path w="956" h="2444" extrusionOk="0">
                  <a:moveTo>
                    <a:pt x="262" y="0"/>
                  </a:moveTo>
                  <a:cubicBezTo>
                    <a:pt x="262" y="0"/>
                    <a:pt x="244" y="41"/>
                    <a:pt x="208" y="95"/>
                  </a:cubicBezTo>
                  <a:cubicBezTo>
                    <a:pt x="190" y="113"/>
                    <a:pt x="190" y="131"/>
                    <a:pt x="167" y="153"/>
                  </a:cubicBezTo>
                  <a:cubicBezTo>
                    <a:pt x="167" y="171"/>
                    <a:pt x="149" y="207"/>
                    <a:pt x="149" y="226"/>
                  </a:cubicBezTo>
                  <a:cubicBezTo>
                    <a:pt x="131" y="244"/>
                    <a:pt x="113" y="284"/>
                    <a:pt x="113" y="302"/>
                  </a:cubicBezTo>
                  <a:cubicBezTo>
                    <a:pt x="95" y="338"/>
                    <a:pt x="95" y="356"/>
                    <a:pt x="77" y="397"/>
                  </a:cubicBezTo>
                  <a:cubicBezTo>
                    <a:pt x="77" y="433"/>
                    <a:pt x="54" y="469"/>
                    <a:pt x="54" y="491"/>
                  </a:cubicBezTo>
                  <a:cubicBezTo>
                    <a:pt x="36" y="528"/>
                    <a:pt x="36" y="564"/>
                    <a:pt x="36" y="604"/>
                  </a:cubicBezTo>
                  <a:cubicBezTo>
                    <a:pt x="18" y="640"/>
                    <a:pt x="18" y="676"/>
                    <a:pt x="18" y="735"/>
                  </a:cubicBezTo>
                  <a:cubicBezTo>
                    <a:pt x="18" y="771"/>
                    <a:pt x="18" y="807"/>
                    <a:pt x="0" y="848"/>
                  </a:cubicBezTo>
                  <a:cubicBezTo>
                    <a:pt x="0" y="884"/>
                    <a:pt x="0" y="942"/>
                    <a:pt x="18" y="978"/>
                  </a:cubicBezTo>
                  <a:lnTo>
                    <a:pt x="18" y="1055"/>
                  </a:lnTo>
                  <a:lnTo>
                    <a:pt x="18" y="1109"/>
                  </a:lnTo>
                  <a:cubicBezTo>
                    <a:pt x="18" y="1127"/>
                    <a:pt x="18" y="1145"/>
                    <a:pt x="36" y="1186"/>
                  </a:cubicBezTo>
                  <a:lnTo>
                    <a:pt x="36" y="1240"/>
                  </a:lnTo>
                  <a:cubicBezTo>
                    <a:pt x="54" y="1280"/>
                    <a:pt x="54" y="1334"/>
                    <a:pt x="77" y="1370"/>
                  </a:cubicBezTo>
                  <a:cubicBezTo>
                    <a:pt x="95" y="1465"/>
                    <a:pt x="131" y="1542"/>
                    <a:pt x="167" y="1636"/>
                  </a:cubicBezTo>
                  <a:cubicBezTo>
                    <a:pt x="190" y="1672"/>
                    <a:pt x="208" y="1709"/>
                    <a:pt x="226" y="1749"/>
                  </a:cubicBezTo>
                  <a:cubicBezTo>
                    <a:pt x="244" y="1785"/>
                    <a:pt x="262" y="1821"/>
                    <a:pt x="280" y="1862"/>
                  </a:cubicBezTo>
                  <a:cubicBezTo>
                    <a:pt x="320" y="1898"/>
                    <a:pt x="338" y="1934"/>
                    <a:pt x="356" y="1956"/>
                  </a:cubicBezTo>
                  <a:cubicBezTo>
                    <a:pt x="374" y="1975"/>
                    <a:pt x="374" y="1993"/>
                    <a:pt x="392" y="2011"/>
                  </a:cubicBezTo>
                  <a:cubicBezTo>
                    <a:pt x="415" y="2029"/>
                    <a:pt x="415" y="2029"/>
                    <a:pt x="433" y="2047"/>
                  </a:cubicBezTo>
                  <a:cubicBezTo>
                    <a:pt x="451" y="2087"/>
                    <a:pt x="487" y="2105"/>
                    <a:pt x="505" y="2141"/>
                  </a:cubicBezTo>
                  <a:cubicBezTo>
                    <a:pt x="528" y="2159"/>
                    <a:pt x="564" y="2182"/>
                    <a:pt x="582" y="2200"/>
                  </a:cubicBezTo>
                  <a:cubicBezTo>
                    <a:pt x="600" y="2236"/>
                    <a:pt x="640" y="2254"/>
                    <a:pt x="658" y="2272"/>
                  </a:cubicBezTo>
                  <a:cubicBezTo>
                    <a:pt x="676" y="2295"/>
                    <a:pt x="694" y="2313"/>
                    <a:pt x="730" y="2331"/>
                  </a:cubicBezTo>
                  <a:cubicBezTo>
                    <a:pt x="753" y="2331"/>
                    <a:pt x="771" y="2349"/>
                    <a:pt x="789" y="2367"/>
                  </a:cubicBezTo>
                  <a:cubicBezTo>
                    <a:pt x="807" y="2367"/>
                    <a:pt x="825" y="2385"/>
                    <a:pt x="843" y="2407"/>
                  </a:cubicBezTo>
                  <a:cubicBezTo>
                    <a:pt x="902" y="2425"/>
                    <a:pt x="956" y="2443"/>
                    <a:pt x="956" y="2443"/>
                  </a:cubicBezTo>
                  <a:cubicBezTo>
                    <a:pt x="956" y="2443"/>
                    <a:pt x="920" y="2407"/>
                    <a:pt x="884" y="2349"/>
                  </a:cubicBezTo>
                  <a:cubicBezTo>
                    <a:pt x="866" y="2331"/>
                    <a:pt x="866" y="2331"/>
                    <a:pt x="843" y="2313"/>
                  </a:cubicBezTo>
                  <a:cubicBezTo>
                    <a:pt x="825" y="2295"/>
                    <a:pt x="825" y="2272"/>
                    <a:pt x="807" y="2236"/>
                  </a:cubicBezTo>
                  <a:cubicBezTo>
                    <a:pt x="789" y="2218"/>
                    <a:pt x="771" y="2200"/>
                    <a:pt x="753" y="2182"/>
                  </a:cubicBezTo>
                  <a:cubicBezTo>
                    <a:pt x="730" y="2159"/>
                    <a:pt x="730" y="2123"/>
                    <a:pt x="712" y="2105"/>
                  </a:cubicBezTo>
                  <a:cubicBezTo>
                    <a:pt x="694" y="2069"/>
                    <a:pt x="676" y="2047"/>
                    <a:pt x="658" y="2011"/>
                  </a:cubicBezTo>
                  <a:cubicBezTo>
                    <a:pt x="640" y="1993"/>
                    <a:pt x="618" y="1956"/>
                    <a:pt x="600" y="1934"/>
                  </a:cubicBezTo>
                  <a:cubicBezTo>
                    <a:pt x="600" y="1916"/>
                    <a:pt x="600" y="1898"/>
                    <a:pt x="582" y="1880"/>
                  </a:cubicBezTo>
                  <a:cubicBezTo>
                    <a:pt x="582" y="1862"/>
                    <a:pt x="564" y="1862"/>
                    <a:pt x="564" y="1844"/>
                  </a:cubicBezTo>
                  <a:cubicBezTo>
                    <a:pt x="546" y="1803"/>
                    <a:pt x="528" y="1767"/>
                    <a:pt x="505" y="1731"/>
                  </a:cubicBezTo>
                  <a:cubicBezTo>
                    <a:pt x="487" y="1672"/>
                    <a:pt x="451" y="1596"/>
                    <a:pt x="433" y="1524"/>
                  </a:cubicBezTo>
                  <a:cubicBezTo>
                    <a:pt x="392" y="1447"/>
                    <a:pt x="374" y="1370"/>
                    <a:pt x="356" y="1298"/>
                  </a:cubicBezTo>
                  <a:cubicBezTo>
                    <a:pt x="338" y="1222"/>
                    <a:pt x="302" y="1145"/>
                    <a:pt x="302" y="1073"/>
                  </a:cubicBezTo>
                  <a:cubicBezTo>
                    <a:pt x="280" y="996"/>
                    <a:pt x="280" y="920"/>
                    <a:pt x="262" y="848"/>
                  </a:cubicBezTo>
                  <a:cubicBezTo>
                    <a:pt x="262" y="771"/>
                    <a:pt x="244" y="694"/>
                    <a:pt x="244" y="622"/>
                  </a:cubicBezTo>
                  <a:lnTo>
                    <a:pt x="244" y="528"/>
                  </a:lnTo>
                  <a:lnTo>
                    <a:pt x="244" y="433"/>
                  </a:lnTo>
                  <a:lnTo>
                    <a:pt x="244" y="266"/>
                  </a:lnTo>
                  <a:lnTo>
                    <a:pt x="244" y="189"/>
                  </a:lnTo>
                  <a:cubicBezTo>
                    <a:pt x="262" y="153"/>
                    <a:pt x="262" y="131"/>
                    <a:pt x="262" y="113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6"/>
            <p:cNvSpPr/>
            <p:nvPr/>
          </p:nvSpPr>
          <p:spPr>
            <a:xfrm rot="-1462125">
              <a:off x="1113544" y="3972050"/>
              <a:ext cx="128012" cy="117934"/>
            </a:xfrm>
            <a:custGeom>
              <a:avLst/>
              <a:gdLst/>
              <a:ahLst/>
              <a:cxnLst/>
              <a:rect l="l" t="t" r="r" b="b"/>
              <a:pathLst>
                <a:path w="1880" h="1732" extrusionOk="0">
                  <a:moveTo>
                    <a:pt x="113" y="0"/>
                  </a:moveTo>
                  <a:cubicBezTo>
                    <a:pt x="41" y="18"/>
                    <a:pt x="0" y="18"/>
                    <a:pt x="0" y="18"/>
                  </a:cubicBezTo>
                  <a:cubicBezTo>
                    <a:pt x="0" y="18"/>
                    <a:pt x="41" y="41"/>
                    <a:pt x="113" y="59"/>
                  </a:cubicBezTo>
                  <a:cubicBezTo>
                    <a:pt x="113" y="77"/>
                    <a:pt x="135" y="77"/>
                    <a:pt x="171" y="95"/>
                  </a:cubicBezTo>
                  <a:cubicBezTo>
                    <a:pt x="189" y="95"/>
                    <a:pt x="207" y="113"/>
                    <a:pt x="225" y="113"/>
                  </a:cubicBezTo>
                  <a:cubicBezTo>
                    <a:pt x="248" y="131"/>
                    <a:pt x="284" y="131"/>
                    <a:pt x="302" y="153"/>
                  </a:cubicBezTo>
                  <a:cubicBezTo>
                    <a:pt x="320" y="171"/>
                    <a:pt x="361" y="171"/>
                    <a:pt x="379" y="190"/>
                  </a:cubicBezTo>
                  <a:cubicBezTo>
                    <a:pt x="415" y="208"/>
                    <a:pt x="433" y="208"/>
                    <a:pt x="473" y="226"/>
                  </a:cubicBezTo>
                  <a:cubicBezTo>
                    <a:pt x="509" y="244"/>
                    <a:pt x="527" y="266"/>
                    <a:pt x="563" y="284"/>
                  </a:cubicBezTo>
                  <a:cubicBezTo>
                    <a:pt x="586" y="284"/>
                    <a:pt x="586" y="302"/>
                    <a:pt x="604" y="302"/>
                  </a:cubicBezTo>
                  <a:cubicBezTo>
                    <a:pt x="622" y="320"/>
                    <a:pt x="640" y="320"/>
                    <a:pt x="658" y="338"/>
                  </a:cubicBezTo>
                  <a:cubicBezTo>
                    <a:pt x="676" y="356"/>
                    <a:pt x="717" y="379"/>
                    <a:pt x="753" y="397"/>
                  </a:cubicBezTo>
                  <a:cubicBezTo>
                    <a:pt x="811" y="433"/>
                    <a:pt x="884" y="469"/>
                    <a:pt x="942" y="528"/>
                  </a:cubicBezTo>
                  <a:cubicBezTo>
                    <a:pt x="996" y="564"/>
                    <a:pt x="1055" y="622"/>
                    <a:pt x="1127" y="676"/>
                  </a:cubicBezTo>
                  <a:cubicBezTo>
                    <a:pt x="1186" y="735"/>
                    <a:pt x="1240" y="789"/>
                    <a:pt x="1280" y="848"/>
                  </a:cubicBezTo>
                  <a:lnTo>
                    <a:pt x="1447" y="1014"/>
                  </a:lnTo>
                  <a:cubicBezTo>
                    <a:pt x="1488" y="1073"/>
                    <a:pt x="1524" y="1127"/>
                    <a:pt x="1560" y="1186"/>
                  </a:cubicBezTo>
                  <a:cubicBezTo>
                    <a:pt x="1578" y="1222"/>
                    <a:pt x="1600" y="1240"/>
                    <a:pt x="1618" y="1280"/>
                  </a:cubicBezTo>
                  <a:cubicBezTo>
                    <a:pt x="1636" y="1298"/>
                    <a:pt x="1654" y="1334"/>
                    <a:pt x="1672" y="1353"/>
                  </a:cubicBezTo>
                  <a:cubicBezTo>
                    <a:pt x="1713" y="1411"/>
                    <a:pt x="1731" y="1447"/>
                    <a:pt x="1767" y="1506"/>
                  </a:cubicBezTo>
                  <a:cubicBezTo>
                    <a:pt x="1767" y="1524"/>
                    <a:pt x="1785" y="1542"/>
                    <a:pt x="1803" y="1560"/>
                  </a:cubicBezTo>
                  <a:cubicBezTo>
                    <a:pt x="1803" y="1578"/>
                    <a:pt x="1826" y="1596"/>
                    <a:pt x="1826" y="1618"/>
                  </a:cubicBezTo>
                  <a:cubicBezTo>
                    <a:pt x="1862" y="1691"/>
                    <a:pt x="1880" y="1731"/>
                    <a:pt x="1880" y="1731"/>
                  </a:cubicBezTo>
                  <a:lnTo>
                    <a:pt x="1880" y="1596"/>
                  </a:lnTo>
                  <a:lnTo>
                    <a:pt x="1880" y="1542"/>
                  </a:lnTo>
                  <a:cubicBezTo>
                    <a:pt x="1880" y="1524"/>
                    <a:pt x="1880" y="1483"/>
                    <a:pt x="1862" y="1465"/>
                  </a:cubicBezTo>
                  <a:lnTo>
                    <a:pt x="1862" y="1393"/>
                  </a:lnTo>
                  <a:cubicBezTo>
                    <a:pt x="1844" y="1353"/>
                    <a:pt x="1844" y="1316"/>
                    <a:pt x="1826" y="1298"/>
                  </a:cubicBezTo>
                  <a:cubicBezTo>
                    <a:pt x="1826" y="1258"/>
                    <a:pt x="1803" y="1222"/>
                    <a:pt x="1803" y="1186"/>
                  </a:cubicBezTo>
                  <a:cubicBezTo>
                    <a:pt x="1785" y="1145"/>
                    <a:pt x="1767" y="1127"/>
                    <a:pt x="1749" y="1091"/>
                  </a:cubicBezTo>
                  <a:cubicBezTo>
                    <a:pt x="1749" y="1055"/>
                    <a:pt x="1731" y="1014"/>
                    <a:pt x="1713" y="978"/>
                  </a:cubicBezTo>
                  <a:cubicBezTo>
                    <a:pt x="1690" y="942"/>
                    <a:pt x="1672" y="902"/>
                    <a:pt x="1654" y="866"/>
                  </a:cubicBezTo>
                  <a:cubicBezTo>
                    <a:pt x="1618" y="830"/>
                    <a:pt x="1600" y="789"/>
                    <a:pt x="1578" y="753"/>
                  </a:cubicBezTo>
                  <a:cubicBezTo>
                    <a:pt x="1560" y="753"/>
                    <a:pt x="1560" y="735"/>
                    <a:pt x="1542" y="717"/>
                  </a:cubicBezTo>
                  <a:cubicBezTo>
                    <a:pt x="1524" y="694"/>
                    <a:pt x="1506" y="676"/>
                    <a:pt x="1506" y="658"/>
                  </a:cubicBezTo>
                  <a:cubicBezTo>
                    <a:pt x="1488" y="640"/>
                    <a:pt x="1465" y="622"/>
                    <a:pt x="1447" y="604"/>
                  </a:cubicBezTo>
                  <a:cubicBezTo>
                    <a:pt x="1447" y="582"/>
                    <a:pt x="1429" y="564"/>
                    <a:pt x="1411" y="564"/>
                  </a:cubicBezTo>
                  <a:cubicBezTo>
                    <a:pt x="1375" y="528"/>
                    <a:pt x="1334" y="492"/>
                    <a:pt x="1316" y="451"/>
                  </a:cubicBezTo>
                  <a:cubicBezTo>
                    <a:pt x="1240" y="397"/>
                    <a:pt x="1168" y="338"/>
                    <a:pt x="1091" y="302"/>
                  </a:cubicBezTo>
                  <a:cubicBezTo>
                    <a:pt x="1055" y="266"/>
                    <a:pt x="1014" y="244"/>
                    <a:pt x="978" y="226"/>
                  </a:cubicBezTo>
                  <a:cubicBezTo>
                    <a:pt x="942" y="208"/>
                    <a:pt x="902" y="190"/>
                    <a:pt x="865" y="171"/>
                  </a:cubicBezTo>
                  <a:cubicBezTo>
                    <a:pt x="829" y="153"/>
                    <a:pt x="789" y="131"/>
                    <a:pt x="753" y="113"/>
                  </a:cubicBezTo>
                  <a:cubicBezTo>
                    <a:pt x="735" y="113"/>
                    <a:pt x="717" y="95"/>
                    <a:pt x="699" y="95"/>
                  </a:cubicBezTo>
                  <a:cubicBezTo>
                    <a:pt x="676" y="95"/>
                    <a:pt x="658" y="95"/>
                    <a:pt x="640" y="77"/>
                  </a:cubicBezTo>
                  <a:cubicBezTo>
                    <a:pt x="604" y="77"/>
                    <a:pt x="563" y="59"/>
                    <a:pt x="527" y="59"/>
                  </a:cubicBezTo>
                  <a:cubicBezTo>
                    <a:pt x="509" y="41"/>
                    <a:pt x="473" y="41"/>
                    <a:pt x="433" y="41"/>
                  </a:cubicBezTo>
                  <a:cubicBezTo>
                    <a:pt x="397" y="18"/>
                    <a:pt x="379" y="18"/>
                    <a:pt x="338" y="18"/>
                  </a:cubicBezTo>
                  <a:lnTo>
                    <a:pt x="248" y="18"/>
                  </a:lnTo>
                  <a:cubicBezTo>
                    <a:pt x="225" y="0"/>
                    <a:pt x="207" y="0"/>
                    <a:pt x="171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 rot="-1462125">
              <a:off x="1003938" y="4174445"/>
              <a:ext cx="93626" cy="92128"/>
            </a:xfrm>
            <a:custGeom>
              <a:avLst/>
              <a:gdLst/>
              <a:ahLst/>
              <a:cxnLst/>
              <a:rect l="l" t="t" r="r" b="b"/>
              <a:pathLst>
                <a:path w="1375" h="1353" extrusionOk="0">
                  <a:moveTo>
                    <a:pt x="735" y="1330"/>
                  </a:moveTo>
                  <a:cubicBezTo>
                    <a:pt x="361" y="1353"/>
                    <a:pt x="23" y="1033"/>
                    <a:pt x="23" y="677"/>
                  </a:cubicBezTo>
                  <a:cubicBezTo>
                    <a:pt x="0" y="298"/>
                    <a:pt x="302" y="19"/>
                    <a:pt x="658" y="1"/>
                  </a:cubicBezTo>
                  <a:cubicBezTo>
                    <a:pt x="1014" y="1"/>
                    <a:pt x="1352" y="339"/>
                    <a:pt x="1352" y="731"/>
                  </a:cubicBezTo>
                  <a:cubicBezTo>
                    <a:pt x="1375" y="1033"/>
                    <a:pt x="1073" y="1330"/>
                    <a:pt x="735" y="1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 rot="-1462125">
              <a:off x="979974" y="4155526"/>
              <a:ext cx="62984" cy="30777"/>
            </a:xfrm>
            <a:custGeom>
              <a:avLst/>
              <a:gdLst/>
              <a:ahLst/>
              <a:cxnLst/>
              <a:rect l="l" t="t" r="r" b="b"/>
              <a:pathLst>
                <a:path w="925" h="452" extrusionOk="0">
                  <a:moveTo>
                    <a:pt x="924" y="150"/>
                  </a:moveTo>
                  <a:cubicBezTo>
                    <a:pt x="884" y="204"/>
                    <a:pt x="811" y="168"/>
                    <a:pt x="753" y="168"/>
                  </a:cubicBezTo>
                  <a:cubicBezTo>
                    <a:pt x="622" y="131"/>
                    <a:pt x="473" y="131"/>
                    <a:pt x="361" y="186"/>
                  </a:cubicBezTo>
                  <a:cubicBezTo>
                    <a:pt x="302" y="204"/>
                    <a:pt x="266" y="244"/>
                    <a:pt x="207" y="280"/>
                  </a:cubicBezTo>
                  <a:cubicBezTo>
                    <a:pt x="189" y="298"/>
                    <a:pt x="171" y="339"/>
                    <a:pt x="153" y="357"/>
                  </a:cubicBezTo>
                  <a:cubicBezTo>
                    <a:pt x="135" y="375"/>
                    <a:pt x="113" y="411"/>
                    <a:pt x="95" y="429"/>
                  </a:cubicBezTo>
                  <a:cubicBezTo>
                    <a:pt x="59" y="452"/>
                    <a:pt x="23" y="452"/>
                    <a:pt x="23" y="429"/>
                  </a:cubicBezTo>
                  <a:cubicBezTo>
                    <a:pt x="0" y="393"/>
                    <a:pt x="23" y="357"/>
                    <a:pt x="23" y="339"/>
                  </a:cubicBezTo>
                  <a:cubicBezTo>
                    <a:pt x="59" y="244"/>
                    <a:pt x="135" y="168"/>
                    <a:pt x="248" y="113"/>
                  </a:cubicBezTo>
                  <a:cubicBezTo>
                    <a:pt x="379" y="37"/>
                    <a:pt x="546" y="1"/>
                    <a:pt x="699" y="19"/>
                  </a:cubicBezTo>
                  <a:cubicBezTo>
                    <a:pt x="771" y="37"/>
                    <a:pt x="884" y="55"/>
                    <a:pt x="924" y="11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 rot="-1462125">
              <a:off x="1070371" y="4101871"/>
              <a:ext cx="66661" cy="21857"/>
            </a:xfrm>
            <a:custGeom>
              <a:avLst/>
              <a:gdLst/>
              <a:ahLst/>
              <a:cxnLst/>
              <a:rect l="l" t="t" r="r" b="b"/>
              <a:pathLst>
                <a:path w="979" h="321" extrusionOk="0">
                  <a:moveTo>
                    <a:pt x="19" y="266"/>
                  </a:moveTo>
                  <a:cubicBezTo>
                    <a:pt x="77" y="303"/>
                    <a:pt x="131" y="244"/>
                    <a:pt x="172" y="226"/>
                  </a:cubicBezTo>
                  <a:cubicBezTo>
                    <a:pt x="285" y="154"/>
                    <a:pt x="415" y="113"/>
                    <a:pt x="564" y="131"/>
                  </a:cubicBezTo>
                  <a:cubicBezTo>
                    <a:pt x="623" y="154"/>
                    <a:pt x="677" y="172"/>
                    <a:pt x="717" y="190"/>
                  </a:cubicBezTo>
                  <a:cubicBezTo>
                    <a:pt x="754" y="208"/>
                    <a:pt x="790" y="226"/>
                    <a:pt x="808" y="244"/>
                  </a:cubicBezTo>
                  <a:cubicBezTo>
                    <a:pt x="848" y="266"/>
                    <a:pt x="866" y="303"/>
                    <a:pt x="902" y="303"/>
                  </a:cubicBezTo>
                  <a:cubicBezTo>
                    <a:pt x="920" y="321"/>
                    <a:pt x="961" y="303"/>
                    <a:pt x="961" y="284"/>
                  </a:cubicBezTo>
                  <a:cubicBezTo>
                    <a:pt x="979" y="244"/>
                    <a:pt x="943" y="208"/>
                    <a:pt x="920" y="190"/>
                  </a:cubicBezTo>
                  <a:cubicBezTo>
                    <a:pt x="848" y="113"/>
                    <a:pt x="754" y="77"/>
                    <a:pt x="641" y="41"/>
                  </a:cubicBezTo>
                  <a:cubicBezTo>
                    <a:pt x="492" y="19"/>
                    <a:pt x="321" y="1"/>
                    <a:pt x="190" y="77"/>
                  </a:cubicBezTo>
                  <a:cubicBezTo>
                    <a:pt x="113" y="113"/>
                    <a:pt x="19" y="172"/>
                    <a:pt x="19" y="226"/>
                  </a:cubicBezTo>
                  <a:cubicBezTo>
                    <a:pt x="1" y="244"/>
                    <a:pt x="19" y="244"/>
                    <a:pt x="19" y="26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 rot="-1462125">
              <a:off x="1030206" y="4197454"/>
              <a:ext cx="47323" cy="4732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39" y="1"/>
                  </a:moveTo>
                  <a:cubicBezTo>
                    <a:pt x="524" y="1"/>
                    <a:pt x="695" y="167"/>
                    <a:pt x="695" y="375"/>
                  </a:cubicBezTo>
                  <a:cubicBezTo>
                    <a:pt x="695" y="546"/>
                    <a:pt x="546" y="695"/>
                    <a:pt x="375" y="695"/>
                  </a:cubicBezTo>
                  <a:cubicBezTo>
                    <a:pt x="186" y="695"/>
                    <a:pt x="19" y="524"/>
                    <a:pt x="1" y="339"/>
                  </a:cubicBezTo>
                  <a:cubicBezTo>
                    <a:pt x="1" y="167"/>
                    <a:pt x="149" y="1"/>
                    <a:pt x="33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 rot="-1462125">
              <a:off x="988518" y="4172855"/>
              <a:ext cx="98324" cy="56243"/>
            </a:xfrm>
            <a:custGeom>
              <a:avLst/>
              <a:gdLst/>
              <a:ahLst/>
              <a:cxnLst/>
              <a:rect l="l" t="t" r="r" b="b"/>
              <a:pathLst>
                <a:path w="1444" h="826" extrusionOk="0">
                  <a:moveTo>
                    <a:pt x="114" y="826"/>
                  </a:moveTo>
                  <a:lnTo>
                    <a:pt x="1443" y="677"/>
                  </a:lnTo>
                  <a:cubicBezTo>
                    <a:pt x="1443" y="677"/>
                    <a:pt x="1331" y="1"/>
                    <a:pt x="695" y="78"/>
                  </a:cubicBezTo>
                  <a:cubicBezTo>
                    <a:pt x="1" y="168"/>
                    <a:pt x="114" y="826"/>
                    <a:pt x="114" y="826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 rot="-1462125">
              <a:off x="1082395" y="4127530"/>
              <a:ext cx="93353" cy="92128"/>
            </a:xfrm>
            <a:custGeom>
              <a:avLst/>
              <a:gdLst/>
              <a:ahLst/>
              <a:cxnLst/>
              <a:rect l="l" t="t" r="r" b="b"/>
              <a:pathLst>
                <a:path w="1371" h="1353" extrusionOk="0">
                  <a:moveTo>
                    <a:pt x="717" y="1353"/>
                  </a:moveTo>
                  <a:cubicBezTo>
                    <a:pt x="356" y="1353"/>
                    <a:pt x="18" y="1033"/>
                    <a:pt x="18" y="676"/>
                  </a:cubicBezTo>
                  <a:cubicBezTo>
                    <a:pt x="0" y="320"/>
                    <a:pt x="284" y="18"/>
                    <a:pt x="658" y="0"/>
                  </a:cubicBezTo>
                  <a:cubicBezTo>
                    <a:pt x="1015" y="0"/>
                    <a:pt x="1353" y="338"/>
                    <a:pt x="1353" y="735"/>
                  </a:cubicBezTo>
                  <a:cubicBezTo>
                    <a:pt x="1371" y="1055"/>
                    <a:pt x="1055" y="1335"/>
                    <a:pt x="717" y="1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 rot="-1462125">
              <a:off x="1108783" y="4150439"/>
              <a:ext cx="47323" cy="47664"/>
            </a:xfrm>
            <a:custGeom>
              <a:avLst/>
              <a:gdLst/>
              <a:ahLst/>
              <a:cxnLst/>
              <a:rect l="l" t="t" r="r" b="b"/>
              <a:pathLst>
                <a:path w="695" h="700" extrusionOk="0">
                  <a:moveTo>
                    <a:pt x="338" y="0"/>
                  </a:moveTo>
                  <a:cubicBezTo>
                    <a:pt x="523" y="0"/>
                    <a:pt x="694" y="172"/>
                    <a:pt x="694" y="379"/>
                  </a:cubicBezTo>
                  <a:cubicBezTo>
                    <a:pt x="694" y="546"/>
                    <a:pt x="541" y="699"/>
                    <a:pt x="374" y="699"/>
                  </a:cubicBezTo>
                  <a:cubicBezTo>
                    <a:pt x="185" y="699"/>
                    <a:pt x="18" y="528"/>
                    <a:pt x="0" y="361"/>
                  </a:cubicBezTo>
                  <a:cubicBezTo>
                    <a:pt x="0" y="172"/>
                    <a:pt x="149" y="23"/>
                    <a:pt x="33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 rot="-1462125">
              <a:off x="1066842" y="4126250"/>
              <a:ext cx="98596" cy="56243"/>
            </a:xfrm>
            <a:custGeom>
              <a:avLst/>
              <a:gdLst/>
              <a:ahLst/>
              <a:cxnLst/>
              <a:rect l="l" t="t" r="r" b="b"/>
              <a:pathLst>
                <a:path w="1448" h="826" extrusionOk="0">
                  <a:moveTo>
                    <a:pt x="113" y="825"/>
                  </a:moveTo>
                  <a:lnTo>
                    <a:pt x="1448" y="676"/>
                  </a:lnTo>
                  <a:cubicBezTo>
                    <a:pt x="1448" y="676"/>
                    <a:pt x="1335" y="0"/>
                    <a:pt x="699" y="72"/>
                  </a:cubicBezTo>
                  <a:cubicBezTo>
                    <a:pt x="1" y="167"/>
                    <a:pt x="113" y="825"/>
                    <a:pt x="113" y="825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 rot="-1462125">
              <a:off x="1102636" y="4247497"/>
              <a:ext cx="72653" cy="61214"/>
            </a:xfrm>
            <a:custGeom>
              <a:avLst/>
              <a:gdLst/>
              <a:ahLst/>
              <a:cxnLst/>
              <a:rect l="l" t="t" r="r" b="b"/>
              <a:pathLst>
                <a:path w="1067" h="899" extrusionOk="0">
                  <a:moveTo>
                    <a:pt x="929" y="0"/>
                  </a:moveTo>
                  <a:cubicBezTo>
                    <a:pt x="870" y="0"/>
                    <a:pt x="808" y="44"/>
                    <a:pt x="818" y="118"/>
                  </a:cubicBezTo>
                  <a:cubicBezTo>
                    <a:pt x="841" y="290"/>
                    <a:pt x="841" y="628"/>
                    <a:pt x="633" y="682"/>
                  </a:cubicBezTo>
                  <a:cubicBezTo>
                    <a:pt x="605" y="692"/>
                    <a:pt x="579" y="696"/>
                    <a:pt x="554" y="696"/>
                  </a:cubicBezTo>
                  <a:cubicBezTo>
                    <a:pt x="341" y="696"/>
                    <a:pt x="235" y="364"/>
                    <a:pt x="219" y="195"/>
                  </a:cubicBezTo>
                  <a:cubicBezTo>
                    <a:pt x="211" y="132"/>
                    <a:pt x="170" y="106"/>
                    <a:pt x="126" y="106"/>
                  </a:cubicBezTo>
                  <a:cubicBezTo>
                    <a:pt x="66" y="106"/>
                    <a:pt x="1" y="156"/>
                    <a:pt x="11" y="231"/>
                  </a:cubicBezTo>
                  <a:cubicBezTo>
                    <a:pt x="48" y="540"/>
                    <a:pt x="240" y="899"/>
                    <a:pt x="573" y="899"/>
                  </a:cubicBezTo>
                  <a:cubicBezTo>
                    <a:pt x="604" y="899"/>
                    <a:pt x="636" y="896"/>
                    <a:pt x="669" y="889"/>
                  </a:cubicBezTo>
                  <a:cubicBezTo>
                    <a:pt x="1026" y="835"/>
                    <a:pt x="1066" y="362"/>
                    <a:pt x="1026" y="82"/>
                  </a:cubicBezTo>
                  <a:cubicBezTo>
                    <a:pt x="1018" y="26"/>
                    <a:pt x="975" y="0"/>
                    <a:pt x="929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 rot="-1462125">
              <a:off x="989937" y="4472331"/>
              <a:ext cx="95805" cy="96145"/>
            </a:xfrm>
            <a:custGeom>
              <a:avLst/>
              <a:gdLst/>
              <a:ahLst/>
              <a:cxnLst/>
              <a:rect l="l" t="t" r="r" b="b"/>
              <a:pathLst>
                <a:path w="1407" h="1412" extrusionOk="0">
                  <a:moveTo>
                    <a:pt x="0" y="0"/>
                  </a:moveTo>
                  <a:cubicBezTo>
                    <a:pt x="0" y="0"/>
                    <a:pt x="18" y="0"/>
                    <a:pt x="18" y="18"/>
                  </a:cubicBezTo>
                  <a:cubicBezTo>
                    <a:pt x="36" y="41"/>
                    <a:pt x="36" y="59"/>
                    <a:pt x="54" y="77"/>
                  </a:cubicBezTo>
                  <a:cubicBezTo>
                    <a:pt x="72" y="95"/>
                    <a:pt x="90" y="113"/>
                    <a:pt x="131" y="153"/>
                  </a:cubicBezTo>
                  <a:cubicBezTo>
                    <a:pt x="131" y="172"/>
                    <a:pt x="149" y="190"/>
                    <a:pt x="167" y="208"/>
                  </a:cubicBezTo>
                  <a:cubicBezTo>
                    <a:pt x="167" y="208"/>
                    <a:pt x="185" y="226"/>
                    <a:pt x="203" y="244"/>
                  </a:cubicBezTo>
                  <a:cubicBezTo>
                    <a:pt x="262" y="320"/>
                    <a:pt x="316" y="415"/>
                    <a:pt x="392" y="510"/>
                  </a:cubicBezTo>
                  <a:cubicBezTo>
                    <a:pt x="428" y="564"/>
                    <a:pt x="469" y="604"/>
                    <a:pt x="505" y="658"/>
                  </a:cubicBezTo>
                  <a:cubicBezTo>
                    <a:pt x="541" y="694"/>
                    <a:pt x="582" y="753"/>
                    <a:pt x="618" y="789"/>
                  </a:cubicBezTo>
                  <a:cubicBezTo>
                    <a:pt x="654" y="848"/>
                    <a:pt x="712" y="902"/>
                    <a:pt x="748" y="942"/>
                  </a:cubicBezTo>
                  <a:cubicBezTo>
                    <a:pt x="789" y="978"/>
                    <a:pt x="843" y="1032"/>
                    <a:pt x="879" y="1073"/>
                  </a:cubicBezTo>
                  <a:cubicBezTo>
                    <a:pt x="920" y="1109"/>
                    <a:pt x="974" y="1145"/>
                    <a:pt x="1014" y="1186"/>
                  </a:cubicBezTo>
                  <a:cubicBezTo>
                    <a:pt x="1050" y="1222"/>
                    <a:pt x="1087" y="1258"/>
                    <a:pt x="1145" y="1280"/>
                  </a:cubicBezTo>
                  <a:cubicBezTo>
                    <a:pt x="1163" y="1298"/>
                    <a:pt x="1181" y="1316"/>
                    <a:pt x="1199" y="1316"/>
                  </a:cubicBezTo>
                  <a:cubicBezTo>
                    <a:pt x="1217" y="1335"/>
                    <a:pt x="1240" y="1335"/>
                    <a:pt x="1258" y="1353"/>
                  </a:cubicBezTo>
                  <a:cubicBezTo>
                    <a:pt x="1294" y="1371"/>
                    <a:pt x="1312" y="1393"/>
                    <a:pt x="1352" y="1393"/>
                  </a:cubicBezTo>
                  <a:cubicBezTo>
                    <a:pt x="1370" y="1411"/>
                    <a:pt x="1389" y="1411"/>
                    <a:pt x="1407" y="1411"/>
                  </a:cubicBezTo>
                  <a:cubicBezTo>
                    <a:pt x="1407" y="1393"/>
                    <a:pt x="1389" y="1371"/>
                    <a:pt x="1370" y="1353"/>
                  </a:cubicBezTo>
                  <a:cubicBezTo>
                    <a:pt x="1352" y="1335"/>
                    <a:pt x="1330" y="1316"/>
                    <a:pt x="1294" y="1298"/>
                  </a:cubicBezTo>
                  <a:cubicBezTo>
                    <a:pt x="1276" y="1280"/>
                    <a:pt x="1276" y="1258"/>
                    <a:pt x="1258" y="1240"/>
                  </a:cubicBezTo>
                  <a:lnTo>
                    <a:pt x="1217" y="1204"/>
                  </a:lnTo>
                  <a:cubicBezTo>
                    <a:pt x="1181" y="1168"/>
                    <a:pt x="1145" y="1127"/>
                    <a:pt x="1105" y="1073"/>
                  </a:cubicBezTo>
                  <a:cubicBezTo>
                    <a:pt x="1087" y="1032"/>
                    <a:pt x="1050" y="996"/>
                    <a:pt x="1014" y="960"/>
                  </a:cubicBezTo>
                  <a:cubicBezTo>
                    <a:pt x="974" y="902"/>
                    <a:pt x="938" y="866"/>
                    <a:pt x="902" y="807"/>
                  </a:cubicBezTo>
                  <a:cubicBezTo>
                    <a:pt x="861" y="771"/>
                    <a:pt x="807" y="717"/>
                    <a:pt x="766" y="676"/>
                  </a:cubicBezTo>
                  <a:cubicBezTo>
                    <a:pt x="730" y="622"/>
                    <a:pt x="694" y="564"/>
                    <a:pt x="654" y="528"/>
                  </a:cubicBezTo>
                  <a:lnTo>
                    <a:pt x="523" y="397"/>
                  </a:lnTo>
                  <a:cubicBezTo>
                    <a:pt x="487" y="356"/>
                    <a:pt x="451" y="302"/>
                    <a:pt x="392" y="266"/>
                  </a:cubicBezTo>
                  <a:cubicBezTo>
                    <a:pt x="356" y="244"/>
                    <a:pt x="316" y="208"/>
                    <a:pt x="280" y="172"/>
                  </a:cubicBezTo>
                  <a:cubicBezTo>
                    <a:pt x="262" y="153"/>
                    <a:pt x="244" y="153"/>
                    <a:pt x="226" y="131"/>
                  </a:cubicBezTo>
                  <a:cubicBezTo>
                    <a:pt x="203" y="113"/>
                    <a:pt x="185" y="113"/>
                    <a:pt x="167" y="95"/>
                  </a:cubicBezTo>
                  <a:cubicBezTo>
                    <a:pt x="149" y="77"/>
                    <a:pt x="113" y="59"/>
                    <a:pt x="90" y="41"/>
                  </a:cubicBezTo>
                  <a:cubicBezTo>
                    <a:pt x="54" y="18"/>
                    <a:pt x="36" y="18"/>
                    <a:pt x="36" y="18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 rot="-1462125">
              <a:off x="1013292" y="4281063"/>
              <a:ext cx="78033" cy="47323"/>
            </a:xfrm>
            <a:custGeom>
              <a:avLst/>
              <a:gdLst/>
              <a:ahLst/>
              <a:cxnLst/>
              <a:rect l="l" t="t" r="r" b="b"/>
              <a:pathLst>
                <a:path w="1146" h="695" extrusionOk="0">
                  <a:moveTo>
                    <a:pt x="1128" y="280"/>
                  </a:moveTo>
                  <a:cubicBezTo>
                    <a:pt x="1146" y="451"/>
                    <a:pt x="921" y="618"/>
                    <a:pt x="623" y="654"/>
                  </a:cubicBezTo>
                  <a:cubicBezTo>
                    <a:pt x="321" y="695"/>
                    <a:pt x="60" y="600"/>
                    <a:pt x="37" y="411"/>
                  </a:cubicBezTo>
                  <a:cubicBezTo>
                    <a:pt x="1" y="244"/>
                    <a:pt x="226" y="73"/>
                    <a:pt x="528" y="37"/>
                  </a:cubicBezTo>
                  <a:cubicBezTo>
                    <a:pt x="848" y="1"/>
                    <a:pt x="1110" y="91"/>
                    <a:pt x="1128" y="28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 rot="-1462125">
              <a:off x="1168788" y="4186981"/>
              <a:ext cx="76807" cy="47323"/>
            </a:xfrm>
            <a:custGeom>
              <a:avLst/>
              <a:gdLst/>
              <a:ahLst/>
              <a:cxnLst/>
              <a:rect l="l" t="t" r="r" b="b"/>
              <a:pathLst>
                <a:path w="1128" h="695" extrusionOk="0">
                  <a:moveTo>
                    <a:pt x="1105" y="280"/>
                  </a:moveTo>
                  <a:cubicBezTo>
                    <a:pt x="1127" y="451"/>
                    <a:pt x="902" y="618"/>
                    <a:pt x="600" y="659"/>
                  </a:cubicBezTo>
                  <a:cubicBezTo>
                    <a:pt x="298" y="695"/>
                    <a:pt x="37" y="600"/>
                    <a:pt x="19" y="411"/>
                  </a:cubicBezTo>
                  <a:cubicBezTo>
                    <a:pt x="0" y="244"/>
                    <a:pt x="226" y="73"/>
                    <a:pt x="523" y="37"/>
                  </a:cubicBezTo>
                  <a:cubicBezTo>
                    <a:pt x="825" y="1"/>
                    <a:pt x="1087" y="95"/>
                    <a:pt x="1105" y="28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 rot="-1462125">
              <a:off x="761856" y="4107614"/>
              <a:ext cx="84501" cy="230285"/>
            </a:xfrm>
            <a:custGeom>
              <a:avLst/>
              <a:gdLst/>
              <a:ahLst/>
              <a:cxnLst/>
              <a:rect l="l" t="t" r="r" b="b"/>
              <a:pathLst>
                <a:path w="1241" h="3382" extrusionOk="0">
                  <a:moveTo>
                    <a:pt x="1200" y="0"/>
                  </a:moveTo>
                  <a:cubicBezTo>
                    <a:pt x="1182" y="18"/>
                    <a:pt x="1127" y="18"/>
                    <a:pt x="1069" y="36"/>
                  </a:cubicBezTo>
                  <a:cubicBezTo>
                    <a:pt x="1051" y="36"/>
                    <a:pt x="1015" y="54"/>
                    <a:pt x="992" y="54"/>
                  </a:cubicBezTo>
                  <a:cubicBezTo>
                    <a:pt x="956" y="72"/>
                    <a:pt x="920" y="72"/>
                    <a:pt x="880" y="90"/>
                  </a:cubicBezTo>
                  <a:cubicBezTo>
                    <a:pt x="843" y="113"/>
                    <a:pt x="807" y="131"/>
                    <a:pt x="767" y="149"/>
                  </a:cubicBezTo>
                  <a:cubicBezTo>
                    <a:pt x="749" y="149"/>
                    <a:pt x="731" y="167"/>
                    <a:pt x="713" y="167"/>
                  </a:cubicBezTo>
                  <a:cubicBezTo>
                    <a:pt x="695" y="185"/>
                    <a:pt x="677" y="203"/>
                    <a:pt x="654" y="203"/>
                  </a:cubicBezTo>
                  <a:cubicBezTo>
                    <a:pt x="600" y="244"/>
                    <a:pt x="564" y="262"/>
                    <a:pt x="523" y="298"/>
                  </a:cubicBezTo>
                  <a:cubicBezTo>
                    <a:pt x="505" y="316"/>
                    <a:pt x="487" y="338"/>
                    <a:pt x="469" y="356"/>
                  </a:cubicBezTo>
                  <a:cubicBezTo>
                    <a:pt x="451" y="392"/>
                    <a:pt x="429" y="411"/>
                    <a:pt x="411" y="429"/>
                  </a:cubicBezTo>
                  <a:cubicBezTo>
                    <a:pt x="339" y="523"/>
                    <a:pt x="280" y="636"/>
                    <a:pt x="244" y="767"/>
                  </a:cubicBezTo>
                  <a:lnTo>
                    <a:pt x="244" y="861"/>
                  </a:lnTo>
                  <a:cubicBezTo>
                    <a:pt x="226" y="902"/>
                    <a:pt x="226" y="920"/>
                    <a:pt x="226" y="956"/>
                  </a:cubicBezTo>
                  <a:lnTo>
                    <a:pt x="226" y="1015"/>
                  </a:lnTo>
                  <a:lnTo>
                    <a:pt x="226" y="1051"/>
                  </a:lnTo>
                  <a:lnTo>
                    <a:pt x="226" y="1145"/>
                  </a:lnTo>
                  <a:lnTo>
                    <a:pt x="226" y="1353"/>
                  </a:lnTo>
                  <a:lnTo>
                    <a:pt x="244" y="1443"/>
                  </a:lnTo>
                  <a:lnTo>
                    <a:pt x="262" y="1537"/>
                  </a:lnTo>
                  <a:cubicBezTo>
                    <a:pt x="262" y="1596"/>
                    <a:pt x="280" y="1650"/>
                    <a:pt x="280" y="1709"/>
                  </a:cubicBezTo>
                  <a:cubicBezTo>
                    <a:pt x="280" y="1781"/>
                    <a:pt x="298" y="1839"/>
                    <a:pt x="298" y="1894"/>
                  </a:cubicBezTo>
                  <a:cubicBezTo>
                    <a:pt x="316" y="2006"/>
                    <a:pt x="316" y="2141"/>
                    <a:pt x="316" y="2254"/>
                  </a:cubicBezTo>
                  <a:lnTo>
                    <a:pt x="316" y="2570"/>
                  </a:lnTo>
                  <a:cubicBezTo>
                    <a:pt x="316" y="2664"/>
                    <a:pt x="298" y="2777"/>
                    <a:pt x="280" y="2854"/>
                  </a:cubicBezTo>
                  <a:cubicBezTo>
                    <a:pt x="262" y="2948"/>
                    <a:pt x="244" y="3020"/>
                    <a:pt x="203" y="3097"/>
                  </a:cubicBezTo>
                  <a:cubicBezTo>
                    <a:pt x="167" y="3156"/>
                    <a:pt x="149" y="3210"/>
                    <a:pt x="113" y="3246"/>
                  </a:cubicBezTo>
                  <a:cubicBezTo>
                    <a:pt x="73" y="3286"/>
                    <a:pt x="55" y="3322"/>
                    <a:pt x="37" y="3341"/>
                  </a:cubicBezTo>
                  <a:cubicBezTo>
                    <a:pt x="1" y="3358"/>
                    <a:pt x="1" y="3381"/>
                    <a:pt x="1" y="3381"/>
                  </a:cubicBezTo>
                  <a:lnTo>
                    <a:pt x="1" y="3381"/>
                  </a:lnTo>
                  <a:cubicBezTo>
                    <a:pt x="1" y="3381"/>
                    <a:pt x="1" y="3359"/>
                    <a:pt x="37" y="3359"/>
                  </a:cubicBezTo>
                  <a:cubicBezTo>
                    <a:pt x="55" y="3341"/>
                    <a:pt x="91" y="3322"/>
                    <a:pt x="149" y="3286"/>
                  </a:cubicBezTo>
                  <a:cubicBezTo>
                    <a:pt x="185" y="3246"/>
                    <a:pt x="244" y="3192"/>
                    <a:pt x="280" y="3133"/>
                  </a:cubicBezTo>
                  <a:cubicBezTo>
                    <a:pt x="316" y="3061"/>
                    <a:pt x="375" y="2984"/>
                    <a:pt x="411" y="2890"/>
                  </a:cubicBezTo>
                  <a:cubicBezTo>
                    <a:pt x="469" y="2723"/>
                    <a:pt x="523" y="2480"/>
                    <a:pt x="523" y="2254"/>
                  </a:cubicBezTo>
                  <a:lnTo>
                    <a:pt x="523" y="1876"/>
                  </a:lnTo>
                  <a:cubicBezTo>
                    <a:pt x="523" y="1821"/>
                    <a:pt x="505" y="1745"/>
                    <a:pt x="505" y="1691"/>
                  </a:cubicBezTo>
                  <a:cubicBezTo>
                    <a:pt x="505" y="1632"/>
                    <a:pt x="487" y="1555"/>
                    <a:pt x="487" y="1501"/>
                  </a:cubicBezTo>
                  <a:lnTo>
                    <a:pt x="469" y="1407"/>
                  </a:lnTo>
                  <a:lnTo>
                    <a:pt x="469" y="1312"/>
                  </a:lnTo>
                  <a:cubicBezTo>
                    <a:pt x="451" y="1258"/>
                    <a:pt x="451" y="1199"/>
                    <a:pt x="451" y="1145"/>
                  </a:cubicBezTo>
                  <a:cubicBezTo>
                    <a:pt x="429" y="1033"/>
                    <a:pt x="429" y="920"/>
                    <a:pt x="451" y="807"/>
                  </a:cubicBezTo>
                  <a:cubicBezTo>
                    <a:pt x="469" y="713"/>
                    <a:pt x="505" y="618"/>
                    <a:pt x="541" y="523"/>
                  </a:cubicBezTo>
                  <a:cubicBezTo>
                    <a:pt x="564" y="505"/>
                    <a:pt x="582" y="487"/>
                    <a:pt x="582" y="469"/>
                  </a:cubicBezTo>
                  <a:cubicBezTo>
                    <a:pt x="600" y="451"/>
                    <a:pt x="618" y="429"/>
                    <a:pt x="636" y="411"/>
                  </a:cubicBezTo>
                  <a:cubicBezTo>
                    <a:pt x="654" y="374"/>
                    <a:pt x="695" y="356"/>
                    <a:pt x="731" y="316"/>
                  </a:cubicBezTo>
                  <a:cubicBezTo>
                    <a:pt x="767" y="298"/>
                    <a:pt x="789" y="262"/>
                    <a:pt x="825" y="244"/>
                  </a:cubicBezTo>
                  <a:cubicBezTo>
                    <a:pt x="862" y="226"/>
                    <a:pt x="902" y="203"/>
                    <a:pt x="920" y="167"/>
                  </a:cubicBezTo>
                  <a:cubicBezTo>
                    <a:pt x="956" y="149"/>
                    <a:pt x="992" y="131"/>
                    <a:pt x="1015" y="131"/>
                  </a:cubicBezTo>
                  <a:cubicBezTo>
                    <a:pt x="1051" y="113"/>
                    <a:pt x="1069" y="90"/>
                    <a:pt x="1087" y="72"/>
                  </a:cubicBezTo>
                  <a:cubicBezTo>
                    <a:pt x="1145" y="54"/>
                    <a:pt x="1182" y="36"/>
                    <a:pt x="1200" y="18"/>
                  </a:cubicBezTo>
                  <a:lnTo>
                    <a:pt x="1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 rot="-1462125">
              <a:off x="1369227" y="4254659"/>
              <a:ext cx="51000" cy="95873"/>
            </a:xfrm>
            <a:custGeom>
              <a:avLst/>
              <a:gdLst/>
              <a:ahLst/>
              <a:cxnLst/>
              <a:rect l="l" t="t" r="r" b="b"/>
              <a:pathLst>
                <a:path w="749" h="1408" extrusionOk="0">
                  <a:moveTo>
                    <a:pt x="618" y="1"/>
                  </a:moveTo>
                  <a:cubicBezTo>
                    <a:pt x="600" y="1"/>
                    <a:pt x="600" y="19"/>
                    <a:pt x="600" y="55"/>
                  </a:cubicBezTo>
                  <a:cubicBezTo>
                    <a:pt x="582" y="73"/>
                    <a:pt x="582" y="114"/>
                    <a:pt x="564" y="132"/>
                  </a:cubicBezTo>
                  <a:cubicBezTo>
                    <a:pt x="564" y="168"/>
                    <a:pt x="564" y="204"/>
                    <a:pt x="542" y="262"/>
                  </a:cubicBezTo>
                  <a:cubicBezTo>
                    <a:pt x="542" y="339"/>
                    <a:pt x="524" y="452"/>
                    <a:pt x="524" y="542"/>
                  </a:cubicBezTo>
                  <a:lnTo>
                    <a:pt x="524" y="713"/>
                  </a:lnTo>
                  <a:cubicBezTo>
                    <a:pt x="506" y="749"/>
                    <a:pt x="506" y="808"/>
                    <a:pt x="506" y="862"/>
                  </a:cubicBezTo>
                  <a:cubicBezTo>
                    <a:pt x="506" y="921"/>
                    <a:pt x="487" y="957"/>
                    <a:pt x="469" y="993"/>
                  </a:cubicBezTo>
                  <a:cubicBezTo>
                    <a:pt x="469" y="1051"/>
                    <a:pt x="451" y="1087"/>
                    <a:pt x="429" y="1128"/>
                  </a:cubicBezTo>
                  <a:cubicBezTo>
                    <a:pt x="393" y="1146"/>
                    <a:pt x="375" y="1182"/>
                    <a:pt x="339" y="1200"/>
                  </a:cubicBezTo>
                  <a:cubicBezTo>
                    <a:pt x="316" y="1241"/>
                    <a:pt x="280" y="1259"/>
                    <a:pt x="244" y="1277"/>
                  </a:cubicBezTo>
                  <a:cubicBezTo>
                    <a:pt x="226" y="1277"/>
                    <a:pt x="203" y="1277"/>
                    <a:pt x="185" y="1295"/>
                  </a:cubicBezTo>
                  <a:cubicBezTo>
                    <a:pt x="167" y="1295"/>
                    <a:pt x="149" y="1295"/>
                    <a:pt x="149" y="1313"/>
                  </a:cubicBezTo>
                  <a:cubicBezTo>
                    <a:pt x="113" y="1313"/>
                    <a:pt x="73" y="1331"/>
                    <a:pt x="55" y="1331"/>
                  </a:cubicBezTo>
                  <a:cubicBezTo>
                    <a:pt x="37" y="1331"/>
                    <a:pt x="19" y="1353"/>
                    <a:pt x="1" y="1353"/>
                  </a:cubicBezTo>
                  <a:cubicBezTo>
                    <a:pt x="19" y="1371"/>
                    <a:pt x="37" y="1371"/>
                    <a:pt x="55" y="1371"/>
                  </a:cubicBezTo>
                  <a:cubicBezTo>
                    <a:pt x="73" y="1389"/>
                    <a:pt x="113" y="1389"/>
                    <a:pt x="149" y="1389"/>
                  </a:cubicBezTo>
                  <a:cubicBezTo>
                    <a:pt x="167" y="1389"/>
                    <a:pt x="185" y="1389"/>
                    <a:pt x="203" y="1407"/>
                  </a:cubicBezTo>
                  <a:cubicBezTo>
                    <a:pt x="226" y="1389"/>
                    <a:pt x="244" y="1389"/>
                    <a:pt x="280" y="1389"/>
                  </a:cubicBezTo>
                  <a:lnTo>
                    <a:pt x="357" y="1389"/>
                  </a:lnTo>
                  <a:cubicBezTo>
                    <a:pt x="375" y="1371"/>
                    <a:pt x="411" y="1371"/>
                    <a:pt x="429" y="1353"/>
                  </a:cubicBezTo>
                  <a:cubicBezTo>
                    <a:pt x="487" y="1331"/>
                    <a:pt x="542" y="1295"/>
                    <a:pt x="582" y="1241"/>
                  </a:cubicBezTo>
                  <a:cubicBezTo>
                    <a:pt x="618" y="1200"/>
                    <a:pt x="654" y="1146"/>
                    <a:pt x="695" y="1069"/>
                  </a:cubicBezTo>
                  <a:cubicBezTo>
                    <a:pt x="713" y="1015"/>
                    <a:pt x="731" y="957"/>
                    <a:pt x="731" y="880"/>
                  </a:cubicBezTo>
                  <a:cubicBezTo>
                    <a:pt x="731" y="826"/>
                    <a:pt x="749" y="767"/>
                    <a:pt x="731" y="713"/>
                  </a:cubicBezTo>
                  <a:lnTo>
                    <a:pt x="731" y="542"/>
                  </a:lnTo>
                  <a:cubicBezTo>
                    <a:pt x="713" y="429"/>
                    <a:pt x="695" y="339"/>
                    <a:pt x="677" y="244"/>
                  </a:cubicBezTo>
                  <a:cubicBezTo>
                    <a:pt x="654" y="168"/>
                    <a:pt x="654" y="91"/>
                    <a:pt x="636" y="55"/>
                  </a:cubicBezTo>
                  <a:cubicBezTo>
                    <a:pt x="636" y="19"/>
                    <a:pt x="618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 rot="-1462125">
              <a:off x="1188573" y="3513979"/>
              <a:ext cx="132982" cy="55290"/>
            </a:xfrm>
            <a:custGeom>
              <a:avLst/>
              <a:gdLst/>
              <a:ahLst/>
              <a:cxnLst/>
              <a:rect l="l" t="t" r="r" b="b"/>
              <a:pathLst>
                <a:path w="1953" h="812" extrusionOk="0">
                  <a:moveTo>
                    <a:pt x="37" y="397"/>
                  </a:moveTo>
                  <a:cubicBezTo>
                    <a:pt x="1" y="492"/>
                    <a:pt x="37" y="587"/>
                    <a:pt x="150" y="659"/>
                  </a:cubicBezTo>
                  <a:cubicBezTo>
                    <a:pt x="298" y="717"/>
                    <a:pt x="488" y="753"/>
                    <a:pt x="695" y="771"/>
                  </a:cubicBezTo>
                  <a:cubicBezTo>
                    <a:pt x="1276" y="812"/>
                    <a:pt x="1840" y="659"/>
                    <a:pt x="1917" y="415"/>
                  </a:cubicBezTo>
                  <a:cubicBezTo>
                    <a:pt x="1953" y="321"/>
                    <a:pt x="1917" y="249"/>
                    <a:pt x="1822" y="154"/>
                  </a:cubicBezTo>
                  <a:cubicBezTo>
                    <a:pt x="1669" y="95"/>
                    <a:pt x="1484" y="59"/>
                    <a:pt x="1258" y="41"/>
                  </a:cubicBezTo>
                  <a:cubicBezTo>
                    <a:pt x="677" y="1"/>
                    <a:pt x="113" y="154"/>
                    <a:pt x="37" y="397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 rot="-1462125">
              <a:off x="776599" y="3950424"/>
              <a:ext cx="230285" cy="39629"/>
            </a:xfrm>
            <a:custGeom>
              <a:avLst/>
              <a:gdLst/>
              <a:ahLst/>
              <a:cxnLst/>
              <a:rect l="l" t="t" r="r" b="b"/>
              <a:pathLst>
                <a:path w="3382" h="582" extrusionOk="0">
                  <a:moveTo>
                    <a:pt x="1821" y="0"/>
                  </a:moveTo>
                  <a:cubicBezTo>
                    <a:pt x="1767" y="0"/>
                    <a:pt x="1709" y="18"/>
                    <a:pt x="1655" y="18"/>
                  </a:cubicBezTo>
                  <a:lnTo>
                    <a:pt x="1483" y="18"/>
                  </a:lnTo>
                  <a:cubicBezTo>
                    <a:pt x="1429" y="36"/>
                    <a:pt x="1389" y="36"/>
                    <a:pt x="1335" y="54"/>
                  </a:cubicBezTo>
                  <a:cubicBezTo>
                    <a:pt x="1276" y="54"/>
                    <a:pt x="1222" y="72"/>
                    <a:pt x="1163" y="72"/>
                  </a:cubicBezTo>
                  <a:cubicBezTo>
                    <a:pt x="1109" y="95"/>
                    <a:pt x="1073" y="95"/>
                    <a:pt x="1015" y="113"/>
                  </a:cubicBezTo>
                  <a:cubicBezTo>
                    <a:pt x="920" y="149"/>
                    <a:pt x="825" y="167"/>
                    <a:pt x="735" y="208"/>
                  </a:cubicBezTo>
                  <a:cubicBezTo>
                    <a:pt x="676" y="226"/>
                    <a:pt x="640" y="244"/>
                    <a:pt x="600" y="262"/>
                  </a:cubicBezTo>
                  <a:cubicBezTo>
                    <a:pt x="564" y="280"/>
                    <a:pt x="528" y="298"/>
                    <a:pt x="487" y="298"/>
                  </a:cubicBezTo>
                  <a:cubicBezTo>
                    <a:pt x="451" y="320"/>
                    <a:pt x="415" y="338"/>
                    <a:pt x="374" y="356"/>
                  </a:cubicBezTo>
                  <a:cubicBezTo>
                    <a:pt x="338" y="374"/>
                    <a:pt x="320" y="392"/>
                    <a:pt x="284" y="411"/>
                  </a:cubicBezTo>
                  <a:cubicBezTo>
                    <a:pt x="262" y="433"/>
                    <a:pt x="226" y="433"/>
                    <a:pt x="208" y="451"/>
                  </a:cubicBezTo>
                  <a:cubicBezTo>
                    <a:pt x="172" y="469"/>
                    <a:pt x="149" y="487"/>
                    <a:pt x="131" y="487"/>
                  </a:cubicBezTo>
                  <a:cubicBezTo>
                    <a:pt x="95" y="523"/>
                    <a:pt x="59" y="546"/>
                    <a:pt x="36" y="564"/>
                  </a:cubicBezTo>
                  <a:cubicBezTo>
                    <a:pt x="18" y="564"/>
                    <a:pt x="0" y="582"/>
                    <a:pt x="0" y="582"/>
                  </a:cubicBezTo>
                  <a:cubicBezTo>
                    <a:pt x="0" y="582"/>
                    <a:pt x="18" y="582"/>
                    <a:pt x="59" y="564"/>
                  </a:cubicBezTo>
                  <a:cubicBezTo>
                    <a:pt x="77" y="564"/>
                    <a:pt x="113" y="546"/>
                    <a:pt x="149" y="546"/>
                  </a:cubicBezTo>
                  <a:cubicBezTo>
                    <a:pt x="172" y="523"/>
                    <a:pt x="208" y="523"/>
                    <a:pt x="226" y="505"/>
                  </a:cubicBezTo>
                  <a:cubicBezTo>
                    <a:pt x="262" y="505"/>
                    <a:pt x="284" y="505"/>
                    <a:pt x="320" y="487"/>
                  </a:cubicBezTo>
                  <a:cubicBezTo>
                    <a:pt x="374" y="469"/>
                    <a:pt x="451" y="451"/>
                    <a:pt x="528" y="433"/>
                  </a:cubicBezTo>
                  <a:cubicBezTo>
                    <a:pt x="564" y="433"/>
                    <a:pt x="600" y="411"/>
                    <a:pt x="658" y="392"/>
                  </a:cubicBezTo>
                  <a:cubicBezTo>
                    <a:pt x="695" y="392"/>
                    <a:pt x="735" y="374"/>
                    <a:pt x="771" y="374"/>
                  </a:cubicBezTo>
                  <a:cubicBezTo>
                    <a:pt x="866" y="356"/>
                    <a:pt x="960" y="338"/>
                    <a:pt x="1051" y="320"/>
                  </a:cubicBezTo>
                  <a:cubicBezTo>
                    <a:pt x="1091" y="298"/>
                    <a:pt x="1109" y="298"/>
                    <a:pt x="1127" y="298"/>
                  </a:cubicBezTo>
                  <a:cubicBezTo>
                    <a:pt x="1163" y="298"/>
                    <a:pt x="1186" y="298"/>
                    <a:pt x="1204" y="280"/>
                  </a:cubicBezTo>
                  <a:lnTo>
                    <a:pt x="1276" y="280"/>
                  </a:lnTo>
                  <a:cubicBezTo>
                    <a:pt x="1317" y="280"/>
                    <a:pt x="1335" y="262"/>
                    <a:pt x="1353" y="262"/>
                  </a:cubicBezTo>
                  <a:cubicBezTo>
                    <a:pt x="1465" y="262"/>
                    <a:pt x="1560" y="244"/>
                    <a:pt x="1673" y="244"/>
                  </a:cubicBezTo>
                  <a:cubicBezTo>
                    <a:pt x="1727" y="244"/>
                    <a:pt x="1767" y="226"/>
                    <a:pt x="1821" y="226"/>
                  </a:cubicBezTo>
                  <a:lnTo>
                    <a:pt x="2290" y="226"/>
                  </a:lnTo>
                  <a:cubicBezTo>
                    <a:pt x="2403" y="208"/>
                    <a:pt x="2498" y="208"/>
                    <a:pt x="2592" y="208"/>
                  </a:cubicBezTo>
                  <a:lnTo>
                    <a:pt x="2836" y="208"/>
                  </a:lnTo>
                  <a:cubicBezTo>
                    <a:pt x="2930" y="208"/>
                    <a:pt x="3007" y="185"/>
                    <a:pt x="3061" y="185"/>
                  </a:cubicBezTo>
                  <a:lnTo>
                    <a:pt x="3345" y="185"/>
                  </a:lnTo>
                  <a:lnTo>
                    <a:pt x="3381" y="167"/>
                  </a:lnTo>
                  <a:lnTo>
                    <a:pt x="3345" y="167"/>
                  </a:lnTo>
                  <a:cubicBezTo>
                    <a:pt x="3327" y="167"/>
                    <a:pt x="3286" y="149"/>
                    <a:pt x="3250" y="149"/>
                  </a:cubicBezTo>
                  <a:cubicBezTo>
                    <a:pt x="3192" y="131"/>
                    <a:pt x="3138" y="113"/>
                    <a:pt x="3079" y="113"/>
                  </a:cubicBezTo>
                  <a:cubicBezTo>
                    <a:pt x="3007" y="95"/>
                    <a:pt x="2930" y="72"/>
                    <a:pt x="2854" y="72"/>
                  </a:cubicBezTo>
                  <a:cubicBezTo>
                    <a:pt x="2782" y="54"/>
                    <a:pt x="2687" y="36"/>
                    <a:pt x="2592" y="36"/>
                  </a:cubicBezTo>
                  <a:cubicBezTo>
                    <a:pt x="2498" y="18"/>
                    <a:pt x="2403" y="18"/>
                    <a:pt x="2290" y="18"/>
                  </a:cubicBezTo>
                  <a:cubicBezTo>
                    <a:pt x="2200" y="0"/>
                    <a:pt x="2087" y="0"/>
                    <a:pt x="1993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56"/>
          <p:cNvGrpSpPr/>
          <p:nvPr/>
        </p:nvGrpSpPr>
        <p:grpSpPr>
          <a:xfrm>
            <a:off x="7294358" y="403151"/>
            <a:ext cx="1443928" cy="1397821"/>
            <a:chOff x="7294358" y="403151"/>
            <a:chExt cx="1443928" cy="1397821"/>
          </a:xfrm>
        </p:grpSpPr>
        <p:sp>
          <p:nvSpPr>
            <p:cNvPr id="1791" name="Google Shape;1791;p56"/>
            <p:cNvSpPr/>
            <p:nvPr/>
          </p:nvSpPr>
          <p:spPr>
            <a:xfrm rot="1200198">
              <a:off x="7442752" y="567083"/>
              <a:ext cx="1147140" cy="1069956"/>
            </a:xfrm>
            <a:custGeom>
              <a:avLst/>
              <a:gdLst/>
              <a:ahLst/>
              <a:cxnLst/>
              <a:rect l="l" t="t" r="r" b="b"/>
              <a:pathLst>
                <a:path w="16757" h="15629" extrusionOk="0">
                  <a:moveTo>
                    <a:pt x="9787" y="1"/>
                  </a:moveTo>
                  <a:cubicBezTo>
                    <a:pt x="9675" y="1"/>
                    <a:pt x="9562" y="19"/>
                    <a:pt x="9449" y="77"/>
                  </a:cubicBezTo>
                  <a:cubicBezTo>
                    <a:pt x="8904" y="280"/>
                    <a:pt x="8471" y="938"/>
                    <a:pt x="8079" y="1578"/>
                  </a:cubicBezTo>
                  <a:lnTo>
                    <a:pt x="8038" y="1655"/>
                  </a:lnTo>
                  <a:cubicBezTo>
                    <a:pt x="7926" y="1822"/>
                    <a:pt x="7795" y="2029"/>
                    <a:pt x="7646" y="2272"/>
                  </a:cubicBezTo>
                  <a:lnTo>
                    <a:pt x="7515" y="2272"/>
                  </a:lnTo>
                  <a:cubicBezTo>
                    <a:pt x="7101" y="2272"/>
                    <a:pt x="6686" y="2498"/>
                    <a:pt x="6406" y="2895"/>
                  </a:cubicBezTo>
                  <a:cubicBezTo>
                    <a:pt x="6312" y="3043"/>
                    <a:pt x="6258" y="3192"/>
                    <a:pt x="6217" y="3345"/>
                  </a:cubicBezTo>
                  <a:cubicBezTo>
                    <a:pt x="6086" y="3399"/>
                    <a:pt x="5920" y="3458"/>
                    <a:pt x="5748" y="3548"/>
                  </a:cubicBezTo>
                  <a:cubicBezTo>
                    <a:pt x="5505" y="3458"/>
                    <a:pt x="5505" y="3399"/>
                    <a:pt x="5523" y="3305"/>
                  </a:cubicBezTo>
                  <a:lnTo>
                    <a:pt x="5523" y="3287"/>
                  </a:lnTo>
                  <a:cubicBezTo>
                    <a:pt x="5523" y="3192"/>
                    <a:pt x="5600" y="3043"/>
                    <a:pt x="5654" y="2913"/>
                  </a:cubicBezTo>
                  <a:cubicBezTo>
                    <a:pt x="5825" y="2480"/>
                    <a:pt x="6145" y="1691"/>
                    <a:pt x="5334" y="1128"/>
                  </a:cubicBezTo>
                  <a:cubicBezTo>
                    <a:pt x="5072" y="938"/>
                    <a:pt x="4770" y="844"/>
                    <a:pt x="4414" y="844"/>
                  </a:cubicBezTo>
                  <a:cubicBezTo>
                    <a:pt x="3909" y="844"/>
                    <a:pt x="3458" y="1033"/>
                    <a:pt x="3251" y="1146"/>
                  </a:cubicBezTo>
                  <a:cubicBezTo>
                    <a:pt x="2629" y="1466"/>
                    <a:pt x="2404" y="1970"/>
                    <a:pt x="2201" y="2421"/>
                  </a:cubicBezTo>
                  <a:lnTo>
                    <a:pt x="2029" y="2759"/>
                  </a:lnTo>
                  <a:cubicBezTo>
                    <a:pt x="1993" y="2836"/>
                    <a:pt x="1804" y="2872"/>
                    <a:pt x="1543" y="2931"/>
                  </a:cubicBezTo>
                  <a:cubicBezTo>
                    <a:pt x="1241" y="2967"/>
                    <a:pt x="848" y="3043"/>
                    <a:pt x="528" y="3323"/>
                  </a:cubicBezTo>
                  <a:cubicBezTo>
                    <a:pt x="172" y="3661"/>
                    <a:pt x="1" y="4076"/>
                    <a:pt x="19" y="4508"/>
                  </a:cubicBezTo>
                  <a:cubicBezTo>
                    <a:pt x="37" y="4941"/>
                    <a:pt x="262" y="5333"/>
                    <a:pt x="641" y="5617"/>
                  </a:cubicBezTo>
                  <a:cubicBezTo>
                    <a:pt x="826" y="5766"/>
                    <a:pt x="1015" y="5843"/>
                    <a:pt x="1164" y="5897"/>
                  </a:cubicBezTo>
                  <a:cubicBezTo>
                    <a:pt x="1371" y="6009"/>
                    <a:pt x="1412" y="6027"/>
                    <a:pt x="1466" y="6181"/>
                  </a:cubicBezTo>
                  <a:cubicBezTo>
                    <a:pt x="1561" y="6442"/>
                    <a:pt x="1502" y="6726"/>
                    <a:pt x="1448" y="7064"/>
                  </a:cubicBezTo>
                  <a:cubicBezTo>
                    <a:pt x="1371" y="7438"/>
                    <a:pt x="1299" y="7889"/>
                    <a:pt x="1448" y="8358"/>
                  </a:cubicBezTo>
                  <a:lnTo>
                    <a:pt x="1448" y="8376"/>
                  </a:lnTo>
                  <a:cubicBezTo>
                    <a:pt x="1655" y="8998"/>
                    <a:pt x="2124" y="9372"/>
                    <a:pt x="2764" y="9372"/>
                  </a:cubicBezTo>
                  <a:cubicBezTo>
                    <a:pt x="2949" y="9372"/>
                    <a:pt x="3156" y="9318"/>
                    <a:pt x="3364" y="9259"/>
                  </a:cubicBezTo>
                  <a:lnTo>
                    <a:pt x="3364" y="9259"/>
                  </a:lnTo>
                  <a:cubicBezTo>
                    <a:pt x="3102" y="10576"/>
                    <a:pt x="2854" y="11721"/>
                    <a:pt x="2836" y="11851"/>
                  </a:cubicBezTo>
                  <a:cubicBezTo>
                    <a:pt x="2670" y="12509"/>
                    <a:pt x="2818" y="13956"/>
                    <a:pt x="4603" y="14669"/>
                  </a:cubicBezTo>
                  <a:cubicBezTo>
                    <a:pt x="5298" y="14953"/>
                    <a:pt x="6276" y="15196"/>
                    <a:pt x="7515" y="15381"/>
                  </a:cubicBezTo>
                  <a:cubicBezTo>
                    <a:pt x="8489" y="15534"/>
                    <a:pt x="9354" y="15629"/>
                    <a:pt x="10031" y="15629"/>
                  </a:cubicBezTo>
                  <a:cubicBezTo>
                    <a:pt x="10179" y="15629"/>
                    <a:pt x="10351" y="15606"/>
                    <a:pt x="10481" y="15606"/>
                  </a:cubicBezTo>
                  <a:cubicBezTo>
                    <a:pt x="12059" y="15516"/>
                    <a:pt x="12812" y="14574"/>
                    <a:pt x="13019" y="13731"/>
                  </a:cubicBezTo>
                  <a:lnTo>
                    <a:pt x="13186" y="13560"/>
                  </a:lnTo>
                  <a:cubicBezTo>
                    <a:pt x="13335" y="13411"/>
                    <a:pt x="13583" y="13168"/>
                    <a:pt x="13673" y="13168"/>
                  </a:cubicBezTo>
                  <a:cubicBezTo>
                    <a:pt x="13673" y="13168"/>
                    <a:pt x="13713" y="13168"/>
                    <a:pt x="13768" y="13204"/>
                  </a:cubicBezTo>
                  <a:lnTo>
                    <a:pt x="13786" y="13222"/>
                  </a:lnTo>
                  <a:cubicBezTo>
                    <a:pt x="13862" y="13262"/>
                    <a:pt x="13957" y="13393"/>
                    <a:pt x="14070" y="13524"/>
                  </a:cubicBezTo>
                  <a:cubicBezTo>
                    <a:pt x="14313" y="13803"/>
                    <a:pt x="14651" y="14218"/>
                    <a:pt x="15214" y="14218"/>
                  </a:cubicBezTo>
                  <a:cubicBezTo>
                    <a:pt x="15404" y="14218"/>
                    <a:pt x="15589" y="14182"/>
                    <a:pt x="15796" y="14069"/>
                  </a:cubicBezTo>
                  <a:cubicBezTo>
                    <a:pt x="16472" y="13731"/>
                    <a:pt x="16738" y="12884"/>
                    <a:pt x="16738" y="12225"/>
                  </a:cubicBezTo>
                  <a:cubicBezTo>
                    <a:pt x="16756" y="11531"/>
                    <a:pt x="16418" y="11081"/>
                    <a:pt x="16116" y="10688"/>
                  </a:cubicBezTo>
                  <a:cubicBezTo>
                    <a:pt x="16039" y="10594"/>
                    <a:pt x="15967" y="10499"/>
                    <a:pt x="15891" y="10386"/>
                  </a:cubicBezTo>
                  <a:cubicBezTo>
                    <a:pt x="15837" y="10310"/>
                    <a:pt x="15891" y="10143"/>
                    <a:pt x="15985" y="9900"/>
                  </a:cubicBezTo>
                  <a:cubicBezTo>
                    <a:pt x="16080" y="9579"/>
                    <a:pt x="16211" y="9205"/>
                    <a:pt x="16098" y="8809"/>
                  </a:cubicBezTo>
                  <a:cubicBezTo>
                    <a:pt x="15927" y="8114"/>
                    <a:pt x="15386" y="7664"/>
                    <a:pt x="14728" y="7664"/>
                  </a:cubicBezTo>
                  <a:cubicBezTo>
                    <a:pt x="14502" y="7664"/>
                    <a:pt x="14259" y="7718"/>
                    <a:pt x="14033" y="7812"/>
                  </a:cubicBezTo>
                  <a:cubicBezTo>
                    <a:pt x="13898" y="7889"/>
                    <a:pt x="13786" y="7943"/>
                    <a:pt x="13695" y="8020"/>
                  </a:cubicBezTo>
                  <a:cubicBezTo>
                    <a:pt x="13749" y="7587"/>
                    <a:pt x="13786" y="7249"/>
                    <a:pt x="13826" y="7024"/>
                  </a:cubicBezTo>
                  <a:cubicBezTo>
                    <a:pt x="13993" y="5825"/>
                    <a:pt x="13168" y="4923"/>
                    <a:pt x="12623" y="4472"/>
                  </a:cubicBezTo>
                  <a:lnTo>
                    <a:pt x="12474" y="4360"/>
                  </a:lnTo>
                  <a:cubicBezTo>
                    <a:pt x="12492" y="4188"/>
                    <a:pt x="12474" y="4021"/>
                    <a:pt x="12433" y="3850"/>
                  </a:cubicBezTo>
                  <a:cubicBezTo>
                    <a:pt x="12284" y="3363"/>
                    <a:pt x="11910" y="2985"/>
                    <a:pt x="11478" y="2895"/>
                  </a:cubicBezTo>
                  <a:cubicBezTo>
                    <a:pt x="11140" y="1430"/>
                    <a:pt x="10743" y="1"/>
                    <a:pt x="9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 rot="1200198">
              <a:off x="7553130" y="567764"/>
              <a:ext cx="479612" cy="510572"/>
            </a:xfrm>
            <a:custGeom>
              <a:avLst/>
              <a:gdLst/>
              <a:ahLst/>
              <a:cxnLst/>
              <a:rect l="l" t="t" r="r" b="b"/>
              <a:pathLst>
                <a:path w="7006" h="7458" extrusionOk="0">
                  <a:moveTo>
                    <a:pt x="4004" y="0"/>
                  </a:moveTo>
                  <a:cubicBezTo>
                    <a:pt x="3675" y="0"/>
                    <a:pt x="3331" y="108"/>
                    <a:pt x="3061" y="242"/>
                  </a:cubicBezTo>
                  <a:cubicBezTo>
                    <a:pt x="2480" y="544"/>
                    <a:pt x="2367" y="1090"/>
                    <a:pt x="2083" y="1635"/>
                  </a:cubicBezTo>
                  <a:cubicBezTo>
                    <a:pt x="1786" y="2199"/>
                    <a:pt x="902" y="1933"/>
                    <a:pt x="488" y="2329"/>
                  </a:cubicBezTo>
                  <a:cubicBezTo>
                    <a:pt x="1" y="2780"/>
                    <a:pt x="1" y="3398"/>
                    <a:pt x="546" y="3812"/>
                  </a:cubicBezTo>
                  <a:cubicBezTo>
                    <a:pt x="974" y="4151"/>
                    <a:pt x="1335" y="4056"/>
                    <a:pt x="1538" y="4619"/>
                  </a:cubicBezTo>
                  <a:cubicBezTo>
                    <a:pt x="1822" y="5390"/>
                    <a:pt x="1294" y="6102"/>
                    <a:pt x="1520" y="6837"/>
                  </a:cubicBezTo>
                  <a:cubicBezTo>
                    <a:pt x="1671" y="7286"/>
                    <a:pt x="1987" y="7457"/>
                    <a:pt x="2340" y="7457"/>
                  </a:cubicBezTo>
                  <a:cubicBezTo>
                    <a:pt x="2873" y="7457"/>
                    <a:pt x="3488" y="7066"/>
                    <a:pt x="3738" y="6648"/>
                  </a:cubicBezTo>
                  <a:cubicBezTo>
                    <a:pt x="4130" y="5972"/>
                    <a:pt x="4378" y="5070"/>
                    <a:pt x="5279" y="4957"/>
                  </a:cubicBezTo>
                  <a:cubicBezTo>
                    <a:pt x="5302" y="4955"/>
                    <a:pt x="5326" y="4954"/>
                    <a:pt x="5349" y="4954"/>
                  </a:cubicBezTo>
                  <a:cubicBezTo>
                    <a:pt x="5605" y="4954"/>
                    <a:pt x="5901" y="5066"/>
                    <a:pt x="6174" y="5066"/>
                  </a:cubicBezTo>
                  <a:cubicBezTo>
                    <a:pt x="6309" y="5066"/>
                    <a:pt x="6438" y="5039"/>
                    <a:pt x="6555" y="4957"/>
                  </a:cubicBezTo>
                  <a:cubicBezTo>
                    <a:pt x="7006" y="4655"/>
                    <a:pt x="6875" y="3812"/>
                    <a:pt x="6573" y="3380"/>
                  </a:cubicBezTo>
                  <a:cubicBezTo>
                    <a:pt x="6068" y="2591"/>
                    <a:pt x="4450" y="2947"/>
                    <a:pt x="4581" y="1879"/>
                  </a:cubicBezTo>
                  <a:cubicBezTo>
                    <a:pt x="4639" y="1315"/>
                    <a:pt x="5297" y="657"/>
                    <a:pt x="4621" y="170"/>
                  </a:cubicBezTo>
                  <a:cubicBezTo>
                    <a:pt x="4440" y="49"/>
                    <a:pt x="4225" y="0"/>
                    <a:pt x="4004" y="0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 rot="1200198">
              <a:off x="8028411" y="1192566"/>
              <a:ext cx="436758" cy="418426"/>
            </a:xfrm>
            <a:custGeom>
              <a:avLst/>
              <a:gdLst/>
              <a:ahLst/>
              <a:cxnLst/>
              <a:rect l="l" t="t" r="r" b="b"/>
              <a:pathLst>
                <a:path w="6380" h="6112" extrusionOk="0">
                  <a:moveTo>
                    <a:pt x="1069" y="1"/>
                  </a:moveTo>
                  <a:cubicBezTo>
                    <a:pt x="91" y="1"/>
                    <a:pt x="1" y="1414"/>
                    <a:pt x="407" y="2066"/>
                  </a:cubicBezTo>
                  <a:cubicBezTo>
                    <a:pt x="804" y="2724"/>
                    <a:pt x="1498" y="3360"/>
                    <a:pt x="1178" y="4207"/>
                  </a:cubicBezTo>
                  <a:cubicBezTo>
                    <a:pt x="1007" y="4581"/>
                    <a:pt x="502" y="4883"/>
                    <a:pt x="556" y="5334"/>
                  </a:cubicBezTo>
                  <a:cubicBezTo>
                    <a:pt x="610" y="5835"/>
                    <a:pt x="1310" y="6111"/>
                    <a:pt x="1818" y="6111"/>
                  </a:cubicBezTo>
                  <a:cubicBezTo>
                    <a:pt x="1863" y="6111"/>
                    <a:pt x="1907" y="6109"/>
                    <a:pt x="1949" y="6105"/>
                  </a:cubicBezTo>
                  <a:cubicBezTo>
                    <a:pt x="2735" y="6040"/>
                    <a:pt x="3179" y="4908"/>
                    <a:pt x="3822" y="4908"/>
                  </a:cubicBezTo>
                  <a:cubicBezTo>
                    <a:pt x="3946" y="4908"/>
                    <a:pt x="4078" y="4950"/>
                    <a:pt x="4221" y="5050"/>
                  </a:cubicBezTo>
                  <a:cubicBezTo>
                    <a:pt x="4610" y="5316"/>
                    <a:pt x="4856" y="5970"/>
                    <a:pt x="5360" y="5970"/>
                  </a:cubicBezTo>
                  <a:cubicBezTo>
                    <a:pt x="5462" y="5970"/>
                    <a:pt x="5576" y="5943"/>
                    <a:pt x="5704" y="5879"/>
                  </a:cubicBezTo>
                  <a:cubicBezTo>
                    <a:pt x="6190" y="5631"/>
                    <a:pt x="6362" y="4978"/>
                    <a:pt x="6362" y="4486"/>
                  </a:cubicBezTo>
                  <a:cubicBezTo>
                    <a:pt x="6380" y="3828"/>
                    <a:pt x="5947" y="3472"/>
                    <a:pt x="5609" y="2967"/>
                  </a:cubicBezTo>
                  <a:cubicBezTo>
                    <a:pt x="5253" y="2422"/>
                    <a:pt x="5893" y="1782"/>
                    <a:pt x="5740" y="1218"/>
                  </a:cubicBezTo>
                  <a:cubicBezTo>
                    <a:pt x="5615" y="744"/>
                    <a:pt x="5280" y="456"/>
                    <a:pt x="4862" y="456"/>
                  </a:cubicBezTo>
                  <a:cubicBezTo>
                    <a:pt x="4719" y="456"/>
                    <a:pt x="4567" y="489"/>
                    <a:pt x="4410" y="560"/>
                  </a:cubicBezTo>
                  <a:cubicBezTo>
                    <a:pt x="3974" y="780"/>
                    <a:pt x="3850" y="1085"/>
                    <a:pt x="3409" y="1085"/>
                  </a:cubicBezTo>
                  <a:cubicBezTo>
                    <a:pt x="3353" y="1085"/>
                    <a:pt x="3292" y="1080"/>
                    <a:pt x="3224" y="1070"/>
                  </a:cubicBezTo>
                  <a:cubicBezTo>
                    <a:pt x="2417" y="957"/>
                    <a:pt x="2043" y="168"/>
                    <a:pt x="1272" y="19"/>
                  </a:cubicBezTo>
                  <a:cubicBezTo>
                    <a:pt x="1201" y="7"/>
                    <a:pt x="1133" y="1"/>
                    <a:pt x="106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 rot="1200198">
              <a:off x="7607052" y="813889"/>
              <a:ext cx="722773" cy="779277"/>
            </a:xfrm>
            <a:custGeom>
              <a:avLst/>
              <a:gdLst/>
              <a:ahLst/>
              <a:cxnLst/>
              <a:rect l="l" t="t" r="r" b="b"/>
              <a:pathLst>
                <a:path w="10558" h="11383" extrusionOk="0">
                  <a:moveTo>
                    <a:pt x="9579" y="9674"/>
                  </a:moveTo>
                  <a:cubicBezTo>
                    <a:pt x="9579" y="9674"/>
                    <a:pt x="10142" y="4621"/>
                    <a:pt x="10350" y="3196"/>
                  </a:cubicBezTo>
                  <a:cubicBezTo>
                    <a:pt x="10557" y="1749"/>
                    <a:pt x="8903" y="807"/>
                    <a:pt x="8903" y="807"/>
                  </a:cubicBezTo>
                  <a:lnTo>
                    <a:pt x="6351" y="397"/>
                  </a:lnTo>
                  <a:lnTo>
                    <a:pt x="3759" y="1"/>
                  </a:lnTo>
                  <a:cubicBezTo>
                    <a:pt x="3759" y="1"/>
                    <a:pt x="1934" y="379"/>
                    <a:pt x="1672" y="1804"/>
                  </a:cubicBezTo>
                  <a:cubicBezTo>
                    <a:pt x="1411" y="3233"/>
                    <a:pt x="397" y="8209"/>
                    <a:pt x="397" y="8209"/>
                  </a:cubicBezTo>
                  <a:cubicBezTo>
                    <a:pt x="397" y="8209"/>
                    <a:pt x="0" y="9674"/>
                    <a:pt x="1862" y="10427"/>
                  </a:cubicBezTo>
                  <a:cubicBezTo>
                    <a:pt x="2610" y="10724"/>
                    <a:pt x="3665" y="10950"/>
                    <a:pt x="4638" y="11103"/>
                  </a:cubicBezTo>
                  <a:cubicBezTo>
                    <a:pt x="5617" y="11252"/>
                    <a:pt x="6689" y="11382"/>
                    <a:pt x="7496" y="11328"/>
                  </a:cubicBezTo>
                  <a:cubicBezTo>
                    <a:pt x="9484" y="11198"/>
                    <a:pt x="9579" y="9674"/>
                    <a:pt x="9579" y="9674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 rot="1200198">
              <a:off x="7724318" y="998421"/>
              <a:ext cx="469480" cy="495032"/>
            </a:xfrm>
            <a:custGeom>
              <a:avLst/>
              <a:gdLst/>
              <a:ahLst/>
              <a:cxnLst/>
              <a:rect l="l" t="t" r="r" b="b"/>
              <a:pathLst>
                <a:path w="6858" h="7231" extrusionOk="0">
                  <a:moveTo>
                    <a:pt x="6294" y="6180"/>
                  </a:moveTo>
                  <a:cubicBezTo>
                    <a:pt x="6294" y="6180"/>
                    <a:pt x="6632" y="3043"/>
                    <a:pt x="6762" y="2141"/>
                  </a:cubicBezTo>
                  <a:cubicBezTo>
                    <a:pt x="6857" y="1429"/>
                    <a:pt x="6258" y="694"/>
                    <a:pt x="5563" y="604"/>
                  </a:cubicBezTo>
                  <a:cubicBezTo>
                    <a:pt x="5072" y="564"/>
                    <a:pt x="4603" y="451"/>
                    <a:pt x="4116" y="379"/>
                  </a:cubicBezTo>
                  <a:cubicBezTo>
                    <a:pt x="3648" y="302"/>
                    <a:pt x="3156" y="244"/>
                    <a:pt x="2669" y="153"/>
                  </a:cubicBezTo>
                  <a:cubicBezTo>
                    <a:pt x="1993" y="0"/>
                    <a:pt x="1186" y="528"/>
                    <a:pt x="1056" y="1240"/>
                  </a:cubicBezTo>
                  <a:cubicBezTo>
                    <a:pt x="902" y="2123"/>
                    <a:pt x="249" y="5225"/>
                    <a:pt x="249" y="5225"/>
                  </a:cubicBezTo>
                  <a:cubicBezTo>
                    <a:pt x="249" y="5225"/>
                    <a:pt x="1" y="6144"/>
                    <a:pt x="1222" y="6613"/>
                  </a:cubicBezTo>
                  <a:cubicBezTo>
                    <a:pt x="1732" y="6802"/>
                    <a:pt x="2408" y="6951"/>
                    <a:pt x="3066" y="7064"/>
                  </a:cubicBezTo>
                  <a:lnTo>
                    <a:pt x="3066" y="7064"/>
                  </a:lnTo>
                  <a:cubicBezTo>
                    <a:pt x="3702" y="7158"/>
                    <a:pt x="4396" y="7231"/>
                    <a:pt x="4941" y="7212"/>
                  </a:cubicBezTo>
                  <a:cubicBezTo>
                    <a:pt x="6239" y="7140"/>
                    <a:pt x="6294" y="6180"/>
                    <a:pt x="6294" y="618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 rot="1200198">
              <a:off x="8066480" y="624056"/>
              <a:ext cx="280196" cy="308685"/>
            </a:xfrm>
            <a:custGeom>
              <a:avLst/>
              <a:gdLst/>
              <a:ahLst/>
              <a:cxnLst/>
              <a:rect l="l" t="t" r="r" b="b"/>
              <a:pathLst>
                <a:path w="4093" h="4509" extrusionOk="0">
                  <a:moveTo>
                    <a:pt x="0" y="3570"/>
                  </a:moveTo>
                  <a:cubicBezTo>
                    <a:pt x="338" y="3043"/>
                    <a:pt x="865" y="2200"/>
                    <a:pt x="1145" y="1749"/>
                  </a:cubicBezTo>
                  <a:cubicBezTo>
                    <a:pt x="1388" y="1375"/>
                    <a:pt x="1862" y="564"/>
                    <a:pt x="2312" y="397"/>
                  </a:cubicBezTo>
                  <a:cubicBezTo>
                    <a:pt x="3345" y="0"/>
                    <a:pt x="3701" y="3742"/>
                    <a:pt x="4093" y="4508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 rot="1200198">
              <a:off x="7943427" y="856169"/>
              <a:ext cx="394793" cy="141712"/>
            </a:xfrm>
            <a:custGeom>
              <a:avLst/>
              <a:gdLst/>
              <a:ahLst/>
              <a:cxnLst/>
              <a:rect l="l" t="t" r="r" b="b"/>
              <a:pathLst>
                <a:path w="5767" h="2070" extrusionOk="0">
                  <a:moveTo>
                    <a:pt x="5766" y="979"/>
                  </a:moveTo>
                  <a:cubicBezTo>
                    <a:pt x="5617" y="866"/>
                    <a:pt x="5523" y="807"/>
                    <a:pt x="5523" y="807"/>
                  </a:cubicBezTo>
                  <a:lnTo>
                    <a:pt x="2971" y="415"/>
                  </a:lnTo>
                  <a:lnTo>
                    <a:pt x="379" y="1"/>
                  </a:lnTo>
                  <a:cubicBezTo>
                    <a:pt x="379" y="1"/>
                    <a:pt x="285" y="19"/>
                    <a:pt x="132" y="59"/>
                  </a:cubicBezTo>
                  <a:cubicBezTo>
                    <a:pt x="1" y="415"/>
                    <a:pt x="113" y="830"/>
                    <a:pt x="452" y="1015"/>
                  </a:cubicBezTo>
                  <a:cubicBezTo>
                    <a:pt x="1899" y="1804"/>
                    <a:pt x="3553" y="2070"/>
                    <a:pt x="5149" y="1768"/>
                  </a:cubicBezTo>
                  <a:cubicBezTo>
                    <a:pt x="5541" y="1691"/>
                    <a:pt x="5766" y="1353"/>
                    <a:pt x="5766" y="97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 rot="1200198">
              <a:off x="7980564" y="790182"/>
              <a:ext cx="372887" cy="172245"/>
            </a:xfrm>
            <a:custGeom>
              <a:avLst/>
              <a:gdLst/>
              <a:ahLst/>
              <a:cxnLst/>
              <a:rect l="l" t="t" r="r" b="b"/>
              <a:pathLst>
                <a:path w="5447" h="2516" extrusionOk="0">
                  <a:moveTo>
                    <a:pt x="5333" y="1294"/>
                  </a:moveTo>
                  <a:cubicBezTo>
                    <a:pt x="5446" y="1709"/>
                    <a:pt x="5221" y="2159"/>
                    <a:pt x="4806" y="2236"/>
                  </a:cubicBezTo>
                  <a:cubicBezTo>
                    <a:pt x="3323" y="2516"/>
                    <a:pt x="1781" y="2272"/>
                    <a:pt x="470" y="1542"/>
                  </a:cubicBezTo>
                  <a:cubicBezTo>
                    <a:pt x="91" y="1334"/>
                    <a:pt x="1" y="843"/>
                    <a:pt x="244" y="487"/>
                  </a:cubicBezTo>
                  <a:cubicBezTo>
                    <a:pt x="488" y="131"/>
                    <a:pt x="902" y="0"/>
                    <a:pt x="1182" y="149"/>
                  </a:cubicBezTo>
                  <a:cubicBezTo>
                    <a:pt x="2214" y="712"/>
                    <a:pt x="3400" y="902"/>
                    <a:pt x="4563" y="676"/>
                  </a:cubicBezTo>
                  <a:cubicBezTo>
                    <a:pt x="4865" y="618"/>
                    <a:pt x="5221" y="884"/>
                    <a:pt x="5333" y="1294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 rot="1200198">
              <a:off x="7603966" y="1203500"/>
              <a:ext cx="184013" cy="230298"/>
            </a:xfrm>
            <a:custGeom>
              <a:avLst/>
              <a:gdLst/>
              <a:ahLst/>
              <a:cxnLst/>
              <a:rect l="l" t="t" r="r" b="b"/>
              <a:pathLst>
                <a:path w="2688" h="3364" extrusionOk="0">
                  <a:moveTo>
                    <a:pt x="339" y="0"/>
                  </a:moveTo>
                  <a:cubicBezTo>
                    <a:pt x="303" y="0"/>
                    <a:pt x="262" y="18"/>
                    <a:pt x="262" y="54"/>
                  </a:cubicBezTo>
                  <a:lnTo>
                    <a:pt x="244" y="113"/>
                  </a:lnTo>
                  <a:lnTo>
                    <a:pt x="226" y="149"/>
                  </a:lnTo>
                  <a:cubicBezTo>
                    <a:pt x="226" y="167"/>
                    <a:pt x="208" y="208"/>
                    <a:pt x="208" y="244"/>
                  </a:cubicBezTo>
                  <a:lnTo>
                    <a:pt x="190" y="262"/>
                  </a:lnTo>
                  <a:cubicBezTo>
                    <a:pt x="150" y="393"/>
                    <a:pt x="114" y="564"/>
                    <a:pt x="59" y="771"/>
                  </a:cubicBezTo>
                  <a:cubicBezTo>
                    <a:pt x="37" y="902"/>
                    <a:pt x="19" y="1015"/>
                    <a:pt x="19" y="1145"/>
                  </a:cubicBezTo>
                  <a:cubicBezTo>
                    <a:pt x="1" y="1276"/>
                    <a:pt x="19" y="1429"/>
                    <a:pt x="37" y="1560"/>
                  </a:cubicBezTo>
                  <a:cubicBezTo>
                    <a:pt x="59" y="1596"/>
                    <a:pt x="59" y="1632"/>
                    <a:pt x="77" y="1673"/>
                  </a:cubicBezTo>
                  <a:lnTo>
                    <a:pt x="77" y="1727"/>
                  </a:lnTo>
                  <a:cubicBezTo>
                    <a:pt x="77" y="1727"/>
                    <a:pt x="114" y="1803"/>
                    <a:pt x="114" y="1822"/>
                  </a:cubicBezTo>
                  <a:cubicBezTo>
                    <a:pt x="114" y="1840"/>
                    <a:pt x="132" y="1880"/>
                    <a:pt x="132" y="1898"/>
                  </a:cubicBezTo>
                  <a:lnTo>
                    <a:pt x="150" y="1952"/>
                  </a:lnTo>
                  <a:lnTo>
                    <a:pt x="172" y="2011"/>
                  </a:lnTo>
                  <a:lnTo>
                    <a:pt x="244" y="2160"/>
                  </a:lnTo>
                  <a:cubicBezTo>
                    <a:pt x="244" y="2178"/>
                    <a:pt x="262" y="2178"/>
                    <a:pt x="262" y="2196"/>
                  </a:cubicBezTo>
                  <a:lnTo>
                    <a:pt x="339" y="2331"/>
                  </a:lnTo>
                  <a:lnTo>
                    <a:pt x="398" y="2385"/>
                  </a:lnTo>
                  <a:cubicBezTo>
                    <a:pt x="398" y="2403"/>
                    <a:pt x="416" y="2403"/>
                    <a:pt x="416" y="2421"/>
                  </a:cubicBezTo>
                  <a:cubicBezTo>
                    <a:pt x="510" y="2534"/>
                    <a:pt x="600" y="2646"/>
                    <a:pt x="754" y="2759"/>
                  </a:cubicBezTo>
                  <a:cubicBezTo>
                    <a:pt x="772" y="2782"/>
                    <a:pt x="790" y="2800"/>
                    <a:pt x="808" y="2800"/>
                  </a:cubicBezTo>
                  <a:cubicBezTo>
                    <a:pt x="848" y="2836"/>
                    <a:pt x="884" y="2872"/>
                    <a:pt x="938" y="2894"/>
                  </a:cubicBezTo>
                  <a:lnTo>
                    <a:pt x="1033" y="2948"/>
                  </a:lnTo>
                  <a:cubicBezTo>
                    <a:pt x="1051" y="2966"/>
                    <a:pt x="1074" y="2985"/>
                    <a:pt x="1110" y="2985"/>
                  </a:cubicBezTo>
                  <a:cubicBezTo>
                    <a:pt x="1110" y="3007"/>
                    <a:pt x="1128" y="3007"/>
                    <a:pt x="1128" y="3007"/>
                  </a:cubicBezTo>
                  <a:cubicBezTo>
                    <a:pt x="1277" y="3079"/>
                    <a:pt x="1412" y="3138"/>
                    <a:pt x="1524" y="3174"/>
                  </a:cubicBezTo>
                  <a:cubicBezTo>
                    <a:pt x="1560" y="3192"/>
                    <a:pt x="1597" y="3192"/>
                    <a:pt x="1637" y="3210"/>
                  </a:cubicBezTo>
                  <a:cubicBezTo>
                    <a:pt x="1655" y="3210"/>
                    <a:pt x="1673" y="3232"/>
                    <a:pt x="1691" y="3232"/>
                  </a:cubicBezTo>
                  <a:cubicBezTo>
                    <a:pt x="1727" y="3250"/>
                    <a:pt x="1786" y="3250"/>
                    <a:pt x="1822" y="3268"/>
                  </a:cubicBezTo>
                  <a:lnTo>
                    <a:pt x="1863" y="3268"/>
                  </a:lnTo>
                  <a:cubicBezTo>
                    <a:pt x="1953" y="3287"/>
                    <a:pt x="2029" y="3305"/>
                    <a:pt x="2106" y="3323"/>
                  </a:cubicBezTo>
                  <a:lnTo>
                    <a:pt x="2160" y="3323"/>
                  </a:lnTo>
                  <a:cubicBezTo>
                    <a:pt x="2237" y="3345"/>
                    <a:pt x="2291" y="3345"/>
                    <a:pt x="2349" y="3345"/>
                  </a:cubicBezTo>
                  <a:lnTo>
                    <a:pt x="2403" y="3363"/>
                  </a:lnTo>
                  <a:lnTo>
                    <a:pt x="2611" y="3363"/>
                  </a:lnTo>
                  <a:cubicBezTo>
                    <a:pt x="2651" y="3363"/>
                    <a:pt x="2687" y="3345"/>
                    <a:pt x="2687" y="3305"/>
                  </a:cubicBezTo>
                  <a:cubicBezTo>
                    <a:pt x="2687" y="3268"/>
                    <a:pt x="2669" y="3232"/>
                    <a:pt x="2629" y="3210"/>
                  </a:cubicBezTo>
                  <a:lnTo>
                    <a:pt x="2575" y="3192"/>
                  </a:lnTo>
                  <a:lnTo>
                    <a:pt x="2444" y="3138"/>
                  </a:lnTo>
                  <a:lnTo>
                    <a:pt x="2385" y="3120"/>
                  </a:lnTo>
                  <a:cubicBezTo>
                    <a:pt x="2349" y="3097"/>
                    <a:pt x="2291" y="3079"/>
                    <a:pt x="2237" y="3061"/>
                  </a:cubicBezTo>
                  <a:cubicBezTo>
                    <a:pt x="2160" y="3043"/>
                    <a:pt x="2088" y="3007"/>
                    <a:pt x="1975" y="2966"/>
                  </a:cubicBezTo>
                  <a:cubicBezTo>
                    <a:pt x="1863" y="2912"/>
                    <a:pt x="1750" y="2872"/>
                    <a:pt x="1655" y="2818"/>
                  </a:cubicBezTo>
                  <a:cubicBezTo>
                    <a:pt x="1637" y="2818"/>
                    <a:pt x="1615" y="2800"/>
                    <a:pt x="1597" y="2800"/>
                  </a:cubicBezTo>
                  <a:cubicBezTo>
                    <a:pt x="1560" y="2782"/>
                    <a:pt x="1542" y="2759"/>
                    <a:pt x="1502" y="2741"/>
                  </a:cubicBezTo>
                  <a:lnTo>
                    <a:pt x="1412" y="2687"/>
                  </a:lnTo>
                  <a:cubicBezTo>
                    <a:pt x="1412" y="2687"/>
                    <a:pt x="1389" y="2669"/>
                    <a:pt x="1371" y="2669"/>
                  </a:cubicBezTo>
                  <a:cubicBezTo>
                    <a:pt x="1353" y="2669"/>
                    <a:pt x="1353" y="2646"/>
                    <a:pt x="1335" y="2646"/>
                  </a:cubicBezTo>
                  <a:cubicBezTo>
                    <a:pt x="1222" y="2574"/>
                    <a:pt x="1128" y="2498"/>
                    <a:pt x="1033" y="2421"/>
                  </a:cubicBezTo>
                  <a:cubicBezTo>
                    <a:pt x="938" y="2349"/>
                    <a:pt x="848" y="2254"/>
                    <a:pt x="772" y="2160"/>
                  </a:cubicBezTo>
                  <a:cubicBezTo>
                    <a:pt x="772" y="2142"/>
                    <a:pt x="754" y="2124"/>
                    <a:pt x="754" y="2124"/>
                  </a:cubicBezTo>
                  <a:cubicBezTo>
                    <a:pt x="736" y="2105"/>
                    <a:pt x="736" y="2083"/>
                    <a:pt x="713" y="2083"/>
                  </a:cubicBezTo>
                  <a:lnTo>
                    <a:pt x="677" y="1993"/>
                  </a:lnTo>
                  <a:cubicBezTo>
                    <a:pt x="659" y="1993"/>
                    <a:pt x="659" y="1993"/>
                    <a:pt x="659" y="1970"/>
                  </a:cubicBezTo>
                  <a:lnTo>
                    <a:pt x="641" y="1970"/>
                  </a:lnTo>
                  <a:lnTo>
                    <a:pt x="582" y="1822"/>
                  </a:lnTo>
                  <a:lnTo>
                    <a:pt x="546" y="1727"/>
                  </a:lnTo>
                  <a:cubicBezTo>
                    <a:pt x="528" y="1727"/>
                    <a:pt x="528" y="1709"/>
                    <a:pt x="528" y="1691"/>
                  </a:cubicBezTo>
                  <a:cubicBezTo>
                    <a:pt x="510" y="1673"/>
                    <a:pt x="510" y="1655"/>
                    <a:pt x="510" y="1655"/>
                  </a:cubicBezTo>
                  <a:lnTo>
                    <a:pt x="488" y="1614"/>
                  </a:lnTo>
                  <a:lnTo>
                    <a:pt x="470" y="1560"/>
                  </a:lnTo>
                  <a:lnTo>
                    <a:pt x="470" y="1542"/>
                  </a:lnTo>
                  <a:cubicBezTo>
                    <a:pt x="470" y="1519"/>
                    <a:pt x="452" y="1501"/>
                    <a:pt x="452" y="1483"/>
                  </a:cubicBezTo>
                  <a:cubicBezTo>
                    <a:pt x="416" y="1353"/>
                    <a:pt x="398" y="1240"/>
                    <a:pt x="398" y="1127"/>
                  </a:cubicBezTo>
                  <a:lnTo>
                    <a:pt x="398" y="807"/>
                  </a:lnTo>
                  <a:lnTo>
                    <a:pt x="398" y="505"/>
                  </a:lnTo>
                  <a:cubicBezTo>
                    <a:pt x="416" y="433"/>
                    <a:pt x="416" y="357"/>
                    <a:pt x="416" y="302"/>
                  </a:cubicBezTo>
                  <a:lnTo>
                    <a:pt x="416" y="280"/>
                  </a:lnTo>
                  <a:lnTo>
                    <a:pt x="416" y="167"/>
                  </a:lnTo>
                  <a:lnTo>
                    <a:pt x="416" y="131"/>
                  </a:lnTo>
                  <a:lnTo>
                    <a:pt x="416" y="77"/>
                  </a:lnTo>
                  <a:cubicBezTo>
                    <a:pt x="416" y="36"/>
                    <a:pt x="398" y="0"/>
                    <a:pt x="357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 rot="1200198">
              <a:off x="8276904" y="1052091"/>
              <a:ext cx="61749" cy="166973"/>
            </a:xfrm>
            <a:custGeom>
              <a:avLst/>
              <a:gdLst/>
              <a:ahLst/>
              <a:cxnLst/>
              <a:rect l="l" t="t" r="r" b="b"/>
              <a:pathLst>
                <a:path w="902" h="2439" extrusionOk="0">
                  <a:moveTo>
                    <a:pt x="95" y="0"/>
                  </a:moveTo>
                  <a:cubicBezTo>
                    <a:pt x="77" y="0"/>
                    <a:pt x="41" y="18"/>
                    <a:pt x="41" y="36"/>
                  </a:cubicBezTo>
                  <a:cubicBezTo>
                    <a:pt x="0" y="72"/>
                    <a:pt x="0" y="113"/>
                    <a:pt x="41" y="131"/>
                  </a:cubicBezTo>
                  <a:cubicBezTo>
                    <a:pt x="41" y="131"/>
                    <a:pt x="59" y="167"/>
                    <a:pt x="95" y="226"/>
                  </a:cubicBezTo>
                  <a:lnTo>
                    <a:pt x="113" y="244"/>
                  </a:lnTo>
                  <a:cubicBezTo>
                    <a:pt x="135" y="262"/>
                    <a:pt x="153" y="298"/>
                    <a:pt x="171" y="316"/>
                  </a:cubicBezTo>
                  <a:lnTo>
                    <a:pt x="171" y="338"/>
                  </a:lnTo>
                  <a:cubicBezTo>
                    <a:pt x="189" y="356"/>
                    <a:pt x="189" y="356"/>
                    <a:pt x="208" y="374"/>
                  </a:cubicBezTo>
                  <a:lnTo>
                    <a:pt x="226" y="392"/>
                  </a:lnTo>
                  <a:cubicBezTo>
                    <a:pt x="226" y="410"/>
                    <a:pt x="226" y="428"/>
                    <a:pt x="248" y="451"/>
                  </a:cubicBezTo>
                  <a:lnTo>
                    <a:pt x="266" y="487"/>
                  </a:lnTo>
                  <a:lnTo>
                    <a:pt x="284" y="523"/>
                  </a:lnTo>
                  <a:cubicBezTo>
                    <a:pt x="302" y="541"/>
                    <a:pt x="302" y="564"/>
                    <a:pt x="320" y="582"/>
                  </a:cubicBezTo>
                  <a:cubicBezTo>
                    <a:pt x="338" y="654"/>
                    <a:pt x="361" y="712"/>
                    <a:pt x="379" y="748"/>
                  </a:cubicBezTo>
                  <a:cubicBezTo>
                    <a:pt x="397" y="825"/>
                    <a:pt x="415" y="879"/>
                    <a:pt x="433" y="938"/>
                  </a:cubicBezTo>
                  <a:cubicBezTo>
                    <a:pt x="433" y="1014"/>
                    <a:pt x="451" y="1068"/>
                    <a:pt x="451" y="1145"/>
                  </a:cubicBezTo>
                  <a:lnTo>
                    <a:pt x="451" y="1352"/>
                  </a:lnTo>
                  <a:lnTo>
                    <a:pt x="451" y="1578"/>
                  </a:lnTo>
                  <a:cubicBezTo>
                    <a:pt x="451" y="1727"/>
                    <a:pt x="451" y="1857"/>
                    <a:pt x="473" y="1970"/>
                  </a:cubicBezTo>
                  <a:lnTo>
                    <a:pt x="473" y="2141"/>
                  </a:lnTo>
                  <a:cubicBezTo>
                    <a:pt x="473" y="2195"/>
                    <a:pt x="491" y="2231"/>
                    <a:pt x="491" y="2272"/>
                  </a:cubicBezTo>
                  <a:cubicBezTo>
                    <a:pt x="491" y="2290"/>
                    <a:pt x="510" y="2308"/>
                    <a:pt x="510" y="2344"/>
                  </a:cubicBezTo>
                  <a:lnTo>
                    <a:pt x="510" y="2385"/>
                  </a:lnTo>
                  <a:cubicBezTo>
                    <a:pt x="528" y="2421"/>
                    <a:pt x="546" y="2439"/>
                    <a:pt x="586" y="2439"/>
                  </a:cubicBezTo>
                  <a:cubicBezTo>
                    <a:pt x="622" y="2439"/>
                    <a:pt x="658" y="2421"/>
                    <a:pt x="676" y="2403"/>
                  </a:cubicBezTo>
                  <a:cubicBezTo>
                    <a:pt x="676" y="2385"/>
                    <a:pt x="699" y="2344"/>
                    <a:pt x="717" y="2290"/>
                  </a:cubicBezTo>
                  <a:cubicBezTo>
                    <a:pt x="735" y="2195"/>
                    <a:pt x="771" y="2101"/>
                    <a:pt x="789" y="2006"/>
                  </a:cubicBezTo>
                  <a:cubicBezTo>
                    <a:pt x="830" y="1857"/>
                    <a:pt x="848" y="1727"/>
                    <a:pt x="866" y="1614"/>
                  </a:cubicBezTo>
                  <a:cubicBezTo>
                    <a:pt x="884" y="1519"/>
                    <a:pt x="902" y="1443"/>
                    <a:pt x="902" y="1371"/>
                  </a:cubicBezTo>
                  <a:lnTo>
                    <a:pt x="902" y="1105"/>
                  </a:lnTo>
                  <a:cubicBezTo>
                    <a:pt x="884" y="1032"/>
                    <a:pt x="884" y="938"/>
                    <a:pt x="866" y="861"/>
                  </a:cubicBezTo>
                  <a:cubicBezTo>
                    <a:pt x="848" y="766"/>
                    <a:pt x="812" y="694"/>
                    <a:pt x="771" y="618"/>
                  </a:cubicBezTo>
                  <a:cubicBezTo>
                    <a:pt x="735" y="541"/>
                    <a:pt x="699" y="469"/>
                    <a:pt x="640" y="392"/>
                  </a:cubicBezTo>
                  <a:cubicBezTo>
                    <a:pt x="604" y="338"/>
                    <a:pt x="546" y="280"/>
                    <a:pt x="491" y="244"/>
                  </a:cubicBezTo>
                  <a:cubicBezTo>
                    <a:pt x="473" y="226"/>
                    <a:pt x="451" y="203"/>
                    <a:pt x="433" y="167"/>
                  </a:cubicBezTo>
                  <a:cubicBezTo>
                    <a:pt x="397" y="149"/>
                    <a:pt x="379" y="149"/>
                    <a:pt x="361" y="131"/>
                  </a:cubicBezTo>
                  <a:cubicBezTo>
                    <a:pt x="320" y="90"/>
                    <a:pt x="284" y="90"/>
                    <a:pt x="266" y="72"/>
                  </a:cubicBezTo>
                  <a:lnTo>
                    <a:pt x="226" y="54"/>
                  </a:lnTo>
                  <a:cubicBezTo>
                    <a:pt x="208" y="36"/>
                    <a:pt x="189" y="36"/>
                    <a:pt x="171" y="36"/>
                  </a:cubicBezTo>
                  <a:lnTo>
                    <a:pt x="153" y="18"/>
                  </a:lnTo>
                  <a:lnTo>
                    <a:pt x="135" y="1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 rot="1200198">
              <a:off x="8019762" y="761987"/>
              <a:ext cx="45113" cy="74758"/>
            </a:xfrm>
            <a:custGeom>
              <a:avLst/>
              <a:gdLst/>
              <a:ahLst/>
              <a:cxnLst/>
              <a:rect l="l" t="t" r="r" b="b"/>
              <a:pathLst>
                <a:path w="659" h="1092" extrusionOk="0">
                  <a:moveTo>
                    <a:pt x="658" y="1"/>
                  </a:moveTo>
                  <a:lnTo>
                    <a:pt x="0" y="1092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 rot="1200198">
              <a:off x="8019762" y="761987"/>
              <a:ext cx="45113" cy="74758"/>
            </a:xfrm>
            <a:custGeom>
              <a:avLst/>
              <a:gdLst/>
              <a:ahLst/>
              <a:cxnLst/>
              <a:rect l="l" t="t" r="r" b="b"/>
              <a:pathLst>
                <a:path w="659" h="1092" extrusionOk="0">
                  <a:moveTo>
                    <a:pt x="658" y="1"/>
                  </a:moveTo>
                  <a:lnTo>
                    <a:pt x="658" y="1"/>
                  </a:lnTo>
                  <a:cubicBezTo>
                    <a:pt x="658" y="1"/>
                    <a:pt x="640" y="23"/>
                    <a:pt x="622" y="41"/>
                  </a:cubicBezTo>
                  <a:cubicBezTo>
                    <a:pt x="582" y="59"/>
                    <a:pt x="546" y="95"/>
                    <a:pt x="510" y="154"/>
                  </a:cubicBezTo>
                  <a:cubicBezTo>
                    <a:pt x="433" y="249"/>
                    <a:pt x="338" y="361"/>
                    <a:pt x="244" y="510"/>
                  </a:cubicBezTo>
                  <a:cubicBezTo>
                    <a:pt x="172" y="641"/>
                    <a:pt x="95" y="790"/>
                    <a:pt x="59" y="902"/>
                  </a:cubicBezTo>
                  <a:cubicBezTo>
                    <a:pt x="41" y="961"/>
                    <a:pt x="18" y="997"/>
                    <a:pt x="0" y="1037"/>
                  </a:cubicBezTo>
                  <a:lnTo>
                    <a:pt x="0" y="1092"/>
                  </a:lnTo>
                  <a:lnTo>
                    <a:pt x="41" y="1055"/>
                  </a:lnTo>
                  <a:cubicBezTo>
                    <a:pt x="59" y="1037"/>
                    <a:pt x="95" y="997"/>
                    <a:pt x="131" y="943"/>
                  </a:cubicBezTo>
                  <a:cubicBezTo>
                    <a:pt x="226" y="866"/>
                    <a:pt x="320" y="735"/>
                    <a:pt x="397" y="587"/>
                  </a:cubicBezTo>
                  <a:cubicBezTo>
                    <a:pt x="469" y="451"/>
                    <a:pt x="546" y="303"/>
                    <a:pt x="582" y="190"/>
                  </a:cubicBezTo>
                  <a:cubicBezTo>
                    <a:pt x="622" y="136"/>
                    <a:pt x="640" y="95"/>
                    <a:pt x="640" y="59"/>
                  </a:cubicBezTo>
                  <a:cubicBezTo>
                    <a:pt x="658" y="23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 rot="1200198">
              <a:off x="8053248" y="788711"/>
              <a:ext cx="41074" cy="78386"/>
            </a:xfrm>
            <a:custGeom>
              <a:avLst/>
              <a:gdLst/>
              <a:ahLst/>
              <a:cxnLst/>
              <a:rect l="l" t="t" r="r" b="b"/>
              <a:pathLst>
                <a:path w="600" h="1145" extrusionOk="0">
                  <a:moveTo>
                    <a:pt x="600" y="0"/>
                  </a:moveTo>
                  <a:lnTo>
                    <a:pt x="0" y="1145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 rot="1200198">
              <a:off x="8053248" y="788711"/>
              <a:ext cx="41074" cy="78386"/>
            </a:xfrm>
            <a:custGeom>
              <a:avLst/>
              <a:gdLst/>
              <a:ahLst/>
              <a:cxnLst/>
              <a:rect l="l" t="t" r="r" b="b"/>
              <a:pathLst>
                <a:path w="600" h="1145" extrusionOk="0">
                  <a:moveTo>
                    <a:pt x="600" y="0"/>
                  </a:moveTo>
                  <a:cubicBezTo>
                    <a:pt x="600" y="0"/>
                    <a:pt x="582" y="18"/>
                    <a:pt x="564" y="59"/>
                  </a:cubicBezTo>
                  <a:cubicBezTo>
                    <a:pt x="541" y="77"/>
                    <a:pt x="505" y="113"/>
                    <a:pt x="469" y="171"/>
                  </a:cubicBezTo>
                  <a:cubicBezTo>
                    <a:pt x="392" y="266"/>
                    <a:pt x="298" y="397"/>
                    <a:pt x="226" y="527"/>
                  </a:cubicBezTo>
                  <a:cubicBezTo>
                    <a:pt x="149" y="676"/>
                    <a:pt x="90" y="829"/>
                    <a:pt x="54" y="942"/>
                  </a:cubicBezTo>
                  <a:cubicBezTo>
                    <a:pt x="36" y="996"/>
                    <a:pt x="18" y="1055"/>
                    <a:pt x="18" y="1091"/>
                  </a:cubicBezTo>
                  <a:cubicBezTo>
                    <a:pt x="18" y="1127"/>
                    <a:pt x="0" y="1145"/>
                    <a:pt x="0" y="1145"/>
                  </a:cubicBezTo>
                  <a:cubicBezTo>
                    <a:pt x="0" y="1145"/>
                    <a:pt x="18" y="1127"/>
                    <a:pt x="54" y="1109"/>
                  </a:cubicBezTo>
                  <a:cubicBezTo>
                    <a:pt x="72" y="1073"/>
                    <a:pt x="113" y="1032"/>
                    <a:pt x="149" y="978"/>
                  </a:cubicBezTo>
                  <a:cubicBezTo>
                    <a:pt x="226" y="884"/>
                    <a:pt x="298" y="753"/>
                    <a:pt x="374" y="622"/>
                  </a:cubicBezTo>
                  <a:cubicBezTo>
                    <a:pt x="451" y="469"/>
                    <a:pt x="505" y="320"/>
                    <a:pt x="541" y="207"/>
                  </a:cubicBezTo>
                  <a:cubicBezTo>
                    <a:pt x="564" y="153"/>
                    <a:pt x="582" y="95"/>
                    <a:pt x="600" y="59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 rot="1200198">
              <a:off x="8089766" y="816929"/>
              <a:ext cx="32517" cy="81193"/>
            </a:xfrm>
            <a:custGeom>
              <a:avLst/>
              <a:gdLst/>
              <a:ahLst/>
              <a:cxnLst/>
              <a:rect l="l" t="t" r="r" b="b"/>
              <a:pathLst>
                <a:path w="475" h="1186" extrusionOk="0">
                  <a:moveTo>
                    <a:pt x="474" y="0"/>
                  </a:moveTo>
                  <a:lnTo>
                    <a:pt x="1" y="1186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 rot="1200198">
              <a:off x="8089766" y="816929"/>
              <a:ext cx="32517" cy="81193"/>
            </a:xfrm>
            <a:custGeom>
              <a:avLst/>
              <a:gdLst/>
              <a:ahLst/>
              <a:cxnLst/>
              <a:rect l="l" t="t" r="r" b="b"/>
              <a:pathLst>
                <a:path w="475" h="1186" extrusionOk="0">
                  <a:moveTo>
                    <a:pt x="474" y="0"/>
                  </a:moveTo>
                  <a:cubicBezTo>
                    <a:pt x="474" y="0"/>
                    <a:pt x="452" y="0"/>
                    <a:pt x="434" y="41"/>
                  </a:cubicBezTo>
                  <a:cubicBezTo>
                    <a:pt x="416" y="59"/>
                    <a:pt x="380" y="113"/>
                    <a:pt x="362" y="154"/>
                  </a:cubicBezTo>
                  <a:cubicBezTo>
                    <a:pt x="285" y="266"/>
                    <a:pt x="226" y="415"/>
                    <a:pt x="154" y="564"/>
                  </a:cubicBezTo>
                  <a:cubicBezTo>
                    <a:pt x="96" y="717"/>
                    <a:pt x="60" y="866"/>
                    <a:pt x="23" y="979"/>
                  </a:cubicBezTo>
                  <a:cubicBezTo>
                    <a:pt x="23" y="1033"/>
                    <a:pt x="1" y="1091"/>
                    <a:pt x="1" y="1127"/>
                  </a:cubicBezTo>
                  <a:lnTo>
                    <a:pt x="1" y="1186"/>
                  </a:lnTo>
                  <a:cubicBezTo>
                    <a:pt x="1" y="1186"/>
                    <a:pt x="1" y="1168"/>
                    <a:pt x="41" y="1127"/>
                  </a:cubicBezTo>
                  <a:cubicBezTo>
                    <a:pt x="60" y="1109"/>
                    <a:pt x="78" y="1073"/>
                    <a:pt x="114" y="1015"/>
                  </a:cubicBezTo>
                  <a:cubicBezTo>
                    <a:pt x="172" y="902"/>
                    <a:pt x="249" y="771"/>
                    <a:pt x="303" y="622"/>
                  </a:cubicBezTo>
                  <a:cubicBezTo>
                    <a:pt x="380" y="469"/>
                    <a:pt x="416" y="320"/>
                    <a:pt x="434" y="190"/>
                  </a:cubicBezTo>
                  <a:cubicBezTo>
                    <a:pt x="452" y="131"/>
                    <a:pt x="474" y="77"/>
                    <a:pt x="474" y="59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 rot="1200198">
              <a:off x="8128778" y="838873"/>
              <a:ext cx="21975" cy="84890"/>
            </a:xfrm>
            <a:custGeom>
              <a:avLst/>
              <a:gdLst/>
              <a:ahLst/>
              <a:cxnLst/>
              <a:rect l="l" t="t" r="r" b="b"/>
              <a:pathLst>
                <a:path w="321" h="1240" extrusionOk="0">
                  <a:moveTo>
                    <a:pt x="320" y="0"/>
                  </a:moveTo>
                  <a:lnTo>
                    <a:pt x="0" y="1240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 rot="1200198">
              <a:off x="8128778" y="838873"/>
              <a:ext cx="21975" cy="84890"/>
            </a:xfrm>
            <a:custGeom>
              <a:avLst/>
              <a:gdLst/>
              <a:ahLst/>
              <a:cxnLst/>
              <a:rect l="l" t="t" r="r" b="b"/>
              <a:pathLst>
                <a:path w="321" h="1240" extrusionOk="0">
                  <a:moveTo>
                    <a:pt x="320" y="0"/>
                  </a:moveTo>
                  <a:cubicBezTo>
                    <a:pt x="320" y="0"/>
                    <a:pt x="302" y="23"/>
                    <a:pt x="284" y="59"/>
                  </a:cubicBezTo>
                  <a:cubicBezTo>
                    <a:pt x="266" y="95"/>
                    <a:pt x="243" y="135"/>
                    <a:pt x="225" y="189"/>
                  </a:cubicBezTo>
                  <a:cubicBezTo>
                    <a:pt x="171" y="302"/>
                    <a:pt x="113" y="451"/>
                    <a:pt x="77" y="604"/>
                  </a:cubicBezTo>
                  <a:cubicBezTo>
                    <a:pt x="41" y="771"/>
                    <a:pt x="18" y="924"/>
                    <a:pt x="0" y="1037"/>
                  </a:cubicBezTo>
                  <a:lnTo>
                    <a:pt x="0" y="1186"/>
                  </a:lnTo>
                  <a:lnTo>
                    <a:pt x="0" y="1240"/>
                  </a:lnTo>
                  <a:cubicBezTo>
                    <a:pt x="0" y="1240"/>
                    <a:pt x="18" y="1240"/>
                    <a:pt x="41" y="1204"/>
                  </a:cubicBezTo>
                  <a:cubicBezTo>
                    <a:pt x="59" y="1168"/>
                    <a:pt x="77" y="1127"/>
                    <a:pt x="95" y="1073"/>
                  </a:cubicBezTo>
                  <a:cubicBezTo>
                    <a:pt x="153" y="960"/>
                    <a:pt x="207" y="812"/>
                    <a:pt x="243" y="640"/>
                  </a:cubicBezTo>
                  <a:cubicBezTo>
                    <a:pt x="284" y="491"/>
                    <a:pt x="302" y="338"/>
                    <a:pt x="320" y="208"/>
                  </a:cubicBezTo>
                  <a:lnTo>
                    <a:pt x="320" y="59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 rot="1200198">
              <a:off x="8169543" y="859596"/>
              <a:ext cx="8968" cy="87765"/>
            </a:xfrm>
            <a:custGeom>
              <a:avLst/>
              <a:gdLst/>
              <a:ahLst/>
              <a:cxnLst/>
              <a:rect l="l" t="t" r="r" b="b"/>
              <a:pathLst>
                <a:path w="131" h="1282" extrusionOk="0">
                  <a:moveTo>
                    <a:pt x="131" y="1"/>
                  </a:moveTo>
                  <a:lnTo>
                    <a:pt x="0" y="1281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 rot="1200198">
              <a:off x="8167069" y="859655"/>
              <a:ext cx="14239" cy="87765"/>
            </a:xfrm>
            <a:custGeom>
              <a:avLst/>
              <a:gdLst/>
              <a:ahLst/>
              <a:cxnLst/>
              <a:rect l="l" t="t" r="r" b="b"/>
              <a:pathLst>
                <a:path w="208" h="1282" extrusionOk="0">
                  <a:moveTo>
                    <a:pt x="167" y="1"/>
                  </a:moveTo>
                  <a:cubicBezTo>
                    <a:pt x="167" y="1"/>
                    <a:pt x="167" y="23"/>
                    <a:pt x="149" y="59"/>
                  </a:cubicBezTo>
                  <a:cubicBezTo>
                    <a:pt x="131" y="96"/>
                    <a:pt x="113" y="136"/>
                    <a:pt x="95" y="208"/>
                  </a:cubicBezTo>
                  <a:cubicBezTo>
                    <a:pt x="77" y="321"/>
                    <a:pt x="36" y="474"/>
                    <a:pt x="18" y="641"/>
                  </a:cubicBezTo>
                  <a:cubicBezTo>
                    <a:pt x="0" y="790"/>
                    <a:pt x="0" y="961"/>
                    <a:pt x="18" y="1074"/>
                  </a:cubicBezTo>
                  <a:cubicBezTo>
                    <a:pt x="18" y="1128"/>
                    <a:pt x="18" y="1186"/>
                    <a:pt x="36" y="1222"/>
                  </a:cubicBezTo>
                  <a:lnTo>
                    <a:pt x="36" y="1281"/>
                  </a:lnTo>
                  <a:cubicBezTo>
                    <a:pt x="36" y="1281"/>
                    <a:pt x="54" y="1263"/>
                    <a:pt x="54" y="1222"/>
                  </a:cubicBezTo>
                  <a:cubicBezTo>
                    <a:pt x="77" y="1186"/>
                    <a:pt x="95" y="1150"/>
                    <a:pt x="113" y="1092"/>
                  </a:cubicBezTo>
                  <a:cubicBezTo>
                    <a:pt x="131" y="979"/>
                    <a:pt x="167" y="812"/>
                    <a:pt x="189" y="659"/>
                  </a:cubicBezTo>
                  <a:cubicBezTo>
                    <a:pt x="207" y="492"/>
                    <a:pt x="207" y="339"/>
                    <a:pt x="189" y="208"/>
                  </a:cubicBezTo>
                  <a:lnTo>
                    <a:pt x="189" y="59"/>
                  </a:lnTo>
                  <a:cubicBezTo>
                    <a:pt x="167" y="23"/>
                    <a:pt x="167" y="1"/>
                    <a:pt x="167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 rot="1200198">
              <a:off x="8209234" y="874761"/>
              <a:ext cx="3765" cy="87423"/>
            </a:xfrm>
            <a:custGeom>
              <a:avLst/>
              <a:gdLst/>
              <a:ahLst/>
              <a:cxnLst/>
              <a:rect l="l" t="t" r="r" b="b"/>
              <a:pathLst>
                <a:path w="55" h="1277" extrusionOk="0">
                  <a:moveTo>
                    <a:pt x="54" y="0"/>
                  </a:moveTo>
                  <a:lnTo>
                    <a:pt x="0" y="1276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 rot="1200198">
              <a:off x="8205197" y="874750"/>
              <a:ext cx="11775" cy="87423"/>
            </a:xfrm>
            <a:custGeom>
              <a:avLst/>
              <a:gdLst/>
              <a:ahLst/>
              <a:cxnLst/>
              <a:rect l="l" t="t" r="r" b="b"/>
              <a:pathLst>
                <a:path w="172" h="1277" extrusionOk="0">
                  <a:moveTo>
                    <a:pt x="113" y="0"/>
                  </a:moveTo>
                  <a:cubicBezTo>
                    <a:pt x="113" y="0"/>
                    <a:pt x="113" y="18"/>
                    <a:pt x="95" y="54"/>
                  </a:cubicBezTo>
                  <a:cubicBezTo>
                    <a:pt x="95" y="73"/>
                    <a:pt x="77" y="131"/>
                    <a:pt x="59" y="185"/>
                  </a:cubicBezTo>
                  <a:cubicBezTo>
                    <a:pt x="41" y="298"/>
                    <a:pt x="19" y="469"/>
                    <a:pt x="1" y="636"/>
                  </a:cubicBezTo>
                  <a:cubicBezTo>
                    <a:pt x="1" y="789"/>
                    <a:pt x="1" y="956"/>
                    <a:pt x="19" y="1069"/>
                  </a:cubicBezTo>
                  <a:cubicBezTo>
                    <a:pt x="41" y="1127"/>
                    <a:pt x="41" y="1181"/>
                    <a:pt x="41" y="1217"/>
                  </a:cubicBezTo>
                  <a:cubicBezTo>
                    <a:pt x="59" y="1258"/>
                    <a:pt x="59" y="1276"/>
                    <a:pt x="59" y="1276"/>
                  </a:cubicBezTo>
                  <a:cubicBezTo>
                    <a:pt x="59" y="1276"/>
                    <a:pt x="77" y="1258"/>
                    <a:pt x="77" y="1217"/>
                  </a:cubicBezTo>
                  <a:cubicBezTo>
                    <a:pt x="95" y="1181"/>
                    <a:pt x="95" y="1127"/>
                    <a:pt x="113" y="1069"/>
                  </a:cubicBezTo>
                  <a:cubicBezTo>
                    <a:pt x="154" y="956"/>
                    <a:pt x="172" y="789"/>
                    <a:pt x="172" y="636"/>
                  </a:cubicBezTo>
                  <a:cubicBezTo>
                    <a:pt x="172" y="469"/>
                    <a:pt x="172" y="316"/>
                    <a:pt x="154" y="185"/>
                  </a:cubicBezTo>
                  <a:cubicBezTo>
                    <a:pt x="154" y="131"/>
                    <a:pt x="131" y="73"/>
                    <a:pt x="131" y="54"/>
                  </a:cubicBezTo>
                  <a:cubicBezTo>
                    <a:pt x="113" y="18"/>
                    <a:pt x="113" y="0"/>
                    <a:pt x="113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 rot="1200198">
              <a:off x="8247043" y="887145"/>
              <a:ext cx="5340" cy="87765"/>
            </a:xfrm>
            <a:custGeom>
              <a:avLst/>
              <a:gdLst/>
              <a:ahLst/>
              <a:cxnLst/>
              <a:rect l="l" t="t" r="r" b="b"/>
              <a:pathLst>
                <a:path w="78" h="1282" extrusionOk="0">
                  <a:moveTo>
                    <a:pt x="1" y="1"/>
                  </a:moveTo>
                  <a:lnTo>
                    <a:pt x="77" y="1281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 rot="1200198">
              <a:off x="8243080" y="887099"/>
              <a:ext cx="13007" cy="87765"/>
            </a:xfrm>
            <a:custGeom>
              <a:avLst/>
              <a:gdLst/>
              <a:ahLst/>
              <a:cxnLst/>
              <a:rect l="l" t="t" r="r" b="b"/>
              <a:pathLst>
                <a:path w="190" h="1282" extrusionOk="0">
                  <a:moveTo>
                    <a:pt x="59" y="1"/>
                  </a:moveTo>
                  <a:cubicBezTo>
                    <a:pt x="59" y="1"/>
                    <a:pt x="41" y="23"/>
                    <a:pt x="41" y="41"/>
                  </a:cubicBezTo>
                  <a:cubicBezTo>
                    <a:pt x="41" y="77"/>
                    <a:pt x="23" y="136"/>
                    <a:pt x="23" y="190"/>
                  </a:cubicBezTo>
                  <a:cubicBezTo>
                    <a:pt x="0" y="321"/>
                    <a:pt x="0" y="474"/>
                    <a:pt x="0" y="641"/>
                  </a:cubicBezTo>
                  <a:cubicBezTo>
                    <a:pt x="23" y="790"/>
                    <a:pt x="41" y="961"/>
                    <a:pt x="77" y="1074"/>
                  </a:cubicBezTo>
                  <a:cubicBezTo>
                    <a:pt x="77" y="1128"/>
                    <a:pt x="95" y="1186"/>
                    <a:pt x="113" y="1222"/>
                  </a:cubicBezTo>
                  <a:cubicBezTo>
                    <a:pt x="113" y="1263"/>
                    <a:pt x="135" y="1281"/>
                    <a:pt x="135" y="1281"/>
                  </a:cubicBezTo>
                  <a:cubicBezTo>
                    <a:pt x="135" y="1281"/>
                    <a:pt x="135" y="1263"/>
                    <a:pt x="153" y="1222"/>
                  </a:cubicBezTo>
                  <a:cubicBezTo>
                    <a:pt x="153" y="1186"/>
                    <a:pt x="153" y="1128"/>
                    <a:pt x="171" y="1074"/>
                  </a:cubicBezTo>
                  <a:cubicBezTo>
                    <a:pt x="171" y="943"/>
                    <a:pt x="189" y="790"/>
                    <a:pt x="171" y="623"/>
                  </a:cubicBezTo>
                  <a:cubicBezTo>
                    <a:pt x="171" y="474"/>
                    <a:pt x="135" y="303"/>
                    <a:pt x="113" y="190"/>
                  </a:cubicBezTo>
                  <a:cubicBezTo>
                    <a:pt x="95" y="136"/>
                    <a:pt x="77" y="77"/>
                    <a:pt x="77" y="41"/>
                  </a:cubicBezTo>
                  <a:cubicBezTo>
                    <a:pt x="59" y="23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 rot="1200198">
              <a:off x="8280874" y="893327"/>
              <a:ext cx="16704" cy="86465"/>
            </a:xfrm>
            <a:custGeom>
              <a:avLst/>
              <a:gdLst/>
              <a:ahLst/>
              <a:cxnLst/>
              <a:rect l="l" t="t" r="r" b="b"/>
              <a:pathLst>
                <a:path w="244" h="1263" extrusionOk="0">
                  <a:moveTo>
                    <a:pt x="1" y="0"/>
                  </a:moveTo>
                  <a:lnTo>
                    <a:pt x="244" y="1262"/>
                  </a:lnTo>
                  <a:close/>
                </a:path>
              </a:pathLst>
            </a:custGeom>
            <a:solidFill>
              <a:srgbClr val="C98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 rot="1200198">
              <a:off x="8280827" y="893596"/>
              <a:ext cx="18278" cy="86465"/>
            </a:xfrm>
            <a:custGeom>
              <a:avLst/>
              <a:gdLst/>
              <a:ahLst/>
              <a:cxnLst/>
              <a:rect l="l" t="t" r="r" b="b"/>
              <a:pathLst>
                <a:path w="267" h="1263" extrusionOk="0">
                  <a:moveTo>
                    <a:pt x="1" y="0"/>
                  </a:moveTo>
                  <a:lnTo>
                    <a:pt x="1" y="59"/>
                  </a:lnTo>
                  <a:lnTo>
                    <a:pt x="1" y="208"/>
                  </a:lnTo>
                  <a:cubicBezTo>
                    <a:pt x="1" y="320"/>
                    <a:pt x="19" y="491"/>
                    <a:pt x="59" y="640"/>
                  </a:cubicBezTo>
                  <a:cubicBezTo>
                    <a:pt x="77" y="812"/>
                    <a:pt x="131" y="960"/>
                    <a:pt x="172" y="1073"/>
                  </a:cubicBezTo>
                  <a:cubicBezTo>
                    <a:pt x="190" y="1127"/>
                    <a:pt x="208" y="1186"/>
                    <a:pt x="226" y="1204"/>
                  </a:cubicBezTo>
                  <a:cubicBezTo>
                    <a:pt x="244" y="1240"/>
                    <a:pt x="244" y="1262"/>
                    <a:pt x="244" y="1262"/>
                  </a:cubicBezTo>
                  <a:cubicBezTo>
                    <a:pt x="244" y="1262"/>
                    <a:pt x="267" y="1240"/>
                    <a:pt x="267" y="1204"/>
                  </a:cubicBezTo>
                  <a:lnTo>
                    <a:pt x="267" y="1055"/>
                  </a:lnTo>
                  <a:cubicBezTo>
                    <a:pt x="267" y="942"/>
                    <a:pt x="244" y="771"/>
                    <a:pt x="208" y="622"/>
                  </a:cubicBezTo>
                  <a:cubicBezTo>
                    <a:pt x="172" y="451"/>
                    <a:pt x="131" y="302"/>
                    <a:pt x="95" y="189"/>
                  </a:cubicBezTo>
                  <a:cubicBezTo>
                    <a:pt x="77" y="135"/>
                    <a:pt x="41" y="77"/>
                    <a:pt x="41" y="59"/>
                  </a:cubicBezTo>
                  <a:cubicBezTo>
                    <a:pt x="1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 rot="1200198">
              <a:off x="8156892" y="674466"/>
              <a:ext cx="83723" cy="127198"/>
            </a:xfrm>
            <a:custGeom>
              <a:avLst/>
              <a:gdLst/>
              <a:ahLst/>
              <a:cxnLst/>
              <a:rect l="l" t="t" r="r" b="b"/>
              <a:pathLst>
                <a:path w="1223" h="1858" extrusionOk="0">
                  <a:moveTo>
                    <a:pt x="1223" y="1"/>
                  </a:moveTo>
                  <a:cubicBezTo>
                    <a:pt x="1222" y="1"/>
                    <a:pt x="1186" y="19"/>
                    <a:pt x="1146" y="73"/>
                  </a:cubicBezTo>
                  <a:cubicBezTo>
                    <a:pt x="1092" y="113"/>
                    <a:pt x="1033" y="168"/>
                    <a:pt x="961" y="244"/>
                  </a:cubicBezTo>
                  <a:cubicBezTo>
                    <a:pt x="921" y="280"/>
                    <a:pt x="884" y="316"/>
                    <a:pt x="848" y="375"/>
                  </a:cubicBezTo>
                  <a:cubicBezTo>
                    <a:pt x="808" y="411"/>
                    <a:pt x="772" y="470"/>
                    <a:pt x="736" y="524"/>
                  </a:cubicBezTo>
                  <a:cubicBezTo>
                    <a:pt x="695" y="564"/>
                    <a:pt x="641" y="618"/>
                    <a:pt x="600" y="677"/>
                  </a:cubicBezTo>
                  <a:cubicBezTo>
                    <a:pt x="564" y="731"/>
                    <a:pt x="528" y="790"/>
                    <a:pt x="488" y="844"/>
                  </a:cubicBezTo>
                  <a:cubicBezTo>
                    <a:pt x="452" y="902"/>
                    <a:pt x="416" y="974"/>
                    <a:pt x="375" y="1033"/>
                  </a:cubicBezTo>
                  <a:cubicBezTo>
                    <a:pt x="339" y="1087"/>
                    <a:pt x="303" y="1146"/>
                    <a:pt x="285" y="1200"/>
                  </a:cubicBezTo>
                  <a:cubicBezTo>
                    <a:pt x="244" y="1258"/>
                    <a:pt x="208" y="1312"/>
                    <a:pt x="190" y="1371"/>
                  </a:cubicBezTo>
                  <a:cubicBezTo>
                    <a:pt x="172" y="1425"/>
                    <a:pt x="150" y="1484"/>
                    <a:pt x="132" y="1520"/>
                  </a:cubicBezTo>
                  <a:cubicBezTo>
                    <a:pt x="78" y="1615"/>
                    <a:pt x="60" y="1709"/>
                    <a:pt x="37" y="1763"/>
                  </a:cubicBezTo>
                  <a:cubicBezTo>
                    <a:pt x="19" y="1822"/>
                    <a:pt x="1" y="1858"/>
                    <a:pt x="1" y="1858"/>
                  </a:cubicBezTo>
                  <a:cubicBezTo>
                    <a:pt x="1" y="1858"/>
                    <a:pt x="19" y="1822"/>
                    <a:pt x="60" y="1781"/>
                  </a:cubicBezTo>
                  <a:cubicBezTo>
                    <a:pt x="114" y="1727"/>
                    <a:pt x="150" y="1669"/>
                    <a:pt x="226" y="1578"/>
                  </a:cubicBezTo>
                  <a:cubicBezTo>
                    <a:pt x="244" y="1538"/>
                    <a:pt x="285" y="1502"/>
                    <a:pt x="321" y="1443"/>
                  </a:cubicBezTo>
                  <a:cubicBezTo>
                    <a:pt x="357" y="1389"/>
                    <a:pt x="398" y="1353"/>
                    <a:pt x="434" y="1294"/>
                  </a:cubicBezTo>
                  <a:cubicBezTo>
                    <a:pt x="470" y="1240"/>
                    <a:pt x="510" y="1182"/>
                    <a:pt x="546" y="1128"/>
                  </a:cubicBezTo>
                  <a:cubicBezTo>
                    <a:pt x="582" y="1069"/>
                    <a:pt x="623" y="1015"/>
                    <a:pt x="659" y="956"/>
                  </a:cubicBezTo>
                  <a:cubicBezTo>
                    <a:pt x="695" y="902"/>
                    <a:pt x="736" y="844"/>
                    <a:pt x="772" y="790"/>
                  </a:cubicBezTo>
                  <a:cubicBezTo>
                    <a:pt x="808" y="731"/>
                    <a:pt x="826" y="677"/>
                    <a:pt x="866" y="618"/>
                  </a:cubicBezTo>
                  <a:cubicBezTo>
                    <a:pt x="902" y="564"/>
                    <a:pt x="939" y="506"/>
                    <a:pt x="961" y="452"/>
                  </a:cubicBezTo>
                  <a:cubicBezTo>
                    <a:pt x="997" y="411"/>
                    <a:pt x="1033" y="357"/>
                    <a:pt x="1051" y="316"/>
                  </a:cubicBezTo>
                  <a:cubicBezTo>
                    <a:pt x="1110" y="226"/>
                    <a:pt x="1146" y="150"/>
                    <a:pt x="1164" y="91"/>
                  </a:cubicBezTo>
                  <a:cubicBezTo>
                    <a:pt x="1204" y="37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 rot="1200198">
              <a:off x="7738503" y="833597"/>
              <a:ext cx="30874" cy="30944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433" y="244"/>
                  </a:moveTo>
                  <a:cubicBezTo>
                    <a:pt x="415" y="357"/>
                    <a:pt x="302" y="452"/>
                    <a:pt x="189" y="434"/>
                  </a:cubicBezTo>
                  <a:cubicBezTo>
                    <a:pt x="77" y="416"/>
                    <a:pt x="0" y="303"/>
                    <a:pt x="18" y="190"/>
                  </a:cubicBezTo>
                  <a:cubicBezTo>
                    <a:pt x="41" y="77"/>
                    <a:pt x="153" y="1"/>
                    <a:pt x="266" y="19"/>
                  </a:cubicBezTo>
                  <a:cubicBezTo>
                    <a:pt x="379" y="37"/>
                    <a:pt x="451" y="132"/>
                    <a:pt x="43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 rot="1200198">
              <a:off x="7719332" y="759588"/>
              <a:ext cx="18278" cy="18279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267" y="154"/>
                  </a:moveTo>
                  <a:cubicBezTo>
                    <a:pt x="249" y="226"/>
                    <a:pt x="190" y="266"/>
                    <a:pt x="114" y="244"/>
                  </a:cubicBezTo>
                  <a:cubicBezTo>
                    <a:pt x="60" y="244"/>
                    <a:pt x="1" y="172"/>
                    <a:pt x="24" y="113"/>
                  </a:cubicBezTo>
                  <a:cubicBezTo>
                    <a:pt x="24" y="41"/>
                    <a:pt x="96" y="0"/>
                    <a:pt x="154" y="0"/>
                  </a:cubicBezTo>
                  <a:cubicBezTo>
                    <a:pt x="226" y="18"/>
                    <a:pt x="267" y="77"/>
                    <a:pt x="267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 rot="1200198">
              <a:off x="8274716" y="1358748"/>
              <a:ext cx="18004" cy="17936"/>
            </a:xfrm>
            <a:custGeom>
              <a:avLst/>
              <a:gdLst/>
              <a:ahLst/>
              <a:cxnLst/>
              <a:rect l="l" t="t" r="r" b="b"/>
              <a:pathLst>
                <a:path w="263" h="262" extrusionOk="0">
                  <a:moveTo>
                    <a:pt x="244" y="149"/>
                  </a:moveTo>
                  <a:cubicBezTo>
                    <a:pt x="244" y="226"/>
                    <a:pt x="185" y="262"/>
                    <a:pt x="113" y="262"/>
                  </a:cubicBezTo>
                  <a:cubicBezTo>
                    <a:pt x="37" y="244"/>
                    <a:pt x="1" y="185"/>
                    <a:pt x="19" y="113"/>
                  </a:cubicBezTo>
                  <a:cubicBezTo>
                    <a:pt x="19" y="54"/>
                    <a:pt x="73" y="0"/>
                    <a:pt x="149" y="18"/>
                  </a:cubicBezTo>
                  <a:cubicBezTo>
                    <a:pt x="226" y="18"/>
                    <a:pt x="262" y="90"/>
                    <a:pt x="244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 rot="1200198">
              <a:off x="8295250" y="1478022"/>
              <a:ext cx="29368" cy="29643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410" y="244"/>
                  </a:moveTo>
                  <a:cubicBezTo>
                    <a:pt x="410" y="356"/>
                    <a:pt x="298" y="433"/>
                    <a:pt x="185" y="433"/>
                  </a:cubicBezTo>
                  <a:cubicBezTo>
                    <a:pt x="72" y="415"/>
                    <a:pt x="0" y="320"/>
                    <a:pt x="0" y="208"/>
                  </a:cubicBezTo>
                  <a:cubicBezTo>
                    <a:pt x="18" y="95"/>
                    <a:pt x="113" y="0"/>
                    <a:pt x="226" y="18"/>
                  </a:cubicBezTo>
                  <a:cubicBezTo>
                    <a:pt x="338" y="18"/>
                    <a:pt x="428" y="131"/>
                    <a:pt x="41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 rot="1200198">
              <a:off x="7831142" y="778029"/>
              <a:ext cx="23207" cy="2320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72"/>
                  </a:moveTo>
                  <a:cubicBezTo>
                    <a:pt x="320" y="266"/>
                    <a:pt x="244" y="338"/>
                    <a:pt x="149" y="320"/>
                  </a:cubicBezTo>
                  <a:cubicBezTo>
                    <a:pt x="77" y="320"/>
                    <a:pt x="0" y="248"/>
                    <a:pt x="18" y="154"/>
                  </a:cubicBezTo>
                  <a:cubicBezTo>
                    <a:pt x="18" y="59"/>
                    <a:pt x="95" y="0"/>
                    <a:pt x="190" y="0"/>
                  </a:cubicBezTo>
                  <a:cubicBezTo>
                    <a:pt x="262" y="23"/>
                    <a:pt x="338" y="95"/>
                    <a:pt x="320" y="172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 rot="1200198">
              <a:off x="8329747" y="1566746"/>
              <a:ext cx="21701" cy="21976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316" y="154"/>
                  </a:moveTo>
                  <a:cubicBezTo>
                    <a:pt x="316" y="248"/>
                    <a:pt x="244" y="321"/>
                    <a:pt x="167" y="321"/>
                  </a:cubicBezTo>
                  <a:cubicBezTo>
                    <a:pt x="73" y="321"/>
                    <a:pt x="1" y="248"/>
                    <a:pt x="1" y="154"/>
                  </a:cubicBezTo>
                  <a:cubicBezTo>
                    <a:pt x="1" y="77"/>
                    <a:pt x="73" y="1"/>
                    <a:pt x="167" y="1"/>
                  </a:cubicBezTo>
                  <a:cubicBezTo>
                    <a:pt x="244" y="1"/>
                    <a:pt x="316" y="77"/>
                    <a:pt x="316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 rot="1200198">
              <a:off x="8365106" y="1502945"/>
              <a:ext cx="20743" cy="21976"/>
            </a:xfrm>
            <a:custGeom>
              <a:avLst/>
              <a:gdLst/>
              <a:ahLst/>
              <a:cxnLst/>
              <a:rect l="l" t="t" r="r" b="b"/>
              <a:pathLst>
                <a:path w="303" h="321" extrusionOk="0">
                  <a:moveTo>
                    <a:pt x="303" y="149"/>
                  </a:moveTo>
                  <a:cubicBezTo>
                    <a:pt x="303" y="244"/>
                    <a:pt x="244" y="320"/>
                    <a:pt x="149" y="320"/>
                  </a:cubicBezTo>
                  <a:cubicBezTo>
                    <a:pt x="59" y="320"/>
                    <a:pt x="0" y="244"/>
                    <a:pt x="0" y="149"/>
                  </a:cubicBezTo>
                  <a:cubicBezTo>
                    <a:pt x="0" y="77"/>
                    <a:pt x="59" y="0"/>
                    <a:pt x="149" y="0"/>
                  </a:cubicBezTo>
                  <a:cubicBezTo>
                    <a:pt x="244" y="0"/>
                    <a:pt x="303" y="77"/>
                    <a:pt x="303" y="149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 rot="1200198">
              <a:off x="7625415" y="701970"/>
              <a:ext cx="35872" cy="37379"/>
            </a:xfrm>
            <a:custGeom>
              <a:avLst/>
              <a:gdLst/>
              <a:ahLst/>
              <a:cxnLst/>
              <a:rect l="l" t="t" r="r" b="b"/>
              <a:pathLst>
                <a:path w="524" h="546" extrusionOk="0">
                  <a:moveTo>
                    <a:pt x="524" y="280"/>
                  </a:moveTo>
                  <a:cubicBezTo>
                    <a:pt x="506" y="433"/>
                    <a:pt x="375" y="546"/>
                    <a:pt x="244" y="528"/>
                  </a:cubicBezTo>
                  <a:cubicBezTo>
                    <a:pt x="95" y="528"/>
                    <a:pt x="1" y="392"/>
                    <a:pt x="1" y="244"/>
                  </a:cubicBezTo>
                  <a:cubicBezTo>
                    <a:pt x="19" y="113"/>
                    <a:pt x="132" y="0"/>
                    <a:pt x="280" y="18"/>
                  </a:cubicBezTo>
                  <a:cubicBezTo>
                    <a:pt x="434" y="18"/>
                    <a:pt x="524" y="149"/>
                    <a:pt x="524" y="28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 rot="1200198">
              <a:off x="7656445" y="891211"/>
              <a:ext cx="82149" cy="121037"/>
            </a:xfrm>
            <a:custGeom>
              <a:avLst/>
              <a:gdLst/>
              <a:ahLst/>
              <a:cxnLst/>
              <a:rect l="l" t="t" r="r" b="b"/>
              <a:pathLst>
                <a:path w="1200" h="1768" extrusionOk="0">
                  <a:moveTo>
                    <a:pt x="880" y="0"/>
                  </a:moveTo>
                  <a:cubicBezTo>
                    <a:pt x="713" y="582"/>
                    <a:pt x="843" y="902"/>
                    <a:pt x="1200" y="1073"/>
                  </a:cubicBezTo>
                  <a:cubicBezTo>
                    <a:pt x="807" y="978"/>
                    <a:pt x="505" y="1186"/>
                    <a:pt x="298" y="1767"/>
                  </a:cubicBezTo>
                  <a:cubicBezTo>
                    <a:pt x="451" y="1186"/>
                    <a:pt x="375" y="830"/>
                    <a:pt x="1" y="676"/>
                  </a:cubicBezTo>
                  <a:cubicBezTo>
                    <a:pt x="375" y="753"/>
                    <a:pt x="677" y="564"/>
                    <a:pt x="88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 rot="1200198">
              <a:off x="8215707" y="1430244"/>
              <a:ext cx="52849" cy="77223"/>
            </a:xfrm>
            <a:custGeom>
              <a:avLst/>
              <a:gdLst/>
              <a:ahLst/>
              <a:cxnLst/>
              <a:rect l="l" t="t" r="r" b="b"/>
              <a:pathLst>
                <a:path w="772" h="1128" extrusionOk="0">
                  <a:moveTo>
                    <a:pt x="523" y="0"/>
                  </a:moveTo>
                  <a:cubicBezTo>
                    <a:pt x="451" y="374"/>
                    <a:pt x="546" y="564"/>
                    <a:pt x="771" y="658"/>
                  </a:cubicBezTo>
                  <a:cubicBezTo>
                    <a:pt x="523" y="618"/>
                    <a:pt x="357" y="753"/>
                    <a:pt x="244" y="1127"/>
                  </a:cubicBezTo>
                  <a:cubicBezTo>
                    <a:pt x="321" y="753"/>
                    <a:pt x="262" y="546"/>
                    <a:pt x="1" y="469"/>
                  </a:cubicBezTo>
                  <a:cubicBezTo>
                    <a:pt x="244" y="487"/>
                    <a:pt x="433" y="356"/>
                    <a:pt x="523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 rot="1200198">
              <a:off x="7775126" y="631408"/>
              <a:ext cx="67088" cy="97555"/>
            </a:xfrm>
            <a:custGeom>
              <a:avLst/>
              <a:gdLst/>
              <a:ahLst/>
              <a:cxnLst/>
              <a:rect l="l" t="t" r="r" b="b"/>
              <a:pathLst>
                <a:path w="980" h="1425" extrusionOk="0">
                  <a:moveTo>
                    <a:pt x="470" y="0"/>
                  </a:moveTo>
                  <a:cubicBezTo>
                    <a:pt x="510" y="469"/>
                    <a:pt x="677" y="658"/>
                    <a:pt x="979" y="694"/>
                  </a:cubicBezTo>
                  <a:cubicBezTo>
                    <a:pt x="659" y="730"/>
                    <a:pt x="510" y="956"/>
                    <a:pt x="488" y="1425"/>
                  </a:cubicBezTo>
                  <a:cubicBezTo>
                    <a:pt x="470" y="956"/>
                    <a:pt x="321" y="730"/>
                    <a:pt x="1" y="712"/>
                  </a:cubicBezTo>
                  <a:cubicBezTo>
                    <a:pt x="303" y="658"/>
                    <a:pt x="470" y="469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 rot="1200198">
              <a:off x="8325489" y="1350775"/>
              <a:ext cx="57778" cy="84958"/>
            </a:xfrm>
            <a:custGeom>
              <a:avLst/>
              <a:gdLst/>
              <a:ahLst/>
              <a:cxnLst/>
              <a:rect l="l" t="t" r="r" b="b"/>
              <a:pathLst>
                <a:path w="844" h="1241" extrusionOk="0">
                  <a:moveTo>
                    <a:pt x="771" y="1"/>
                  </a:moveTo>
                  <a:cubicBezTo>
                    <a:pt x="564" y="434"/>
                    <a:pt x="600" y="677"/>
                    <a:pt x="843" y="866"/>
                  </a:cubicBezTo>
                  <a:cubicBezTo>
                    <a:pt x="564" y="736"/>
                    <a:pt x="321" y="848"/>
                    <a:pt x="73" y="1240"/>
                  </a:cubicBezTo>
                  <a:cubicBezTo>
                    <a:pt x="280" y="830"/>
                    <a:pt x="262" y="564"/>
                    <a:pt x="1" y="398"/>
                  </a:cubicBezTo>
                  <a:cubicBezTo>
                    <a:pt x="280" y="510"/>
                    <a:pt x="523" y="416"/>
                    <a:pt x="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 rot="1200198">
              <a:off x="7857508" y="621418"/>
              <a:ext cx="50385" cy="120284"/>
            </a:xfrm>
            <a:custGeom>
              <a:avLst/>
              <a:gdLst/>
              <a:ahLst/>
              <a:cxnLst/>
              <a:rect l="l" t="t" r="r" b="b"/>
              <a:pathLst>
                <a:path w="736" h="1757" extrusionOk="0">
                  <a:moveTo>
                    <a:pt x="394" y="0"/>
                  </a:moveTo>
                  <a:cubicBezTo>
                    <a:pt x="375" y="0"/>
                    <a:pt x="356" y="2"/>
                    <a:pt x="339" y="8"/>
                  </a:cubicBezTo>
                  <a:cubicBezTo>
                    <a:pt x="285" y="8"/>
                    <a:pt x="226" y="26"/>
                    <a:pt x="190" y="26"/>
                  </a:cubicBezTo>
                  <a:cubicBezTo>
                    <a:pt x="154" y="48"/>
                    <a:pt x="114" y="66"/>
                    <a:pt x="78" y="66"/>
                  </a:cubicBezTo>
                  <a:cubicBezTo>
                    <a:pt x="60" y="84"/>
                    <a:pt x="42" y="102"/>
                    <a:pt x="19" y="102"/>
                  </a:cubicBezTo>
                  <a:lnTo>
                    <a:pt x="1" y="120"/>
                  </a:lnTo>
                  <a:cubicBezTo>
                    <a:pt x="1" y="120"/>
                    <a:pt x="19" y="120"/>
                    <a:pt x="96" y="102"/>
                  </a:cubicBezTo>
                  <a:lnTo>
                    <a:pt x="208" y="102"/>
                  </a:lnTo>
                  <a:cubicBezTo>
                    <a:pt x="244" y="102"/>
                    <a:pt x="285" y="102"/>
                    <a:pt x="339" y="120"/>
                  </a:cubicBezTo>
                  <a:cubicBezTo>
                    <a:pt x="380" y="120"/>
                    <a:pt x="434" y="138"/>
                    <a:pt x="470" y="161"/>
                  </a:cubicBezTo>
                  <a:cubicBezTo>
                    <a:pt x="510" y="179"/>
                    <a:pt x="528" y="215"/>
                    <a:pt x="528" y="274"/>
                  </a:cubicBezTo>
                  <a:cubicBezTo>
                    <a:pt x="546" y="328"/>
                    <a:pt x="546" y="386"/>
                    <a:pt x="546" y="440"/>
                  </a:cubicBezTo>
                  <a:cubicBezTo>
                    <a:pt x="528" y="517"/>
                    <a:pt x="528" y="571"/>
                    <a:pt x="510" y="648"/>
                  </a:cubicBezTo>
                  <a:cubicBezTo>
                    <a:pt x="510" y="702"/>
                    <a:pt x="492" y="779"/>
                    <a:pt x="470" y="837"/>
                  </a:cubicBezTo>
                  <a:cubicBezTo>
                    <a:pt x="470" y="909"/>
                    <a:pt x="452" y="986"/>
                    <a:pt x="452" y="1040"/>
                  </a:cubicBezTo>
                  <a:cubicBezTo>
                    <a:pt x="434" y="1175"/>
                    <a:pt x="416" y="1306"/>
                    <a:pt x="416" y="1419"/>
                  </a:cubicBezTo>
                  <a:cubicBezTo>
                    <a:pt x="416" y="1473"/>
                    <a:pt x="434" y="1531"/>
                    <a:pt x="434" y="1567"/>
                  </a:cubicBezTo>
                  <a:cubicBezTo>
                    <a:pt x="452" y="1603"/>
                    <a:pt x="470" y="1644"/>
                    <a:pt x="470" y="1680"/>
                  </a:cubicBezTo>
                  <a:cubicBezTo>
                    <a:pt x="492" y="1698"/>
                    <a:pt x="510" y="1716"/>
                    <a:pt x="510" y="1739"/>
                  </a:cubicBezTo>
                  <a:lnTo>
                    <a:pt x="528" y="1757"/>
                  </a:lnTo>
                  <a:lnTo>
                    <a:pt x="528" y="1739"/>
                  </a:lnTo>
                  <a:cubicBezTo>
                    <a:pt x="528" y="1716"/>
                    <a:pt x="510" y="1698"/>
                    <a:pt x="510" y="1662"/>
                  </a:cubicBezTo>
                  <a:cubicBezTo>
                    <a:pt x="510" y="1603"/>
                    <a:pt x="510" y="1531"/>
                    <a:pt x="528" y="1419"/>
                  </a:cubicBezTo>
                  <a:cubicBezTo>
                    <a:pt x="546" y="1324"/>
                    <a:pt x="582" y="1211"/>
                    <a:pt x="605" y="1081"/>
                  </a:cubicBezTo>
                  <a:cubicBezTo>
                    <a:pt x="623" y="1022"/>
                    <a:pt x="641" y="950"/>
                    <a:pt x="659" y="873"/>
                  </a:cubicBezTo>
                  <a:cubicBezTo>
                    <a:pt x="677" y="815"/>
                    <a:pt x="695" y="742"/>
                    <a:pt x="695" y="666"/>
                  </a:cubicBezTo>
                  <a:cubicBezTo>
                    <a:pt x="718" y="612"/>
                    <a:pt x="718" y="535"/>
                    <a:pt x="718" y="458"/>
                  </a:cubicBezTo>
                  <a:cubicBezTo>
                    <a:pt x="736" y="386"/>
                    <a:pt x="718" y="292"/>
                    <a:pt x="695" y="215"/>
                  </a:cubicBezTo>
                  <a:cubicBezTo>
                    <a:pt x="677" y="179"/>
                    <a:pt x="659" y="138"/>
                    <a:pt x="641" y="120"/>
                  </a:cubicBezTo>
                  <a:cubicBezTo>
                    <a:pt x="605" y="84"/>
                    <a:pt x="564" y="48"/>
                    <a:pt x="546" y="26"/>
                  </a:cubicBezTo>
                  <a:cubicBezTo>
                    <a:pt x="492" y="13"/>
                    <a:pt x="440" y="0"/>
                    <a:pt x="394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6"/>
            <p:cNvSpPr/>
            <p:nvPr/>
          </p:nvSpPr>
          <p:spPr>
            <a:xfrm rot="1200198">
              <a:off x="8295165" y="1290165"/>
              <a:ext cx="140132" cy="48264"/>
            </a:xfrm>
            <a:custGeom>
              <a:avLst/>
              <a:gdLst/>
              <a:ahLst/>
              <a:cxnLst/>
              <a:rect l="l" t="t" r="r" b="b"/>
              <a:pathLst>
                <a:path w="2047" h="705" extrusionOk="0">
                  <a:moveTo>
                    <a:pt x="1564" y="0"/>
                  </a:moveTo>
                  <a:cubicBezTo>
                    <a:pt x="1505" y="0"/>
                    <a:pt x="1443" y="15"/>
                    <a:pt x="1393" y="28"/>
                  </a:cubicBezTo>
                  <a:lnTo>
                    <a:pt x="1316" y="28"/>
                  </a:lnTo>
                  <a:cubicBezTo>
                    <a:pt x="1298" y="46"/>
                    <a:pt x="1280" y="46"/>
                    <a:pt x="1258" y="46"/>
                  </a:cubicBezTo>
                  <a:cubicBezTo>
                    <a:pt x="1222" y="64"/>
                    <a:pt x="1204" y="64"/>
                    <a:pt x="1186" y="82"/>
                  </a:cubicBezTo>
                  <a:lnTo>
                    <a:pt x="1168" y="82"/>
                  </a:lnTo>
                  <a:lnTo>
                    <a:pt x="1145" y="100"/>
                  </a:lnTo>
                  <a:lnTo>
                    <a:pt x="1127" y="100"/>
                  </a:lnTo>
                  <a:cubicBezTo>
                    <a:pt x="1055" y="141"/>
                    <a:pt x="996" y="177"/>
                    <a:pt x="920" y="213"/>
                  </a:cubicBezTo>
                  <a:cubicBezTo>
                    <a:pt x="848" y="253"/>
                    <a:pt x="789" y="289"/>
                    <a:pt x="717" y="325"/>
                  </a:cubicBezTo>
                  <a:cubicBezTo>
                    <a:pt x="658" y="366"/>
                    <a:pt x="582" y="402"/>
                    <a:pt x="527" y="438"/>
                  </a:cubicBezTo>
                  <a:cubicBezTo>
                    <a:pt x="509" y="461"/>
                    <a:pt x="469" y="479"/>
                    <a:pt x="451" y="479"/>
                  </a:cubicBezTo>
                  <a:cubicBezTo>
                    <a:pt x="415" y="497"/>
                    <a:pt x="397" y="515"/>
                    <a:pt x="356" y="533"/>
                  </a:cubicBezTo>
                  <a:cubicBezTo>
                    <a:pt x="302" y="551"/>
                    <a:pt x="266" y="573"/>
                    <a:pt x="207" y="591"/>
                  </a:cubicBezTo>
                  <a:cubicBezTo>
                    <a:pt x="189" y="609"/>
                    <a:pt x="171" y="609"/>
                    <a:pt x="153" y="627"/>
                  </a:cubicBezTo>
                  <a:cubicBezTo>
                    <a:pt x="131" y="627"/>
                    <a:pt x="113" y="627"/>
                    <a:pt x="95" y="645"/>
                  </a:cubicBezTo>
                  <a:cubicBezTo>
                    <a:pt x="41" y="663"/>
                    <a:pt x="0" y="686"/>
                    <a:pt x="0" y="686"/>
                  </a:cubicBezTo>
                  <a:lnTo>
                    <a:pt x="171" y="686"/>
                  </a:lnTo>
                  <a:cubicBezTo>
                    <a:pt x="189" y="663"/>
                    <a:pt x="207" y="663"/>
                    <a:pt x="225" y="663"/>
                  </a:cubicBezTo>
                  <a:cubicBezTo>
                    <a:pt x="266" y="663"/>
                    <a:pt x="284" y="663"/>
                    <a:pt x="320" y="645"/>
                  </a:cubicBezTo>
                  <a:cubicBezTo>
                    <a:pt x="338" y="645"/>
                    <a:pt x="379" y="645"/>
                    <a:pt x="397" y="627"/>
                  </a:cubicBezTo>
                  <a:cubicBezTo>
                    <a:pt x="433" y="627"/>
                    <a:pt x="469" y="609"/>
                    <a:pt x="491" y="609"/>
                  </a:cubicBezTo>
                  <a:cubicBezTo>
                    <a:pt x="527" y="591"/>
                    <a:pt x="564" y="591"/>
                    <a:pt x="582" y="573"/>
                  </a:cubicBezTo>
                  <a:cubicBezTo>
                    <a:pt x="622" y="551"/>
                    <a:pt x="658" y="533"/>
                    <a:pt x="694" y="533"/>
                  </a:cubicBezTo>
                  <a:cubicBezTo>
                    <a:pt x="735" y="515"/>
                    <a:pt x="753" y="497"/>
                    <a:pt x="789" y="479"/>
                  </a:cubicBezTo>
                  <a:cubicBezTo>
                    <a:pt x="866" y="461"/>
                    <a:pt x="942" y="420"/>
                    <a:pt x="996" y="384"/>
                  </a:cubicBezTo>
                  <a:cubicBezTo>
                    <a:pt x="1073" y="348"/>
                    <a:pt x="1145" y="307"/>
                    <a:pt x="1222" y="271"/>
                  </a:cubicBezTo>
                  <a:lnTo>
                    <a:pt x="1240" y="271"/>
                  </a:lnTo>
                  <a:lnTo>
                    <a:pt x="1258" y="253"/>
                  </a:lnTo>
                  <a:cubicBezTo>
                    <a:pt x="1280" y="253"/>
                    <a:pt x="1298" y="235"/>
                    <a:pt x="1316" y="235"/>
                  </a:cubicBezTo>
                  <a:cubicBezTo>
                    <a:pt x="1334" y="235"/>
                    <a:pt x="1352" y="213"/>
                    <a:pt x="1370" y="213"/>
                  </a:cubicBezTo>
                  <a:cubicBezTo>
                    <a:pt x="1393" y="213"/>
                    <a:pt x="1411" y="213"/>
                    <a:pt x="1429" y="195"/>
                  </a:cubicBezTo>
                  <a:lnTo>
                    <a:pt x="1465" y="195"/>
                  </a:lnTo>
                  <a:cubicBezTo>
                    <a:pt x="1483" y="195"/>
                    <a:pt x="1506" y="177"/>
                    <a:pt x="1524" y="177"/>
                  </a:cubicBezTo>
                  <a:lnTo>
                    <a:pt x="1618" y="177"/>
                  </a:lnTo>
                  <a:cubicBezTo>
                    <a:pt x="1690" y="195"/>
                    <a:pt x="1749" y="195"/>
                    <a:pt x="1803" y="235"/>
                  </a:cubicBezTo>
                  <a:cubicBezTo>
                    <a:pt x="1844" y="253"/>
                    <a:pt x="1880" y="289"/>
                    <a:pt x="1916" y="348"/>
                  </a:cubicBezTo>
                  <a:lnTo>
                    <a:pt x="1934" y="366"/>
                  </a:lnTo>
                  <a:cubicBezTo>
                    <a:pt x="1934" y="384"/>
                    <a:pt x="1956" y="402"/>
                    <a:pt x="1956" y="402"/>
                  </a:cubicBezTo>
                  <a:cubicBezTo>
                    <a:pt x="1974" y="420"/>
                    <a:pt x="1974" y="461"/>
                    <a:pt x="1974" y="479"/>
                  </a:cubicBezTo>
                  <a:cubicBezTo>
                    <a:pt x="1992" y="479"/>
                    <a:pt x="1992" y="497"/>
                    <a:pt x="1992" y="515"/>
                  </a:cubicBezTo>
                  <a:lnTo>
                    <a:pt x="1992" y="533"/>
                  </a:lnTo>
                  <a:cubicBezTo>
                    <a:pt x="2010" y="551"/>
                    <a:pt x="2010" y="573"/>
                    <a:pt x="2010" y="591"/>
                  </a:cubicBezTo>
                  <a:cubicBezTo>
                    <a:pt x="2029" y="663"/>
                    <a:pt x="2029" y="704"/>
                    <a:pt x="2029" y="704"/>
                  </a:cubicBezTo>
                  <a:lnTo>
                    <a:pt x="2029" y="663"/>
                  </a:lnTo>
                  <a:cubicBezTo>
                    <a:pt x="2029" y="663"/>
                    <a:pt x="2047" y="627"/>
                    <a:pt x="2047" y="591"/>
                  </a:cubicBezTo>
                  <a:lnTo>
                    <a:pt x="2047" y="533"/>
                  </a:lnTo>
                  <a:lnTo>
                    <a:pt x="2047" y="497"/>
                  </a:lnTo>
                  <a:lnTo>
                    <a:pt x="2047" y="461"/>
                  </a:lnTo>
                  <a:lnTo>
                    <a:pt x="2047" y="384"/>
                  </a:lnTo>
                  <a:cubicBezTo>
                    <a:pt x="2029" y="348"/>
                    <a:pt x="2029" y="307"/>
                    <a:pt x="2010" y="289"/>
                  </a:cubicBezTo>
                  <a:cubicBezTo>
                    <a:pt x="1992" y="213"/>
                    <a:pt x="1934" y="159"/>
                    <a:pt x="1880" y="100"/>
                  </a:cubicBezTo>
                  <a:cubicBezTo>
                    <a:pt x="1803" y="64"/>
                    <a:pt x="1731" y="28"/>
                    <a:pt x="1636" y="10"/>
                  </a:cubicBezTo>
                  <a:cubicBezTo>
                    <a:pt x="1613" y="3"/>
                    <a:pt x="1589" y="0"/>
                    <a:pt x="1564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6"/>
            <p:cNvSpPr/>
            <p:nvPr/>
          </p:nvSpPr>
          <p:spPr>
            <a:xfrm rot="1200198">
              <a:off x="8033763" y="1502763"/>
              <a:ext cx="87694" cy="109809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1281" y="0"/>
                  </a:moveTo>
                  <a:cubicBezTo>
                    <a:pt x="1281" y="0"/>
                    <a:pt x="1263" y="18"/>
                    <a:pt x="1222" y="77"/>
                  </a:cubicBezTo>
                  <a:cubicBezTo>
                    <a:pt x="1204" y="131"/>
                    <a:pt x="1168" y="226"/>
                    <a:pt x="1127" y="320"/>
                  </a:cubicBezTo>
                  <a:cubicBezTo>
                    <a:pt x="1073" y="415"/>
                    <a:pt x="1037" y="528"/>
                    <a:pt x="979" y="640"/>
                  </a:cubicBezTo>
                  <a:cubicBezTo>
                    <a:pt x="961" y="694"/>
                    <a:pt x="925" y="753"/>
                    <a:pt x="902" y="807"/>
                  </a:cubicBezTo>
                  <a:cubicBezTo>
                    <a:pt x="866" y="866"/>
                    <a:pt x="848" y="938"/>
                    <a:pt x="812" y="996"/>
                  </a:cubicBezTo>
                  <a:cubicBezTo>
                    <a:pt x="771" y="1051"/>
                    <a:pt x="735" y="1109"/>
                    <a:pt x="699" y="1145"/>
                  </a:cubicBezTo>
                  <a:cubicBezTo>
                    <a:pt x="659" y="1204"/>
                    <a:pt x="623" y="1258"/>
                    <a:pt x="587" y="1294"/>
                  </a:cubicBezTo>
                  <a:cubicBezTo>
                    <a:pt x="546" y="1335"/>
                    <a:pt x="492" y="1371"/>
                    <a:pt x="451" y="1407"/>
                  </a:cubicBezTo>
                  <a:cubicBezTo>
                    <a:pt x="415" y="1429"/>
                    <a:pt x="361" y="1465"/>
                    <a:pt x="321" y="1483"/>
                  </a:cubicBezTo>
                  <a:cubicBezTo>
                    <a:pt x="303" y="1483"/>
                    <a:pt x="285" y="1501"/>
                    <a:pt x="248" y="1501"/>
                  </a:cubicBezTo>
                  <a:cubicBezTo>
                    <a:pt x="226" y="1519"/>
                    <a:pt x="208" y="1519"/>
                    <a:pt x="190" y="1542"/>
                  </a:cubicBezTo>
                  <a:cubicBezTo>
                    <a:pt x="154" y="1542"/>
                    <a:pt x="113" y="1560"/>
                    <a:pt x="95" y="1560"/>
                  </a:cubicBezTo>
                  <a:cubicBezTo>
                    <a:pt x="59" y="1578"/>
                    <a:pt x="41" y="1578"/>
                    <a:pt x="23" y="1578"/>
                  </a:cubicBezTo>
                  <a:lnTo>
                    <a:pt x="1" y="1578"/>
                  </a:lnTo>
                  <a:lnTo>
                    <a:pt x="23" y="1596"/>
                  </a:lnTo>
                  <a:lnTo>
                    <a:pt x="95" y="1596"/>
                  </a:lnTo>
                  <a:cubicBezTo>
                    <a:pt x="107" y="1596"/>
                    <a:pt x="129" y="1604"/>
                    <a:pt x="159" y="1604"/>
                  </a:cubicBezTo>
                  <a:cubicBezTo>
                    <a:pt x="173" y="1604"/>
                    <a:pt x="190" y="1602"/>
                    <a:pt x="208" y="1596"/>
                  </a:cubicBezTo>
                  <a:cubicBezTo>
                    <a:pt x="248" y="1596"/>
                    <a:pt x="303" y="1596"/>
                    <a:pt x="361" y="1578"/>
                  </a:cubicBezTo>
                  <a:cubicBezTo>
                    <a:pt x="379" y="1578"/>
                    <a:pt x="415" y="1578"/>
                    <a:pt x="433" y="1560"/>
                  </a:cubicBezTo>
                  <a:cubicBezTo>
                    <a:pt x="474" y="1560"/>
                    <a:pt x="492" y="1542"/>
                    <a:pt x="528" y="1519"/>
                  </a:cubicBezTo>
                  <a:cubicBezTo>
                    <a:pt x="587" y="1501"/>
                    <a:pt x="641" y="1465"/>
                    <a:pt x="699" y="1407"/>
                  </a:cubicBezTo>
                  <a:cubicBezTo>
                    <a:pt x="753" y="1371"/>
                    <a:pt x="812" y="1317"/>
                    <a:pt x="848" y="1258"/>
                  </a:cubicBezTo>
                  <a:cubicBezTo>
                    <a:pt x="902" y="1204"/>
                    <a:pt x="943" y="1145"/>
                    <a:pt x="979" y="1091"/>
                  </a:cubicBezTo>
                  <a:cubicBezTo>
                    <a:pt x="1015" y="1014"/>
                    <a:pt x="1037" y="956"/>
                    <a:pt x="1073" y="884"/>
                  </a:cubicBezTo>
                  <a:cubicBezTo>
                    <a:pt x="1091" y="825"/>
                    <a:pt x="1127" y="753"/>
                    <a:pt x="1150" y="694"/>
                  </a:cubicBezTo>
                  <a:cubicBezTo>
                    <a:pt x="1186" y="564"/>
                    <a:pt x="1204" y="451"/>
                    <a:pt x="1222" y="338"/>
                  </a:cubicBezTo>
                  <a:cubicBezTo>
                    <a:pt x="1240" y="244"/>
                    <a:pt x="1263" y="149"/>
                    <a:pt x="1263" y="95"/>
                  </a:cubicBezTo>
                  <a:cubicBezTo>
                    <a:pt x="1281" y="36"/>
                    <a:pt x="1281" y="0"/>
                    <a:pt x="1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 rot="1200198">
              <a:off x="7837969" y="832390"/>
              <a:ext cx="52849" cy="100362"/>
            </a:xfrm>
            <a:custGeom>
              <a:avLst/>
              <a:gdLst/>
              <a:ahLst/>
              <a:cxnLst/>
              <a:rect l="l" t="t" r="r" b="b"/>
              <a:pathLst>
                <a:path w="772" h="1466" extrusionOk="0">
                  <a:moveTo>
                    <a:pt x="695" y="0"/>
                  </a:moveTo>
                  <a:cubicBezTo>
                    <a:pt x="677" y="18"/>
                    <a:pt x="677" y="18"/>
                    <a:pt x="659" y="18"/>
                  </a:cubicBezTo>
                  <a:cubicBezTo>
                    <a:pt x="636" y="18"/>
                    <a:pt x="618" y="36"/>
                    <a:pt x="600" y="36"/>
                  </a:cubicBezTo>
                  <a:cubicBezTo>
                    <a:pt x="600" y="36"/>
                    <a:pt x="582" y="54"/>
                    <a:pt x="564" y="54"/>
                  </a:cubicBezTo>
                  <a:cubicBezTo>
                    <a:pt x="546" y="72"/>
                    <a:pt x="524" y="72"/>
                    <a:pt x="506" y="95"/>
                  </a:cubicBezTo>
                  <a:cubicBezTo>
                    <a:pt x="488" y="95"/>
                    <a:pt x="469" y="113"/>
                    <a:pt x="451" y="131"/>
                  </a:cubicBezTo>
                  <a:cubicBezTo>
                    <a:pt x="433" y="149"/>
                    <a:pt x="411" y="149"/>
                    <a:pt x="393" y="167"/>
                  </a:cubicBezTo>
                  <a:cubicBezTo>
                    <a:pt x="375" y="185"/>
                    <a:pt x="357" y="208"/>
                    <a:pt x="339" y="226"/>
                  </a:cubicBezTo>
                  <a:cubicBezTo>
                    <a:pt x="321" y="244"/>
                    <a:pt x="298" y="262"/>
                    <a:pt x="280" y="280"/>
                  </a:cubicBezTo>
                  <a:cubicBezTo>
                    <a:pt x="244" y="338"/>
                    <a:pt x="208" y="374"/>
                    <a:pt x="186" y="433"/>
                  </a:cubicBezTo>
                  <a:cubicBezTo>
                    <a:pt x="149" y="469"/>
                    <a:pt x="131" y="523"/>
                    <a:pt x="113" y="582"/>
                  </a:cubicBezTo>
                  <a:cubicBezTo>
                    <a:pt x="95" y="636"/>
                    <a:pt x="73" y="695"/>
                    <a:pt x="55" y="749"/>
                  </a:cubicBezTo>
                  <a:cubicBezTo>
                    <a:pt x="37" y="789"/>
                    <a:pt x="37" y="843"/>
                    <a:pt x="19" y="902"/>
                  </a:cubicBezTo>
                  <a:cubicBezTo>
                    <a:pt x="19" y="956"/>
                    <a:pt x="1" y="997"/>
                    <a:pt x="1" y="1051"/>
                  </a:cubicBezTo>
                  <a:lnTo>
                    <a:pt x="1" y="1181"/>
                  </a:lnTo>
                  <a:lnTo>
                    <a:pt x="1" y="1294"/>
                  </a:lnTo>
                  <a:lnTo>
                    <a:pt x="1" y="1389"/>
                  </a:lnTo>
                  <a:cubicBezTo>
                    <a:pt x="19" y="1425"/>
                    <a:pt x="19" y="1465"/>
                    <a:pt x="19" y="1465"/>
                  </a:cubicBezTo>
                  <a:cubicBezTo>
                    <a:pt x="19" y="1465"/>
                    <a:pt x="19" y="1447"/>
                    <a:pt x="37" y="1389"/>
                  </a:cubicBezTo>
                  <a:cubicBezTo>
                    <a:pt x="55" y="1353"/>
                    <a:pt x="73" y="1276"/>
                    <a:pt x="113" y="1199"/>
                  </a:cubicBezTo>
                  <a:cubicBezTo>
                    <a:pt x="131" y="1127"/>
                    <a:pt x="149" y="1033"/>
                    <a:pt x="186" y="938"/>
                  </a:cubicBezTo>
                  <a:cubicBezTo>
                    <a:pt x="208" y="902"/>
                    <a:pt x="226" y="843"/>
                    <a:pt x="244" y="807"/>
                  </a:cubicBezTo>
                  <a:cubicBezTo>
                    <a:pt x="262" y="749"/>
                    <a:pt x="280" y="695"/>
                    <a:pt x="298" y="658"/>
                  </a:cubicBezTo>
                  <a:cubicBezTo>
                    <a:pt x="321" y="600"/>
                    <a:pt x="339" y="564"/>
                    <a:pt x="357" y="505"/>
                  </a:cubicBezTo>
                  <a:cubicBezTo>
                    <a:pt x="357" y="487"/>
                    <a:pt x="375" y="469"/>
                    <a:pt x="393" y="451"/>
                  </a:cubicBezTo>
                  <a:cubicBezTo>
                    <a:pt x="393" y="433"/>
                    <a:pt x="411" y="411"/>
                    <a:pt x="411" y="393"/>
                  </a:cubicBezTo>
                  <a:cubicBezTo>
                    <a:pt x="433" y="356"/>
                    <a:pt x="451" y="338"/>
                    <a:pt x="451" y="320"/>
                  </a:cubicBezTo>
                  <a:cubicBezTo>
                    <a:pt x="469" y="298"/>
                    <a:pt x="488" y="280"/>
                    <a:pt x="488" y="262"/>
                  </a:cubicBezTo>
                  <a:cubicBezTo>
                    <a:pt x="506" y="262"/>
                    <a:pt x="524" y="244"/>
                    <a:pt x="524" y="226"/>
                  </a:cubicBezTo>
                  <a:lnTo>
                    <a:pt x="582" y="167"/>
                  </a:lnTo>
                  <a:lnTo>
                    <a:pt x="618" y="131"/>
                  </a:lnTo>
                  <a:cubicBezTo>
                    <a:pt x="618" y="113"/>
                    <a:pt x="636" y="113"/>
                    <a:pt x="659" y="95"/>
                  </a:cubicBezTo>
                  <a:lnTo>
                    <a:pt x="677" y="72"/>
                  </a:lnTo>
                  <a:lnTo>
                    <a:pt x="713" y="36"/>
                  </a:lnTo>
                  <a:cubicBezTo>
                    <a:pt x="749" y="18"/>
                    <a:pt x="772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 rot="1200198">
              <a:off x="7724093" y="976616"/>
              <a:ext cx="469412" cy="495032"/>
            </a:xfrm>
            <a:custGeom>
              <a:avLst/>
              <a:gdLst/>
              <a:ahLst/>
              <a:cxnLst/>
              <a:rect l="l" t="t" r="r" b="b"/>
              <a:pathLst>
                <a:path w="6857" h="7231" extrusionOk="0">
                  <a:moveTo>
                    <a:pt x="6293" y="6176"/>
                  </a:moveTo>
                  <a:cubicBezTo>
                    <a:pt x="6293" y="6176"/>
                    <a:pt x="6649" y="3021"/>
                    <a:pt x="6762" y="2142"/>
                  </a:cubicBezTo>
                  <a:cubicBezTo>
                    <a:pt x="6856" y="1425"/>
                    <a:pt x="6257" y="677"/>
                    <a:pt x="5563" y="600"/>
                  </a:cubicBezTo>
                  <a:cubicBezTo>
                    <a:pt x="5094" y="542"/>
                    <a:pt x="4603" y="451"/>
                    <a:pt x="4116" y="375"/>
                  </a:cubicBezTo>
                  <a:lnTo>
                    <a:pt x="4116" y="375"/>
                  </a:lnTo>
                  <a:cubicBezTo>
                    <a:pt x="3647" y="298"/>
                    <a:pt x="3156" y="244"/>
                    <a:pt x="2687" y="149"/>
                  </a:cubicBezTo>
                  <a:cubicBezTo>
                    <a:pt x="1993" y="1"/>
                    <a:pt x="1186" y="524"/>
                    <a:pt x="1073" y="1218"/>
                  </a:cubicBezTo>
                  <a:cubicBezTo>
                    <a:pt x="902" y="2119"/>
                    <a:pt x="266" y="5221"/>
                    <a:pt x="266" y="5221"/>
                  </a:cubicBezTo>
                  <a:cubicBezTo>
                    <a:pt x="266" y="5221"/>
                    <a:pt x="0" y="6140"/>
                    <a:pt x="1222" y="6609"/>
                  </a:cubicBezTo>
                  <a:cubicBezTo>
                    <a:pt x="1731" y="6798"/>
                    <a:pt x="2425" y="6947"/>
                    <a:pt x="3065" y="7042"/>
                  </a:cubicBezTo>
                  <a:lnTo>
                    <a:pt x="3065" y="7042"/>
                  </a:lnTo>
                  <a:lnTo>
                    <a:pt x="3065" y="7042"/>
                  </a:lnTo>
                  <a:cubicBezTo>
                    <a:pt x="3701" y="7154"/>
                    <a:pt x="4395" y="7231"/>
                    <a:pt x="4941" y="7190"/>
                  </a:cubicBezTo>
                  <a:cubicBezTo>
                    <a:pt x="6239" y="7136"/>
                    <a:pt x="6293" y="6176"/>
                    <a:pt x="6293" y="6176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 rot="1200198">
              <a:off x="7807586" y="1061659"/>
              <a:ext cx="326473" cy="332166"/>
            </a:xfrm>
            <a:custGeom>
              <a:avLst/>
              <a:gdLst/>
              <a:ahLst/>
              <a:cxnLst/>
              <a:rect l="l" t="t" r="r" b="b"/>
              <a:pathLst>
                <a:path w="4769" h="4852" extrusionOk="0">
                  <a:moveTo>
                    <a:pt x="3359" y="1"/>
                  </a:moveTo>
                  <a:cubicBezTo>
                    <a:pt x="3332" y="1"/>
                    <a:pt x="3306" y="1"/>
                    <a:pt x="3281" y="3"/>
                  </a:cubicBezTo>
                  <a:cubicBezTo>
                    <a:pt x="2794" y="21"/>
                    <a:pt x="2533" y="359"/>
                    <a:pt x="2154" y="643"/>
                  </a:cubicBezTo>
                  <a:cubicBezTo>
                    <a:pt x="2059" y="715"/>
                    <a:pt x="1955" y="741"/>
                    <a:pt x="1847" y="741"/>
                  </a:cubicBezTo>
                  <a:cubicBezTo>
                    <a:pt x="1573" y="741"/>
                    <a:pt x="1271" y="573"/>
                    <a:pt x="1001" y="573"/>
                  </a:cubicBezTo>
                  <a:cubicBezTo>
                    <a:pt x="940" y="573"/>
                    <a:pt x="881" y="582"/>
                    <a:pt x="824" y="602"/>
                  </a:cubicBezTo>
                  <a:cubicBezTo>
                    <a:pt x="333" y="755"/>
                    <a:pt x="125" y="1188"/>
                    <a:pt x="373" y="1639"/>
                  </a:cubicBezTo>
                  <a:cubicBezTo>
                    <a:pt x="558" y="2013"/>
                    <a:pt x="842" y="2067"/>
                    <a:pt x="802" y="2540"/>
                  </a:cubicBezTo>
                  <a:cubicBezTo>
                    <a:pt x="748" y="3158"/>
                    <a:pt x="166" y="3478"/>
                    <a:pt x="71" y="4060"/>
                  </a:cubicBezTo>
                  <a:cubicBezTo>
                    <a:pt x="0" y="4627"/>
                    <a:pt x="441" y="4851"/>
                    <a:pt x="910" y="4851"/>
                  </a:cubicBezTo>
                  <a:cubicBezTo>
                    <a:pt x="1186" y="4851"/>
                    <a:pt x="1471" y="4773"/>
                    <a:pt x="1667" y="4641"/>
                  </a:cubicBezTo>
                  <a:cubicBezTo>
                    <a:pt x="2080" y="4369"/>
                    <a:pt x="2468" y="3939"/>
                    <a:pt x="2989" y="3939"/>
                  </a:cubicBezTo>
                  <a:cubicBezTo>
                    <a:pt x="3082" y="3939"/>
                    <a:pt x="3179" y="3952"/>
                    <a:pt x="3281" y="3983"/>
                  </a:cubicBezTo>
                  <a:cubicBezTo>
                    <a:pt x="3539" y="4085"/>
                    <a:pt x="3764" y="4408"/>
                    <a:pt x="4070" y="4408"/>
                  </a:cubicBezTo>
                  <a:cubicBezTo>
                    <a:pt x="4101" y="4408"/>
                    <a:pt x="4132" y="4405"/>
                    <a:pt x="4164" y="4398"/>
                  </a:cubicBezTo>
                  <a:cubicBezTo>
                    <a:pt x="4579" y="4344"/>
                    <a:pt x="4768" y="3703"/>
                    <a:pt x="4710" y="3307"/>
                  </a:cubicBezTo>
                  <a:cubicBezTo>
                    <a:pt x="4615" y="2595"/>
                    <a:pt x="3376" y="2315"/>
                    <a:pt x="3808" y="1616"/>
                  </a:cubicBezTo>
                  <a:cubicBezTo>
                    <a:pt x="4034" y="1242"/>
                    <a:pt x="4710" y="1017"/>
                    <a:pt x="4390" y="453"/>
                  </a:cubicBezTo>
                  <a:cubicBezTo>
                    <a:pt x="4196" y="121"/>
                    <a:pt x="3728" y="1"/>
                    <a:pt x="3359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 rot="1200198">
              <a:off x="7791166" y="1272585"/>
              <a:ext cx="106520" cy="65858"/>
            </a:xfrm>
            <a:custGeom>
              <a:avLst/>
              <a:gdLst/>
              <a:ahLst/>
              <a:cxnLst/>
              <a:rect l="l" t="t" r="r" b="b"/>
              <a:pathLst>
                <a:path w="1556" h="962" extrusionOk="0">
                  <a:moveTo>
                    <a:pt x="339" y="1"/>
                  </a:moveTo>
                  <a:cubicBezTo>
                    <a:pt x="316" y="1"/>
                    <a:pt x="298" y="23"/>
                    <a:pt x="280" y="41"/>
                  </a:cubicBezTo>
                  <a:cubicBezTo>
                    <a:pt x="244" y="59"/>
                    <a:pt x="226" y="96"/>
                    <a:pt x="185" y="136"/>
                  </a:cubicBezTo>
                  <a:cubicBezTo>
                    <a:pt x="167" y="172"/>
                    <a:pt x="131" y="208"/>
                    <a:pt x="91" y="267"/>
                  </a:cubicBezTo>
                  <a:cubicBezTo>
                    <a:pt x="73" y="303"/>
                    <a:pt x="37" y="361"/>
                    <a:pt x="19" y="434"/>
                  </a:cubicBezTo>
                  <a:cubicBezTo>
                    <a:pt x="1" y="510"/>
                    <a:pt x="1" y="605"/>
                    <a:pt x="37" y="677"/>
                  </a:cubicBezTo>
                  <a:cubicBezTo>
                    <a:pt x="73" y="772"/>
                    <a:pt x="149" y="830"/>
                    <a:pt x="226" y="866"/>
                  </a:cubicBezTo>
                  <a:lnTo>
                    <a:pt x="244" y="884"/>
                  </a:lnTo>
                  <a:lnTo>
                    <a:pt x="262" y="884"/>
                  </a:lnTo>
                  <a:lnTo>
                    <a:pt x="280" y="902"/>
                  </a:lnTo>
                  <a:lnTo>
                    <a:pt x="339" y="925"/>
                  </a:lnTo>
                  <a:cubicBezTo>
                    <a:pt x="357" y="943"/>
                    <a:pt x="375" y="943"/>
                    <a:pt x="393" y="943"/>
                  </a:cubicBezTo>
                  <a:cubicBezTo>
                    <a:pt x="411" y="943"/>
                    <a:pt x="451" y="961"/>
                    <a:pt x="469" y="961"/>
                  </a:cubicBezTo>
                  <a:lnTo>
                    <a:pt x="600" y="961"/>
                  </a:lnTo>
                  <a:cubicBezTo>
                    <a:pt x="636" y="961"/>
                    <a:pt x="677" y="943"/>
                    <a:pt x="713" y="943"/>
                  </a:cubicBezTo>
                  <a:cubicBezTo>
                    <a:pt x="790" y="925"/>
                    <a:pt x="862" y="902"/>
                    <a:pt x="938" y="866"/>
                  </a:cubicBezTo>
                  <a:cubicBezTo>
                    <a:pt x="956" y="848"/>
                    <a:pt x="992" y="830"/>
                    <a:pt x="1033" y="812"/>
                  </a:cubicBezTo>
                  <a:cubicBezTo>
                    <a:pt x="1051" y="790"/>
                    <a:pt x="1087" y="772"/>
                    <a:pt x="1105" y="754"/>
                  </a:cubicBezTo>
                  <a:cubicBezTo>
                    <a:pt x="1164" y="736"/>
                    <a:pt x="1218" y="700"/>
                    <a:pt x="1258" y="659"/>
                  </a:cubicBezTo>
                  <a:cubicBezTo>
                    <a:pt x="1353" y="587"/>
                    <a:pt x="1425" y="528"/>
                    <a:pt x="1466" y="492"/>
                  </a:cubicBezTo>
                  <a:cubicBezTo>
                    <a:pt x="1502" y="474"/>
                    <a:pt x="1520" y="474"/>
                    <a:pt x="1538" y="452"/>
                  </a:cubicBezTo>
                  <a:cubicBezTo>
                    <a:pt x="1538" y="434"/>
                    <a:pt x="1556" y="434"/>
                    <a:pt x="1556" y="434"/>
                  </a:cubicBezTo>
                  <a:lnTo>
                    <a:pt x="1520" y="434"/>
                  </a:lnTo>
                  <a:cubicBezTo>
                    <a:pt x="1502" y="452"/>
                    <a:pt x="1484" y="452"/>
                    <a:pt x="1443" y="452"/>
                  </a:cubicBezTo>
                  <a:cubicBezTo>
                    <a:pt x="1425" y="474"/>
                    <a:pt x="1389" y="492"/>
                    <a:pt x="1330" y="510"/>
                  </a:cubicBezTo>
                  <a:cubicBezTo>
                    <a:pt x="1294" y="510"/>
                    <a:pt x="1258" y="546"/>
                    <a:pt x="1200" y="564"/>
                  </a:cubicBezTo>
                  <a:cubicBezTo>
                    <a:pt x="1146" y="587"/>
                    <a:pt x="1087" y="605"/>
                    <a:pt x="1033" y="641"/>
                  </a:cubicBezTo>
                  <a:cubicBezTo>
                    <a:pt x="1015" y="641"/>
                    <a:pt x="974" y="659"/>
                    <a:pt x="956" y="677"/>
                  </a:cubicBezTo>
                  <a:cubicBezTo>
                    <a:pt x="920" y="677"/>
                    <a:pt x="902" y="700"/>
                    <a:pt x="862" y="700"/>
                  </a:cubicBezTo>
                  <a:cubicBezTo>
                    <a:pt x="826" y="718"/>
                    <a:pt x="808" y="718"/>
                    <a:pt x="767" y="736"/>
                  </a:cubicBezTo>
                  <a:cubicBezTo>
                    <a:pt x="749" y="736"/>
                    <a:pt x="731" y="736"/>
                    <a:pt x="731" y="754"/>
                  </a:cubicBezTo>
                  <a:lnTo>
                    <a:pt x="677" y="754"/>
                  </a:lnTo>
                  <a:cubicBezTo>
                    <a:pt x="636" y="754"/>
                    <a:pt x="618" y="772"/>
                    <a:pt x="582" y="772"/>
                  </a:cubicBezTo>
                  <a:lnTo>
                    <a:pt x="542" y="772"/>
                  </a:lnTo>
                  <a:lnTo>
                    <a:pt x="488" y="754"/>
                  </a:lnTo>
                  <a:lnTo>
                    <a:pt x="411" y="754"/>
                  </a:lnTo>
                  <a:lnTo>
                    <a:pt x="357" y="736"/>
                  </a:lnTo>
                  <a:lnTo>
                    <a:pt x="339" y="718"/>
                  </a:lnTo>
                  <a:lnTo>
                    <a:pt x="316" y="718"/>
                  </a:lnTo>
                  <a:cubicBezTo>
                    <a:pt x="262" y="677"/>
                    <a:pt x="226" y="641"/>
                    <a:pt x="204" y="605"/>
                  </a:cubicBezTo>
                  <a:cubicBezTo>
                    <a:pt x="167" y="564"/>
                    <a:pt x="167" y="510"/>
                    <a:pt x="167" y="452"/>
                  </a:cubicBezTo>
                  <a:cubicBezTo>
                    <a:pt x="167" y="416"/>
                    <a:pt x="185" y="361"/>
                    <a:pt x="204" y="303"/>
                  </a:cubicBezTo>
                  <a:cubicBezTo>
                    <a:pt x="204" y="285"/>
                    <a:pt x="226" y="249"/>
                    <a:pt x="226" y="226"/>
                  </a:cubicBezTo>
                  <a:cubicBezTo>
                    <a:pt x="244" y="208"/>
                    <a:pt x="244" y="190"/>
                    <a:pt x="262" y="172"/>
                  </a:cubicBezTo>
                  <a:cubicBezTo>
                    <a:pt x="262" y="154"/>
                    <a:pt x="280" y="136"/>
                    <a:pt x="280" y="114"/>
                  </a:cubicBezTo>
                  <a:cubicBezTo>
                    <a:pt x="280" y="96"/>
                    <a:pt x="298" y="78"/>
                    <a:pt x="298" y="59"/>
                  </a:cubicBezTo>
                  <a:cubicBezTo>
                    <a:pt x="316" y="41"/>
                    <a:pt x="339" y="23"/>
                    <a:pt x="339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 rot="1200198">
              <a:off x="8063809" y="1117187"/>
              <a:ext cx="54081" cy="101868"/>
            </a:xfrm>
            <a:custGeom>
              <a:avLst/>
              <a:gdLst/>
              <a:ahLst/>
              <a:cxnLst/>
              <a:rect l="l" t="t" r="r" b="b"/>
              <a:pathLst>
                <a:path w="790" h="1488" extrusionOk="0">
                  <a:moveTo>
                    <a:pt x="131" y="0"/>
                  </a:moveTo>
                  <a:lnTo>
                    <a:pt x="149" y="23"/>
                  </a:lnTo>
                  <a:cubicBezTo>
                    <a:pt x="167" y="23"/>
                    <a:pt x="190" y="23"/>
                    <a:pt x="208" y="41"/>
                  </a:cubicBezTo>
                  <a:cubicBezTo>
                    <a:pt x="226" y="41"/>
                    <a:pt x="262" y="59"/>
                    <a:pt x="302" y="77"/>
                  </a:cubicBezTo>
                  <a:cubicBezTo>
                    <a:pt x="339" y="95"/>
                    <a:pt x="357" y="135"/>
                    <a:pt x="393" y="153"/>
                  </a:cubicBezTo>
                  <a:cubicBezTo>
                    <a:pt x="433" y="189"/>
                    <a:pt x="469" y="207"/>
                    <a:pt x="505" y="248"/>
                  </a:cubicBezTo>
                  <a:cubicBezTo>
                    <a:pt x="546" y="284"/>
                    <a:pt x="564" y="320"/>
                    <a:pt x="582" y="379"/>
                  </a:cubicBezTo>
                  <a:lnTo>
                    <a:pt x="582" y="397"/>
                  </a:lnTo>
                  <a:cubicBezTo>
                    <a:pt x="600" y="415"/>
                    <a:pt x="600" y="433"/>
                    <a:pt x="600" y="433"/>
                  </a:cubicBezTo>
                  <a:lnTo>
                    <a:pt x="600" y="451"/>
                  </a:lnTo>
                  <a:lnTo>
                    <a:pt x="600" y="473"/>
                  </a:lnTo>
                  <a:lnTo>
                    <a:pt x="600" y="491"/>
                  </a:lnTo>
                  <a:lnTo>
                    <a:pt x="600" y="509"/>
                  </a:lnTo>
                  <a:lnTo>
                    <a:pt x="582" y="546"/>
                  </a:lnTo>
                  <a:lnTo>
                    <a:pt x="582" y="586"/>
                  </a:lnTo>
                  <a:cubicBezTo>
                    <a:pt x="582" y="604"/>
                    <a:pt x="564" y="622"/>
                    <a:pt x="546" y="640"/>
                  </a:cubicBezTo>
                  <a:cubicBezTo>
                    <a:pt x="528" y="699"/>
                    <a:pt x="487" y="735"/>
                    <a:pt x="451" y="789"/>
                  </a:cubicBezTo>
                  <a:cubicBezTo>
                    <a:pt x="415" y="830"/>
                    <a:pt x="375" y="866"/>
                    <a:pt x="339" y="924"/>
                  </a:cubicBezTo>
                  <a:cubicBezTo>
                    <a:pt x="302" y="960"/>
                    <a:pt x="244" y="996"/>
                    <a:pt x="208" y="1055"/>
                  </a:cubicBezTo>
                  <a:cubicBezTo>
                    <a:pt x="190" y="1073"/>
                    <a:pt x="190" y="1091"/>
                    <a:pt x="167" y="1109"/>
                  </a:cubicBezTo>
                  <a:lnTo>
                    <a:pt x="113" y="1168"/>
                  </a:lnTo>
                  <a:cubicBezTo>
                    <a:pt x="95" y="1222"/>
                    <a:pt x="55" y="1262"/>
                    <a:pt x="37" y="1298"/>
                  </a:cubicBezTo>
                  <a:cubicBezTo>
                    <a:pt x="18" y="1334"/>
                    <a:pt x="18" y="1375"/>
                    <a:pt x="18" y="1393"/>
                  </a:cubicBezTo>
                  <a:cubicBezTo>
                    <a:pt x="0" y="1429"/>
                    <a:pt x="0" y="1447"/>
                    <a:pt x="0" y="1465"/>
                  </a:cubicBezTo>
                  <a:lnTo>
                    <a:pt x="0" y="1488"/>
                  </a:lnTo>
                  <a:lnTo>
                    <a:pt x="18" y="1465"/>
                  </a:lnTo>
                  <a:cubicBezTo>
                    <a:pt x="18" y="1447"/>
                    <a:pt x="37" y="1429"/>
                    <a:pt x="37" y="1411"/>
                  </a:cubicBezTo>
                  <a:cubicBezTo>
                    <a:pt x="55" y="1393"/>
                    <a:pt x="77" y="1352"/>
                    <a:pt x="113" y="1334"/>
                  </a:cubicBezTo>
                  <a:cubicBezTo>
                    <a:pt x="131" y="1298"/>
                    <a:pt x="167" y="1280"/>
                    <a:pt x="208" y="1240"/>
                  </a:cubicBezTo>
                  <a:cubicBezTo>
                    <a:pt x="244" y="1222"/>
                    <a:pt x="280" y="1186"/>
                    <a:pt x="320" y="1150"/>
                  </a:cubicBezTo>
                  <a:cubicBezTo>
                    <a:pt x="357" y="1109"/>
                    <a:pt x="415" y="1091"/>
                    <a:pt x="451" y="1055"/>
                  </a:cubicBezTo>
                  <a:cubicBezTo>
                    <a:pt x="469" y="1014"/>
                    <a:pt x="505" y="996"/>
                    <a:pt x="528" y="978"/>
                  </a:cubicBezTo>
                  <a:cubicBezTo>
                    <a:pt x="546" y="978"/>
                    <a:pt x="546" y="960"/>
                    <a:pt x="564" y="942"/>
                  </a:cubicBezTo>
                  <a:lnTo>
                    <a:pt x="600" y="924"/>
                  </a:lnTo>
                  <a:cubicBezTo>
                    <a:pt x="641" y="866"/>
                    <a:pt x="677" y="811"/>
                    <a:pt x="713" y="735"/>
                  </a:cubicBezTo>
                  <a:cubicBezTo>
                    <a:pt x="731" y="699"/>
                    <a:pt x="753" y="676"/>
                    <a:pt x="771" y="640"/>
                  </a:cubicBezTo>
                  <a:cubicBezTo>
                    <a:pt x="771" y="622"/>
                    <a:pt x="771" y="586"/>
                    <a:pt x="789" y="564"/>
                  </a:cubicBezTo>
                  <a:lnTo>
                    <a:pt x="789" y="527"/>
                  </a:lnTo>
                  <a:lnTo>
                    <a:pt x="789" y="509"/>
                  </a:lnTo>
                  <a:lnTo>
                    <a:pt x="789" y="491"/>
                  </a:lnTo>
                  <a:lnTo>
                    <a:pt x="789" y="451"/>
                  </a:lnTo>
                  <a:lnTo>
                    <a:pt x="789" y="433"/>
                  </a:lnTo>
                  <a:cubicBezTo>
                    <a:pt x="789" y="415"/>
                    <a:pt x="771" y="415"/>
                    <a:pt x="771" y="397"/>
                  </a:cubicBezTo>
                  <a:cubicBezTo>
                    <a:pt x="771" y="379"/>
                    <a:pt x="771" y="361"/>
                    <a:pt x="753" y="338"/>
                  </a:cubicBezTo>
                  <a:cubicBezTo>
                    <a:pt x="753" y="320"/>
                    <a:pt x="753" y="302"/>
                    <a:pt x="731" y="302"/>
                  </a:cubicBezTo>
                  <a:cubicBezTo>
                    <a:pt x="695" y="225"/>
                    <a:pt x="659" y="189"/>
                    <a:pt x="600" y="153"/>
                  </a:cubicBezTo>
                  <a:cubicBezTo>
                    <a:pt x="564" y="95"/>
                    <a:pt x="505" y="77"/>
                    <a:pt x="451" y="59"/>
                  </a:cubicBezTo>
                  <a:cubicBezTo>
                    <a:pt x="433" y="41"/>
                    <a:pt x="415" y="41"/>
                    <a:pt x="393" y="23"/>
                  </a:cubicBezTo>
                  <a:lnTo>
                    <a:pt x="320" y="23"/>
                  </a:lnTo>
                  <a:cubicBezTo>
                    <a:pt x="280" y="0"/>
                    <a:pt x="244" y="0"/>
                    <a:pt x="226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 rot="1200198">
              <a:off x="8034515" y="1329849"/>
              <a:ext cx="41143" cy="53399"/>
            </a:xfrm>
            <a:custGeom>
              <a:avLst/>
              <a:gdLst/>
              <a:ahLst/>
              <a:cxnLst/>
              <a:rect l="l" t="t" r="r" b="b"/>
              <a:pathLst>
                <a:path w="601" h="780" extrusionOk="0">
                  <a:moveTo>
                    <a:pt x="434" y="0"/>
                  </a:moveTo>
                  <a:lnTo>
                    <a:pt x="434" y="36"/>
                  </a:lnTo>
                  <a:lnTo>
                    <a:pt x="434" y="95"/>
                  </a:lnTo>
                  <a:lnTo>
                    <a:pt x="434" y="172"/>
                  </a:lnTo>
                  <a:lnTo>
                    <a:pt x="434" y="244"/>
                  </a:lnTo>
                  <a:cubicBezTo>
                    <a:pt x="411" y="262"/>
                    <a:pt x="411" y="302"/>
                    <a:pt x="411" y="320"/>
                  </a:cubicBezTo>
                  <a:lnTo>
                    <a:pt x="411" y="415"/>
                  </a:lnTo>
                  <a:cubicBezTo>
                    <a:pt x="393" y="433"/>
                    <a:pt x="393" y="469"/>
                    <a:pt x="375" y="487"/>
                  </a:cubicBezTo>
                  <a:cubicBezTo>
                    <a:pt x="375" y="510"/>
                    <a:pt x="357" y="528"/>
                    <a:pt x="357" y="546"/>
                  </a:cubicBezTo>
                  <a:cubicBezTo>
                    <a:pt x="339" y="564"/>
                    <a:pt x="321" y="582"/>
                    <a:pt x="298" y="600"/>
                  </a:cubicBezTo>
                  <a:cubicBezTo>
                    <a:pt x="280" y="622"/>
                    <a:pt x="262" y="622"/>
                    <a:pt x="244" y="641"/>
                  </a:cubicBezTo>
                  <a:cubicBezTo>
                    <a:pt x="226" y="641"/>
                    <a:pt x="208" y="659"/>
                    <a:pt x="168" y="659"/>
                  </a:cubicBezTo>
                  <a:cubicBezTo>
                    <a:pt x="150" y="659"/>
                    <a:pt x="132" y="659"/>
                    <a:pt x="114" y="677"/>
                  </a:cubicBezTo>
                  <a:lnTo>
                    <a:pt x="1" y="677"/>
                  </a:lnTo>
                  <a:cubicBezTo>
                    <a:pt x="1" y="677"/>
                    <a:pt x="19" y="695"/>
                    <a:pt x="55" y="713"/>
                  </a:cubicBezTo>
                  <a:cubicBezTo>
                    <a:pt x="55" y="713"/>
                    <a:pt x="73" y="735"/>
                    <a:pt x="96" y="753"/>
                  </a:cubicBezTo>
                  <a:lnTo>
                    <a:pt x="132" y="753"/>
                  </a:lnTo>
                  <a:cubicBezTo>
                    <a:pt x="150" y="771"/>
                    <a:pt x="168" y="771"/>
                    <a:pt x="168" y="771"/>
                  </a:cubicBezTo>
                  <a:cubicBezTo>
                    <a:pt x="195" y="771"/>
                    <a:pt x="220" y="779"/>
                    <a:pt x="244" y="779"/>
                  </a:cubicBezTo>
                  <a:cubicBezTo>
                    <a:pt x="256" y="779"/>
                    <a:pt x="268" y="777"/>
                    <a:pt x="280" y="771"/>
                  </a:cubicBezTo>
                  <a:cubicBezTo>
                    <a:pt x="298" y="771"/>
                    <a:pt x="357" y="771"/>
                    <a:pt x="393" y="753"/>
                  </a:cubicBezTo>
                  <a:cubicBezTo>
                    <a:pt x="434" y="735"/>
                    <a:pt x="470" y="713"/>
                    <a:pt x="488" y="677"/>
                  </a:cubicBezTo>
                  <a:cubicBezTo>
                    <a:pt x="524" y="641"/>
                    <a:pt x="546" y="600"/>
                    <a:pt x="564" y="564"/>
                  </a:cubicBezTo>
                  <a:cubicBezTo>
                    <a:pt x="582" y="528"/>
                    <a:pt x="600" y="469"/>
                    <a:pt x="600" y="433"/>
                  </a:cubicBezTo>
                  <a:lnTo>
                    <a:pt x="600" y="320"/>
                  </a:lnTo>
                  <a:cubicBezTo>
                    <a:pt x="582" y="244"/>
                    <a:pt x="564" y="190"/>
                    <a:pt x="524" y="131"/>
                  </a:cubicBezTo>
                  <a:cubicBezTo>
                    <a:pt x="506" y="95"/>
                    <a:pt x="488" y="59"/>
                    <a:pt x="452" y="18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 rot="1200198">
              <a:off x="7870057" y="1098161"/>
              <a:ext cx="21975" cy="47579"/>
            </a:xfrm>
            <a:custGeom>
              <a:avLst/>
              <a:gdLst/>
              <a:ahLst/>
              <a:cxnLst/>
              <a:rect l="l" t="t" r="r" b="b"/>
              <a:pathLst>
                <a:path w="321" h="695" extrusionOk="0">
                  <a:moveTo>
                    <a:pt x="113" y="0"/>
                  </a:moveTo>
                  <a:cubicBezTo>
                    <a:pt x="113" y="0"/>
                    <a:pt x="95" y="0"/>
                    <a:pt x="77" y="19"/>
                  </a:cubicBezTo>
                  <a:cubicBezTo>
                    <a:pt x="77" y="37"/>
                    <a:pt x="59" y="37"/>
                    <a:pt x="59" y="55"/>
                  </a:cubicBezTo>
                  <a:cubicBezTo>
                    <a:pt x="41" y="73"/>
                    <a:pt x="41" y="91"/>
                    <a:pt x="41" y="113"/>
                  </a:cubicBezTo>
                  <a:cubicBezTo>
                    <a:pt x="23" y="113"/>
                    <a:pt x="23" y="131"/>
                    <a:pt x="23" y="131"/>
                  </a:cubicBezTo>
                  <a:lnTo>
                    <a:pt x="23" y="167"/>
                  </a:lnTo>
                  <a:cubicBezTo>
                    <a:pt x="1" y="185"/>
                    <a:pt x="1" y="226"/>
                    <a:pt x="1" y="244"/>
                  </a:cubicBezTo>
                  <a:cubicBezTo>
                    <a:pt x="1" y="262"/>
                    <a:pt x="1" y="298"/>
                    <a:pt x="23" y="316"/>
                  </a:cubicBezTo>
                  <a:cubicBezTo>
                    <a:pt x="23" y="357"/>
                    <a:pt x="41" y="375"/>
                    <a:pt x="41" y="393"/>
                  </a:cubicBezTo>
                  <a:cubicBezTo>
                    <a:pt x="59" y="429"/>
                    <a:pt x="59" y="451"/>
                    <a:pt x="77" y="469"/>
                  </a:cubicBezTo>
                  <a:cubicBezTo>
                    <a:pt x="95" y="487"/>
                    <a:pt x="95" y="505"/>
                    <a:pt x="113" y="523"/>
                  </a:cubicBezTo>
                  <a:cubicBezTo>
                    <a:pt x="154" y="564"/>
                    <a:pt x="190" y="600"/>
                    <a:pt x="208" y="618"/>
                  </a:cubicBezTo>
                  <a:cubicBezTo>
                    <a:pt x="285" y="677"/>
                    <a:pt x="321" y="695"/>
                    <a:pt x="321" y="695"/>
                  </a:cubicBezTo>
                  <a:lnTo>
                    <a:pt x="321" y="654"/>
                  </a:lnTo>
                  <a:cubicBezTo>
                    <a:pt x="321" y="618"/>
                    <a:pt x="321" y="600"/>
                    <a:pt x="303" y="564"/>
                  </a:cubicBezTo>
                  <a:cubicBezTo>
                    <a:pt x="303" y="541"/>
                    <a:pt x="303" y="523"/>
                    <a:pt x="285" y="505"/>
                  </a:cubicBezTo>
                  <a:cubicBezTo>
                    <a:pt x="285" y="487"/>
                    <a:pt x="285" y="469"/>
                    <a:pt x="266" y="451"/>
                  </a:cubicBezTo>
                  <a:cubicBezTo>
                    <a:pt x="266" y="429"/>
                    <a:pt x="248" y="411"/>
                    <a:pt x="248" y="393"/>
                  </a:cubicBezTo>
                  <a:cubicBezTo>
                    <a:pt x="248" y="375"/>
                    <a:pt x="226" y="357"/>
                    <a:pt x="226" y="316"/>
                  </a:cubicBezTo>
                  <a:cubicBezTo>
                    <a:pt x="208" y="298"/>
                    <a:pt x="208" y="280"/>
                    <a:pt x="208" y="262"/>
                  </a:cubicBezTo>
                  <a:cubicBezTo>
                    <a:pt x="190" y="244"/>
                    <a:pt x="190" y="226"/>
                    <a:pt x="172" y="226"/>
                  </a:cubicBezTo>
                  <a:cubicBezTo>
                    <a:pt x="172" y="203"/>
                    <a:pt x="172" y="185"/>
                    <a:pt x="154" y="167"/>
                  </a:cubicBezTo>
                  <a:lnTo>
                    <a:pt x="154" y="113"/>
                  </a:lnTo>
                  <a:cubicBezTo>
                    <a:pt x="136" y="91"/>
                    <a:pt x="136" y="73"/>
                    <a:pt x="136" y="73"/>
                  </a:cubicBezTo>
                  <a:cubicBezTo>
                    <a:pt x="136" y="55"/>
                    <a:pt x="113" y="37"/>
                    <a:pt x="113" y="3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 rot="1200198">
              <a:off x="7775852" y="1028972"/>
              <a:ext cx="38678" cy="195726"/>
            </a:xfrm>
            <a:custGeom>
              <a:avLst/>
              <a:gdLst/>
              <a:ahLst/>
              <a:cxnLst/>
              <a:rect l="l" t="t" r="r" b="b"/>
              <a:pathLst>
                <a:path w="565" h="2859" extrusionOk="0">
                  <a:moveTo>
                    <a:pt x="564" y="0"/>
                  </a:moveTo>
                  <a:cubicBezTo>
                    <a:pt x="564" y="0"/>
                    <a:pt x="546" y="59"/>
                    <a:pt x="528" y="136"/>
                  </a:cubicBezTo>
                  <a:cubicBezTo>
                    <a:pt x="488" y="208"/>
                    <a:pt x="452" y="302"/>
                    <a:pt x="416" y="433"/>
                  </a:cubicBezTo>
                  <a:cubicBezTo>
                    <a:pt x="375" y="564"/>
                    <a:pt x="339" y="717"/>
                    <a:pt x="303" y="884"/>
                  </a:cubicBezTo>
                  <a:cubicBezTo>
                    <a:pt x="285" y="979"/>
                    <a:pt x="244" y="1055"/>
                    <a:pt x="226" y="1150"/>
                  </a:cubicBezTo>
                  <a:cubicBezTo>
                    <a:pt x="208" y="1222"/>
                    <a:pt x="190" y="1317"/>
                    <a:pt x="172" y="1411"/>
                  </a:cubicBezTo>
                  <a:cubicBezTo>
                    <a:pt x="150" y="1506"/>
                    <a:pt x="150" y="1578"/>
                    <a:pt x="132" y="1673"/>
                  </a:cubicBezTo>
                  <a:cubicBezTo>
                    <a:pt x="114" y="1767"/>
                    <a:pt x="95" y="1844"/>
                    <a:pt x="77" y="1939"/>
                  </a:cubicBezTo>
                  <a:cubicBezTo>
                    <a:pt x="59" y="2106"/>
                    <a:pt x="37" y="2254"/>
                    <a:pt x="19" y="2390"/>
                  </a:cubicBezTo>
                  <a:cubicBezTo>
                    <a:pt x="1" y="2538"/>
                    <a:pt x="1" y="2651"/>
                    <a:pt x="1" y="2728"/>
                  </a:cubicBezTo>
                  <a:lnTo>
                    <a:pt x="1" y="2858"/>
                  </a:lnTo>
                  <a:cubicBezTo>
                    <a:pt x="1" y="2858"/>
                    <a:pt x="1" y="2800"/>
                    <a:pt x="37" y="2728"/>
                  </a:cubicBezTo>
                  <a:cubicBezTo>
                    <a:pt x="59" y="2651"/>
                    <a:pt x="95" y="2556"/>
                    <a:pt x="132" y="2426"/>
                  </a:cubicBezTo>
                  <a:cubicBezTo>
                    <a:pt x="172" y="2295"/>
                    <a:pt x="226" y="2142"/>
                    <a:pt x="262" y="1975"/>
                  </a:cubicBezTo>
                  <a:cubicBezTo>
                    <a:pt x="285" y="1880"/>
                    <a:pt x="303" y="1804"/>
                    <a:pt x="321" y="1713"/>
                  </a:cubicBezTo>
                  <a:cubicBezTo>
                    <a:pt x="339" y="1637"/>
                    <a:pt x="357" y="1542"/>
                    <a:pt x="375" y="1447"/>
                  </a:cubicBezTo>
                  <a:cubicBezTo>
                    <a:pt x="398" y="1353"/>
                    <a:pt x="416" y="1281"/>
                    <a:pt x="434" y="1186"/>
                  </a:cubicBezTo>
                  <a:cubicBezTo>
                    <a:pt x="452" y="1091"/>
                    <a:pt x="452" y="1015"/>
                    <a:pt x="470" y="925"/>
                  </a:cubicBezTo>
                  <a:cubicBezTo>
                    <a:pt x="488" y="753"/>
                    <a:pt x="528" y="605"/>
                    <a:pt x="528" y="474"/>
                  </a:cubicBezTo>
                  <a:cubicBezTo>
                    <a:pt x="546" y="321"/>
                    <a:pt x="546" y="208"/>
                    <a:pt x="564" y="136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مشاهدة صورة المصدر">
            <a:extLst>
              <a:ext uri="{FF2B5EF4-FFF2-40B4-BE49-F238E27FC236}">
                <a16:creationId xmlns:a16="http://schemas.microsoft.com/office/drawing/2014/main" id="{7FA5F749-88E0-8ECE-E1F2-3933EF607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7" b="94876" l="10000" r="98222">
                        <a14:foregroundMark x1="95444" y1="76364" x2="95444" y2="76364"/>
                        <a14:foregroundMark x1="98444" y1="79339" x2="98444" y2="79339"/>
                        <a14:foregroundMark x1="76444" y1="90909" x2="76444" y2="90909"/>
                        <a14:foregroundMark x1="87556" y1="94876" x2="34333" y2="83306"/>
                        <a14:foregroundMark x1="26444" y1="82645" x2="26444" y2="82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7" t="55578"/>
          <a:stretch/>
        </p:blipFill>
        <p:spPr bwMode="auto">
          <a:xfrm>
            <a:off x="2228191" y="1873510"/>
            <a:ext cx="4743722" cy="27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51"/>
          <p:cNvGrpSpPr/>
          <p:nvPr/>
        </p:nvGrpSpPr>
        <p:grpSpPr>
          <a:xfrm>
            <a:off x="302500" y="250867"/>
            <a:ext cx="1318683" cy="1310729"/>
            <a:chOff x="302500" y="250867"/>
            <a:chExt cx="1318683" cy="1310729"/>
          </a:xfrm>
        </p:grpSpPr>
        <p:sp>
          <p:nvSpPr>
            <p:cNvPr id="1185" name="Google Shape;1185;p51"/>
            <p:cNvSpPr/>
            <p:nvPr/>
          </p:nvSpPr>
          <p:spPr>
            <a:xfrm rot="-1505879">
              <a:off x="463368" y="416020"/>
              <a:ext cx="996947" cy="980424"/>
            </a:xfrm>
            <a:custGeom>
              <a:avLst/>
              <a:gdLst/>
              <a:ahLst/>
              <a:cxnLst/>
              <a:rect l="l" t="t" r="r" b="b"/>
              <a:pathLst>
                <a:path w="16774" h="16496" extrusionOk="0">
                  <a:moveTo>
                    <a:pt x="9001" y="0"/>
                  </a:moveTo>
                  <a:cubicBezTo>
                    <a:pt x="8682" y="0"/>
                    <a:pt x="8366" y="147"/>
                    <a:pt x="8114" y="398"/>
                  </a:cubicBezTo>
                  <a:cubicBezTo>
                    <a:pt x="8042" y="398"/>
                    <a:pt x="7948" y="380"/>
                    <a:pt x="7853" y="380"/>
                  </a:cubicBezTo>
                  <a:cubicBezTo>
                    <a:pt x="7831" y="379"/>
                    <a:pt x="7808" y="378"/>
                    <a:pt x="7786" y="378"/>
                  </a:cubicBezTo>
                  <a:cubicBezTo>
                    <a:pt x="7194" y="378"/>
                    <a:pt x="6644" y="892"/>
                    <a:pt x="6501" y="1561"/>
                  </a:cubicBezTo>
                  <a:cubicBezTo>
                    <a:pt x="5166" y="1733"/>
                    <a:pt x="3832" y="1958"/>
                    <a:pt x="2538" y="2238"/>
                  </a:cubicBezTo>
                  <a:cubicBezTo>
                    <a:pt x="2142" y="2332"/>
                    <a:pt x="1804" y="2612"/>
                    <a:pt x="1601" y="2990"/>
                  </a:cubicBezTo>
                  <a:cubicBezTo>
                    <a:pt x="1466" y="3026"/>
                    <a:pt x="1335" y="3044"/>
                    <a:pt x="1222" y="3085"/>
                  </a:cubicBezTo>
                  <a:cubicBezTo>
                    <a:pt x="510" y="3234"/>
                    <a:pt x="1" y="4005"/>
                    <a:pt x="77" y="4848"/>
                  </a:cubicBezTo>
                  <a:cubicBezTo>
                    <a:pt x="154" y="5902"/>
                    <a:pt x="267" y="6989"/>
                    <a:pt x="379" y="8043"/>
                  </a:cubicBezTo>
                  <a:cubicBezTo>
                    <a:pt x="623" y="10410"/>
                    <a:pt x="979" y="12777"/>
                    <a:pt x="1412" y="15085"/>
                  </a:cubicBezTo>
                  <a:cubicBezTo>
                    <a:pt x="1560" y="15873"/>
                    <a:pt x="2218" y="16495"/>
                    <a:pt x="2913" y="16495"/>
                  </a:cubicBezTo>
                  <a:lnTo>
                    <a:pt x="2971" y="16495"/>
                  </a:lnTo>
                  <a:cubicBezTo>
                    <a:pt x="5225" y="16383"/>
                    <a:pt x="7479" y="16099"/>
                    <a:pt x="9692" y="15684"/>
                  </a:cubicBezTo>
                  <a:cubicBezTo>
                    <a:pt x="10481" y="15553"/>
                    <a:pt x="11270" y="15405"/>
                    <a:pt x="12059" y="15233"/>
                  </a:cubicBezTo>
                  <a:cubicBezTo>
                    <a:pt x="12775" y="15085"/>
                    <a:pt x="13280" y="14296"/>
                    <a:pt x="13208" y="13471"/>
                  </a:cubicBezTo>
                  <a:cubicBezTo>
                    <a:pt x="13186" y="13092"/>
                    <a:pt x="13150" y="12682"/>
                    <a:pt x="13114" y="12249"/>
                  </a:cubicBezTo>
                  <a:lnTo>
                    <a:pt x="13114" y="12249"/>
                  </a:lnTo>
                  <a:cubicBezTo>
                    <a:pt x="13298" y="12267"/>
                    <a:pt x="13488" y="12267"/>
                    <a:pt x="13677" y="12285"/>
                  </a:cubicBezTo>
                  <a:lnTo>
                    <a:pt x="13731" y="12285"/>
                  </a:lnTo>
                  <a:cubicBezTo>
                    <a:pt x="14353" y="12285"/>
                    <a:pt x="14917" y="11762"/>
                    <a:pt x="15047" y="11064"/>
                  </a:cubicBezTo>
                  <a:cubicBezTo>
                    <a:pt x="15237" y="10108"/>
                    <a:pt x="15403" y="9130"/>
                    <a:pt x="15534" y="8134"/>
                  </a:cubicBezTo>
                  <a:cubicBezTo>
                    <a:pt x="15593" y="7818"/>
                    <a:pt x="15647" y="7498"/>
                    <a:pt x="15687" y="7178"/>
                  </a:cubicBezTo>
                  <a:lnTo>
                    <a:pt x="16174" y="6353"/>
                  </a:lnTo>
                  <a:lnTo>
                    <a:pt x="16323" y="6425"/>
                  </a:lnTo>
                  <a:lnTo>
                    <a:pt x="16494" y="5808"/>
                  </a:lnTo>
                  <a:lnTo>
                    <a:pt x="16679" y="5411"/>
                  </a:lnTo>
                  <a:lnTo>
                    <a:pt x="16589" y="5357"/>
                  </a:lnTo>
                  <a:cubicBezTo>
                    <a:pt x="16625" y="5131"/>
                    <a:pt x="16661" y="4942"/>
                    <a:pt x="16661" y="4888"/>
                  </a:cubicBezTo>
                  <a:lnTo>
                    <a:pt x="16774" y="4379"/>
                  </a:lnTo>
                  <a:lnTo>
                    <a:pt x="16774" y="4302"/>
                  </a:lnTo>
                  <a:cubicBezTo>
                    <a:pt x="16756" y="4023"/>
                    <a:pt x="16512" y="3815"/>
                    <a:pt x="16228" y="3815"/>
                  </a:cubicBezTo>
                  <a:lnTo>
                    <a:pt x="16116" y="3815"/>
                  </a:lnTo>
                  <a:cubicBezTo>
                    <a:pt x="16174" y="3328"/>
                    <a:pt x="16210" y="2860"/>
                    <a:pt x="16251" y="2368"/>
                  </a:cubicBezTo>
                  <a:cubicBezTo>
                    <a:pt x="16305" y="1656"/>
                    <a:pt x="15872" y="998"/>
                    <a:pt x="15255" y="849"/>
                  </a:cubicBezTo>
                  <a:cubicBezTo>
                    <a:pt x="13226" y="398"/>
                    <a:pt x="11139" y="114"/>
                    <a:pt x="9057" y="2"/>
                  </a:cubicBezTo>
                  <a:cubicBezTo>
                    <a:pt x="9038" y="1"/>
                    <a:pt x="9020" y="0"/>
                    <a:pt x="9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 rot="-1505879">
              <a:off x="749223" y="421635"/>
              <a:ext cx="579541" cy="645513"/>
            </a:xfrm>
            <a:custGeom>
              <a:avLst/>
              <a:gdLst/>
              <a:ahLst/>
              <a:cxnLst/>
              <a:rect l="l" t="t" r="r" b="b"/>
              <a:pathLst>
                <a:path w="9751" h="10861" extrusionOk="0">
                  <a:moveTo>
                    <a:pt x="1967" y="1"/>
                  </a:moveTo>
                  <a:cubicBezTo>
                    <a:pt x="1619" y="1"/>
                    <a:pt x="1256" y="350"/>
                    <a:pt x="1168" y="772"/>
                  </a:cubicBezTo>
                  <a:cubicBezTo>
                    <a:pt x="1015" y="1620"/>
                    <a:pt x="866" y="2462"/>
                    <a:pt x="735" y="3310"/>
                  </a:cubicBezTo>
                  <a:cubicBezTo>
                    <a:pt x="433" y="5185"/>
                    <a:pt x="208" y="7065"/>
                    <a:pt x="41" y="8945"/>
                  </a:cubicBezTo>
                  <a:cubicBezTo>
                    <a:pt x="1" y="9395"/>
                    <a:pt x="267" y="9846"/>
                    <a:pt x="623" y="9918"/>
                  </a:cubicBezTo>
                  <a:cubicBezTo>
                    <a:pt x="2385" y="10297"/>
                    <a:pt x="4152" y="10558"/>
                    <a:pt x="5955" y="10689"/>
                  </a:cubicBezTo>
                  <a:cubicBezTo>
                    <a:pt x="6595" y="10766"/>
                    <a:pt x="7231" y="10820"/>
                    <a:pt x="7871" y="10860"/>
                  </a:cubicBezTo>
                  <a:cubicBezTo>
                    <a:pt x="7880" y="10861"/>
                    <a:pt x="7888" y="10861"/>
                    <a:pt x="7897" y="10861"/>
                  </a:cubicBezTo>
                  <a:cubicBezTo>
                    <a:pt x="8245" y="10861"/>
                    <a:pt x="8608" y="10511"/>
                    <a:pt x="8678" y="10071"/>
                  </a:cubicBezTo>
                  <a:cubicBezTo>
                    <a:pt x="9169" y="7570"/>
                    <a:pt x="9507" y="5054"/>
                    <a:pt x="9710" y="2521"/>
                  </a:cubicBezTo>
                  <a:cubicBezTo>
                    <a:pt x="9751" y="2070"/>
                    <a:pt x="9485" y="1638"/>
                    <a:pt x="9129" y="1543"/>
                  </a:cubicBezTo>
                  <a:cubicBezTo>
                    <a:pt x="8980" y="1507"/>
                    <a:pt x="8809" y="1484"/>
                    <a:pt x="8660" y="1448"/>
                  </a:cubicBezTo>
                  <a:cubicBezTo>
                    <a:pt x="8565" y="1146"/>
                    <a:pt x="8358" y="885"/>
                    <a:pt x="8096" y="831"/>
                  </a:cubicBezTo>
                  <a:cubicBezTo>
                    <a:pt x="6086" y="380"/>
                    <a:pt x="4058" y="114"/>
                    <a:pt x="1993" y="1"/>
                  </a:cubicBezTo>
                  <a:cubicBezTo>
                    <a:pt x="1984" y="1"/>
                    <a:pt x="1976" y="1"/>
                    <a:pt x="1967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 rot="-1505879">
              <a:off x="773371" y="441252"/>
              <a:ext cx="512559" cy="602958"/>
            </a:xfrm>
            <a:custGeom>
              <a:avLst/>
              <a:gdLst/>
              <a:ahLst/>
              <a:cxnLst/>
              <a:rect l="l" t="t" r="r" b="b"/>
              <a:pathLst>
                <a:path w="8624" h="10145" extrusionOk="0">
                  <a:moveTo>
                    <a:pt x="1865" y="0"/>
                  </a:moveTo>
                  <a:cubicBezTo>
                    <a:pt x="1503" y="0"/>
                    <a:pt x="1161" y="353"/>
                    <a:pt x="1073" y="790"/>
                  </a:cubicBezTo>
                  <a:cubicBezTo>
                    <a:pt x="600" y="3287"/>
                    <a:pt x="244" y="5803"/>
                    <a:pt x="36" y="8340"/>
                  </a:cubicBezTo>
                  <a:cubicBezTo>
                    <a:pt x="0" y="8791"/>
                    <a:pt x="262" y="9219"/>
                    <a:pt x="622" y="9296"/>
                  </a:cubicBezTo>
                  <a:cubicBezTo>
                    <a:pt x="2651" y="9747"/>
                    <a:pt x="4679" y="10031"/>
                    <a:pt x="6744" y="10144"/>
                  </a:cubicBezTo>
                  <a:cubicBezTo>
                    <a:pt x="6753" y="10144"/>
                    <a:pt x="6761" y="10144"/>
                    <a:pt x="6770" y="10144"/>
                  </a:cubicBezTo>
                  <a:cubicBezTo>
                    <a:pt x="7118" y="10144"/>
                    <a:pt x="7476" y="9795"/>
                    <a:pt x="7569" y="9355"/>
                  </a:cubicBezTo>
                  <a:cubicBezTo>
                    <a:pt x="8038" y="6853"/>
                    <a:pt x="8376" y="4338"/>
                    <a:pt x="8583" y="1804"/>
                  </a:cubicBezTo>
                  <a:cubicBezTo>
                    <a:pt x="8624" y="1354"/>
                    <a:pt x="8358" y="921"/>
                    <a:pt x="8002" y="844"/>
                  </a:cubicBezTo>
                  <a:cubicBezTo>
                    <a:pt x="5991" y="393"/>
                    <a:pt x="3945" y="114"/>
                    <a:pt x="1898" y="1"/>
                  </a:cubicBezTo>
                  <a:cubicBezTo>
                    <a:pt x="1887" y="1"/>
                    <a:pt x="1876" y="0"/>
                    <a:pt x="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 rot="-1505879">
              <a:off x="803579" y="385099"/>
              <a:ext cx="512321" cy="601889"/>
            </a:xfrm>
            <a:custGeom>
              <a:avLst/>
              <a:gdLst/>
              <a:ahLst/>
              <a:cxnLst/>
              <a:rect l="l" t="t" r="r" b="b"/>
              <a:pathLst>
                <a:path w="8620" h="10127" extrusionOk="0">
                  <a:moveTo>
                    <a:pt x="1871" y="0"/>
                  </a:moveTo>
                  <a:cubicBezTo>
                    <a:pt x="1502" y="0"/>
                    <a:pt x="1144" y="350"/>
                    <a:pt x="1069" y="790"/>
                  </a:cubicBezTo>
                  <a:cubicBezTo>
                    <a:pt x="600" y="3287"/>
                    <a:pt x="244" y="5803"/>
                    <a:pt x="37" y="8322"/>
                  </a:cubicBezTo>
                  <a:cubicBezTo>
                    <a:pt x="1" y="8791"/>
                    <a:pt x="262" y="9224"/>
                    <a:pt x="618" y="9296"/>
                  </a:cubicBezTo>
                  <a:cubicBezTo>
                    <a:pt x="2647" y="9747"/>
                    <a:pt x="4675" y="10031"/>
                    <a:pt x="6744" y="10125"/>
                  </a:cubicBezTo>
                  <a:cubicBezTo>
                    <a:pt x="6753" y="10126"/>
                    <a:pt x="6763" y="10126"/>
                    <a:pt x="6772" y="10126"/>
                  </a:cubicBezTo>
                  <a:cubicBezTo>
                    <a:pt x="7119" y="10126"/>
                    <a:pt x="7477" y="9794"/>
                    <a:pt x="7551" y="9355"/>
                  </a:cubicBezTo>
                  <a:cubicBezTo>
                    <a:pt x="8038" y="6857"/>
                    <a:pt x="8376" y="4338"/>
                    <a:pt x="8584" y="1804"/>
                  </a:cubicBezTo>
                  <a:cubicBezTo>
                    <a:pt x="8620" y="1353"/>
                    <a:pt x="8358" y="903"/>
                    <a:pt x="8002" y="826"/>
                  </a:cubicBezTo>
                  <a:cubicBezTo>
                    <a:pt x="5992" y="393"/>
                    <a:pt x="3945" y="114"/>
                    <a:pt x="1899" y="1"/>
                  </a:cubicBezTo>
                  <a:cubicBezTo>
                    <a:pt x="1889" y="1"/>
                    <a:pt x="1880" y="0"/>
                    <a:pt x="1871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 rot="-1505879">
              <a:off x="890041" y="503940"/>
              <a:ext cx="272565" cy="150071"/>
            </a:xfrm>
            <a:custGeom>
              <a:avLst/>
              <a:gdLst/>
              <a:ahLst/>
              <a:cxnLst/>
              <a:rect l="l" t="t" r="r" b="b"/>
              <a:pathLst>
                <a:path w="4586" h="2525" extrusionOk="0">
                  <a:moveTo>
                    <a:pt x="580" y="0"/>
                  </a:moveTo>
                  <a:cubicBezTo>
                    <a:pt x="405" y="0"/>
                    <a:pt x="258" y="52"/>
                    <a:pt x="226" y="135"/>
                  </a:cubicBezTo>
                  <a:cubicBezTo>
                    <a:pt x="77" y="680"/>
                    <a:pt x="1" y="1226"/>
                    <a:pt x="1" y="1789"/>
                  </a:cubicBezTo>
                  <a:cubicBezTo>
                    <a:pt x="19" y="1884"/>
                    <a:pt x="190" y="1996"/>
                    <a:pt x="393" y="2032"/>
                  </a:cubicBezTo>
                  <a:cubicBezTo>
                    <a:pt x="1560" y="2240"/>
                    <a:pt x="2741" y="2389"/>
                    <a:pt x="3927" y="2519"/>
                  </a:cubicBezTo>
                  <a:cubicBezTo>
                    <a:pt x="3957" y="2522"/>
                    <a:pt x="3987" y="2524"/>
                    <a:pt x="4016" y="2524"/>
                  </a:cubicBezTo>
                  <a:cubicBezTo>
                    <a:pt x="4189" y="2524"/>
                    <a:pt x="4340" y="2469"/>
                    <a:pt x="4360" y="2389"/>
                  </a:cubicBezTo>
                  <a:cubicBezTo>
                    <a:pt x="4508" y="1843"/>
                    <a:pt x="4585" y="1302"/>
                    <a:pt x="4585" y="739"/>
                  </a:cubicBezTo>
                  <a:cubicBezTo>
                    <a:pt x="4585" y="626"/>
                    <a:pt x="4414" y="513"/>
                    <a:pt x="4206" y="491"/>
                  </a:cubicBezTo>
                  <a:cubicBezTo>
                    <a:pt x="3025" y="288"/>
                    <a:pt x="1840" y="135"/>
                    <a:pt x="659" y="4"/>
                  </a:cubicBezTo>
                  <a:cubicBezTo>
                    <a:pt x="632" y="2"/>
                    <a:pt x="606" y="0"/>
                    <a:pt x="580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 rot="-1505879">
              <a:off x="531420" y="607296"/>
              <a:ext cx="724442" cy="796119"/>
            </a:xfrm>
            <a:custGeom>
              <a:avLst/>
              <a:gdLst/>
              <a:ahLst/>
              <a:cxnLst/>
              <a:rect l="l" t="t" r="r" b="b"/>
              <a:pathLst>
                <a:path w="12189" h="13395" extrusionOk="0">
                  <a:moveTo>
                    <a:pt x="8433" y="1"/>
                  </a:moveTo>
                  <a:cubicBezTo>
                    <a:pt x="8421" y="1"/>
                    <a:pt x="8410" y="1"/>
                    <a:pt x="8398" y="2"/>
                  </a:cubicBezTo>
                  <a:cubicBezTo>
                    <a:pt x="5842" y="132"/>
                    <a:pt x="3286" y="470"/>
                    <a:pt x="789" y="1016"/>
                  </a:cubicBezTo>
                  <a:cubicBezTo>
                    <a:pt x="338" y="1111"/>
                    <a:pt x="0" y="1656"/>
                    <a:pt x="59" y="2219"/>
                  </a:cubicBezTo>
                  <a:cubicBezTo>
                    <a:pt x="131" y="3288"/>
                    <a:pt x="225" y="4361"/>
                    <a:pt x="356" y="5411"/>
                  </a:cubicBezTo>
                  <a:cubicBezTo>
                    <a:pt x="604" y="7759"/>
                    <a:pt x="942" y="10090"/>
                    <a:pt x="1370" y="12416"/>
                  </a:cubicBezTo>
                  <a:cubicBezTo>
                    <a:pt x="1481" y="12968"/>
                    <a:pt x="1916" y="13395"/>
                    <a:pt x="2379" y="13395"/>
                  </a:cubicBezTo>
                  <a:cubicBezTo>
                    <a:pt x="2388" y="13395"/>
                    <a:pt x="2398" y="13394"/>
                    <a:pt x="2407" y="13394"/>
                  </a:cubicBezTo>
                  <a:cubicBezTo>
                    <a:pt x="4638" y="13281"/>
                    <a:pt x="6856" y="13020"/>
                    <a:pt x="9056" y="12587"/>
                  </a:cubicBezTo>
                  <a:cubicBezTo>
                    <a:pt x="9845" y="12456"/>
                    <a:pt x="10634" y="12303"/>
                    <a:pt x="11400" y="12136"/>
                  </a:cubicBezTo>
                  <a:cubicBezTo>
                    <a:pt x="11851" y="12042"/>
                    <a:pt x="12189" y="11496"/>
                    <a:pt x="12135" y="10933"/>
                  </a:cubicBezTo>
                  <a:cubicBezTo>
                    <a:pt x="11891" y="7777"/>
                    <a:pt x="11477" y="4622"/>
                    <a:pt x="10895" y="1503"/>
                  </a:cubicBezTo>
                  <a:cubicBezTo>
                    <a:pt x="10802" y="972"/>
                    <a:pt x="10350" y="528"/>
                    <a:pt x="9907" y="528"/>
                  </a:cubicBezTo>
                  <a:cubicBezTo>
                    <a:pt x="9898" y="528"/>
                    <a:pt x="9890" y="529"/>
                    <a:pt x="9881" y="529"/>
                  </a:cubicBezTo>
                  <a:cubicBezTo>
                    <a:pt x="9674" y="547"/>
                    <a:pt x="9466" y="565"/>
                    <a:pt x="9281" y="565"/>
                  </a:cubicBezTo>
                  <a:cubicBezTo>
                    <a:pt x="9081" y="239"/>
                    <a:pt x="8759" y="1"/>
                    <a:pt x="8433" y="1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 rot="-1505879">
              <a:off x="557757" y="627978"/>
              <a:ext cx="636360" cy="749226"/>
            </a:xfrm>
            <a:custGeom>
              <a:avLst/>
              <a:gdLst/>
              <a:ahLst/>
              <a:cxnLst/>
              <a:rect l="l" t="t" r="r" b="b"/>
              <a:pathLst>
                <a:path w="10707" h="12606" extrusionOk="0">
                  <a:moveTo>
                    <a:pt x="8439" y="0"/>
                  </a:moveTo>
                  <a:cubicBezTo>
                    <a:pt x="8430" y="0"/>
                    <a:pt x="8421" y="1"/>
                    <a:pt x="8412" y="1"/>
                  </a:cubicBezTo>
                  <a:cubicBezTo>
                    <a:pt x="5838" y="132"/>
                    <a:pt x="3305" y="470"/>
                    <a:pt x="789" y="997"/>
                  </a:cubicBezTo>
                  <a:cubicBezTo>
                    <a:pt x="338" y="1110"/>
                    <a:pt x="0" y="1655"/>
                    <a:pt x="54" y="2219"/>
                  </a:cubicBezTo>
                  <a:cubicBezTo>
                    <a:pt x="298" y="5374"/>
                    <a:pt x="713" y="8512"/>
                    <a:pt x="1294" y="11626"/>
                  </a:cubicBezTo>
                  <a:cubicBezTo>
                    <a:pt x="1387" y="12179"/>
                    <a:pt x="1839" y="12605"/>
                    <a:pt x="2281" y="12605"/>
                  </a:cubicBezTo>
                  <a:cubicBezTo>
                    <a:pt x="2290" y="12605"/>
                    <a:pt x="2299" y="12605"/>
                    <a:pt x="2308" y="12605"/>
                  </a:cubicBezTo>
                  <a:cubicBezTo>
                    <a:pt x="4882" y="12474"/>
                    <a:pt x="7416" y="12136"/>
                    <a:pt x="9935" y="11608"/>
                  </a:cubicBezTo>
                  <a:cubicBezTo>
                    <a:pt x="10386" y="11496"/>
                    <a:pt x="10706" y="10950"/>
                    <a:pt x="10666" y="10387"/>
                  </a:cubicBezTo>
                  <a:cubicBezTo>
                    <a:pt x="10422" y="7231"/>
                    <a:pt x="10008" y="4094"/>
                    <a:pt x="9426" y="979"/>
                  </a:cubicBezTo>
                  <a:cubicBezTo>
                    <a:pt x="9316" y="427"/>
                    <a:pt x="8881" y="0"/>
                    <a:pt x="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 rot="-1505879">
              <a:off x="575680" y="550667"/>
              <a:ext cx="636360" cy="749166"/>
            </a:xfrm>
            <a:custGeom>
              <a:avLst/>
              <a:gdLst/>
              <a:ahLst/>
              <a:cxnLst/>
              <a:rect l="l" t="t" r="r" b="b"/>
              <a:pathLst>
                <a:path w="10707" h="12605" extrusionOk="0">
                  <a:moveTo>
                    <a:pt x="8444" y="0"/>
                  </a:moveTo>
                  <a:cubicBezTo>
                    <a:pt x="8435" y="0"/>
                    <a:pt x="8425" y="0"/>
                    <a:pt x="8416" y="1"/>
                  </a:cubicBezTo>
                  <a:cubicBezTo>
                    <a:pt x="5842" y="113"/>
                    <a:pt x="3304" y="451"/>
                    <a:pt x="789" y="997"/>
                  </a:cubicBezTo>
                  <a:cubicBezTo>
                    <a:pt x="338" y="1087"/>
                    <a:pt x="0" y="1632"/>
                    <a:pt x="54" y="2196"/>
                  </a:cubicBezTo>
                  <a:cubicBezTo>
                    <a:pt x="302" y="5369"/>
                    <a:pt x="713" y="8507"/>
                    <a:pt x="1294" y="11626"/>
                  </a:cubicBezTo>
                  <a:cubicBezTo>
                    <a:pt x="1387" y="12161"/>
                    <a:pt x="1839" y="12605"/>
                    <a:pt x="2282" y="12605"/>
                  </a:cubicBezTo>
                  <a:cubicBezTo>
                    <a:pt x="2291" y="12605"/>
                    <a:pt x="2300" y="12605"/>
                    <a:pt x="2308" y="12604"/>
                  </a:cubicBezTo>
                  <a:cubicBezTo>
                    <a:pt x="4882" y="12469"/>
                    <a:pt x="7420" y="12131"/>
                    <a:pt x="9935" y="11590"/>
                  </a:cubicBezTo>
                  <a:cubicBezTo>
                    <a:pt x="10386" y="11495"/>
                    <a:pt x="10706" y="10950"/>
                    <a:pt x="10670" y="10386"/>
                  </a:cubicBezTo>
                  <a:cubicBezTo>
                    <a:pt x="10422" y="7231"/>
                    <a:pt x="10012" y="4094"/>
                    <a:pt x="9430" y="974"/>
                  </a:cubicBezTo>
                  <a:cubicBezTo>
                    <a:pt x="9320" y="422"/>
                    <a:pt x="8885" y="0"/>
                    <a:pt x="8444" y="0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 rot="-1505879">
              <a:off x="610884" y="661880"/>
              <a:ext cx="372711" cy="203859"/>
            </a:xfrm>
            <a:custGeom>
              <a:avLst/>
              <a:gdLst/>
              <a:ahLst/>
              <a:cxnLst/>
              <a:rect l="l" t="t" r="r" b="b"/>
              <a:pathLst>
                <a:path w="6271" h="3430" extrusionOk="0">
                  <a:moveTo>
                    <a:pt x="5509" y="0"/>
                  </a:moveTo>
                  <a:cubicBezTo>
                    <a:pt x="5464" y="0"/>
                    <a:pt x="5417" y="3"/>
                    <a:pt x="5369" y="10"/>
                  </a:cubicBezTo>
                  <a:cubicBezTo>
                    <a:pt x="3755" y="158"/>
                    <a:pt x="2141" y="384"/>
                    <a:pt x="523" y="645"/>
                  </a:cubicBezTo>
                  <a:cubicBezTo>
                    <a:pt x="243" y="686"/>
                    <a:pt x="18" y="835"/>
                    <a:pt x="18" y="965"/>
                  </a:cubicBezTo>
                  <a:cubicBezTo>
                    <a:pt x="0" y="1736"/>
                    <a:pt x="95" y="2507"/>
                    <a:pt x="298" y="3237"/>
                  </a:cubicBezTo>
                  <a:cubicBezTo>
                    <a:pt x="334" y="3355"/>
                    <a:pt x="565" y="3429"/>
                    <a:pt x="819" y="3429"/>
                  </a:cubicBezTo>
                  <a:cubicBezTo>
                    <a:pt x="846" y="3429"/>
                    <a:pt x="874" y="3428"/>
                    <a:pt x="902" y="3427"/>
                  </a:cubicBezTo>
                  <a:cubicBezTo>
                    <a:pt x="2515" y="3255"/>
                    <a:pt x="4129" y="3052"/>
                    <a:pt x="5747" y="2786"/>
                  </a:cubicBezTo>
                  <a:cubicBezTo>
                    <a:pt x="6027" y="2732"/>
                    <a:pt x="6270" y="2579"/>
                    <a:pt x="6270" y="2448"/>
                  </a:cubicBezTo>
                  <a:cubicBezTo>
                    <a:pt x="6270" y="1678"/>
                    <a:pt x="6180" y="929"/>
                    <a:pt x="5973" y="194"/>
                  </a:cubicBezTo>
                  <a:cubicBezTo>
                    <a:pt x="5939" y="85"/>
                    <a:pt x="5748" y="0"/>
                    <a:pt x="5509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 rot="-1505879">
              <a:off x="637668" y="726631"/>
              <a:ext cx="293664" cy="43506"/>
            </a:xfrm>
            <a:custGeom>
              <a:avLst/>
              <a:gdLst/>
              <a:ahLst/>
              <a:cxnLst/>
              <a:rect l="l" t="t" r="r" b="b"/>
              <a:pathLst>
                <a:path w="4941" h="732" extrusionOk="0">
                  <a:moveTo>
                    <a:pt x="4941" y="55"/>
                  </a:moveTo>
                  <a:cubicBezTo>
                    <a:pt x="4941" y="91"/>
                    <a:pt x="4828" y="132"/>
                    <a:pt x="4698" y="150"/>
                  </a:cubicBezTo>
                  <a:lnTo>
                    <a:pt x="262" y="713"/>
                  </a:lnTo>
                  <a:cubicBezTo>
                    <a:pt x="113" y="731"/>
                    <a:pt x="1" y="713"/>
                    <a:pt x="1" y="677"/>
                  </a:cubicBezTo>
                  <a:cubicBezTo>
                    <a:pt x="1" y="637"/>
                    <a:pt x="113" y="600"/>
                    <a:pt x="244" y="582"/>
                  </a:cubicBezTo>
                  <a:lnTo>
                    <a:pt x="4698" y="19"/>
                  </a:lnTo>
                  <a:cubicBezTo>
                    <a:pt x="4828" y="1"/>
                    <a:pt x="4941" y="19"/>
                    <a:pt x="4941" y="5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 rot="-1505879">
              <a:off x="666989" y="768239"/>
              <a:ext cx="293664" cy="43743"/>
            </a:xfrm>
            <a:custGeom>
              <a:avLst/>
              <a:gdLst/>
              <a:ahLst/>
              <a:cxnLst/>
              <a:rect l="l" t="t" r="r" b="b"/>
              <a:pathLst>
                <a:path w="4941" h="736" extrusionOk="0">
                  <a:moveTo>
                    <a:pt x="4923" y="59"/>
                  </a:moveTo>
                  <a:cubicBezTo>
                    <a:pt x="4941" y="96"/>
                    <a:pt x="4828" y="132"/>
                    <a:pt x="4679" y="150"/>
                  </a:cubicBezTo>
                  <a:lnTo>
                    <a:pt x="244" y="713"/>
                  </a:lnTo>
                  <a:cubicBezTo>
                    <a:pt x="113" y="736"/>
                    <a:pt x="0" y="713"/>
                    <a:pt x="0" y="677"/>
                  </a:cubicBezTo>
                  <a:cubicBezTo>
                    <a:pt x="0" y="641"/>
                    <a:pt x="95" y="600"/>
                    <a:pt x="244" y="582"/>
                  </a:cubicBezTo>
                  <a:lnTo>
                    <a:pt x="4679" y="19"/>
                  </a:lnTo>
                  <a:cubicBezTo>
                    <a:pt x="4810" y="1"/>
                    <a:pt x="4923" y="19"/>
                    <a:pt x="4923" y="5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 rot="-1505879">
              <a:off x="989556" y="873277"/>
              <a:ext cx="218955" cy="222164"/>
            </a:xfrm>
            <a:custGeom>
              <a:avLst/>
              <a:gdLst/>
              <a:ahLst/>
              <a:cxnLst/>
              <a:rect l="l" t="t" r="r" b="b"/>
              <a:pathLst>
                <a:path w="3684" h="3738" extrusionOk="0">
                  <a:moveTo>
                    <a:pt x="3512" y="2178"/>
                  </a:moveTo>
                  <a:cubicBezTo>
                    <a:pt x="3345" y="3120"/>
                    <a:pt x="2462" y="3737"/>
                    <a:pt x="1524" y="3570"/>
                  </a:cubicBezTo>
                  <a:cubicBezTo>
                    <a:pt x="600" y="3417"/>
                    <a:pt x="0" y="2516"/>
                    <a:pt x="172" y="1560"/>
                  </a:cubicBezTo>
                  <a:cubicBezTo>
                    <a:pt x="339" y="622"/>
                    <a:pt x="1222" y="0"/>
                    <a:pt x="2142" y="172"/>
                  </a:cubicBezTo>
                  <a:cubicBezTo>
                    <a:pt x="3079" y="338"/>
                    <a:pt x="3683" y="1240"/>
                    <a:pt x="3512" y="2178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 rot="-1505879">
              <a:off x="1034312" y="960758"/>
              <a:ext cx="148526" cy="96224"/>
            </a:xfrm>
            <a:custGeom>
              <a:avLst/>
              <a:gdLst/>
              <a:ahLst/>
              <a:cxnLst/>
              <a:rect l="l" t="t" r="r" b="b"/>
              <a:pathLst>
                <a:path w="2499" h="1619" extrusionOk="0">
                  <a:moveTo>
                    <a:pt x="1335" y="1619"/>
                  </a:moveTo>
                  <a:cubicBezTo>
                    <a:pt x="1241" y="1619"/>
                    <a:pt x="1146" y="1619"/>
                    <a:pt x="1051" y="1601"/>
                  </a:cubicBezTo>
                  <a:cubicBezTo>
                    <a:pt x="772" y="1542"/>
                    <a:pt x="510" y="1393"/>
                    <a:pt x="357" y="1168"/>
                  </a:cubicBezTo>
                  <a:cubicBezTo>
                    <a:pt x="262" y="1037"/>
                    <a:pt x="190" y="902"/>
                    <a:pt x="150" y="771"/>
                  </a:cubicBezTo>
                  <a:cubicBezTo>
                    <a:pt x="132" y="717"/>
                    <a:pt x="1" y="154"/>
                    <a:pt x="114" y="41"/>
                  </a:cubicBezTo>
                  <a:lnTo>
                    <a:pt x="150" y="0"/>
                  </a:lnTo>
                  <a:lnTo>
                    <a:pt x="190" y="23"/>
                  </a:lnTo>
                  <a:lnTo>
                    <a:pt x="226" y="23"/>
                  </a:lnTo>
                  <a:lnTo>
                    <a:pt x="244" y="41"/>
                  </a:lnTo>
                  <a:lnTo>
                    <a:pt x="244" y="41"/>
                  </a:lnTo>
                  <a:cubicBezTo>
                    <a:pt x="262" y="77"/>
                    <a:pt x="285" y="113"/>
                    <a:pt x="285" y="136"/>
                  </a:cubicBezTo>
                  <a:lnTo>
                    <a:pt x="285" y="208"/>
                  </a:lnTo>
                  <a:cubicBezTo>
                    <a:pt x="285" y="284"/>
                    <a:pt x="285" y="379"/>
                    <a:pt x="303" y="451"/>
                  </a:cubicBezTo>
                  <a:cubicBezTo>
                    <a:pt x="357" y="924"/>
                    <a:pt x="641" y="1281"/>
                    <a:pt x="1033" y="1353"/>
                  </a:cubicBezTo>
                  <a:cubicBezTo>
                    <a:pt x="1128" y="1375"/>
                    <a:pt x="1222" y="1393"/>
                    <a:pt x="1317" y="1393"/>
                  </a:cubicBezTo>
                  <a:lnTo>
                    <a:pt x="1335" y="1393"/>
                  </a:lnTo>
                  <a:cubicBezTo>
                    <a:pt x="1673" y="1375"/>
                    <a:pt x="1975" y="1150"/>
                    <a:pt x="2160" y="789"/>
                  </a:cubicBezTo>
                  <a:cubicBezTo>
                    <a:pt x="2201" y="735"/>
                    <a:pt x="2219" y="677"/>
                    <a:pt x="2237" y="640"/>
                  </a:cubicBezTo>
                  <a:lnTo>
                    <a:pt x="2237" y="604"/>
                  </a:lnTo>
                  <a:cubicBezTo>
                    <a:pt x="2255" y="586"/>
                    <a:pt x="2255" y="564"/>
                    <a:pt x="2273" y="528"/>
                  </a:cubicBezTo>
                  <a:cubicBezTo>
                    <a:pt x="2273" y="510"/>
                    <a:pt x="2291" y="492"/>
                    <a:pt x="2291" y="474"/>
                  </a:cubicBezTo>
                  <a:lnTo>
                    <a:pt x="2291" y="474"/>
                  </a:lnTo>
                  <a:lnTo>
                    <a:pt x="2291" y="474"/>
                  </a:lnTo>
                  <a:cubicBezTo>
                    <a:pt x="2313" y="433"/>
                    <a:pt x="2349" y="415"/>
                    <a:pt x="2385" y="415"/>
                  </a:cubicBezTo>
                  <a:lnTo>
                    <a:pt x="2385" y="415"/>
                  </a:lnTo>
                  <a:lnTo>
                    <a:pt x="2404" y="415"/>
                  </a:lnTo>
                  <a:cubicBezTo>
                    <a:pt x="2462" y="433"/>
                    <a:pt x="2498" y="474"/>
                    <a:pt x="2480" y="510"/>
                  </a:cubicBezTo>
                  <a:cubicBezTo>
                    <a:pt x="2480" y="564"/>
                    <a:pt x="2462" y="622"/>
                    <a:pt x="2462" y="659"/>
                  </a:cubicBezTo>
                  <a:cubicBezTo>
                    <a:pt x="2291" y="1127"/>
                    <a:pt x="1917" y="1506"/>
                    <a:pt x="1502" y="1601"/>
                  </a:cubicBezTo>
                  <a:cubicBezTo>
                    <a:pt x="1448" y="1601"/>
                    <a:pt x="1389" y="1619"/>
                    <a:pt x="1335" y="161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 rot="-1505879">
              <a:off x="1051550" y="935950"/>
              <a:ext cx="25735" cy="46953"/>
            </a:xfrm>
            <a:custGeom>
              <a:avLst/>
              <a:gdLst/>
              <a:ahLst/>
              <a:cxnLst/>
              <a:rect l="l" t="t" r="r" b="b"/>
              <a:pathLst>
                <a:path w="433" h="790" extrusionOk="0">
                  <a:moveTo>
                    <a:pt x="171" y="790"/>
                  </a:moveTo>
                  <a:cubicBezTo>
                    <a:pt x="113" y="790"/>
                    <a:pt x="77" y="749"/>
                    <a:pt x="59" y="713"/>
                  </a:cubicBezTo>
                  <a:cubicBezTo>
                    <a:pt x="0" y="600"/>
                    <a:pt x="0" y="488"/>
                    <a:pt x="23" y="393"/>
                  </a:cubicBezTo>
                  <a:cubicBezTo>
                    <a:pt x="23" y="298"/>
                    <a:pt x="59" y="226"/>
                    <a:pt x="95" y="150"/>
                  </a:cubicBezTo>
                  <a:cubicBezTo>
                    <a:pt x="113" y="91"/>
                    <a:pt x="153" y="55"/>
                    <a:pt x="207" y="19"/>
                  </a:cubicBezTo>
                  <a:cubicBezTo>
                    <a:pt x="226" y="1"/>
                    <a:pt x="248" y="1"/>
                    <a:pt x="266" y="1"/>
                  </a:cubicBezTo>
                  <a:cubicBezTo>
                    <a:pt x="320" y="1"/>
                    <a:pt x="361" y="37"/>
                    <a:pt x="379" y="73"/>
                  </a:cubicBezTo>
                  <a:cubicBezTo>
                    <a:pt x="415" y="204"/>
                    <a:pt x="433" y="280"/>
                    <a:pt x="397" y="452"/>
                  </a:cubicBezTo>
                  <a:cubicBezTo>
                    <a:pt x="397" y="524"/>
                    <a:pt x="361" y="600"/>
                    <a:pt x="302" y="677"/>
                  </a:cubicBezTo>
                  <a:cubicBezTo>
                    <a:pt x="284" y="695"/>
                    <a:pt x="266" y="731"/>
                    <a:pt x="226" y="767"/>
                  </a:cubicBezTo>
                  <a:cubicBezTo>
                    <a:pt x="207" y="767"/>
                    <a:pt x="189" y="790"/>
                    <a:pt x="171" y="79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 rot="-1505879">
              <a:off x="1104252" y="922213"/>
              <a:ext cx="25794" cy="46953"/>
            </a:xfrm>
            <a:custGeom>
              <a:avLst/>
              <a:gdLst/>
              <a:ahLst/>
              <a:cxnLst/>
              <a:rect l="l" t="t" r="r" b="b"/>
              <a:pathLst>
                <a:path w="434" h="790" extrusionOk="0">
                  <a:moveTo>
                    <a:pt x="154" y="789"/>
                  </a:moveTo>
                  <a:cubicBezTo>
                    <a:pt x="113" y="789"/>
                    <a:pt x="77" y="753"/>
                    <a:pt x="59" y="695"/>
                  </a:cubicBezTo>
                  <a:cubicBezTo>
                    <a:pt x="41" y="659"/>
                    <a:pt x="23" y="582"/>
                    <a:pt x="23" y="510"/>
                  </a:cubicBezTo>
                  <a:cubicBezTo>
                    <a:pt x="1" y="469"/>
                    <a:pt x="23" y="433"/>
                    <a:pt x="23" y="397"/>
                  </a:cubicBezTo>
                  <a:lnTo>
                    <a:pt x="23" y="357"/>
                  </a:lnTo>
                  <a:lnTo>
                    <a:pt x="23" y="357"/>
                  </a:lnTo>
                  <a:cubicBezTo>
                    <a:pt x="59" y="244"/>
                    <a:pt x="77" y="131"/>
                    <a:pt x="172" y="37"/>
                  </a:cubicBezTo>
                  <a:cubicBezTo>
                    <a:pt x="190" y="19"/>
                    <a:pt x="226" y="1"/>
                    <a:pt x="267" y="1"/>
                  </a:cubicBezTo>
                  <a:lnTo>
                    <a:pt x="285" y="1"/>
                  </a:lnTo>
                  <a:cubicBezTo>
                    <a:pt x="321" y="1"/>
                    <a:pt x="361" y="37"/>
                    <a:pt x="379" y="77"/>
                  </a:cubicBezTo>
                  <a:cubicBezTo>
                    <a:pt x="433" y="190"/>
                    <a:pt x="415" y="303"/>
                    <a:pt x="415" y="415"/>
                  </a:cubicBezTo>
                  <a:cubicBezTo>
                    <a:pt x="397" y="487"/>
                    <a:pt x="379" y="564"/>
                    <a:pt x="321" y="641"/>
                  </a:cubicBezTo>
                  <a:cubicBezTo>
                    <a:pt x="303" y="677"/>
                    <a:pt x="267" y="735"/>
                    <a:pt x="226" y="753"/>
                  </a:cubicBezTo>
                  <a:cubicBezTo>
                    <a:pt x="208" y="771"/>
                    <a:pt x="190" y="789"/>
                    <a:pt x="154" y="78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 rot="-1505879">
              <a:off x="993769" y="931954"/>
              <a:ext cx="49330" cy="55749"/>
            </a:xfrm>
            <a:custGeom>
              <a:avLst/>
              <a:gdLst/>
              <a:ahLst/>
              <a:cxnLst/>
              <a:rect l="l" t="t" r="r" b="b"/>
              <a:pathLst>
                <a:path w="830" h="938" extrusionOk="0">
                  <a:moveTo>
                    <a:pt x="830" y="0"/>
                  </a:moveTo>
                  <a:cubicBezTo>
                    <a:pt x="812" y="0"/>
                    <a:pt x="789" y="18"/>
                    <a:pt x="789" y="18"/>
                  </a:cubicBezTo>
                  <a:cubicBezTo>
                    <a:pt x="771" y="18"/>
                    <a:pt x="753" y="36"/>
                    <a:pt x="717" y="59"/>
                  </a:cubicBezTo>
                  <a:lnTo>
                    <a:pt x="677" y="59"/>
                  </a:lnTo>
                  <a:cubicBezTo>
                    <a:pt x="677" y="77"/>
                    <a:pt x="659" y="77"/>
                    <a:pt x="641" y="95"/>
                  </a:cubicBezTo>
                  <a:cubicBezTo>
                    <a:pt x="641" y="95"/>
                    <a:pt x="623" y="95"/>
                    <a:pt x="605" y="113"/>
                  </a:cubicBezTo>
                  <a:cubicBezTo>
                    <a:pt x="587" y="113"/>
                    <a:pt x="587" y="131"/>
                    <a:pt x="564" y="131"/>
                  </a:cubicBezTo>
                  <a:cubicBezTo>
                    <a:pt x="546" y="149"/>
                    <a:pt x="528" y="149"/>
                    <a:pt x="510" y="171"/>
                  </a:cubicBezTo>
                  <a:cubicBezTo>
                    <a:pt x="510" y="171"/>
                    <a:pt x="492" y="189"/>
                    <a:pt x="474" y="207"/>
                  </a:cubicBezTo>
                  <a:cubicBezTo>
                    <a:pt x="433" y="225"/>
                    <a:pt x="415" y="244"/>
                    <a:pt x="379" y="284"/>
                  </a:cubicBezTo>
                  <a:cubicBezTo>
                    <a:pt x="379" y="284"/>
                    <a:pt x="361" y="284"/>
                    <a:pt x="361" y="302"/>
                  </a:cubicBezTo>
                  <a:cubicBezTo>
                    <a:pt x="339" y="302"/>
                    <a:pt x="339" y="320"/>
                    <a:pt x="339" y="320"/>
                  </a:cubicBezTo>
                  <a:cubicBezTo>
                    <a:pt x="321" y="338"/>
                    <a:pt x="303" y="338"/>
                    <a:pt x="285" y="356"/>
                  </a:cubicBezTo>
                  <a:cubicBezTo>
                    <a:pt x="267" y="374"/>
                    <a:pt x="267" y="397"/>
                    <a:pt x="248" y="415"/>
                  </a:cubicBezTo>
                  <a:lnTo>
                    <a:pt x="226" y="415"/>
                  </a:lnTo>
                  <a:lnTo>
                    <a:pt x="226" y="433"/>
                  </a:lnTo>
                  <a:lnTo>
                    <a:pt x="208" y="451"/>
                  </a:lnTo>
                  <a:cubicBezTo>
                    <a:pt x="208" y="469"/>
                    <a:pt x="190" y="469"/>
                    <a:pt x="190" y="487"/>
                  </a:cubicBezTo>
                  <a:lnTo>
                    <a:pt x="172" y="509"/>
                  </a:lnTo>
                  <a:cubicBezTo>
                    <a:pt x="154" y="528"/>
                    <a:pt x="154" y="546"/>
                    <a:pt x="136" y="564"/>
                  </a:cubicBezTo>
                  <a:cubicBezTo>
                    <a:pt x="136" y="564"/>
                    <a:pt x="113" y="582"/>
                    <a:pt x="113" y="600"/>
                  </a:cubicBezTo>
                  <a:cubicBezTo>
                    <a:pt x="95" y="622"/>
                    <a:pt x="95" y="622"/>
                    <a:pt x="95" y="640"/>
                  </a:cubicBezTo>
                  <a:lnTo>
                    <a:pt x="77" y="658"/>
                  </a:lnTo>
                  <a:cubicBezTo>
                    <a:pt x="77" y="676"/>
                    <a:pt x="77" y="694"/>
                    <a:pt x="59" y="694"/>
                  </a:cubicBezTo>
                  <a:cubicBezTo>
                    <a:pt x="59" y="712"/>
                    <a:pt x="41" y="735"/>
                    <a:pt x="41" y="753"/>
                  </a:cubicBezTo>
                  <a:lnTo>
                    <a:pt x="41" y="771"/>
                  </a:lnTo>
                  <a:lnTo>
                    <a:pt x="23" y="789"/>
                  </a:lnTo>
                  <a:lnTo>
                    <a:pt x="23" y="825"/>
                  </a:lnTo>
                  <a:cubicBezTo>
                    <a:pt x="23" y="848"/>
                    <a:pt x="1" y="848"/>
                    <a:pt x="1" y="866"/>
                  </a:cubicBezTo>
                  <a:lnTo>
                    <a:pt x="1" y="902"/>
                  </a:lnTo>
                  <a:lnTo>
                    <a:pt x="1" y="938"/>
                  </a:lnTo>
                  <a:cubicBezTo>
                    <a:pt x="1" y="920"/>
                    <a:pt x="23" y="920"/>
                    <a:pt x="23" y="902"/>
                  </a:cubicBezTo>
                  <a:cubicBezTo>
                    <a:pt x="23" y="884"/>
                    <a:pt x="23" y="884"/>
                    <a:pt x="41" y="866"/>
                  </a:cubicBezTo>
                  <a:cubicBezTo>
                    <a:pt x="41" y="866"/>
                    <a:pt x="41" y="848"/>
                    <a:pt x="59" y="848"/>
                  </a:cubicBezTo>
                  <a:cubicBezTo>
                    <a:pt x="59" y="825"/>
                    <a:pt x="59" y="825"/>
                    <a:pt x="77" y="807"/>
                  </a:cubicBezTo>
                  <a:cubicBezTo>
                    <a:pt x="77" y="789"/>
                    <a:pt x="77" y="789"/>
                    <a:pt x="95" y="771"/>
                  </a:cubicBezTo>
                  <a:cubicBezTo>
                    <a:pt x="95" y="753"/>
                    <a:pt x="113" y="753"/>
                    <a:pt x="113" y="735"/>
                  </a:cubicBezTo>
                  <a:cubicBezTo>
                    <a:pt x="113" y="712"/>
                    <a:pt x="136" y="694"/>
                    <a:pt x="136" y="694"/>
                  </a:cubicBezTo>
                  <a:cubicBezTo>
                    <a:pt x="154" y="676"/>
                    <a:pt x="154" y="676"/>
                    <a:pt x="154" y="658"/>
                  </a:cubicBezTo>
                  <a:cubicBezTo>
                    <a:pt x="154" y="658"/>
                    <a:pt x="172" y="658"/>
                    <a:pt x="172" y="640"/>
                  </a:cubicBezTo>
                  <a:cubicBezTo>
                    <a:pt x="190" y="640"/>
                    <a:pt x="190" y="622"/>
                    <a:pt x="208" y="600"/>
                  </a:cubicBezTo>
                  <a:cubicBezTo>
                    <a:pt x="226" y="564"/>
                    <a:pt x="248" y="546"/>
                    <a:pt x="285" y="509"/>
                  </a:cubicBezTo>
                  <a:cubicBezTo>
                    <a:pt x="285" y="509"/>
                    <a:pt x="285" y="487"/>
                    <a:pt x="303" y="487"/>
                  </a:cubicBezTo>
                  <a:lnTo>
                    <a:pt x="303" y="469"/>
                  </a:lnTo>
                  <a:lnTo>
                    <a:pt x="321" y="469"/>
                  </a:lnTo>
                  <a:cubicBezTo>
                    <a:pt x="321" y="451"/>
                    <a:pt x="339" y="433"/>
                    <a:pt x="361" y="433"/>
                  </a:cubicBezTo>
                  <a:cubicBezTo>
                    <a:pt x="361" y="415"/>
                    <a:pt x="379" y="397"/>
                    <a:pt x="397" y="374"/>
                  </a:cubicBezTo>
                  <a:cubicBezTo>
                    <a:pt x="397" y="374"/>
                    <a:pt x="415" y="374"/>
                    <a:pt x="415" y="356"/>
                  </a:cubicBezTo>
                  <a:lnTo>
                    <a:pt x="433" y="338"/>
                  </a:lnTo>
                  <a:lnTo>
                    <a:pt x="451" y="320"/>
                  </a:lnTo>
                  <a:cubicBezTo>
                    <a:pt x="474" y="320"/>
                    <a:pt x="474" y="302"/>
                    <a:pt x="474" y="302"/>
                  </a:cubicBezTo>
                  <a:cubicBezTo>
                    <a:pt x="492" y="284"/>
                    <a:pt x="510" y="284"/>
                    <a:pt x="528" y="262"/>
                  </a:cubicBezTo>
                  <a:cubicBezTo>
                    <a:pt x="528" y="244"/>
                    <a:pt x="546" y="244"/>
                    <a:pt x="564" y="225"/>
                  </a:cubicBezTo>
                  <a:cubicBezTo>
                    <a:pt x="587" y="207"/>
                    <a:pt x="587" y="207"/>
                    <a:pt x="605" y="189"/>
                  </a:cubicBezTo>
                  <a:cubicBezTo>
                    <a:pt x="623" y="171"/>
                    <a:pt x="659" y="149"/>
                    <a:pt x="677" y="131"/>
                  </a:cubicBezTo>
                  <a:lnTo>
                    <a:pt x="717" y="95"/>
                  </a:lnTo>
                  <a:cubicBezTo>
                    <a:pt x="717" y="95"/>
                    <a:pt x="735" y="95"/>
                    <a:pt x="735" y="77"/>
                  </a:cubicBezTo>
                  <a:cubicBezTo>
                    <a:pt x="753" y="59"/>
                    <a:pt x="771" y="59"/>
                    <a:pt x="789" y="36"/>
                  </a:cubicBezTo>
                  <a:cubicBezTo>
                    <a:pt x="812" y="18"/>
                    <a:pt x="812" y="18"/>
                    <a:pt x="830" y="18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 rot="-1505879">
              <a:off x="1033833" y="909697"/>
              <a:ext cx="11352" cy="5706"/>
            </a:xfrm>
            <a:custGeom>
              <a:avLst/>
              <a:gdLst/>
              <a:ahLst/>
              <a:cxnLst/>
              <a:rect l="l" t="t" r="r" b="b"/>
              <a:pathLst>
                <a:path w="191" h="96" extrusionOk="0">
                  <a:moveTo>
                    <a:pt x="113" y="0"/>
                  </a:moveTo>
                  <a:cubicBezTo>
                    <a:pt x="95" y="0"/>
                    <a:pt x="95" y="18"/>
                    <a:pt x="77" y="18"/>
                  </a:cubicBezTo>
                  <a:lnTo>
                    <a:pt x="59" y="18"/>
                  </a:lnTo>
                  <a:lnTo>
                    <a:pt x="37" y="36"/>
                  </a:lnTo>
                  <a:lnTo>
                    <a:pt x="19" y="54"/>
                  </a:lnTo>
                  <a:lnTo>
                    <a:pt x="19" y="72"/>
                  </a:lnTo>
                  <a:lnTo>
                    <a:pt x="1" y="72"/>
                  </a:lnTo>
                  <a:lnTo>
                    <a:pt x="1" y="95"/>
                  </a:lnTo>
                  <a:lnTo>
                    <a:pt x="77" y="95"/>
                  </a:lnTo>
                  <a:lnTo>
                    <a:pt x="77" y="72"/>
                  </a:lnTo>
                  <a:lnTo>
                    <a:pt x="113" y="72"/>
                  </a:lnTo>
                  <a:lnTo>
                    <a:pt x="131" y="54"/>
                  </a:lnTo>
                  <a:cubicBezTo>
                    <a:pt x="150" y="54"/>
                    <a:pt x="150" y="36"/>
                    <a:pt x="172" y="36"/>
                  </a:cubicBezTo>
                  <a:lnTo>
                    <a:pt x="172" y="18"/>
                  </a:lnTo>
                  <a:lnTo>
                    <a:pt x="190" y="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 rot="-1505879">
              <a:off x="1071651" y="884651"/>
              <a:ext cx="45883" cy="20148"/>
            </a:xfrm>
            <a:custGeom>
              <a:avLst/>
              <a:gdLst/>
              <a:ahLst/>
              <a:cxnLst/>
              <a:rect l="l" t="t" r="r" b="b"/>
              <a:pathLst>
                <a:path w="772" h="339" extrusionOk="0">
                  <a:moveTo>
                    <a:pt x="1" y="0"/>
                  </a:moveTo>
                  <a:cubicBezTo>
                    <a:pt x="19" y="0"/>
                    <a:pt x="19" y="18"/>
                    <a:pt x="37" y="18"/>
                  </a:cubicBezTo>
                  <a:lnTo>
                    <a:pt x="96" y="18"/>
                  </a:lnTo>
                  <a:cubicBezTo>
                    <a:pt x="114" y="36"/>
                    <a:pt x="114" y="36"/>
                    <a:pt x="132" y="36"/>
                  </a:cubicBezTo>
                  <a:cubicBezTo>
                    <a:pt x="150" y="36"/>
                    <a:pt x="172" y="54"/>
                    <a:pt x="190" y="54"/>
                  </a:cubicBezTo>
                  <a:lnTo>
                    <a:pt x="226" y="54"/>
                  </a:lnTo>
                  <a:cubicBezTo>
                    <a:pt x="226" y="72"/>
                    <a:pt x="244" y="72"/>
                    <a:pt x="262" y="72"/>
                  </a:cubicBezTo>
                  <a:cubicBezTo>
                    <a:pt x="262" y="72"/>
                    <a:pt x="285" y="95"/>
                    <a:pt x="303" y="95"/>
                  </a:cubicBezTo>
                  <a:lnTo>
                    <a:pt x="321" y="95"/>
                  </a:lnTo>
                  <a:lnTo>
                    <a:pt x="321" y="113"/>
                  </a:lnTo>
                  <a:cubicBezTo>
                    <a:pt x="357" y="113"/>
                    <a:pt x="375" y="131"/>
                    <a:pt x="398" y="131"/>
                  </a:cubicBezTo>
                  <a:cubicBezTo>
                    <a:pt x="416" y="149"/>
                    <a:pt x="434" y="149"/>
                    <a:pt x="434" y="149"/>
                  </a:cubicBezTo>
                  <a:lnTo>
                    <a:pt x="452" y="167"/>
                  </a:lnTo>
                  <a:lnTo>
                    <a:pt x="470" y="167"/>
                  </a:lnTo>
                  <a:cubicBezTo>
                    <a:pt x="488" y="167"/>
                    <a:pt x="488" y="185"/>
                    <a:pt x="510" y="185"/>
                  </a:cubicBezTo>
                  <a:cubicBezTo>
                    <a:pt x="528" y="185"/>
                    <a:pt x="528" y="208"/>
                    <a:pt x="546" y="208"/>
                  </a:cubicBezTo>
                  <a:lnTo>
                    <a:pt x="564" y="226"/>
                  </a:lnTo>
                  <a:cubicBezTo>
                    <a:pt x="582" y="226"/>
                    <a:pt x="600" y="244"/>
                    <a:pt x="600" y="244"/>
                  </a:cubicBezTo>
                  <a:cubicBezTo>
                    <a:pt x="623" y="244"/>
                    <a:pt x="623" y="262"/>
                    <a:pt x="641" y="262"/>
                  </a:cubicBezTo>
                  <a:lnTo>
                    <a:pt x="659" y="280"/>
                  </a:lnTo>
                  <a:cubicBezTo>
                    <a:pt x="677" y="280"/>
                    <a:pt x="695" y="298"/>
                    <a:pt x="695" y="298"/>
                  </a:cubicBezTo>
                  <a:cubicBezTo>
                    <a:pt x="713" y="320"/>
                    <a:pt x="736" y="320"/>
                    <a:pt x="736" y="338"/>
                  </a:cubicBezTo>
                  <a:lnTo>
                    <a:pt x="772" y="338"/>
                  </a:lnTo>
                  <a:cubicBezTo>
                    <a:pt x="754" y="338"/>
                    <a:pt x="754" y="338"/>
                    <a:pt x="754" y="320"/>
                  </a:cubicBezTo>
                  <a:cubicBezTo>
                    <a:pt x="736" y="320"/>
                    <a:pt x="736" y="298"/>
                    <a:pt x="713" y="280"/>
                  </a:cubicBezTo>
                  <a:cubicBezTo>
                    <a:pt x="713" y="280"/>
                    <a:pt x="695" y="262"/>
                    <a:pt x="677" y="244"/>
                  </a:cubicBezTo>
                  <a:cubicBezTo>
                    <a:pt x="659" y="226"/>
                    <a:pt x="641" y="226"/>
                    <a:pt x="641" y="208"/>
                  </a:cubicBezTo>
                  <a:cubicBezTo>
                    <a:pt x="623" y="185"/>
                    <a:pt x="623" y="185"/>
                    <a:pt x="600" y="185"/>
                  </a:cubicBezTo>
                  <a:cubicBezTo>
                    <a:pt x="582" y="167"/>
                    <a:pt x="582" y="167"/>
                    <a:pt x="564" y="149"/>
                  </a:cubicBezTo>
                  <a:cubicBezTo>
                    <a:pt x="564" y="149"/>
                    <a:pt x="546" y="149"/>
                    <a:pt x="546" y="131"/>
                  </a:cubicBezTo>
                  <a:cubicBezTo>
                    <a:pt x="528" y="131"/>
                    <a:pt x="510" y="131"/>
                    <a:pt x="510" y="113"/>
                  </a:cubicBezTo>
                  <a:lnTo>
                    <a:pt x="488" y="113"/>
                  </a:lnTo>
                  <a:lnTo>
                    <a:pt x="470" y="95"/>
                  </a:lnTo>
                  <a:cubicBezTo>
                    <a:pt x="452" y="95"/>
                    <a:pt x="434" y="95"/>
                    <a:pt x="434" y="72"/>
                  </a:cubicBezTo>
                  <a:cubicBezTo>
                    <a:pt x="398" y="72"/>
                    <a:pt x="375" y="54"/>
                    <a:pt x="357" y="54"/>
                  </a:cubicBezTo>
                  <a:cubicBezTo>
                    <a:pt x="321" y="36"/>
                    <a:pt x="303" y="36"/>
                    <a:pt x="285" y="18"/>
                  </a:cubicBezTo>
                  <a:lnTo>
                    <a:pt x="244" y="18"/>
                  </a:lnTo>
                  <a:cubicBezTo>
                    <a:pt x="226" y="1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 rot="-1505879">
              <a:off x="1083520" y="1067495"/>
              <a:ext cx="40237" cy="16939"/>
            </a:xfrm>
            <a:custGeom>
              <a:avLst/>
              <a:gdLst/>
              <a:ahLst/>
              <a:cxnLst/>
              <a:rect l="l" t="t" r="r" b="b"/>
              <a:pathLst>
                <a:path w="677" h="285" extrusionOk="0">
                  <a:moveTo>
                    <a:pt x="0" y="1"/>
                  </a:moveTo>
                  <a:lnTo>
                    <a:pt x="0" y="19"/>
                  </a:lnTo>
                  <a:lnTo>
                    <a:pt x="18" y="37"/>
                  </a:lnTo>
                  <a:cubicBezTo>
                    <a:pt x="18" y="37"/>
                    <a:pt x="18" y="59"/>
                    <a:pt x="41" y="59"/>
                  </a:cubicBezTo>
                  <a:lnTo>
                    <a:pt x="59" y="77"/>
                  </a:lnTo>
                  <a:cubicBezTo>
                    <a:pt x="59" y="95"/>
                    <a:pt x="77" y="95"/>
                    <a:pt x="77" y="95"/>
                  </a:cubicBezTo>
                  <a:lnTo>
                    <a:pt x="113" y="131"/>
                  </a:lnTo>
                  <a:cubicBezTo>
                    <a:pt x="131" y="131"/>
                    <a:pt x="131" y="149"/>
                    <a:pt x="153" y="149"/>
                  </a:cubicBezTo>
                  <a:lnTo>
                    <a:pt x="171" y="172"/>
                  </a:lnTo>
                  <a:cubicBezTo>
                    <a:pt x="189" y="190"/>
                    <a:pt x="225" y="190"/>
                    <a:pt x="243" y="208"/>
                  </a:cubicBezTo>
                  <a:cubicBezTo>
                    <a:pt x="266" y="208"/>
                    <a:pt x="284" y="226"/>
                    <a:pt x="302" y="226"/>
                  </a:cubicBezTo>
                  <a:cubicBezTo>
                    <a:pt x="320" y="244"/>
                    <a:pt x="356" y="244"/>
                    <a:pt x="379" y="244"/>
                  </a:cubicBezTo>
                  <a:cubicBezTo>
                    <a:pt x="397" y="262"/>
                    <a:pt x="415" y="262"/>
                    <a:pt x="433" y="262"/>
                  </a:cubicBezTo>
                  <a:cubicBezTo>
                    <a:pt x="469" y="262"/>
                    <a:pt x="491" y="285"/>
                    <a:pt x="509" y="285"/>
                  </a:cubicBezTo>
                  <a:lnTo>
                    <a:pt x="676" y="285"/>
                  </a:lnTo>
                  <a:lnTo>
                    <a:pt x="658" y="262"/>
                  </a:lnTo>
                  <a:cubicBezTo>
                    <a:pt x="640" y="262"/>
                    <a:pt x="640" y="262"/>
                    <a:pt x="622" y="244"/>
                  </a:cubicBezTo>
                  <a:cubicBezTo>
                    <a:pt x="604" y="244"/>
                    <a:pt x="582" y="244"/>
                    <a:pt x="582" y="226"/>
                  </a:cubicBezTo>
                  <a:cubicBezTo>
                    <a:pt x="563" y="226"/>
                    <a:pt x="545" y="226"/>
                    <a:pt x="527" y="208"/>
                  </a:cubicBezTo>
                  <a:cubicBezTo>
                    <a:pt x="509" y="208"/>
                    <a:pt x="491" y="208"/>
                    <a:pt x="469" y="190"/>
                  </a:cubicBezTo>
                  <a:lnTo>
                    <a:pt x="433" y="190"/>
                  </a:lnTo>
                  <a:cubicBezTo>
                    <a:pt x="415" y="172"/>
                    <a:pt x="415" y="172"/>
                    <a:pt x="397" y="172"/>
                  </a:cubicBezTo>
                  <a:cubicBezTo>
                    <a:pt x="379" y="149"/>
                    <a:pt x="356" y="149"/>
                    <a:pt x="338" y="149"/>
                  </a:cubicBezTo>
                  <a:cubicBezTo>
                    <a:pt x="320" y="131"/>
                    <a:pt x="320" y="131"/>
                    <a:pt x="302" y="131"/>
                  </a:cubicBezTo>
                  <a:cubicBezTo>
                    <a:pt x="302" y="131"/>
                    <a:pt x="284" y="131"/>
                    <a:pt x="266" y="113"/>
                  </a:cubicBezTo>
                  <a:lnTo>
                    <a:pt x="243" y="113"/>
                  </a:lnTo>
                  <a:cubicBezTo>
                    <a:pt x="225" y="113"/>
                    <a:pt x="225" y="95"/>
                    <a:pt x="207" y="95"/>
                  </a:cubicBezTo>
                  <a:cubicBezTo>
                    <a:pt x="189" y="95"/>
                    <a:pt x="171" y="77"/>
                    <a:pt x="153" y="77"/>
                  </a:cubicBezTo>
                  <a:cubicBezTo>
                    <a:pt x="131" y="77"/>
                    <a:pt x="113" y="59"/>
                    <a:pt x="95" y="59"/>
                  </a:cubicBezTo>
                  <a:cubicBezTo>
                    <a:pt x="95" y="59"/>
                    <a:pt x="95" y="37"/>
                    <a:pt x="77" y="37"/>
                  </a:cubicBezTo>
                  <a:lnTo>
                    <a:pt x="59" y="37"/>
                  </a:lnTo>
                  <a:cubicBezTo>
                    <a:pt x="41" y="37"/>
                    <a:pt x="41" y="19"/>
                    <a:pt x="18" y="19"/>
                  </a:cubicBezTo>
                  <a:cubicBezTo>
                    <a:pt x="18" y="19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 rot="-1505879">
              <a:off x="1139142" y="1062645"/>
              <a:ext cx="15572" cy="5646"/>
            </a:xfrm>
            <a:custGeom>
              <a:avLst/>
              <a:gdLst/>
              <a:ahLst/>
              <a:cxnLst/>
              <a:rect l="l" t="t" r="r" b="b"/>
              <a:pathLst>
                <a:path w="262" h="95" extrusionOk="0">
                  <a:moveTo>
                    <a:pt x="90" y="0"/>
                  </a:moveTo>
                  <a:cubicBezTo>
                    <a:pt x="90" y="0"/>
                    <a:pt x="72" y="0"/>
                    <a:pt x="72" y="18"/>
                  </a:cubicBezTo>
                  <a:lnTo>
                    <a:pt x="54" y="18"/>
                  </a:lnTo>
                  <a:cubicBezTo>
                    <a:pt x="36" y="18"/>
                    <a:pt x="36" y="18"/>
                    <a:pt x="36" y="41"/>
                  </a:cubicBezTo>
                  <a:cubicBezTo>
                    <a:pt x="18" y="41"/>
                    <a:pt x="0" y="41"/>
                    <a:pt x="0" y="59"/>
                  </a:cubicBezTo>
                  <a:lnTo>
                    <a:pt x="0" y="77"/>
                  </a:lnTo>
                  <a:lnTo>
                    <a:pt x="36" y="77"/>
                  </a:lnTo>
                  <a:lnTo>
                    <a:pt x="54" y="95"/>
                  </a:lnTo>
                  <a:lnTo>
                    <a:pt x="131" y="95"/>
                  </a:lnTo>
                  <a:cubicBezTo>
                    <a:pt x="149" y="95"/>
                    <a:pt x="149" y="95"/>
                    <a:pt x="167" y="77"/>
                  </a:cubicBezTo>
                  <a:lnTo>
                    <a:pt x="185" y="77"/>
                  </a:lnTo>
                  <a:cubicBezTo>
                    <a:pt x="185" y="77"/>
                    <a:pt x="203" y="77"/>
                    <a:pt x="203" y="59"/>
                  </a:cubicBezTo>
                  <a:lnTo>
                    <a:pt x="226" y="41"/>
                  </a:lnTo>
                  <a:lnTo>
                    <a:pt x="244" y="41"/>
                  </a:lnTo>
                  <a:lnTo>
                    <a:pt x="244" y="1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 rot="-1505879">
              <a:off x="1169554" y="995329"/>
              <a:ext cx="26805" cy="31381"/>
            </a:xfrm>
            <a:custGeom>
              <a:avLst/>
              <a:gdLst/>
              <a:ahLst/>
              <a:cxnLst/>
              <a:rect l="l" t="t" r="r" b="b"/>
              <a:pathLst>
                <a:path w="451" h="528" extrusionOk="0">
                  <a:moveTo>
                    <a:pt x="451" y="0"/>
                  </a:moveTo>
                  <a:lnTo>
                    <a:pt x="433" y="18"/>
                  </a:lnTo>
                  <a:cubicBezTo>
                    <a:pt x="433" y="18"/>
                    <a:pt x="433" y="41"/>
                    <a:pt x="415" y="41"/>
                  </a:cubicBezTo>
                  <a:lnTo>
                    <a:pt x="415" y="59"/>
                  </a:lnTo>
                  <a:lnTo>
                    <a:pt x="397" y="77"/>
                  </a:lnTo>
                  <a:cubicBezTo>
                    <a:pt x="374" y="95"/>
                    <a:pt x="374" y="113"/>
                    <a:pt x="356" y="131"/>
                  </a:cubicBezTo>
                  <a:cubicBezTo>
                    <a:pt x="356" y="131"/>
                    <a:pt x="356" y="154"/>
                    <a:pt x="338" y="154"/>
                  </a:cubicBezTo>
                  <a:cubicBezTo>
                    <a:pt x="338" y="154"/>
                    <a:pt x="338" y="172"/>
                    <a:pt x="320" y="172"/>
                  </a:cubicBezTo>
                  <a:cubicBezTo>
                    <a:pt x="320" y="190"/>
                    <a:pt x="320" y="190"/>
                    <a:pt x="302" y="208"/>
                  </a:cubicBezTo>
                  <a:lnTo>
                    <a:pt x="284" y="226"/>
                  </a:lnTo>
                  <a:lnTo>
                    <a:pt x="284" y="244"/>
                  </a:lnTo>
                  <a:lnTo>
                    <a:pt x="262" y="244"/>
                  </a:lnTo>
                  <a:cubicBezTo>
                    <a:pt x="262" y="266"/>
                    <a:pt x="243" y="266"/>
                    <a:pt x="243" y="284"/>
                  </a:cubicBezTo>
                  <a:cubicBezTo>
                    <a:pt x="225" y="302"/>
                    <a:pt x="207" y="302"/>
                    <a:pt x="207" y="320"/>
                  </a:cubicBezTo>
                  <a:cubicBezTo>
                    <a:pt x="189" y="338"/>
                    <a:pt x="171" y="356"/>
                    <a:pt x="149" y="379"/>
                  </a:cubicBezTo>
                  <a:cubicBezTo>
                    <a:pt x="131" y="397"/>
                    <a:pt x="131" y="397"/>
                    <a:pt x="113" y="415"/>
                  </a:cubicBezTo>
                  <a:cubicBezTo>
                    <a:pt x="95" y="433"/>
                    <a:pt x="95" y="451"/>
                    <a:pt x="77" y="451"/>
                  </a:cubicBezTo>
                  <a:cubicBezTo>
                    <a:pt x="59" y="469"/>
                    <a:pt x="59" y="469"/>
                    <a:pt x="36" y="492"/>
                  </a:cubicBezTo>
                  <a:cubicBezTo>
                    <a:pt x="36" y="510"/>
                    <a:pt x="18" y="510"/>
                    <a:pt x="18" y="510"/>
                  </a:cubicBezTo>
                  <a:cubicBezTo>
                    <a:pt x="18" y="528"/>
                    <a:pt x="0" y="528"/>
                    <a:pt x="0" y="528"/>
                  </a:cubicBezTo>
                  <a:lnTo>
                    <a:pt x="18" y="528"/>
                  </a:lnTo>
                  <a:cubicBezTo>
                    <a:pt x="36" y="528"/>
                    <a:pt x="36" y="510"/>
                    <a:pt x="59" y="510"/>
                  </a:cubicBezTo>
                  <a:cubicBezTo>
                    <a:pt x="59" y="510"/>
                    <a:pt x="77" y="510"/>
                    <a:pt x="77" y="492"/>
                  </a:cubicBezTo>
                  <a:lnTo>
                    <a:pt x="95" y="492"/>
                  </a:lnTo>
                  <a:cubicBezTo>
                    <a:pt x="113" y="492"/>
                    <a:pt x="113" y="469"/>
                    <a:pt x="113" y="469"/>
                  </a:cubicBezTo>
                  <a:cubicBezTo>
                    <a:pt x="131" y="469"/>
                    <a:pt x="131" y="451"/>
                    <a:pt x="149" y="451"/>
                  </a:cubicBezTo>
                  <a:lnTo>
                    <a:pt x="189" y="415"/>
                  </a:lnTo>
                  <a:cubicBezTo>
                    <a:pt x="207" y="415"/>
                    <a:pt x="207" y="397"/>
                    <a:pt x="225" y="397"/>
                  </a:cubicBezTo>
                  <a:cubicBezTo>
                    <a:pt x="225" y="379"/>
                    <a:pt x="225" y="379"/>
                    <a:pt x="243" y="379"/>
                  </a:cubicBezTo>
                  <a:cubicBezTo>
                    <a:pt x="243" y="356"/>
                    <a:pt x="262" y="356"/>
                    <a:pt x="262" y="338"/>
                  </a:cubicBezTo>
                  <a:cubicBezTo>
                    <a:pt x="284" y="338"/>
                    <a:pt x="284" y="320"/>
                    <a:pt x="284" y="320"/>
                  </a:cubicBezTo>
                  <a:cubicBezTo>
                    <a:pt x="302" y="302"/>
                    <a:pt x="302" y="302"/>
                    <a:pt x="320" y="284"/>
                  </a:cubicBezTo>
                  <a:cubicBezTo>
                    <a:pt x="320" y="284"/>
                    <a:pt x="320" y="266"/>
                    <a:pt x="338" y="266"/>
                  </a:cubicBezTo>
                  <a:cubicBezTo>
                    <a:pt x="338" y="244"/>
                    <a:pt x="356" y="226"/>
                    <a:pt x="374" y="208"/>
                  </a:cubicBezTo>
                  <a:cubicBezTo>
                    <a:pt x="374" y="208"/>
                    <a:pt x="374" y="190"/>
                    <a:pt x="397" y="190"/>
                  </a:cubicBezTo>
                  <a:lnTo>
                    <a:pt x="397" y="154"/>
                  </a:lnTo>
                  <a:cubicBezTo>
                    <a:pt x="415" y="131"/>
                    <a:pt x="415" y="113"/>
                    <a:pt x="433" y="95"/>
                  </a:cubicBezTo>
                  <a:lnTo>
                    <a:pt x="433" y="77"/>
                  </a:lnTo>
                  <a:lnTo>
                    <a:pt x="433" y="59"/>
                  </a:lnTo>
                  <a:cubicBezTo>
                    <a:pt x="451" y="41"/>
                    <a:pt x="451" y="41"/>
                    <a:pt x="451" y="18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 rot="-1505879">
              <a:off x="1129158" y="894121"/>
              <a:ext cx="9985" cy="12065"/>
            </a:xfrm>
            <a:custGeom>
              <a:avLst/>
              <a:gdLst/>
              <a:ahLst/>
              <a:cxnLst/>
              <a:rect l="l" t="t" r="r" b="b"/>
              <a:pathLst>
                <a:path w="168" h="203" extrusionOk="0">
                  <a:moveTo>
                    <a:pt x="0" y="0"/>
                  </a:moveTo>
                  <a:cubicBezTo>
                    <a:pt x="0" y="18"/>
                    <a:pt x="18" y="18"/>
                    <a:pt x="18" y="36"/>
                  </a:cubicBezTo>
                  <a:lnTo>
                    <a:pt x="36" y="54"/>
                  </a:lnTo>
                  <a:lnTo>
                    <a:pt x="54" y="72"/>
                  </a:lnTo>
                  <a:lnTo>
                    <a:pt x="73" y="90"/>
                  </a:lnTo>
                  <a:lnTo>
                    <a:pt x="95" y="113"/>
                  </a:lnTo>
                  <a:lnTo>
                    <a:pt x="113" y="131"/>
                  </a:lnTo>
                  <a:lnTo>
                    <a:pt x="113" y="149"/>
                  </a:lnTo>
                  <a:lnTo>
                    <a:pt x="131" y="167"/>
                  </a:lnTo>
                  <a:lnTo>
                    <a:pt x="149" y="185"/>
                  </a:lnTo>
                  <a:lnTo>
                    <a:pt x="167" y="203"/>
                  </a:lnTo>
                  <a:lnTo>
                    <a:pt x="167" y="185"/>
                  </a:lnTo>
                  <a:lnTo>
                    <a:pt x="167" y="167"/>
                  </a:lnTo>
                  <a:lnTo>
                    <a:pt x="149" y="149"/>
                  </a:lnTo>
                  <a:lnTo>
                    <a:pt x="149" y="131"/>
                  </a:lnTo>
                  <a:cubicBezTo>
                    <a:pt x="149" y="131"/>
                    <a:pt x="149" y="113"/>
                    <a:pt x="131" y="113"/>
                  </a:cubicBezTo>
                  <a:lnTo>
                    <a:pt x="131" y="90"/>
                  </a:lnTo>
                  <a:lnTo>
                    <a:pt x="113" y="72"/>
                  </a:lnTo>
                  <a:cubicBezTo>
                    <a:pt x="113" y="54"/>
                    <a:pt x="95" y="54"/>
                    <a:pt x="95" y="54"/>
                  </a:cubicBezTo>
                  <a:lnTo>
                    <a:pt x="73" y="36"/>
                  </a:lnTo>
                  <a:cubicBezTo>
                    <a:pt x="54" y="18"/>
                    <a:pt x="36" y="18"/>
                    <a:pt x="36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 rot="-1505879">
              <a:off x="1051188" y="1133058"/>
              <a:ext cx="20148" cy="201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32"/>
                  </a:moveTo>
                  <a:cubicBezTo>
                    <a:pt x="338" y="208"/>
                    <a:pt x="298" y="303"/>
                    <a:pt x="208" y="321"/>
                  </a:cubicBezTo>
                  <a:cubicBezTo>
                    <a:pt x="131" y="339"/>
                    <a:pt x="54" y="303"/>
                    <a:pt x="36" y="208"/>
                  </a:cubicBezTo>
                  <a:cubicBezTo>
                    <a:pt x="0" y="132"/>
                    <a:pt x="54" y="60"/>
                    <a:pt x="131" y="41"/>
                  </a:cubicBezTo>
                  <a:cubicBezTo>
                    <a:pt x="208" y="1"/>
                    <a:pt x="298" y="60"/>
                    <a:pt x="320" y="132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 rot="-1505879">
              <a:off x="791250" y="907215"/>
              <a:ext cx="20148" cy="201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03" y="113"/>
                  </a:moveTo>
                  <a:cubicBezTo>
                    <a:pt x="339" y="208"/>
                    <a:pt x="280" y="284"/>
                    <a:pt x="208" y="302"/>
                  </a:cubicBezTo>
                  <a:cubicBezTo>
                    <a:pt x="132" y="338"/>
                    <a:pt x="37" y="284"/>
                    <a:pt x="19" y="208"/>
                  </a:cubicBezTo>
                  <a:cubicBezTo>
                    <a:pt x="1" y="131"/>
                    <a:pt x="37" y="41"/>
                    <a:pt x="132" y="18"/>
                  </a:cubicBezTo>
                  <a:cubicBezTo>
                    <a:pt x="208" y="0"/>
                    <a:pt x="280" y="41"/>
                    <a:pt x="303" y="11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 rot="-1505879">
              <a:off x="752579" y="640625"/>
              <a:ext cx="20148" cy="19078"/>
            </a:xfrm>
            <a:custGeom>
              <a:avLst/>
              <a:gdLst/>
              <a:ahLst/>
              <a:cxnLst/>
              <a:rect l="l" t="t" r="r" b="b"/>
              <a:pathLst>
                <a:path w="339" h="321" extrusionOk="0">
                  <a:moveTo>
                    <a:pt x="316" y="114"/>
                  </a:moveTo>
                  <a:cubicBezTo>
                    <a:pt x="338" y="208"/>
                    <a:pt x="298" y="280"/>
                    <a:pt x="203" y="298"/>
                  </a:cubicBezTo>
                  <a:cubicBezTo>
                    <a:pt x="131" y="321"/>
                    <a:pt x="54" y="280"/>
                    <a:pt x="18" y="208"/>
                  </a:cubicBezTo>
                  <a:cubicBezTo>
                    <a:pt x="0" y="132"/>
                    <a:pt x="54" y="37"/>
                    <a:pt x="131" y="19"/>
                  </a:cubicBezTo>
                  <a:cubicBezTo>
                    <a:pt x="203" y="1"/>
                    <a:pt x="298" y="37"/>
                    <a:pt x="316" y="114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 rot="-1505879">
              <a:off x="1025320" y="691852"/>
              <a:ext cx="19078" cy="19078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20" y="167"/>
                  </a:moveTo>
                  <a:cubicBezTo>
                    <a:pt x="320" y="244"/>
                    <a:pt x="244" y="321"/>
                    <a:pt x="153" y="321"/>
                  </a:cubicBezTo>
                  <a:cubicBezTo>
                    <a:pt x="77" y="321"/>
                    <a:pt x="0" y="244"/>
                    <a:pt x="0" y="167"/>
                  </a:cubicBezTo>
                  <a:cubicBezTo>
                    <a:pt x="0" y="77"/>
                    <a:pt x="77" y="1"/>
                    <a:pt x="153" y="1"/>
                  </a:cubicBezTo>
                  <a:cubicBezTo>
                    <a:pt x="244" y="1"/>
                    <a:pt x="320" y="77"/>
                    <a:pt x="320" y="1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 rot="-1505879">
              <a:off x="557371" y="776791"/>
              <a:ext cx="18841" cy="19078"/>
            </a:xfrm>
            <a:custGeom>
              <a:avLst/>
              <a:gdLst/>
              <a:ahLst/>
              <a:cxnLst/>
              <a:rect l="l" t="t" r="r" b="b"/>
              <a:pathLst>
                <a:path w="317" h="321" extrusionOk="0">
                  <a:moveTo>
                    <a:pt x="316" y="149"/>
                  </a:moveTo>
                  <a:cubicBezTo>
                    <a:pt x="316" y="244"/>
                    <a:pt x="244" y="320"/>
                    <a:pt x="168" y="320"/>
                  </a:cubicBezTo>
                  <a:cubicBezTo>
                    <a:pt x="73" y="320"/>
                    <a:pt x="1" y="244"/>
                    <a:pt x="1" y="149"/>
                  </a:cubicBezTo>
                  <a:cubicBezTo>
                    <a:pt x="1" y="54"/>
                    <a:pt x="73" y="0"/>
                    <a:pt x="168" y="0"/>
                  </a:cubicBezTo>
                  <a:cubicBezTo>
                    <a:pt x="244" y="0"/>
                    <a:pt x="316" y="54"/>
                    <a:pt x="316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 rot="-1505879">
              <a:off x="836102" y="579880"/>
              <a:ext cx="17771" cy="19078"/>
            </a:xfrm>
            <a:custGeom>
              <a:avLst/>
              <a:gdLst/>
              <a:ahLst/>
              <a:cxnLst/>
              <a:rect l="l" t="t" r="r" b="b"/>
              <a:pathLst>
                <a:path w="299" h="321" extrusionOk="0">
                  <a:moveTo>
                    <a:pt x="298" y="150"/>
                  </a:moveTo>
                  <a:cubicBezTo>
                    <a:pt x="298" y="244"/>
                    <a:pt x="244" y="321"/>
                    <a:pt x="149" y="321"/>
                  </a:cubicBezTo>
                  <a:cubicBezTo>
                    <a:pt x="55" y="321"/>
                    <a:pt x="1" y="244"/>
                    <a:pt x="1" y="150"/>
                  </a:cubicBezTo>
                  <a:cubicBezTo>
                    <a:pt x="1" y="73"/>
                    <a:pt x="55" y="1"/>
                    <a:pt x="149" y="1"/>
                  </a:cubicBezTo>
                  <a:cubicBezTo>
                    <a:pt x="244" y="1"/>
                    <a:pt x="298" y="73"/>
                    <a:pt x="298" y="15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 rot="-1505879">
              <a:off x="604151" y="910947"/>
              <a:ext cx="14502" cy="1456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226" y="95"/>
                  </a:moveTo>
                  <a:cubicBezTo>
                    <a:pt x="244" y="149"/>
                    <a:pt x="203" y="208"/>
                    <a:pt x="149" y="226"/>
                  </a:cubicBezTo>
                  <a:cubicBezTo>
                    <a:pt x="91" y="244"/>
                    <a:pt x="37" y="208"/>
                    <a:pt x="19" y="149"/>
                  </a:cubicBezTo>
                  <a:cubicBezTo>
                    <a:pt x="0" y="95"/>
                    <a:pt x="37" y="19"/>
                    <a:pt x="91" y="19"/>
                  </a:cubicBezTo>
                  <a:cubicBezTo>
                    <a:pt x="149" y="1"/>
                    <a:pt x="203" y="19"/>
                    <a:pt x="226" y="9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 rot="-1505879">
              <a:off x="1221451" y="1016140"/>
              <a:ext cx="14799" cy="14502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26" y="95"/>
                  </a:moveTo>
                  <a:cubicBezTo>
                    <a:pt x="248" y="149"/>
                    <a:pt x="208" y="208"/>
                    <a:pt x="154" y="226"/>
                  </a:cubicBezTo>
                  <a:cubicBezTo>
                    <a:pt x="95" y="244"/>
                    <a:pt x="41" y="208"/>
                    <a:pt x="23" y="149"/>
                  </a:cubicBezTo>
                  <a:cubicBezTo>
                    <a:pt x="0" y="95"/>
                    <a:pt x="41" y="36"/>
                    <a:pt x="95" y="18"/>
                  </a:cubicBezTo>
                  <a:cubicBezTo>
                    <a:pt x="154" y="0"/>
                    <a:pt x="208" y="36"/>
                    <a:pt x="226" y="9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 rot="-1505879">
              <a:off x="640080" y="968557"/>
              <a:ext cx="18781" cy="20148"/>
            </a:xfrm>
            <a:custGeom>
              <a:avLst/>
              <a:gdLst/>
              <a:ahLst/>
              <a:cxnLst/>
              <a:rect l="l" t="t" r="r" b="b"/>
              <a:pathLst>
                <a:path w="316" h="339" extrusionOk="0">
                  <a:moveTo>
                    <a:pt x="298" y="131"/>
                  </a:moveTo>
                  <a:cubicBezTo>
                    <a:pt x="316" y="208"/>
                    <a:pt x="280" y="280"/>
                    <a:pt x="203" y="303"/>
                  </a:cubicBezTo>
                  <a:cubicBezTo>
                    <a:pt x="131" y="339"/>
                    <a:pt x="36" y="280"/>
                    <a:pt x="18" y="208"/>
                  </a:cubicBezTo>
                  <a:cubicBezTo>
                    <a:pt x="0" y="131"/>
                    <a:pt x="36" y="37"/>
                    <a:pt x="113" y="19"/>
                  </a:cubicBezTo>
                  <a:cubicBezTo>
                    <a:pt x="203" y="1"/>
                    <a:pt x="280" y="37"/>
                    <a:pt x="29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 rot="-1505879">
              <a:off x="740428" y="1112553"/>
              <a:ext cx="19078" cy="19078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2" y="113"/>
                  </a:moveTo>
                  <a:cubicBezTo>
                    <a:pt x="320" y="185"/>
                    <a:pt x="284" y="280"/>
                    <a:pt x="207" y="298"/>
                  </a:cubicBezTo>
                  <a:cubicBezTo>
                    <a:pt x="113" y="321"/>
                    <a:pt x="36" y="280"/>
                    <a:pt x="18" y="208"/>
                  </a:cubicBezTo>
                  <a:cubicBezTo>
                    <a:pt x="0" y="113"/>
                    <a:pt x="36" y="37"/>
                    <a:pt x="113" y="19"/>
                  </a:cubicBezTo>
                  <a:cubicBezTo>
                    <a:pt x="189" y="1"/>
                    <a:pt x="284" y="37"/>
                    <a:pt x="302" y="113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 rot="-1505879">
              <a:off x="963560" y="827944"/>
              <a:ext cx="19078" cy="20148"/>
            </a:xfrm>
            <a:custGeom>
              <a:avLst/>
              <a:gdLst/>
              <a:ahLst/>
              <a:cxnLst/>
              <a:rect l="l" t="t" r="r" b="b"/>
              <a:pathLst>
                <a:path w="321" h="339" extrusionOk="0">
                  <a:moveTo>
                    <a:pt x="302" y="136"/>
                  </a:moveTo>
                  <a:cubicBezTo>
                    <a:pt x="320" y="208"/>
                    <a:pt x="284" y="284"/>
                    <a:pt x="208" y="302"/>
                  </a:cubicBezTo>
                  <a:cubicBezTo>
                    <a:pt x="113" y="338"/>
                    <a:pt x="41" y="284"/>
                    <a:pt x="18" y="208"/>
                  </a:cubicBezTo>
                  <a:cubicBezTo>
                    <a:pt x="0" y="136"/>
                    <a:pt x="41" y="41"/>
                    <a:pt x="113" y="23"/>
                  </a:cubicBezTo>
                  <a:cubicBezTo>
                    <a:pt x="190" y="0"/>
                    <a:pt x="284" y="41"/>
                    <a:pt x="302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 rot="-1505879">
              <a:off x="968358" y="602141"/>
              <a:ext cx="14799" cy="14502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49" y="131"/>
                  </a:moveTo>
                  <a:cubicBezTo>
                    <a:pt x="249" y="190"/>
                    <a:pt x="190" y="244"/>
                    <a:pt x="136" y="244"/>
                  </a:cubicBezTo>
                  <a:cubicBezTo>
                    <a:pt x="59" y="244"/>
                    <a:pt x="1" y="190"/>
                    <a:pt x="1" y="131"/>
                  </a:cubicBezTo>
                  <a:cubicBezTo>
                    <a:pt x="1" y="59"/>
                    <a:pt x="59" y="1"/>
                    <a:pt x="136" y="1"/>
                  </a:cubicBezTo>
                  <a:cubicBezTo>
                    <a:pt x="190" y="1"/>
                    <a:pt x="249" y="59"/>
                    <a:pt x="249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 rot="-1505879">
              <a:off x="854351" y="1290460"/>
              <a:ext cx="14799" cy="14502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226" y="95"/>
                  </a:moveTo>
                  <a:cubicBezTo>
                    <a:pt x="249" y="149"/>
                    <a:pt x="226" y="207"/>
                    <a:pt x="154" y="225"/>
                  </a:cubicBezTo>
                  <a:cubicBezTo>
                    <a:pt x="96" y="244"/>
                    <a:pt x="41" y="207"/>
                    <a:pt x="23" y="149"/>
                  </a:cubicBezTo>
                  <a:cubicBezTo>
                    <a:pt x="1" y="95"/>
                    <a:pt x="41" y="36"/>
                    <a:pt x="96" y="18"/>
                  </a:cubicBezTo>
                  <a:cubicBezTo>
                    <a:pt x="154" y="0"/>
                    <a:pt x="226" y="36"/>
                    <a:pt x="22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 rot="-1505879">
              <a:off x="703101" y="973614"/>
              <a:ext cx="59256" cy="87130"/>
            </a:xfrm>
            <a:custGeom>
              <a:avLst/>
              <a:gdLst/>
              <a:ahLst/>
              <a:cxnLst/>
              <a:rect l="l" t="t" r="r" b="b"/>
              <a:pathLst>
                <a:path w="997" h="1466" extrusionOk="0">
                  <a:moveTo>
                    <a:pt x="208" y="0"/>
                  </a:moveTo>
                  <a:cubicBezTo>
                    <a:pt x="415" y="473"/>
                    <a:pt x="677" y="604"/>
                    <a:pt x="997" y="510"/>
                  </a:cubicBezTo>
                  <a:cubicBezTo>
                    <a:pt x="699" y="676"/>
                    <a:pt x="623" y="978"/>
                    <a:pt x="812" y="1465"/>
                  </a:cubicBezTo>
                  <a:cubicBezTo>
                    <a:pt x="587" y="996"/>
                    <a:pt x="339" y="812"/>
                    <a:pt x="1" y="924"/>
                  </a:cubicBezTo>
                  <a:cubicBezTo>
                    <a:pt x="303" y="753"/>
                    <a:pt x="379" y="492"/>
                    <a:pt x="20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 rot="-1505879">
              <a:off x="1032374" y="772185"/>
              <a:ext cx="59315" cy="79404"/>
            </a:xfrm>
            <a:custGeom>
              <a:avLst/>
              <a:gdLst/>
              <a:ahLst/>
              <a:cxnLst/>
              <a:rect l="l" t="t" r="r" b="b"/>
              <a:pathLst>
                <a:path w="998" h="1336" extrusionOk="0">
                  <a:moveTo>
                    <a:pt x="208" y="1"/>
                  </a:moveTo>
                  <a:cubicBezTo>
                    <a:pt x="416" y="434"/>
                    <a:pt x="677" y="546"/>
                    <a:pt x="997" y="434"/>
                  </a:cubicBezTo>
                  <a:cubicBezTo>
                    <a:pt x="695" y="600"/>
                    <a:pt x="618" y="884"/>
                    <a:pt x="790" y="1335"/>
                  </a:cubicBezTo>
                  <a:cubicBezTo>
                    <a:pt x="582" y="921"/>
                    <a:pt x="339" y="754"/>
                    <a:pt x="1" y="884"/>
                  </a:cubicBezTo>
                  <a:cubicBezTo>
                    <a:pt x="303" y="713"/>
                    <a:pt x="375" y="434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 rot="-1505879">
              <a:off x="807088" y="932253"/>
              <a:ext cx="179847" cy="271198"/>
            </a:xfrm>
            <a:custGeom>
              <a:avLst/>
              <a:gdLst/>
              <a:ahLst/>
              <a:cxnLst/>
              <a:rect l="l" t="t" r="r" b="b"/>
              <a:pathLst>
                <a:path w="3026" h="4563" extrusionOk="0">
                  <a:moveTo>
                    <a:pt x="1786" y="1"/>
                  </a:moveTo>
                  <a:cubicBezTo>
                    <a:pt x="1168" y="190"/>
                    <a:pt x="605" y="1092"/>
                    <a:pt x="379" y="1655"/>
                  </a:cubicBezTo>
                  <a:cubicBezTo>
                    <a:pt x="154" y="2160"/>
                    <a:pt x="1" y="2949"/>
                    <a:pt x="59" y="3530"/>
                  </a:cubicBezTo>
                  <a:cubicBezTo>
                    <a:pt x="113" y="4058"/>
                    <a:pt x="659" y="4563"/>
                    <a:pt x="1204" y="4319"/>
                  </a:cubicBezTo>
                  <a:cubicBezTo>
                    <a:pt x="1804" y="4076"/>
                    <a:pt x="2295" y="3400"/>
                    <a:pt x="2521" y="2818"/>
                  </a:cubicBezTo>
                  <a:cubicBezTo>
                    <a:pt x="2728" y="2237"/>
                    <a:pt x="2931" y="1691"/>
                    <a:pt x="2971" y="1069"/>
                  </a:cubicBezTo>
                  <a:cubicBezTo>
                    <a:pt x="3025" y="416"/>
                    <a:pt x="2444" y="96"/>
                    <a:pt x="1826" y="5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 rot="-1505879">
              <a:off x="777331" y="1120876"/>
              <a:ext cx="86060" cy="123801"/>
            </a:xfrm>
            <a:custGeom>
              <a:avLst/>
              <a:gdLst/>
              <a:ahLst/>
              <a:cxnLst/>
              <a:rect l="l" t="t" r="r" b="b"/>
              <a:pathLst>
                <a:path w="1448" h="2083" extrusionOk="0">
                  <a:moveTo>
                    <a:pt x="1" y="2083"/>
                  </a:moveTo>
                  <a:cubicBezTo>
                    <a:pt x="149" y="1519"/>
                    <a:pt x="339" y="992"/>
                    <a:pt x="695" y="541"/>
                  </a:cubicBezTo>
                  <a:cubicBezTo>
                    <a:pt x="844" y="338"/>
                    <a:pt x="1051" y="167"/>
                    <a:pt x="1276" y="54"/>
                  </a:cubicBezTo>
                  <a:cubicBezTo>
                    <a:pt x="1335" y="18"/>
                    <a:pt x="1371" y="18"/>
                    <a:pt x="1448" y="0"/>
                  </a:cubicBezTo>
                  <a:cubicBezTo>
                    <a:pt x="1448" y="72"/>
                    <a:pt x="1425" y="149"/>
                    <a:pt x="1425" y="203"/>
                  </a:cubicBezTo>
                  <a:cubicBezTo>
                    <a:pt x="1389" y="582"/>
                    <a:pt x="1353" y="956"/>
                    <a:pt x="1294" y="1330"/>
                  </a:cubicBezTo>
                  <a:cubicBezTo>
                    <a:pt x="1276" y="1555"/>
                    <a:pt x="1276" y="1555"/>
                    <a:pt x="1051" y="1555"/>
                  </a:cubicBezTo>
                  <a:cubicBezTo>
                    <a:pt x="731" y="1578"/>
                    <a:pt x="451" y="1668"/>
                    <a:pt x="226" y="1893"/>
                  </a:cubicBezTo>
                  <a:cubicBezTo>
                    <a:pt x="167" y="1952"/>
                    <a:pt x="131" y="2006"/>
                    <a:pt x="73" y="2065"/>
                  </a:cubicBezTo>
                  <a:cubicBezTo>
                    <a:pt x="73" y="2065"/>
                    <a:pt x="37" y="2065"/>
                    <a:pt x="1" y="208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 rot="-1505879">
              <a:off x="934080" y="1120433"/>
              <a:ext cx="61395" cy="136163"/>
            </a:xfrm>
            <a:custGeom>
              <a:avLst/>
              <a:gdLst/>
              <a:ahLst/>
              <a:cxnLst/>
              <a:rect l="l" t="t" r="r" b="b"/>
              <a:pathLst>
                <a:path w="1033" h="2291" extrusionOk="0">
                  <a:moveTo>
                    <a:pt x="131" y="2290"/>
                  </a:moveTo>
                  <a:cubicBezTo>
                    <a:pt x="167" y="2101"/>
                    <a:pt x="185" y="1952"/>
                    <a:pt x="226" y="1803"/>
                  </a:cubicBezTo>
                  <a:cubicBezTo>
                    <a:pt x="262" y="1519"/>
                    <a:pt x="226" y="1258"/>
                    <a:pt x="54" y="1033"/>
                  </a:cubicBezTo>
                  <a:cubicBezTo>
                    <a:pt x="0" y="956"/>
                    <a:pt x="18" y="920"/>
                    <a:pt x="72" y="861"/>
                  </a:cubicBezTo>
                  <a:cubicBezTo>
                    <a:pt x="338" y="600"/>
                    <a:pt x="600" y="316"/>
                    <a:pt x="843" y="54"/>
                  </a:cubicBezTo>
                  <a:cubicBezTo>
                    <a:pt x="902" y="0"/>
                    <a:pt x="938" y="18"/>
                    <a:pt x="956" y="72"/>
                  </a:cubicBezTo>
                  <a:cubicBezTo>
                    <a:pt x="974" y="185"/>
                    <a:pt x="1014" y="298"/>
                    <a:pt x="1014" y="410"/>
                  </a:cubicBezTo>
                  <a:cubicBezTo>
                    <a:pt x="1032" y="749"/>
                    <a:pt x="1014" y="1069"/>
                    <a:pt x="861" y="1353"/>
                  </a:cubicBezTo>
                  <a:cubicBezTo>
                    <a:pt x="771" y="1555"/>
                    <a:pt x="658" y="1727"/>
                    <a:pt x="523" y="1893"/>
                  </a:cubicBezTo>
                  <a:cubicBezTo>
                    <a:pt x="451" y="2006"/>
                    <a:pt x="356" y="2101"/>
                    <a:pt x="262" y="2196"/>
                  </a:cubicBezTo>
                  <a:cubicBezTo>
                    <a:pt x="244" y="2232"/>
                    <a:pt x="185" y="2254"/>
                    <a:pt x="131" y="229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1505879">
              <a:off x="850257" y="892276"/>
              <a:ext cx="71618" cy="69419"/>
            </a:xfrm>
            <a:custGeom>
              <a:avLst/>
              <a:gdLst/>
              <a:ahLst/>
              <a:cxnLst/>
              <a:rect l="l" t="t" r="r" b="b"/>
              <a:pathLst>
                <a:path w="1205" h="1168" extrusionOk="0">
                  <a:moveTo>
                    <a:pt x="1128" y="397"/>
                  </a:moveTo>
                  <a:cubicBezTo>
                    <a:pt x="1128" y="528"/>
                    <a:pt x="1164" y="789"/>
                    <a:pt x="1204" y="1033"/>
                  </a:cubicBezTo>
                  <a:cubicBezTo>
                    <a:pt x="1204" y="1109"/>
                    <a:pt x="1164" y="1145"/>
                    <a:pt x="1092" y="1145"/>
                  </a:cubicBezTo>
                  <a:cubicBezTo>
                    <a:pt x="753" y="1168"/>
                    <a:pt x="470" y="1055"/>
                    <a:pt x="226" y="830"/>
                  </a:cubicBezTo>
                  <a:cubicBezTo>
                    <a:pt x="149" y="771"/>
                    <a:pt x="95" y="695"/>
                    <a:pt x="55" y="641"/>
                  </a:cubicBezTo>
                  <a:cubicBezTo>
                    <a:pt x="19" y="582"/>
                    <a:pt x="1" y="546"/>
                    <a:pt x="77" y="510"/>
                  </a:cubicBezTo>
                  <a:cubicBezTo>
                    <a:pt x="321" y="357"/>
                    <a:pt x="564" y="208"/>
                    <a:pt x="808" y="77"/>
                  </a:cubicBezTo>
                  <a:cubicBezTo>
                    <a:pt x="938" y="0"/>
                    <a:pt x="1051" y="0"/>
                    <a:pt x="1128" y="39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1505879">
              <a:off x="867658" y="1146026"/>
              <a:ext cx="58186" cy="112865"/>
            </a:xfrm>
            <a:custGeom>
              <a:avLst/>
              <a:gdLst/>
              <a:ahLst/>
              <a:cxnLst/>
              <a:rect l="l" t="t" r="r" b="b"/>
              <a:pathLst>
                <a:path w="979" h="1899" extrusionOk="0">
                  <a:moveTo>
                    <a:pt x="0" y="1858"/>
                  </a:moveTo>
                  <a:cubicBezTo>
                    <a:pt x="18" y="1840"/>
                    <a:pt x="18" y="1804"/>
                    <a:pt x="18" y="1786"/>
                  </a:cubicBezTo>
                  <a:cubicBezTo>
                    <a:pt x="167" y="1448"/>
                    <a:pt x="302" y="1110"/>
                    <a:pt x="433" y="771"/>
                  </a:cubicBezTo>
                  <a:cubicBezTo>
                    <a:pt x="546" y="469"/>
                    <a:pt x="713" y="226"/>
                    <a:pt x="938" y="1"/>
                  </a:cubicBezTo>
                  <a:lnTo>
                    <a:pt x="978" y="1"/>
                  </a:lnTo>
                  <a:cubicBezTo>
                    <a:pt x="978" y="37"/>
                    <a:pt x="978" y="95"/>
                    <a:pt x="956" y="131"/>
                  </a:cubicBezTo>
                  <a:cubicBezTo>
                    <a:pt x="866" y="357"/>
                    <a:pt x="771" y="582"/>
                    <a:pt x="676" y="808"/>
                  </a:cubicBezTo>
                  <a:cubicBezTo>
                    <a:pt x="546" y="1128"/>
                    <a:pt x="392" y="1430"/>
                    <a:pt x="190" y="1691"/>
                  </a:cubicBezTo>
                  <a:cubicBezTo>
                    <a:pt x="149" y="1768"/>
                    <a:pt x="95" y="1822"/>
                    <a:pt x="36" y="1898"/>
                  </a:cubicBezTo>
                  <a:cubicBezTo>
                    <a:pt x="36" y="1880"/>
                    <a:pt x="18" y="1880"/>
                    <a:pt x="0" y="185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1505879">
              <a:off x="842582" y="1066079"/>
              <a:ext cx="111795" cy="59018"/>
            </a:xfrm>
            <a:custGeom>
              <a:avLst/>
              <a:gdLst/>
              <a:ahLst/>
              <a:cxnLst/>
              <a:rect l="l" t="t" r="r" b="b"/>
              <a:pathLst>
                <a:path w="1881" h="993" extrusionOk="0">
                  <a:moveTo>
                    <a:pt x="1880" y="826"/>
                  </a:moveTo>
                  <a:cubicBezTo>
                    <a:pt x="1483" y="992"/>
                    <a:pt x="95" y="375"/>
                    <a:pt x="0" y="1"/>
                  </a:cubicBezTo>
                  <a:cubicBezTo>
                    <a:pt x="54" y="19"/>
                    <a:pt x="95" y="37"/>
                    <a:pt x="131" y="55"/>
                  </a:cubicBezTo>
                  <a:cubicBezTo>
                    <a:pt x="451" y="339"/>
                    <a:pt x="807" y="542"/>
                    <a:pt x="1222" y="677"/>
                  </a:cubicBezTo>
                  <a:cubicBezTo>
                    <a:pt x="1407" y="731"/>
                    <a:pt x="1578" y="749"/>
                    <a:pt x="1767" y="789"/>
                  </a:cubicBezTo>
                  <a:cubicBezTo>
                    <a:pt x="1803" y="789"/>
                    <a:pt x="1840" y="808"/>
                    <a:pt x="1880" y="82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1505879">
              <a:off x="852077" y="990629"/>
              <a:ext cx="70251" cy="70251"/>
            </a:xfrm>
            <a:custGeom>
              <a:avLst/>
              <a:gdLst/>
              <a:ahLst/>
              <a:cxnLst/>
              <a:rect l="l" t="t" r="r" b="b"/>
              <a:pathLst>
                <a:path w="1182" h="1182" extrusionOk="0">
                  <a:moveTo>
                    <a:pt x="1127" y="469"/>
                  </a:moveTo>
                  <a:cubicBezTo>
                    <a:pt x="1182" y="766"/>
                    <a:pt x="997" y="1050"/>
                    <a:pt x="713" y="1127"/>
                  </a:cubicBezTo>
                  <a:cubicBezTo>
                    <a:pt x="415" y="1181"/>
                    <a:pt x="131" y="992"/>
                    <a:pt x="55" y="712"/>
                  </a:cubicBezTo>
                  <a:cubicBezTo>
                    <a:pt x="1" y="410"/>
                    <a:pt x="190" y="131"/>
                    <a:pt x="487" y="54"/>
                  </a:cubicBezTo>
                  <a:cubicBezTo>
                    <a:pt x="771" y="0"/>
                    <a:pt x="1051" y="185"/>
                    <a:pt x="1127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1505879">
              <a:off x="817320" y="967779"/>
              <a:ext cx="70251" cy="104010"/>
            </a:xfrm>
            <a:custGeom>
              <a:avLst/>
              <a:gdLst/>
              <a:ahLst/>
              <a:cxnLst/>
              <a:rect l="l" t="t" r="r" b="b"/>
              <a:pathLst>
                <a:path w="1182" h="1750" extrusionOk="0">
                  <a:moveTo>
                    <a:pt x="1087" y="1"/>
                  </a:moveTo>
                  <a:cubicBezTo>
                    <a:pt x="1051" y="1"/>
                    <a:pt x="1015" y="1"/>
                    <a:pt x="974" y="19"/>
                  </a:cubicBezTo>
                  <a:cubicBezTo>
                    <a:pt x="920" y="19"/>
                    <a:pt x="862" y="37"/>
                    <a:pt x="826" y="60"/>
                  </a:cubicBezTo>
                  <a:cubicBezTo>
                    <a:pt x="767" y="78"/>
                    <a:pt x="713" y="114"/>
                    <a:pt x="654" y="150"/>
                  </a:cubicBezTo>
                  <a:cubicBezTo>
                    <a:pt x="600" y="190"/>
                    <a:pt x="542" y="226"/>
                    <a:pt x="506" y="285"/>
                  </a:cubicBezTo>
                  <a:cubicBezTo>
                    <a:pt x="451" y="339"/>
                    <a:pt x="411" y="398"/>
                    <a:pt x="375" y="452"/>
                  </a:cubicBezTo>
                  <a:cubicBezTo>
                    <a:pt x="339" y="528"/>
                    <a:pt x="298" y="582"/>
                    <a:pt x="262" y="641"/>
                  </a:cubicBezTo>
                  <a:cubicBezTo>
                    <a:pt x="204" y="772"/>
                    <a:pt x="149" y="902"/>
                    <a:pt x="113" y="1033"/>
                  </a:cubicBezTo>
                  <a:cubicBezTo>
                    <a:pt x="73" y="1164"/>
                    <a:pt x="55" y="1299"/>
                    <a:pt x="37" y="1389"/>
                  </a:cubicBezTo>
                  <a:cubicBezTo>
                    <a:pt x="19" y="1502"/>
                    <a:pt x="19" y="1597"/>
                    <a:pt x="1" y="1655"/>
                  </a:cubicBezTo>
                  <a:lnTo>
                    <a:pt x="1" y="1750"/>
                  </a:lnTo>
                  <a:cubicBezTo>
                    <a:pt x="1" y="1750"/>
                    <a:pt x="19" y="1750"/>
                    <a:pt x="19" y="1727"/>
                  </a:cubicBezTo>
                  <a:cubicBezTo>
                    <a:pt x="37" y="1709"/>
                    <a:pt x="37" y="1691"/>
                    <a:pt x="55" y="1673"/>
                  </a:cubicBezTo>
                  <a:cubicBezTo>
                    <a:pt x="73" y="1615"/>
                    <a:pt x="131" y="1543"/>
                    <a:pt x="167" y="1430"/>
                  </a:cubicBezTo>
                  <a:cubicBezTo>
                    <a:pt x="204" y="1335"/>
                    <a:pt x="262" y="1241"/>
                    <a:pt x="316" y="1110"/>
                  </a:cubicBezTo>
                  <a:cubicBezTo>
                    <a:pt x="339" y="1051"/>
                    <a:pt x="375" y="997"/>
                    <a:pt x="393" y="939"/>
                  </a:cubicBezTo>
                  <a:cubicBezTo>
                    <a:pt x="429" y="884"/>
                    <a:pt x="451" y="808"/>
                    <a:pt x="488" y="754"/>
                  </a:cubicBezTo>
                  <a:cubicBezTo>
                    <a:pt x="506" y="695"/>
                    <a:pt x="542" y="641"/>
                    <a:pt x="582" y="582"/>
                  </a:cubicBezTo>
                  <a:cubicBezTo>
                    <a:pt x="600" y="546"/>
                    <a:pt x="600" y="528"/>
                    <a:pt x="618" y="510"/>
                  </a:cubicBezTo>
                  <a:cubicBezTo>
                    <a:pt x="636" y="470"/>
                    <a:pt x="654" y="452"/>
                    <a:pt x="677" y="416"/>
                  </a:cubicBezTo>
                  <a:cubicBezTo>
                    <a:pt x="713" y="375"/>
                    <a:pt x="749" y="321"/>
                    <a:pt x="790" y="285"/>
                  </a:cubicBezTo>
                  <a:cubicBezTo>
                    <a:pt x="826" y="244"/>
                    <a:pt x="844" y="208"/>
                    <a:pt x="880" y="172"/>
                  </a:cubicBezTo>
                  <a:cubicBezTo>
                    <a:pt x="920" y="150"/>
                    <a:pt x="956" y="114"/>
                    <a:pt x="992" y="96"/>
                  </a:cubicBezTo>
                  <a:cubicBezTo>
                    <a:pt x="1033" y="78"/>
                    <a:pt x="1069" y="60"/>
                    <a:pt x="1087" y="60"/>
                  </a:cubicBezTo>
                  <a:cubicBezTo>
                    <a:pt x="1128" y="37"/>
                    <a:pt x="1146" y="37"/>
                    <a:pt x="1164" y="37"/>
                  </a:cubicBezTo>
                  <a:lnTo>
                    <a:pt x="1182" y="19"/>
                  </a:lnTo>
                  <a:lnTo>
                    <a:pt x="1164" y="19"/>
                  </a:lnTo>
                  <a:cubicBezTo>
                    <a:pt x="1146" y="19"/>
                    <a:pt x="1128" y="1"/>
                    <a:pt x="1087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1"/>
            <p:cNvSpPr/>
            <p:nvPr/>
          </p:nvSpPr>
          <p:spPr>
            <a:xfrm rot="-1505879">
              <a:off x="1269161" y="524076"/>
              <a:ext cx="34650" cy="54739"/>
            </a:xfrm>
            <a:custGeom>
              <a:avLst/>
              <a:gdLst/>
              <a:ahLst/>
              <a:cxnLst/>
              <a:rect l="l" t="t" r="r" b="b"/>
              <a:pathLst>
                <a:path w="583" h="921" extrusionOk="0">
                  <a:moveTo>
                    <a:pt x="411" y="920"/>
                  </a:moveTo>
                  <a:cubicBezTo>
                    <a:pt x="339" y="884"/>
                    <a:pt x="280" y="844"/>
                    <a:pt x="204" y="808"/>
                  </a:cubicBezTo>
                  <a:cubicBezTo>
                    <a:pt x="186" y="790"/>
                    <a:pt x="168" y="772"/>
                    <a:pt x="150" y="772"/>
                  </a:cubicBezTo>
                  <a:cubicBezTo>
                    <a:pt x="113" y="731"/>
                    <a:pt x="55" y="713"/>
                    <a:pt x="19" y="677"/>
                  </a:cubicBezTo>
                  <a:lnTo>
                    <a:pt x="1" y="659"/>
                  </a:lnTo>
                  <a:cubicBezTo>
                    <a:pt x="113" y="470"/>
                    <a:pt x="226" y="280"/>
                    <a:pt x="357" y="95"/>
                  </a:cubicBezTo>
                  <a:cubicBezTo>
                    <a:pt x="375" y="55"/>
                    <a:pt x="393" y="37"/>
                    <a:pt x="429" y="1"/>
                  </a:cubicBezTo>
                  <a:cubicBezTo>
                    <a:pt x="470" y="37"/>
                    <a:pt x="524" y="55"/>
                    <a:pt x="582" y="95"/>
                  </a:cubicBezTo>
                  <a:cubicBezTo>
                    <a:pt x="524" y="357"/>
                    <a:pt x="470" y="641"/>
                    <a:pt x="411" y="920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1"/>
            <p:cNvSpPr/>
            <p:nvPr/>
          </p:nvSpPr>
          <p:spPr>
            <a:xfrm rot="-1505879">
              <a:off x="1246191" y="526708"/>
              <a:ext cx="45586" cy="43684"/>
            </a:xfrm>
            <a:custGeom>
              <a:avLst/>
              <a:gdLst/>
              <a:ahLst/>
              <a:cxnLst/>
              <a:rect l="l" t="t" r="r" b="b"/>
              <a:pathLst>
                <a:path w="767" h="735" extrusionOk="0">
                  <a:moveTo>
                    <a:pt x="767" y="77"/>
                  </a:moveTo>
                  <a:cubicBezTo>
                    <a:pt x="731" y="113"/>
                    <a:pt x="713" y="131"/>
                    <a:pt x="695" y="171"/>
                  </a:cubicBezTo>
                  <a:cubicBezTo>
                    <a:pt x="564" y="356"/>
                    <a:pt x="451" y="546"/>
                    <a:pt x="339" y="735"/>
                  </a:cubicBezTo>
                  <a:cubicBezTo>
                    <a:pt x="316" y="735"/>
                    <a:pt x="280" y="717"/>
                    <a:pt x="262" y="694"/>
                  </a:cubicBezTo>
                  <a:cubicBezTo>
                    <a:pt x="244" y="694"/>
                    <a:pt x="226" y="676"/>
                    <a:pt x="204" y="676"/>
                  </a:cubicBezTo>
                  <a:cubicBezTo>
                    <a:pt x="131" y="640"/>
                    <a:pt x="55" y="582"/>
                    <a:pt x="1" y="546"/>
                  </a:cubicBezTo>
                  <a:cubicBezTo>
                    <a:pt x="204" y="379"/>
                    <a:pt x="429" y="189"/>
                    <a:pt x="636" y="0"/>
                  </a:cubicBezTo>
                  <a:cubicBezTo>
                    <a:pt x="677" y="18"/>
                    <a:pt x="713" y="41"/>
                    <a:pt x="749" y="59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 rot="-1505879">
              <a:off x="1216766" y="586575"/>
              <a:ext cx="121661" cy="203146"/>
            </a:xfrm>
            <a:custGeom>
              <a:avLst/>
              <a:gdLst/>
              <a:ahLst/>
              <a:cxnLst/>
              <a:rect l="l" t="t" r="r" b="b"/>
              <a:pathLst>
                <a:path w="2047" h="3418" extrusionOk="0">
                  <a:moveTo>
                    <a:pt x="77" y="3417"/>
                  </a:moveTo>
                  <a:cubicBezTo>
                    <a:pt x="59" y="3399"/>
                    <a:pt x="18" y="3381"/>
                    <a:pt x="0" y="3363"/>
                  </a:cubicBezTo>
                  <a:cubicBezTo>
                    <a:pt x="622" y="2290"/>
                    <a:pt x="1258" y="1200"/>
                    <a:pt x="1898" y="131"/>
                  </a:cubicBezTo>
                  <a:cubicBezTo>
                    <a:pt x="1916" y="73"/>
                    <a:pt x="1974" y="37"/>
                    <a:pt x="1993" y="1"/>
                  </a:cubicBezTo>
                  <a:cubicBezTo>
                    <a:pt x="2011" y="1"/>
                    <a:pt x="2029" y="19"/>
                    <a:pt x="2047" y="37"/>
                  </a:cubicBezTo>
                  <a:cubicBezTo>
                    <a:pt x="2029" y="73"/>
                    <a:pt x="1993" y="131"/>
                    <a:pt x="1974" y="185"/>
                  </a:cubicBezTo>
                  <a:cubicBezTo>
                    <a:pt x="1352" y="1240"/>
                    <a:pt x="717" y="2309"/>
                    <a:pt x="95" y="3363"/>
                  </a:cubicBezTo>
                  <a:cubicBezTo>
                    <a:pt x="95" y="3381"/>
                    <a:pt x="77" y="3399"/>
                    <a:pt x="77" y="3417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 rot="-1505879">
              <a:off x="1196135" y="584694"/>
              <a:ext cx="122791" cy="202076"/>
            </a:xfrm>
            <a:custGeom>
              <a:avLst/>
              <a:gdLst/>
              <a:ahLst/>
              <a:cxnLst/>
              <a:rect l="l" t="t" r="r" b="b"/>
              <a:pathLst>
                <a:path w="2066" h="3400" extrusionOk="0">
                  <a:moveTo>
                    <a:pt x="91" y="3399"/>
                  </a:moveTo>
                  <a:cubicBezTo>
                    <a:pt x="55" y="3399"/>
                    <a:pt x="37" y="3381"/>
                    <a:pt x="1" y="3363"/>
                  </a:cubicBezTo>
                  <a:cubicBezTo>
                    <a:pt x="357" y="2782"/>
                    <a:pt x="713" y="2182"/>
                    <a:pt x="1051" y="1578"/>
                  </a:cubicBezTo>
                  <a:cubicBezTo>
                    <a:pt x="1353" y="1091"/>
                    <a:pt x="1632" y="604"/>
                    <a:pt x="1934" y="113"/>
                  </a:cubicBezTo>
                  <a:cubicBezTo>
                    <a:pt x="1952" y="77"/>
                    <a:pt x="1970" y="41"/>
                    <a:pt x="2007" y="0"/>
                  </a:cubicBezTo>
                  <a:cubicBezTo>
                    <a:pt x="2029" y="0"/>
                    <a:pt x="2047" y="18"/>
                    <a:pt x="2065" y="18"/>
                  </a:cubicBezTo>
                  <a:cubicBezTo>
                    <a:pt x="2029" y="77"/>
                    <a:pt x="2007" y="131"/>
                    <a:pt x="1988" y="190"/>
                  </a:cubicBezTo>
                  <a:cubicBezTo>
                    <a:pt x="1353" y="1258"/>
                    <a:pt x="731" y="2331"/>
                    <a:pt x="91" y="3399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 rot="-1505879">
              <a:off x="1183493" y="580503"/>
              <a:ext cx="130517" cy="207722"/>
            </a:xfrm>
            <a:custGeom>
              <a:avLst/>
              <a:gdLst/>
              <a:ahLst/>
              <a:cxnLst/>
              <a:rect l="l" t="t" r="r" b="b"/>
              <a:pathLst>
                <a:path w="2196" h="3495" extrusionOk="0">
                  <a:moveTo>
                    <a:pt x="2123" y="244"/>
                  </a:moveTo>
                  <a:cubicBezTo>
                    <a:pt x="2141" y="208"/>
                    <a:pt x="2159" y="172"/>
                    <a:pt x="2196" y="131"/>
                  </a:cubicBezTo>
                  <a:cubicBezTo>
                    <a:pt x="2123" y="95"/>
                    <a:pt x="2047" y="37"/>
                    <a:pt x="1993" y="1"/>
                  </a:cubicBezTo>
                  <a:lnTo>
                    <a:pt x="1970" y="19"/>
                  </a:lnTo>
                  <a:cubicBezTo>
                    <a:pt x="1317" y="1146"/>
                    <a:pt x="658" y="2254"/>
                    <a:pt x="0" y="3381"/>
                  </a:cubicBezTo>
                  <a:lnTo>
                    <a:pt x="0" y="3399"/>
                  </a:lnTo>
                  <a:cubicBezTo>
                    <a:pt x="54" y="3440"/>
                    <a:pt x="131" y="3458"/>
                    <a:pt x="190" y="3494"/>
                  </a:cubicBezTo>
                  <a:cubicBezTo>
                    <a:pt x="546" y="2913"/>
                    <a:pt x="902" y="2313"/>
                    <a:pt x="1240" y="1709"/>
                  </a:cubicBezTo>
                  <a:cubicBezTo>
                    <a:pt x="1542" y="1222"/>
                    <a:pt x="1821" y="735"/>
                    <a:pt x="2123" y="24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 rot="-1505879">
              <a:off x="1202529" y="581365"/>
              <a:ext cx="130814" cy="209030"/>
            </a:xfrm>
            <a:custGeom>
              <a:avLst/>
              <a:gdLst/>
              <a:ahLst/>
              <a:cxnLst/>
              <a:rect l="l" t="t" r="r" b="b"/>
              <a:pathLst>
                <a:path w="2201" h="3517" extrusionOk="0">
                  <a:moveTo>
                    <a:pt x="2201" y="154"/>
                  </a:moveTo>
                  <a:cubicBezTo>
                    <a:pt x="2164" y="113"/>
                    <a:pt x="2106" y="95"/>
                    <a:pt x="2070" y="59"/>
                  </a:cubicBezTo>
                  <a:lnTo>
                    <a:pt x="2052" y="41"/>
                  </a:lnTo>
                  <a:cubicBezTo>
                    <a:pt x="2029" y="41"/>
                    <a:pt x="1993" y="23"/>
                    <a:pt x="1975" y="0"/>
                  </a:cubicBezTo>
                  <a:cubicBezTo>
                    <a:pt x="1939" y="59"/>
                    <a:pt x="1917" y="113"/>
                    <a:pt x="1898" y="172"/>
                  </a:cubicBezTo>
                  <a:cubicBezTo>
                    <a:pt x="1263" y="1240"/>
                    <a:pt x="641" y="2313"/>
                    <a:pt x="1" y="3381"/>
                  </a:cubicBezTo>
                  <a:cubicBezTo>
                    <a:pt x="23" y="3404"/>
                    <a:pt x="41" y="3422"/>
                    <a:pt x="59" y="3440"/>
                  </a:cubicBezTo>
                  <a:cubicBezTo>
                    <a:pt x="59" y="3440"/>
                    <a:pt x="77" y="3458"/>
                    <a:pt x="77" y="3476"/>
                  </a:cubicBezTo>
                  <a:cubicBezTo>
                    <a:pt x="113" y="3476"/>
                    <a:pt x="172" y="3494"/>
                    <a:pt x="208" y="3516"/>
                  </a:cubicBezTo>
                  <a:cubicBezTo>
                    <a:pt x="830" y="2443"/>
                    <a:pt x="1466" y="1353"/>
                    <a:pt x="2106" y="284"/>
                  </a:cubicBezTo>
                  <a:cubicBezTo>
                    <a:pt x="2124" y="226"/>
                    <a:pt x="2182" y="190"/>
                    <a:pt x="2201" y="15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 rot="-1505879">
              <a:off x="1222367" y="584730"/>
              <a:ext cx="129447" cy="207722"/>
            </a:xfrm>
            <a:custGeom>
              <a:avLst/>
              <a:gdLst/>
              <a:ahLst/>
              <a:cxnLst/>
              <a:rect l="l" t="t" r="r" b="b"/>
              <a:pathLst>
                <a:path w="2178" h="3495" extrusionOk="0">
                  <a:moveTo>
                    <a:pt x="226" y="3458"/>
                  </a:moveTo>
                  <a:cubicBezTo>
                    <a:pt x="866" y="2367"/>
                    <a:pt x="1502" y="1258"/>
                    <a:pt x="2142" y="172"/>
                  </a:cubicBezTo>
                  <a:cubicBezTo>
                    <a:pt x="2160" y="149"/>
                    <a:pt x="2160" y="131"/>
                    <a:pt x="2178" y="113"/>
                  </a:cubicBezTo>
                  <a:cubicBezTo>
                    <a:pt x="2106" y="77"/>
                    <a:pt x="2047" y="37"/>
                    <a:pt x="1971" y="1"/>
                  </a:cubicBezTo>
                  <a:cubicBezTo>
                    <a:pt x="1953" y="37"/>
                    <a:pt x="1917" y="95"/>
                    <a:pt x="1898" y="149"/>
                  </a:cubicBezTo>
                  <a:cubicBezTo>
                    <a:pt x="1276" y="1204"/>
                    <a:pt x="641" y="2273"/>
                    <a:pt x="19" y="3327"/>
                  </a:cubicBezTo>
                  <a:cubicBezTo>
                    <a:pt x="19" y="3345"/>
                    <a:pt x="1" y="3363"/>
                    <a:pt x="1" y="3381"/>
                  </a:cubicBezTo>
                  <a:cubicBezTo>
                    <a:pt x="55" y="3417"/>
                    <a:pt x="131" y="3458"/>
                    <a:pt x="190" y="3494"/>
                  </a:cubicBezTo>
                  <a:cubicBezTo>
                    <a:pt x="208" y="3494"/>
                    <a:pt x="208" y="3476"/>
                    <a:pt x="226" y="3458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1"/>
            <p:cNvSpPr/>
            <p:nvPr/>
          </p:nvSpPr>
          <p:spPr>
            <a:xfrm rot="-1505879">
              <a:off x="1228655" y="789173"/>
              <a:ext cx="56106" cy="48023"/>
            </a:xfrm>
            <a:custGeom>
              <a:avLst/>
              <a:gdLst/>
              <a:ahLst/>
              <a:cxnLst/>
              <a:rect l="l" t="t" r="r" b="b"/>
              <a:pathLst>
                <a:path w="944" h="808" extrusionOk="0">
                  <a:moveTo>
                    <a:pt x="790" y="713"/>
                  </a:moveTo>
                  <a:cubicBezTo>
                    <a:pt x="848" y="640"/>
                    <a:pt x="884" y="546"/>
                    <a:pt x="925" y="469"/>
                  </a:cubicBezTo>
                  <a:lnTo>
                    <a:pt x="943" y="451"/>
                  </a:lnTo>
                  <a:lnTo>
                    <a:pt x="172" y="0"/>
                  </a:lnTo>
                  <a:cubicBezTo>
                    <a:pt x="154" y="54"/>
                    <a:pt x="114" y="95"/>
                    <a:pt x="96" y="149"/>
                  </a:cubicBezTo>
                  <a:cubicBezTo>
                    <a:pt x="60" y="208"/>
                    <a:pt x="24" y="262"/>
                    <a:pt x="24" y="338"/>
                  </a:cubicBezTo>
                  <a:cubicBezTo>
                    <a:pt x="1" y="392"/>
                    <a:pt x="24" y="451"/>
                    <a:pt x="60" y="487"/>
                  </a:cubicBezTo>
                  <a:cubicBezTo>
                    <a:pt x="78" y="528"/>
                    <a:pt x="96" y="546"/>
                    <a:pt x="136" y="564"/>
                  </a:cubicBezTo>
                  <a:cubicBezTo>
                    <a:pt x="226" y="640"/>
                    <a:pt x="362" y="694"/>
                    <a:pt x="474" y="771"/>
                  </a:cubicBezTo>
                  <a:cubicBezTo>
                    <a:pt x="546" y="807"/>
                    <a:pt x="659" y="807"/>
                    <a:pt x="736" y="753"/>
                  </a:cubicBezTo>
                  <a:cubicBezTo>
                    <a:pt x="754" y="731"/>
                    <a:pt x="772" y="713"/>
                    <a:pt x="790" y="713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 rot="-1505879">
              <a:off x="1270660" y="500270"/>
              <a:ext cx="22526" cy="27934"/>
            </a:xfrm>
            <a:custGeom>
              <a:avLst/>
              <a:gdLst/>
              <a:ahLst/>
              <a:cxnLst/>
              <a:rect l="l" t="t" r="r" b="b"/>
              <a:pathLst>
                <a:path w="379" h="470" extrusionOk="0">
                  <a:moveTo>
                    <a:pt x="131" y="375"/>
                  </a:moveTo>
                  <a:lnTo>
                    <a:pt x="284" y="469"/>
                  </a:lnTo>
                  <a:cubicBezTo>
                    <a:pt x="302" y="316"/>
                    <a:pt x="338" y="167"/>
                    <a:pt x="379" y="19"/>
                  </a:cubicBezTo>
                  <a:cubicBezTo>
                    <a:pt x="379" y="19"/>
                    <a:pt x="379" y="1"/>
                    <a:pt x="338" y="19"/>
                  </a:cubicBezTo>
                  <a:cubicBezTo>
                    <a:pt x="302" y="37"/>
                    <a:pt x="266" y="73"/>
                    <a:pt x="226" y="113"/>
                  </a:cubicBezTo>
                  <a:cubicBezTo>
                    <a:pt x="154" y="185"/>
                    <a:pt x="77" y="244"/>
                    <a:pt x="0" y="298"/>
                  </a:cubicBezTo>
                  <a:cubicBezTo>
                    <a:pt x="41" y="316"/>
                    <a:pt x="95" y="357"/>
                    <a:pt x="131" y="37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 rot="-1505879">
              <a:off x="1249062" y="524032"/>
              <a:ext cx="54739" cy="59256"/>
            </a:xfrm>
            <a:custGeom>
              <a:avLst/>
              <a:gdLst/>
              <a:ahLst/>
              <a:cxnLst/>
              <a:rect l="l" t="t" r="r" b="b"/>
              <a:pathLst>
                <a:path w="921" h="997" extrusionOk="0">
                  <a:moveTo>
                    <a:pt x="636" y="0"/>
                  </a:moveTo>
                  <a:lnTo>
                    <a:pt x="920" y="171"/>
                  </a:lnTo>
                  <a:cubicBezTo>
                    <a:pt x="920" y="171"/>
                    <a:pt x="844" y="640"/>
                    <a:pt x="749" y="996"/>
                  </a:cubicBezTo>
                  <a:lnTo>
                    <a:pt x="1" y="546"/>
                  </a:lnTo>
                  <a:cubicBezTo>
                    <a:pt x="1" y="546"/>
                    <a:pt x="316" y="266"/>
                    <a:pt x="636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 rot="-1505879">
              <a:off x="916000" y="954096"/>
              <a:ext cx="34591" cy="118452"/>
            </a:xfrm>
            <a:custGeom>
              <a:avLst/>
              <a:gdLst/>
              <a:ahLst/>
              <a:cxnLst/>
              <a:rect l="l" t="t" r="r" b="b"/>
              <a:pathLst>
                <a:path w="582" h="1993" extrusionOk="0">
                  <a:moveTo>
                    <a:pt x="523" y="0"/>
                  </a:moveTo>
                  <a:cubicBezTo>
                    <a:pt x="523" y="0"/>
                    <a:pt x="523" y="18"/>
                    <a:pt x="505" y="18"/>
                  </a:cubicBezTo>
                  <a:lnTo>
                    <a:pt x="505" y="95"/>
                  </a:lnTo>
                  <a:cubicBezTo>
                    <a:pt x="487" y="113"/>
                    <a:pt x="487" y="153"/>
                    <a:pt x="469" y="189"/>
                  </a:cubicBezTo>
                  <a:cubicBezTo>
                    <a:pt x="469" y="225"/>
                    <a:pt x="469" y="284"/>
                    <a:pt x="451" y="320"/>
                  </a:cubicBezTo>
                  <a:cubicBezTo>
                    <a:pt x="429" y="415"/>
                    <a:pt x="411" y="527"/>
                    <a:pt x="375" y="658"/>
                  </a:cubicBezTo>
                  <a:cubicBezTo>
                    <a:pt x="375" y="717"/>
                    <a:pt x="357" y="771"/>
                    <a:pt x="338" y="829"/>
                  </a:cubicBezTo>
                  <a:cubicBezTo>
                    <a:pt x="338" y="884"/>
                    <a:pt x="316" y="960"/>
                    <a:pt x="298" y="1014"/>
                  </a:cubicBezTo>
                  <a:cubicBezTo>
                    <a:pt x="298" y="1055"/>
                    <a:pt x="280" y="1073"/>
                    <a:pt x="280" y="1109"/>
                  </a:cubicBezTo>
                  <a:cubicBezTo>
                    <a:pt x="262" y="1127"/>
                    <a:pt x="262" y="1168"/>
                    <a:pt x="262" y="1204"/>
                  </a:cubicBezTo>
                  <a:cubicBezTo>
                    <a:pt x="244" y="1222"/>
                    <a:pt x="244" y="1258"/>
                    <a:pt x="226" y="1280"/>
                  </a:cubicBezTo>
                  <a:cubicBezTo>
                    <a:pt x="226" y="1316"/>
                    <a:pt x="203" y="1352"/>
                    <a:pt x="203" y="1370"/>
                  </a:cubicBezTo>
                  <a:cubicBezTo>
                    <a:pt x="185" y="1429"/>
                    <a:pt x="167" y="1483"/>
                    <a:pt x="149" y="1542"/>
                  </a:cubicBezTo>
                  <a:cubicBezTo>
                    <a:pt x="131" y="1596"/>
                    <a:pt x="113" y="1636"/>
                    <a:pt x="113" y="1690"/>
                  </a:cubicBezTo>
                  <a:cubicBezTo>
                    <a:pt x="91" y="1708"/>
                    <a:pt x="91" y="1731"/>
                    <a:pt x="73" y="1749"/>
                  </a:cubicBezTo>
                  <a:cubicBezTo>
                    <a:pt x="73" y="1767"/>
                    <a:pt x="73" y="1785"/>
                    <a:pt x="55" y="1803"/>
                  </a:cubicBezTo>
                  <a:cubicBezTo>
                    <a:pt x="36" y="1844"/>
                    <a:pt x="36" y="1880"/>
                    <a:pt x="18" y="1898"/>
                  </a:cubicBezTo>
                  <a:cubicBezTo>
                    <a:pt x="18" y="1934"/>
                    <a:pt x="0" y="1956"/>
                    <a:pt x="0" y="1974"/>
                  </a:cubicBezTo>
                  <a:lnTo>
                    <a:pt x="0" y="1992"/>
                  </a:lnTo>
                  <a:lnTo>
                    <a:pt x="18" y="1974"/>
                  </a:lnTo>
                  <a:cubicBezTo>
                    <a:pt x="18" y="1974"/>
                    <a:pt x="36" y="1956"/>
                    <a:pt x="55" y="1934"/>
                  </a:cubicBezTo>
                  <a:cubicBezTo>
                    <a:pt x="73" y="1916"/>
                    <a:pt x="91" y="1880"/>
                    <a:pt x="131" y="1844"/>
                  </a:cubicBezTo>
                  <a:cubicBezTo>
                    <a:pt x="149" y="1844"/>
                    <a:pt x="149" y="1821"/>
                    <a:pt x="167" y="1803"/>
                  </a:cubicBezTo>
                  <a:cubicBezTo>
                    <a:pt x="185" y="1785"/>
                    <a:pt x="185" y="1767"/>
                    <a:pt x="203" y="1731"/>
                  </a:cubicBezTo>
                  <a:cubicBezTo>
                    <a:pt x="244" y="1690"/>
                    <a:pt x="262" y="1654"/>
                    <a:pt x="298" y="1596"/>
                  </a:cubicBezTo>
                  <a:cubicBezTo>
                    <a:pt x="316" y="1578"/>
                    <a:pt x="316" y="1542"/>
                    <a:pt x="338" y="1524"/>
                  </a:cubicBezTo>
                  <a:cubicBezTo>
                    <a:pt x="357" y="1483"/>
                    <a:pt x="357" y="1465"/>
                    <a:pt x="375" y="1429"/>
                  </a:cubicBezTo>
                  <a:cubicBezTo>
                    <a:pt x="393" y="1370"/>
                    <a:pt x="429" y="1316"/>
                    <a:pt x="451" y="1258"/>
                  </a:cubicBezTo>
                  <a:cubicBezTo>
                    <a:pt x="469" y="1186"/>
                    <a:pt x="487" y="1127"/>
                    <a:pt x="505" y="1073"/>
                  </a:cubicBezTo>
                  <a:cubicBezTo>
                    <a:pt x="523" y="996"/>
                    <a:pt x="523" y="942"/>
                    <a:pt x="541" y="866"/>
                  </a:cubicBezTo>
                  <a:cubicBezTo>
                    <a:pt x="541" y="829"/>
                    <a:pt x="541" y="807"/>
                    <a:pt x="564" y="771"/>
                  </a:cubicBezTo>
                  <a:lnTo>
                    <a:pt x="564" y="676"/>
                  </a:lnTo>
                  <a:cubicBezTo>
                    <a:pt x="564" y="622"/>
                    <a:pt x="582" y="545"/>
                    <a:pt x="582" y="491"/>
                  </a:cubicBezTo>
                  <a:lnTo>
                    <a:pt x="582" y="415"/>
                  </a:lnTo>
                  <a:cubicBezTo>
                    <a:pt x="564" y="379"/>
                    <a:pt x="564" y="356"/>
                    <a:pt x="564" y="338"/>
                  </a:cubicBezTo>
                  <a:lnTo>
                    <a:pt x="564" y="207"/>
                  </a:lnTo>
                  <a:cubicBezTo>
                    <a:pt x="541" y="153"/>
                    <a:pt x="541" y="131"/>
                    <a:pt x="541" y="95"/>
                  </a:cubicBezTo>
                  <a:cubicBezTo>
                    <a:pt x="541" y="59"/>
                    <a:pt x="523" y="41"/>
                    <a:pt x="523" y="18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 rot="-1505879">
              <a:off x="1132387" y="1091045"/>
              <a:ext cx="159759" cy="25794"/>
            </a:xfrm>
            <a:custGeom>
              <a:avLst/>
              <a:gdLst/>
              <a:ahLst/>
              <a:cxnLst/>
              <a:rect l="l" t="t" r="r" b="b"/>
              <a:pathLst>
                <a:path w="2688" h="434" extrusionOk="0">
                  <a:moveTo>
                    <a:pt x="2557" y="1"/>
                  </a:moveTo>
                  <a:cubicBezTo>
                    <a:pt x="2480" y="1"/>
                    <a:pt x="2385" y="19"/>
                    <a:pt x="2255" y="19"/>
                  </a:cubicBezTo>
                  <a:cubicBezTo>
                    <a:pt x="2183" y="37"/>
                    <a:pt x="2124" y="37"/>
                    <a:pt x="2047" y="59"/>
                  </a:cubicBezTo>
                  <a:cubicBezTo>
                    <a:pt x="1975" y="59"/>
                    <a:pt x="1899" y="77"/>
                    <a:pt x="1822" y="77"/>
                  </a:cubicBezTo>
                  <a:cubicBezTo>
                    <a:pt x="1750" y="95"/>
                    <a:pt x="1655" y="95"/>
                    <a:pt x="1578" y="113"/>
                  </a:cubicBezTo>
                  <a:cubicBezTo>
                    <a:pt x="1484" y="113"/>
                    <a:pt x="1412" y="131"/>
                    <a:pt x="1335" y="149"/>
                  </a:cubicBezTo>
                  <a:cubicBezTo>
                    <a:pt x="1240" y="149"/>
                    <a:pt x="1168" y="172"/>
                    <a:pt x="1074" y="190"/>
                  </a:cubicBezTo>
                  <a:cubicBezTo>
                    <a:pt x="997" y="208"/>
                    <a:pt x="920" y="208"/>
                    <a:pt x="830" y="226"/>
                  </a:cubicBezTo>
                  <a:cubicBezTo>
                    <a:pt x="754" y="244"/>
                    <a:pt x="677" y="262"/>
                    <a:pt x="605" y="262"/>
                  </a:cubicBezTo>
                  <a:cubicBezTo>
                    <a:pt x="546" y="285"/>
                    <a:pt x="470" y="303"/>
                    <a:pt x="415" y="321"/>
                  </a:cubicBezTo>
                  <a:cubicBezTo>
                    <a:pt x="285" y="339"/>
                    <a:pt x="172" y="375"/>
                    <a:pt x="113" y="397"/>
                  </a:cubicBezTo>
                  <a:cubicBezTo>
                    <a:pt x="41" y="415"/>
                    <a:pt x="1" y="433"/>
                    <a:pt x="1" y="433"/>
                  </a:cubicBezTo>
                  <a:lnTo>
                    <a:pt x="415" y="433"/>
                  </a:lnTo>
                  <a:cubicBezTo>
                    <a:pt x="492" y="415"/>
                    <a:pt x="546" y="415"/>
                    <a:pt x="623" y="415"/>
                  </a:cubicBezTo>
                  <a:cubicBezTo>
                    <a:pt x="695" y="415"/>
                    <a:pt x="772" y="397"/>
                    <a:pt x="866" y="397"/>
                  </a:cubicBezTo>
                  <a:cubicBezTo>
                    <a:pt x="943" y="397"/>
                    <a:pt x="1015" y="375"/>
                    <a:pt x="1110" y="375"/>
                  </a:cubicBezTo>
                  <a:cubicBezTo>
                    <a:pt x="1186" y="357"/>
                    <a:pt x="1281" y="357"/>
                    <a:pt x="1353" y="339"/>
                  </a:cubicBezTo>
                  <a:cubicBezTo>
                    <a:pt x="1448" y="321"/>
                    <a:pt x="1524" y="303"/>
                    <a:pt x="1597" y="303"/>
                  </a:cubicBezTo>
                  <a:cubicBezTo>
                    <a:pt x="1691" y="285"/>
                    <a:pt x="1768" y="262"/>
                    <a:pt x="1844" y="244"/>
                  </a:cubicBezTo>
                  <a:cubicBezTo>
                    <a:pt x="1935" y="226"/>
                    <a:pt x="2011" y="208"/>
                    <a:pt x="2070" y="190"/>
                  </a:cubicBezTo>
                  <a:cubicBezTo>
                    <a:pt x="2142" y="172"/>
                    <a:pt x="2219" y="149"/>
                    <a:pt x="2273" y="131"/>
                  </a:cubicBezTo>
                  <a:cubicBezTo>
                    <a:pt x="2408" y="95"/>
                    <a:pt x="2498" y="77"/>
                    <a:pt x="2575" y="37"/>
                  </a:cubicBezTo>
                  <a:cubicBezTo>
                    <a:pt x="2633" y="19"/>
                    <a:pt x="2687" y="1"/>
                    <a:pt x="2687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 rot="-1505879">
              <a:off x="572963" y="688611"/>
              <a:ext cx="159699" cy="25794"/>
            </a:xfrm>
            <a:custGeom>
              <a:avLst/>
              <a:gdLst/>
              <a:ahLst/>
              <a:cxnLst/>
              <a:rect l="l" t="t" r="r" b="b"/>
              <a:pathLst>
                <a:path w="2687" h="434" extrusionOk="0">
                  <a:moveTo>
                    <a:pt x="2254" y="0"/>
                  </a:moveTo>
                  <a:cubicBezTo>
                    <a:pt x="2177" y="0"/>
                    <a:pt x="2123" y="0"/>
                    <a:pt x="2047" y="18"/>
                  </a:cubicBezTo>
                  <a:cubicBezTo>
                    <a:pt x="1974" y="18"/>
                    <a:pt x="1898" y="18"/>
                    <a:pt x="1821" y="41"/>
                  </a:cubicBezTo>
                  <a:cubicBezTo>
                    <a:pt x="1727" y="41"/>
                    <a:pt x="1654" y="59"/>
                    <a:pt x="1578" y="59"/>
                  </a:cubicBezTo>
                  <a:cubicBezTo>
                    <a:pt x="1483" y="77"/>
                    <a:pt x="1411" y="77"/>
                    <a:pt x="1316" y="95"/>
                  </a:cubicBezTo>
                  <a:cubicBezTo>
                    <a:pt x="1240" y="113"/>
                    <a:pt x="1145" y="113"/>
                    <a:pt x="1073" y="131"/>
                  </a:cubicBezTo>
                  <a:cubicBezTo>
                    <a:pt x="978" y="154"/>
                    <a:pt x="902" y="172"/>
                    <a:pt x="825" y="190"/>
                  </a:cubicBezTo>
                  <a:cubicBezTo>
                    <a:pt x="753" y="208"/>
                    <a:pt x="676" y="226"/>
                    <a:pt x="600" y="244"/>
                  </a:cubicBezTo>
                  <a:cubicBezTo>
                    <a:pt x="528" y="266"/>
                    <a:pt x="469" y="284"/>
                    <a:pt x="397" y="302"/>
                  </a:cubicBezTo>
                  <a:cubicBezTo>
                    <a:pt x="284" y="338"/>
                    <a:pt x="171" y="379"/>
                    <a:pt x="113" y="397"/>
                  </a:cubicBezTo>
                  <a:cubicBezTo>
                    <a:pt x="36" y="415"/>
                    <a:pt x="0" y="433"/>
                    <a:pt x="0" y="433"/>
                  </a:cubicBezTo>
                  <a:lnTo>
                    <a:pt x="113" y="433"/>
                  </a:lnTo>
                  <a:cubicBezTo>
                    <a:pt x="189" y="433"/>
                    <a:pt x="302" y="415"/>
                    <a:pt x="433" y="415"/>
                  </a:cubicBezTo>
                  <a:cubicBezTo>
                    <a:pt x="487" y="397"/>
                    <a:pt x="564" y="397"/>
                    <a:pt x="622" y="379"/>
                  </a:cubicBezTo>
                  <a:cubicBezTo>
                    <a:pt x="694" y="379"/>
                    <a:pt x="771" y="356"/>
                    <a:pt x="866" y="356"/>
                  </a:cubicBezTo>
                  <a:cubicBezTo>
                    <a:pt x="938" y="338"/>
                    <a:pt x="1014" y="338"/>
                    <a:pt x="1091" y="320"/>
                  </a:cubicBezTo>
                  <a:cubicBezTo>
                    <a:pt x="1186" y="302"/>
                    <a:pt x="1258" y="302"/>
                    <a:pt x="1352" y="284"/>
                  </a:cubicBezTo>
                  <a:cubicBezTo>
                    <a:pt x="1429" y="266"/>
                    <a:pt x="1524" y="266"/>
                    <a:pt x="1596" y="244"/>
                  </a:cubicBezTo>
                  <a:cubicBezTo>
                    <a:pt x="1672" y="226"/>
                    <a:pt x="1767" y="208"/>
                    <a:pt x="1839" y="208"/>
                  </a:cubicBezTo>
                  <a:cubicBezTo>
                    <a:pt x="1916" y="190"/>
                    <a:pt x="1993" y="172"/>
                    <a:pt x="2065" y="154"/>
                  </a:cubicBezTo>
                  <a:cubicBezTo>
                    <a:pt x="2141" y="131"/>
                    <a:pt x="2200" y="131"/>
                    <a:pt x="2272" y="113"/>
                  </a:cubicBezTo>
                  <a:cubicBezTo>
                    <a:pt x="2385" y="77"/>
                    <a:pt x="2497" y="59"/>
                    <a:pt x="2574" y="41"/>
                  </a:cubicBezTo>
                  <a:cubicBezTo>
                    <a:pt x="2628" y="18"/>
                    <a:pt x="2687" y="0"/>
                    <a:pt x="2687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 rot="-1505879">
              <a:off x="614363" y="841216"/>
              <a:ext cx="81484" cy="561592"/>
            </a:xfrm>
            <a:custGeom>
              <a:avLst/>
              <a:gdLst/>
              <a:ahLst/>
              <a:cxnLst/>
              <a:rect l="l" t="t" r="r" b="b"/>
              <a:pathLst>
                <a:path w="1371" h="944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41" y="7591"/>
                    <a:pt x="1371" y="94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1"/>
            <p:cNvSpPr/>
            <p:nvPr/>
          </p:nvSpPr>
          <p:spPr>
            <a:xfrm rot="-1505879">
              <a:off x="843474" y="1233601"/>
              <a:ext cx="457642" cy="61395"/>
            </a:xfrm>
            <a:custGeom>
              <a:avLst/>
              <a:gdLst/>
              <a:ahLst/>
              <a:cxnLst/>
              <a:rect l="l" t="t" r="r" b="b"/>
              <a:pathLst>
                <a:path w="7700" h="1033" extrusionOk="0">
                  <a:moveTo>
                    <a:pt x="0" y="961"/>
                  </a:moveTo>
                  <a:cubicBezTo>
                    <a:pt x="0" y="961"/>
                    <a:pt x="2498" y="1033"/>
                    <a:pt x="7700" y="1"/>
                  </a:cubicBezTo>
                  <a:close/>
                </a:path>
              </a:pathLst>
            </a:custGeom>
            <a:solidFill>
              <a:srgbClr val="F8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مشاهدة صورة المصدر">
            <a:extLst>
              <a:ext uri="{FF2B5EF4-FFF2-40B4-BE49-F238E27FC236}">
                <a16:creationId xmlns:a16="http://schemas.microsoft.com/office/drawing/2014/main" id="{59B6C1EC-77B1-93C9-CDF4-BB8513C75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1584" b="8222"/>
          <a:stretch/>
        </p:blipFill>
        <p:spPr bwMode="auto">
          <a:xfrm>
            <a:off x="3985808" y="824849"/>
            <a:ext cx="4198005" cy="40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5E917E8-03D4-4166-908F-AEBCAAA3B5E2}"/>
              </a:ext>
            </a:extLst>
          </p:cNvPr>
          <p:cNvSpPr txBox="1"/>
          <p:nvPr/>
        </p:nvSpPr>
        <p:spPr>
          <a:xfrm>
            <a:off x="1419896" y="691967"/>
            <a:ext cx="31269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books</a:t>
            </a:r>
            <a:endParaRPr lang="ar-SA" sz="9600" dirty="0">
              <a:solidFill>
                <a:schemeClr val="bg2">
                  <a:lumMod val="20000"/>
                  <a:lumOff val="8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53"/>
          <p:cNvGrpSpPr/>
          <p:nvPr/>
        </p:nvGrpSpPr>
        <p:grpSpPr>
          <a:xfrm>
            <a:off x="7181025" y="340703"/>
            <a:ext cx="1498079" cy="1588408"/>
            <a:chOff x="7181025" y="340703"/>
            <a:chExt cx="1498079" cy="1588408"/>
          </a:xfrm>
        </p:grpSpPr>
        <p:sp>
          <p:nvSpPr>
            <p:cNvPr id="1474" name="Google Shape;1474;p53"/>
            <p:cNvSpPr/>
            <p:nvPr/>
          </p:nvSpPr>
          <p:spPr>
            <a:xfrm rot="-1142674">
              <a:off x="7359722" y="491596"/>
              <a:ext cx="1140685" cy="1286622"/>
            </a:xfrm>
            <a:custGeom>
              <a:avLst/>
              <a:gdLst/>
              <a:ahLst/>
              <a:cxnLst/>
              <a:rect l="l" t="t" r="r" b="b"/>
              <a:pathLst>
                <a:path w="14804" h="16698" extrusionOk="0">
                  <a:moveTo>
                    <a:pt x="10296" y="1"/>
                  </a:moveTo>
                  <a:cubicBezTo>
                    <a:pt x="10052" y="1"/>
                    <a:pt x="9827" y="167"/>
                    <a:pt x="9732" y="393"/>
                  </a:cubicBezTo>
                  <a:cubicBezTo>
                    <a:pt x="9692" y="523"/>
                    <a:pt x="9638" y="677"/>
                    <a:pt x="9602" y="807"/>
                  </a:cubicBezTo>
                  <a:cubicBezTo>
                    <a:pt x="9579" y="862"/>
                    <a:pt x="9561" y="920"/>
                    <a:pt x="9543" y="974"/>
                  </a:cubicBezTo>
                  <a:lnTo>
                    <a:pt x="9430" y="1312"/>
                  </a:lnTo>
                  <a:cubicBezTo>
                    <a:pt x="9336" y="1538"/>
                    <a:pt x="9264" y="1763"/>
                    <a:pt x="9187" y="2007"/>
                  </a:cubicBezTo>
                  <a:cubicBezTo>
                    <a:pt x="9169" y="2029"/>
                    <a:pt x="9169" y="2047"/>
                    <a:pt x="9169" y="2065"/>
                  </a:cubicBezTo>
                  <a:cubicBezTo>
                    <a:pt x="9110" y="2178"/>
                    <a:pt x="9074" y="2309"/>
                    <a:pt x="9056" y="2457"/>
                  </a:cubicBezTo>
                  <a:cubicBezTo>
                    <a:pt x="9016" y="2836"/>
                    <a:pt x="8998" y="3210"/>
                    <a:pt x="8962" y="3566"/>
                  </a:cubicBezTo>
                  <a:cubicBezTo>
                    <a:pt x="8962" y="3697"/>
                    <a:pt x="8944" y="3832"/>
                    <a:pt x="8944" y="3963"/>
                  </a:cubicBezTo>
                  <a:lnTo>
                    <a:pt x="8885" y="4468"/>
                  </a:lnTo>
                  <a:lnTo>
                    <a:pt x="7663" y="1596"/>
                  </a:lnTo>
                  <a:lnTo>
                    <a:pt x="7645" y="1538"/>
                  </a:lnTo>
                  <a:cubicBezTo>
                    <a:pt x="7627" y="1484"/>
                    <a:pt x="7591" y="1425"/>
                    <a:pt x="7573" y="1371"/>
                  </a:cubicBezTo>
                  <a:cubicBezTo>
                    <a:pt x="7533" y="1258"/>
                    <a:pt x="7460" y="1069"/>
                    <a:pt x="7289" y="920"/>
                  </a:cubicBezTo>
                  <a:cubicBezTo>
                    <a:pt x="7140" y="789"/>
                    <a:pt x="6933" y="713"/>
                    <a:pt x="6726" y="713"/>
                  </a:cubicBezTo>
                  <a:lnTo>
                    <a:pt x="6708" y="713"/>
                  </a:lnTo>
                  <a:cubicBezTo>
                    <a:pt x="6631" y="713"/>
                    <a:pt x="6518" y="713"/>
                    <a:pt x="6406" y="767"/>
                  </a:cubicBezTo>
                  <a:cubicBezTo>
                    <a:pt x="6198" y="826"/>
                    <a:pt x="5995" y="920"/>
                    <a:pt x="5824" y="1015"/>
                  </a:cubicBezTo>
                  <a:cubicBezTo>
                    <a:pt x="5504" y="1164"/>
                    <a:pt x="5297" y="1484"/>
                    <a:pt x="5297" y="1822"/>
                  </a:cubicBezTo>
                  <a:cubicBezTo>
                    <a:pt x="5297" y="1876"/>
                    <a:pt x="5319" y="1934"/>
                    <a:pt x="5319" y="1988"/>
                  </a:cubicBezTo>
                  <a:cubicBezTo>
                    <a:pt x="5355" y="2178"/>
                    <a:pt x="5432" y="2309"/>
                    <a:pt x="5486" y="2439"/>
                  </a:cubicBezTo>
                  <a:cubicBezTo>
                    <a:pt x="5486" y="2457"/>
                    <a:pt x="5504" y="2480"/>
                    <a:pt x="5504" y="2498"/>
                  </a:cubicBezTo>
                  <a:lnTo>
                    <a:pt x="5522" y="2516"/>
                  </a:lnTo>
                  <a:cubicBezTo>
                    <a:pt x="5522" y="2534"/>
                    <a:pt x="5522" y="2534"/>
                    <a:pt x="5545" y="2552"/>
                  </a:cubicBezTo>
                  <a:lnTo>
                    <a:pt x="6577" y="4995"/>
                  </a:lnTo>
                  <a:cubicBezTo>
                    <a:pt x="6536" y="4995"/>
                    <a:pt x="6518" y="4995"/>
                    <a:pt x="6500" y="5013"/>
                  </a:cubicBezTo>
                  <a:lnTo>
                    <a:pt x="6482" y="4864"/>
                  </a:lnTo>
                  <a:lnTo>
                    <a:pt x="6424" y="5031"/>
                  </a:lnTo>
                  <a:cubicBezTo>
                    <a:pt x="6162" y="5108"/>
                    <a:pt x="5955" y="5221"/>
                    <a:pt x="5806" y="5351"/>
                  </a:cubicBezTo>
                  <a:lnTo>
                    <a:pt x="5486" y="5351"/>
                  </a:lnTo>
                  <a:lnTo>
                    <a:pt x="5635" y="6311"/>
                  </a:lnTo>
                  <a:cubicBezTo>
                    <a:pt x="5373" y="6460"/>
                    <a:pt x="5112" y="6627"/>
                    <a:pt x="4869" y="6852"/>
                  </a:cubicBezTo>
                  <a:cubicBezTo>
                    <a:pt x="4756" y="6289"/>
                    <a:pt x="4418" y="6086"/>
                    <a:pt x="4152" y="6027"/>
                  </a:cubicBezTo>
                  <a:cubicBezTo>
                    <a:pt x="4080" y="6009"/>
                    <a:pt x="4021" y="5991"/>
                    <a:pt x="3944" y="5991"/>
                  </a:cubicBezTo>
                  <a:cubicBezTo>
                    <a:pt x="3742" y="5991"/>
                    <a:pt x="3570" y="6063"/>
                    <a:pt x="3458" y="6122"/>
                  </a:cubicBezTo>
                  <a:cubicBezTo>
                    <a:pt x="3440" y="6122"/>
                    <a:pt x="3422" y="6140"/>
                    <a:pt x="3404" y="6140"/>
                  </a:cubicBezTo>
                  <a:cubicBezTo>
                    <a:pt x="3381" y="6158"/>
                    <a:pt x="3363" y="6158"/>
                    <a:pt x="3345" y="6176"/>
                  </a:cubicBezTo>
                  <a:cubicBezTo>
                    <a:pt x="3156" y="6253"/>
                    <a:pt x="2858" y="6384"/>
                    <a:pt x="2745" y="6722"/>
                  </a:cubicBezTo>
                  <a:cubicBezTo>
                    <a:pt x="2727" y="6740"/>
                    <a:pt x="2727" y="6780"/>
                    <a:pt x="2727" y="6816"/>
                  </a:cubicBezTo>
                  <a:cubicBezTo>
                    <a:pt x="2651" y="6780"/>
                    <a:pt x="2574" y="6740"/>
                    <a:pt x="2479" y="6704"/>
                  </a:cubicBezTo>
                  <a:cubicBezTo>
                    <a:pt x="2479" y="6704"/>
                    <a:pt x="2461" y="6704"/>
                    <a:pt x="2443" y="6686"/>
                  </a:cubicBezTo>
                  <a:cubicBezTo>
                    <a:pt x="2218" y="6609"/>
                    <a:pt x="1993" y="6514"/>
                    <a:pt x="1749" y="6514"/>
                  </a:cubicBezTo>
                  <a:cubicBezTo>
                    <a:pt x="1447" y="6514"/>
                    <a:pt x="1298" y="6667"/>
                    <a:pt x="1222" y="6762"/>
                  </a:cubicBezTo>
                  <a:cubicBezTo>
                    <a:pt x="1150" y="6852"/>
                    <a:pt x="1037" y="7060"/>
                    <a:pt x="1109" y="7362"/>
                  </a:cubicBezTo>
                  <a:cubicBezTo>
                    <a:pt x="1204" y="7718"/>
                    <a:pt x="1447" y="7979"/>
                    <a:pt x="1637" y="8187"/>
                  </a:cubicBezTo>
                  <a:cubicBezTo>
                    <a:pt x="1691" y="8245"/>
                    <a:pt x="1731" y="8281"/>
                    <a:pt x="1767" y="8340"/>
                  </a:cubicBezTo>
                  <a:cubicBezTo>
                    <a:pt x="1803" y="8376"/>
                    <a:pt x="1844" y="8412"/>
                    <a:pt x="1880" y="8453"/>
                  </a:cubicBezTo>
                  <a:cubicBezTo>
                    <a:pt x="789" y="8881"/>
                    <a:pt x="59" y="9859"/>
                    <a:pt x="41" y="11063"/>
                  </a:cubicBezTo>
                  <a:cubicBezTo>
                    <a:pt x="0" y="11531"/>
                    <a:pt x="77" y="12000"/>
                    <a:pt x="226" y="12600"/>
                  </a:cubicBezTo>
                  <a:lnTo>
                    <a:pt x="248" y="12640"/>
                  </a:lnTo>
                  <a:cubicBezTo>
                    <a:pt x="266" y="12694"/>
                    <a:pt x="284" y="12735"/>
                    <a:pt x="284" y="12771"/>
                  </a:cubicBezTo>
                  <a:cubicBezTo>
                    <a:pt x="320" y="12884"/>
                    <a:pt x="379" y="12996"/>
                    <a:pt x="415" y="13127"/>
                  </a:cubicBezTo>
                  <a:cubicBezTo>
                    <a:pt x="866" y="14159"/>
                    <a:pt x="1524" y="15079"/>
                    <a:pt x="2461" y="15926"/>
                  </a:cubicBezTo>
                  <a:cubicBezTo>
                    <a:pt x="3007" y="16431"/>
                    <a:pt x="3606" y="16697"/>
                    <a:pt x="4246" y="16697"/>
                  </a:cubicBezTo>
                  <a:cubicBezTo>
                    <a:pt x="4530" y="16697"/>
                    <a:pt x="4792" y="16639"/>
                    <a:pt x="5071" y="16566"/>
                  </a:cubicBezTo>
                  <a:cubicBezTo>
                    <a:pt x="5522" y="16413"/>
                    <a:pt x="5973" y="16341"/>
                    <a:pt x="6464" y="16300"/>
                  </a:cubicBezTo>
                  <a:cubicBezTo>
                    <a:pt x="7195" y="16246"/>
                    <a:pt x="7835" y="15944"/>
                    <a:pt x="8339" y="15399"/>
                  </a:cubicBezTo>
                  <a:lnTo>
                    <a:pt x="8362" y="15399"/>
                  </a:lnTo>
                  <a:cubicBezTo>
                    <a:pt x="8452" y="15417"/>
                    <a:pt x="8565" y="15440"/>
                    <a:pt x="8700" y="15458"/>
                  </a:cubicBezTo>
                  <a:cubicBezTo>
                    <a:pt x="8813" y="15476"/>
                    <a:pt x="8944" y="15494"/>
                    <a:pt x="9056" y="15512"/>
                  </a:cubicBezTo>
                  <a:lnTo>
                    <a:pt x="9074" y="15512"/>
                  </a:lnTo>
                  <a:cubicBezTo>
                    <a:pt x="9466" y="15552"/>
                    <a:pt x="9881" y="15570"/>
                    <a:pt x="10296" y="15570"/>
                  </a:cubicBezTo>
                  <a:lnTo>
                    <a:pt x="10314" y="15570"/>
                  </a:lnTo>
                  <a:cubicBezTo>
                    <a:pt x="11103" y="15570"/>
                    <a:pt x="11833" y="15494"/>
                    <a:pt x="12419" y="15363"/>
                  </a:cubicBezTo>
                  <a:cubicBezTo>
                    <a:pt x="12829" y="15286"/>
                    <a:pt x="13262" y="15137"/>
                    <a:pt x="13505" y="14876"/>
                  </a:cubicBezTo>
                  <a:lnTo>
                    <a:pt x="13659" y="14835"/>
                  </a:lnTo>
                  <a:lnTo>
                    <a:pt x="14727" y="5802"/>
                  </a:lnTo>
                  <a:lnTo>
                    <a:pt x="14804" y="5202"/>
                  </a:lnTo>
                  <a:lnTo>
                    <a:pt x="14804" y="5202"/>
                  </a:lnTo>
                  <a:lnTo>
                    <a:pt x="14447" y="5221"/>
                  </a:lnTo>
                  <a:cubicBezTo>
                    <a:pt x="14276" y="5090"/>
                    <a:pt x="14051" y="4995"/>
                    <a:pt x="13789" y="4919"/>
                  </a:cubicBezTo>
                  <a:lnTo>
                    <a:pt x="13789" y="4882"/>
                  </a:lnTo>
                  <a:lnTo>
                    <a:pt x="14015" y="4094"/>
                  </a:lnTo>
                  <a:cubicBezTo>
                    <a:pt x="14145" y="3566"/>
                    <a:pt x="14294" y="3003"/>
                    <a:pt x="14447" y="2439"/>
                  </a:cubicBezTo>
                  <a:cubicBezTo>
                    <a:pt x="14520" y="2178"/>
                    <a:pt x="14425" y="1894"/>
                    <a:pt x="14312" y="1727"/>
                  </a:cubicBezTo>
                  <a:cubicBezTo>
                    <a:pt x="14240" y="1632"/>
                    <a:pt x="14163" y="1556"/>
                    <a:pt x="14069" y="1484"/>
                  </a:cubicBezTo>
                  <a:cubicBezTo>
                    <a:pt x="14087" y="1425"/>
                    <a:pt x="14087" y="1371"/>
                    <a:pt x="14087" y="1330"/>
                  </a:cubicBezTo>
                  <a:cubicBezTo>
                    <a:pt x="14087" y="1087"/>
                    <a:pt x="14087" y="375"/>
                    <a:pt x="13411" y="149"/>
                  </a:cubicBezTo>
                  <a:cubicBezTo>
                    <a:pt x="13298" y="113"/>
                    <a:pt x="13167" y="91"/>
                    <a:pt x="13037" y="91"/>
                  </a:cubicBezTo>
                  <a:cubicBezTo>
                    <a:pt x="12735" y="91"/>
                    <a:pt x="12437" y="203"/>
                    <a:pt x="12230" y="393"/>
                  </a:cubicBezTo>
                  <a:cubicBezTo>
                    <a:pt x="11892" y="731"/>
                    <a:pt x="11743" y="1146"/>
                    <a:pt x="11648" y="1466"/>
                  </a:cubicBezTo>
                  <a:cubicBezTo>
                    <a:pt x="11495" y="1952"/>
                    <a:pt x="11364" y="2439"/>
                    <a:pt x="11215" y="2931"/>
                  </a:cubicBezTo>
                  <a:cubicBezTo>
                    <a:pt x="11233" y="2759"/>
                    <a:pt x="11251" y="2570"/>
                    <a:pt x="11197" y="2345"/>
                  </a:cubicBezTo>
                  <a:lnTo>
                    <a:pt x="11197" y="2272"/>
                  </a:lnTo>
                  <a:lnTo>
                    <a:pt x="11179" y="2254"/>
                  </a:lnTo>
                  <a:lnTo>
                    <a:pt x="11008" y="1182"/>
                  </a:lnTo>
                  <a:lnTo>
                    <a:pt x="10972" y="1015"/>
                  </a:lnTo>
                  <a:cubicBezTo>
                    <a:pt x="10954" y="844"/>
                    <a:pt x="10913" y="677"/>
                    <a:pt x="10895" y="505"/>
                  </a:cubicBezTo>
                  <a:cubicBezTo>
                    <a:pt x="10841" y="262"/>
                    <a:pt x="10634" y="55"/>
                    <a:pt x="10390" y="19"/>
                  </a:cubicBezTo>
                  <a:lnTo>
                    <a:pt x="10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3"/>
            <p:cNvSpPr/>
            <p:nvPr/>
          </p:nvSpPr>
          <p:spPr>
            <a:xfrm rot="-1142674">
              <a:off x="7753462" y="829643"/>
              <a:ext cx="625281" cy="104329"/>
            </a:xfrm>
            <a:custGeom>
              <a:avLst/>
              <a:gdLst/>
              <a:ahLst/>
              <a:cxnLst/>
              <a:rect l="l" t="t" r="r" b="b"/>
              <a:pathLst>
                <a:path w="8115" h="1354" extrusionOk="0">
                  <a:moveTo>
                    <a:pt x="8115" y="605"/>
                  </a:moveTo>
                  <a:cubicBezTo>
                    <a:pt x="8115" y="961"/>
                    <a:pt x="6352" y="1353"/>
                    <a:pt x="4116" y="1353"/>
                  </a:cubicBezTo>
                  <a:cubicBezTo>
                    <a:pt x="1880" y="1353"/>
                    <a:pt x="1" y="1074"/>
                    <a:pt x="23" y="718"/>
                  </a:cubicBezTo>
                  <a:cubicBezTo>
                    <a:pt x="23" y="339"/>
                    <a:pt x="1844" y="1"/>
                    <a:pt x="4080" y="1"/>
                  </a:cubicBezTo>
                  <a:cubicBezTo>
                    <a:pt x="6311" y="1"/>
                    <a:pt x="8115" y="244"/>
                    <a:pt x="8115" y="60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3"/>
            <p:cNvSpPr/>
            <p:nvPr/>
          </p:nvSpPr>
          <p:spPr>
            <a:xfrm rot="-1142674">
              <a:off x="7974379" y="1016962"/>
              <a:ext cx="81367" cy="89689"/>
            </a:xfrm>
            <a:custGeom>
              <a:avLst/>
              <a:gdLst/>
              <a:ahLst/>
              <a:cxnLst/>
              <a:rect l="l" t="t" r="r" b="b"/>
              <a:pathLst>
                <a:path w="1056" h="1164" extrusionOk="0">
                  <a:moveTo>
                    <a:pt x="1" y="262"/>
                  </a:moveTo>
                  <a:cubicBezTo>
                    <a:pt x="95" y="208"/>
                    <a:pt x="208" y="168"/>
                    <a:pt x="321" y="132"/>
                  </a:cubicBezTo>
                  <a:cubicBezTo>
                    <a:pt x="339" y="114"/>
                    <a:pt x="361" y="114"/>
                    <a:pt x="397" y="96"/>
                  </a:cubicBezTo>
                  <a:cubicBezTo>
                    <a:pt x="474" y="55"/>
                    <a:pt x="546" y="37"/>
                    <a:pt x="623" y="1"/>
                  </a:cubicBezTo>
                  <a:lnTo>
                    <a:pt x="641" y="1"/>
                  </a:lnTo>
                  <a:cubicBezTo>
                    <a:pt x="772" y="298"/>
                    <a:pt x="884" y="600"/>
                    <a:pt x="1015" y="903"/>
                  </a:cubicBezTo>
                  <a:cubicBezTo>
                    <a:pt x="1038" y="939"/>
                    <a:pt x="1038" y="997"/>
                    <a:pt x="1056" y="1051"/>
                  </a:cubicBezTo>
                  <a:cubicBezTo>
                    <a:pt x="979" y="1087"/>
                    <a:pt x="902" y="1128"/>
                    <a:pt x="830" y="1164"/>
                  </a:cubicBezTo>
                  <a:cubicBezTo>
                    <a:pt x="546" y="862"/>
                    <a:pt x="267" y="564"/>
                    <a:pt x="1" y="262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3"/>
            <p:cNvSpPr/>
            <p:nvPr/>
          </p:nvSpPr>
          <p:spPr>
            <a:xfrm rot="-1142674">
              <a:off x="8017717" y="988576"/>
              <a:ext cx="46309" cy="101170"/>
            </a:xfrm>
            <a:custGeom>
              <a:avLst/>
              <a:gdLst/>
              <a:ahLst/>
              <a:cxnLst/>
              <a:rect l="l" t="t" r="r" b="b"/>
              <a:pathLst>
                <a:path w="601" h="1313" extrusionOk="0">
                  <a:moveTo>
                    <a:pt x="416" y="1294"/>
                  </a:moveTo>
                  <a:cubicBezTo>
                    <a:pt x="398" y="1240"/>
                    <a:pt x="398" y="1182"/>
                    <a:pt x="375" y="1146"/>
                  </a:cubicBezTo>
                  <a:cubicBezTo>
                    <a:pt x="244" y="843"/>
                    <a:pt x="132" y="541"/>
                    <a:pt x="1" y="244"/>
                  </a:cubicBezTo>
                  <a:cubicBezTo>
                    <a:pt x="37" y="226"/>
                    <a:pt x="96" y="203"/>
                    <a:pt x="132" y="167"/>
                  </a:cubicBezTo>
                  <a:cubicBezTo>
                    <a:pt x="150" y="167"/>
                    <a:pt x="172" y="149"/>
                    <a:pt x="208" y="149"/>
                  </a:cubicBezTo>
                  <a:cubicBezTo>
                    <a:pt x="321" y="91"/>
                    <a:pt x="416" y="55"/>
                    <a:pt x="528" y="1"/>
                  </a:cubicBezTo>
                  <a:cubicBezTo>
                    <a:pt x="546" y="411"/>
                    <a:pt x="582" y="825"/>
                    <a:pt x="600" y="1240"/>
                  </a:cubicBezTo>
                  <a:cubicBezTo>
                    <a:pt x="546" y="1258"/>
                    <a:pt x="488" y="1276"/>
                    <a:pt x="434" y="1312"/>
                  </a:cubicBezTo>
                  <a:cubicBezTo>
                    <a:pt x="434" y="1312"/>
                    <a:pt x="416" y="1312"/>
                    <a:pt x="416" y="1294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3"/>
            <p:cNvSpPr/>
            <p:nvPr/>
          </p:nvSpPr>
          <p:spPr>
            <a:xfrm rot="-1142674">
              <a:off x="7786704" y="624337"/>
              <a:ext cx="195636" cy="415467"/>
            </a:xfrm>
            <a:custGeom>
              <a:avLst/>
              <a:gdLst/>
              <a:ahLst/>
              <a:cxnLst/>
              <a:rect l="l" t="t" r="r" b="b"/>
              <a:pathLst>
                <a:path w="2539" h="5392" extrusionOk="0">
                  <a:moveTo>
                    <a:pt x="2160" y="5202"/>
                  </a:moveTo>
                  <a:cubicBezTo>
                    <a:pt x="2182" y="5261"/>
                    <a:pt x="2200" y="5315"/>
                    <a:pt x="2218" y="5391"/>
                  </a:cubicBezTo>
                  <a:cubicBezTo>
                    <a:pt x="2331" y="5333"/>
                    <a:pt x="2426" y="5297"/>
                    <a:pt x="2538" y="5243"/>
                  </a:cubicBezTo>
                  <a:lnTo>
                    <a:pt x="2538" y="5220"/>
                  </a:lnTo>
                  <a:cubicBezTo>
                    <a:pt x="1786" y="3476"/>
                    <a:pt x="1055" y="1749"/>
                    <a:pt x="320" y="18"/>
                  </a:cubicBezTo>
                  <a:lnTo>
                    <a:pt x="302" y="0"/>
                  </a:lnTo>
                  <a:cubicBezTo>
                    <a:pt x="208" y="59"/>
                    <a:pt x="113" y="95"/>
                    <a:pt x="0" y="149"/>
                  </a:cubicBezTo>
                  <a:cubicBezTo>
                    <a:pt x="397" y="1073"/>
                    <a:pt x="789" y="1992"/>
                    <a:pt x="1186" y="2912"/>
                  </a:cubicBezTo>
                  <a:cubicBezTo>
                    <a:pt x="1506" y="3683"/>
                    <a:pt x="1822" y="4431"/>
                    <a:pt x="2160" y="5202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3"/>
            <p:cNvSpPr/>
            <p:nvPr/>
          </p:nvSpPr>
          <p:spPr>
            <a:xfrm rot="-1142674">
              <a:off x="7760068" y="649888"/>
              <a:ext cx="198410" cy="414080"/>
            </a:xfrm>
            <a:custGeom>
              <a:avLst/>
              <a:gdLst/>
              <a:ahLst/>
              <a:cxnLst/>
              <a:rect l="l" t="t" r="r" b="b"/>
              <a:pathLst>
                <a:path w="2575" h="5374" extrusionOk="0">
                  <a:moveTo>
                    <a:pt x="2200" y="5374"/>
                  </a:moveTo>
                  <a:cubicBezTo>
                    <a:pt x="2277" y="5333"/>
                    <a:pt x="2349" y="5315"/>
                    <a:pt x="2426" y="5279"/>
                  </a:cubicBezTo>
                  <a:lnTo>
                    <a:pt x="2444" y="5279"/>
                  </a:lnTo>
                  <a:cubicBezTo>
                    <a:pt x="2480" y="5261"/>
                    <a:pt x="2539" y="5238"/>
                    <a:pt x="2575" y="5202"/>
                  </a:cubicBezTo>
                  <a:cubicBezTo>
                    <a:pt x="2539" y="5148"/>
                    <a:pt x="2480" y="5072"/>
                    <a:pt x="2444" y="4995"/>
                  </a:cubicBezTo>
                  <a:cubicBezTo>
                    <a:pt x="1732" y="3345"/>
                    <a:pt x="1037" y="1673"/>
                    <a:pt x="321" y="0"/>
                  </a:cubicBezTo>
                  <a:cubicBezTo>
                    <a:pt x="285" y="18"/>
                    <a:pt x="249" y="36"/>
                    <a:pt x="208" y="36"/>
                  </a:cubicBezTo>
                  <a:lnTo>
                    <a:pt x="172" y="36"/>
                  </a:lnTo>
                  <a:cubicBezTo>
                    <a:pt x="113" y="77"/>
                    <a:pt x="59" y="113"/>
                    <a:pt x="1" y="149"/>
                  </a:cubicBezTo>
                  <a:cubicBezTo>
                    <a:pt x="717" y="1804"/>
                    <a:pt x="1412" y="3476"/>
                    <a:pt x="2124" y="5126"/>
                  </a:cubicBezTo>
                  <a:cubicBezTo>
                    <a:pt x="2164" y="5202"/>
                    <a:pt x="2182" y="5297"/>
                    <a:pt x="2200" y="537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3"/>
            <p:cNvSpPr/>
            <p:nvPr/>
          </p:nvSpPr>
          <p:spPr>
            <a:xfrm rot="-1142674">
              <a:off x="7733417" y="674751"/>
              <a:ext cx="196638" cy="412385"/>
            </a:xfrm>
            <a:custGeom>
              <a:avLst/>
              <a:gdLst/>
              <a:ahLst/>
              <a:cxnLst/>
              <a:rect l="l" t="t" r="r" b="b"/>
              <a:pathLst>
                <a:path w="2552" h="5352" extrusionOk="0">
                  <a:moveTo>
                    <a:pt x="19" y="204"/>
                  </a:moveTo>
                  <a:cubicBezTo>
                    <a:pt x="749" y="1876"/>
                    <a:pt x="1465" y="3566"/>
                    <a:pt x="2178" y="5257"/>
                  </a:cubicBezTo>
                  <a:cubicBezTo>
                    <a:pt x="2196" y="5297"/>
                    <a:pt x="2214" y="5315"/>
                    <a:pt x="2232" y="5351"/>
                  </a:cubicBezTo>
                  <a:cubicBezTo>
                    <a:pt x="2326" y="5297"/>
                    <a:pt x="2439" y="5257"/>
                    <a:pt x="2552" y="5221"/>
                  </a:cubicBezTo>
                  <a:cubicBezTo>
                    <a:pt x="2498" y="5126"/>
                    <a:pt x="2457" y="5049"/>
                    <a:pt x="2421" y="4977"/>
                  </a:cubicBezTo>
                  <a:cubicBezTo>
                    <a:pt x="1727" y="3341"/>
                    <a:pt x="1033" y="1709"/>
                    <a:pt x="339" y="73"/>
                  </a:cubicBezTo>
                  <a:cubicBezTo>
                    <a:pt x="316" y="55"/>
                    <a:pt x="316" y="19"/>
                    <a:pt x="298" y="1"/>
                  </a:cubicBezTo>
                  <a:cubicBezTo>
                    <a:pt x="203" y="37"/>
                    <a:pt x="91" y="73"/>
                    <a:pt x="0" y="113"/>
                  </a:cubicBezTo>
                  <a:cubicBezTo>
                    <a:pt x="0" y="150"/>
                    <a:pt x="19" y="168"/>
                    <a:pt x="19" y="20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3"/>
            <p:cNvSpPr/>
            <p:nvPr/>
          </p:nvSpPr>
          <p:spPr>
            <a:xfrm rot="-1142674">
              <a:off x="8055015" y="1077105"/>
              <a:ext cx="36215" cy="52165"/>
            </a:xfrm>
            <a:custGeom>
              <a:avLst/>
              <a:gdLst/>
              <a:ahLst/>
              <a:cxnLst/>
              <a:rect l="l" t="t" r="r" b="b"/>
              <a:pathLst>
                <a:path w="470" h="677" extrusionOk="0">
                  <a:moveTo>
                    <a:pt x="226" y="54"/>
                  </a:moveTo>
                  <a:lnTo>
                    <a:pt x="0" y="167"/>
                  </a:lnTo>
                  <a:cubicBezTo>
                    <a:pt x="131" y="338"/>
                    <a:pt x="280" y="487"/>
                    <a:pt x="433" y="654"/>
                  </a:cubicBezTo>
                  <a:cubicBezTo>
                    <a:pt x="433" y="654"/>
                    <a:pt x="469" y="676"/>
                    <a:pt x="469" y="636"/>
                  </a:cubicBezTo>
                  <a:cubicBezTo>
                    <a:pt x="451" y="564"/>
                    <a:pt x="451" y="487"/>
                    <a:pt x="433" y="410"/>
                  </a:cubicBezTo>
                  <a:cubicBezTo>
                    <a:pt x="433" y="262"/>
                    <a:pt x="410" y="131"/>
                    <a:pt x="410" y="0"/>
                  </a:cubicBezTo>
                  <a:cubicBezTo>
                    <a:pt x="356" y="18"/>
                    <a:pt x="280" y="36"/>
                    <a:pt x="226" y="54"/>
                  </a:cubicBezTo>
                  <a:close/>
                </a:path>
              </a:pathLst>
            </a:custGeom>
            <a:solidFill>
              <a:srgbClr val="074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 rot="-1142674">
              <a:off x="7970933" y="996424"/>
              <a:ext cx="95622" cy="108413"/>
            </a:xfrm>
            <a:custGeom>
              <a:avLst/>
              <a:gdLst/>
              <a:ahLst/>
              <a:cxnLst/>
              <a:rect l="l" t="t" r="r" b="b"/>
              <a:pathLst>
                <a:path w="1241" h="1407" extrusionOk="0">
                  <a:moveTo>
                    <a:pt x="1240" y="1240"/>
                  </a:moveTo>
                  <a:lnTo>
                    <a:pt x="830" y="1407"/>
                  </a:lnTo>
                  <a:cubicBezTo>
                    <a:pt x="830" y="1407"/>
                    <a:pt x="321" y="902"/>
                    <a:pt x="1" y="505"/>
                  </a:cubicBezTo>
                  <a:lnTo>
                    <a:pt x="1168" y="1"/>
                  </a:lnTo>
                  <a:cubicBezTo>
                    <a:pt x="1168" y="1"/>
                    <a:pt x="1222" y="618"/>
                    <a:pt x="1240" y="1240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 rot="-1142674">
              <a:off x="7749015" y="663431"/>
              <a:ext cx="186621" cy="412308"/>
            </a:xfrm>
            <a:custGeom>
              <a:avLst/>
              <a:gdLst/>
              <a:ahLst/>
              <a:cxnLst/>
              <a:rect l="l" t="t" r="r" b="b"/>
              <a:pathLst>
                <a:path w="2422" h="5351" extrusionOk="0">
                  <a:moveTo>
                    <a:pt x="2273" y="5333"/>
                  </a:moveTo>
                  <a:cubicBezTo>
                    <a:pt x="2255" y="5297"/>
                    <a:pt x="2237" y="5279"/>
                    <a:pt x="2237" y="5256"/>
                  </a:cubicBezTo>
                  <a:cubicBezTo>
                    <a:pt x="2196" y="5202"/>
                    <a:pt x="2178" y="5143"/>
                    <a:pt x="2142" y="5089"/>
                  </a:cubicBezTo>
                  <a:cubicBezTo>
                    <a:pt x="1651" y="3926"/>
                    <a:pt x="1164" y="2759"/>
                    <a:pt x="659" y="1614"/>
                  </a:cubicBezTo>
                  <a:lnTo>
                    <a:pt x="55" y="185"/>
                  </a:lnTo>
                  <a:cubicBezTo>
                    <a:pt x="55" y="167"/>
                    <a:pt x="37" y="149"/>
                    <a:pt x="37" y="131"/>
                  </a:cubicBezTo>
                  <a:lnTo>
                    <a:pt x="37" y="131"/>
                  </a:lnTo>
                  <a:lnTo>
                    <a:pt x="19" y="113"/>
                  </a:lnTo>
                  <a:lnTo>
                    <a:pt x="1" y="72"/>
                  </a:lnTo>
                  <a:cubicBezTo>
                    <a:pt x="73" y="36"/>
                    <a:pt x="208" y="0"/>
                    <a:pt x="208" y="0"/>
                  </a:cubicBezTo>
                  <a:lnTo>
                    <a:pt x="506" y="694"/>
                  </a:lnTo>
                  <a:cubicBezTo>
                    <a:pt x="1128" y="2141"/>
                    <a:pt x="1727" y="3588"/>
                    <a:pt x="2349" y="5031"/>
                  </a:cubicBezTo>
                  <a:cubicBezTo>
                    <a:pt x="2367" y="5089"/>
                    <a:pt x="2385" y="5143"/>
                    <a:pt x="2404" y="5184"/>
                  </a:cubicBezTo>
                  <a:lnTo>
                    <a:pt x="2404" y="5202"/>
                  </a:lnTo>
                  <a:cubicBezTo>
                    <a:pt x="2404" y="5220"/>
                    <a:pt x="2404" y="5238"/>
                    <a:pt x="2422" y="5256"/>
                  </a:cubicBezTo>
                  <a:lnTo>
                    <a:pt x="2422" y="5297"/>
                  </a:lnTo>
                  <a:lnTo>
                    <a:pt x="2291" y="535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 rot="-1142674">
              <a:off x="7776924" y="636892"/>
              <a:ext cx="186621" cy="414080"/>
            </a:xfrm>
            <a:custGeom>
              <a:avLst/>
              <a:gdLst/>
              <a:ahLst/>
              <a:cxnLst/>
              <a:rect l="l" t="t" r="r" b="b"/>
              <a:pathLst>
                <a:path w="2422" h="5374" extrusionOk="0">
                  <a:moveTo>
                    <a:pt x="2273" y="5333"/>
                  </a:moveTo>
                  <a:cubicBezTo>
                    <a:pt x="2255" y="5315"/>
                    <a:pt x="2255" y="5297"/>
                    <a:pt x="2236" y="5279"/>
                  </a:cubicBezTo>
                  <a:cubicBezTo>
                    <a:pt x="2196" y="5221"/>
                    <a:pt x="2178" y="5185"/>
                    <a:pt x="2142" y="5126"/>
                  </a:cubicBezTo>
                  <a:cubicBezTo>
                    <a:pt x="1520" y="3643"/>
                    <a:pt x="884" y="2160"/>
                    <a:pt x="244" y="677"/>
                  </a:cubicBezTo>
                  <a:lnTo>
                    <a:pt x="1" y="113"/>
                  </a:lnTo>
                  <a:lnTo>
                    <a:pt x="185" y="1"/>
                  </a:lnTo>
                  <a:lnTo>
                    <a:pt x="600" y="979"/>
                  </a:lnTo>
                  <a:cubicBezTo>
                    <a:pt x="862" y="1578"/>
                    <a:pt x="1128" y="2196"/>
                    <a:pt x="1389" y="2800"/>
                  </a:cubicBezTo>
                  <a:cubicBezTo>
                    <a:pt x="1538" y="3174"/>
                    <a:pt x="1709" y="3548"/>
                    <a:pt x="1858" y="3927"/>
                  </a:cubicBezTo>
                  <a:cubicBezTo>
                    <a:pt x="2029" y="4301"/>
                    <a:pt x="2196" y="4698"/>
                    <a:pt x="2367" y="5090"/>
                  </a:cubicBezTo>
                  <a:cubicBezTo>
                    <a:pt x="2367" y="5126"/>
                    <a:pt x="2385" y="5185"/>
                    <a:pt x="2403" y="5221"/>
                  </a:cubicBezTo>
                  <a:cubicBezTo>
                    <a:pt x="2403" y="5239"/>
                    <a:pt x="2403" y="5261"/>
                    <a:pt x="2421" y="5279"/>
                  </a:cubicBezTo>
                  <a:lnTo>
                    <a:pt x="2421" y="5315"/>
                  </a:lnTo>
                  <a:lnTo>
                    <a:pt x="2291" y="5374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3"/>
            <p:cNvSpPr/>
            <p:nvPr/>
          </p:nvSpPr>
          <p:spPr>
            <a:xfrm rot="-1142674">
              <a:off x="7646956" y="637302"/>
              <a:ext cx="105639" cy="82369"/>
            </a:xfrm>
            <a:custGeom>
              <a:avLst/>
              <a:gdLst/>
              <a:ahLst/>
              <a:cxnLst/>
              <a:rect l="l" t="t" r="r" b="b"/>
              <a:pathLst>
                <a:path w="1371" h="1069" extrusionOk="0">
                  <a:moveTo>
                    <a:pt x="18" y="654"/>
                  </a:moveTo>
                  <a:cubicBezTo>
                    <a:pt x="36" y="789"/>
                    <a:pt x="113" y="902"/>
                    <a:pt x="171" y="1032"/>
                  </a:cubicBezTo>
                  <a:lnTo>
                    <a:pt x="190" y="1069"/>
                  </a:lnTo>
                  <a:lnTo>
                    <a:pt x="1371" y="564"/>
                  </a:lnTo>
                  <a:cubicBezTo>
                    <a:pt x="1334" y="487"/>
                    <a:pt x="1298" y="392"/>
                    <a:pt x="1258" y="316"/>
                  </a:cubicBezTo>
                  <a:cubicBezTo>
                    <a:pt x="1222" y="244"/>
                    <a:pt x="1186" y="149"/>
                    <a:pt x="1127" y="72"/>
                  </a:cubicBezTo>
                  <a:cubicBezTo>
                    <a:pt x="1050" y="36"/>
                    <a:pt x="978" y="0"/>
                    <a:pt x="884" y="0"/>
                  </a:cubicBezTo>
                  <a:cubicBezTo>
                    <a:pt x="848" y="0"/>
                    <a:pt x="789" y="0"/>
                    <a:pt x="753" y="18"/>
                  </a:cubicBezTo>
                  <a:cubicBezTo>
                    <a:pt x="564" y="72"/>
                    <a:pt x="397" y="149"/>
                    <a:pt x="226" y="244"/>
                  </a:cubicBezTo>
                  <a:cubicBezTo>
                    <a:pt x="95" y="298"/>
                    <a:pt x="0" y="428"/>
                    <a:pt x="0" y="564"/>
                  </a:cubicBezTo>
                  <a:cubicBezTo>
                    <a:pt x="0" y="600"/>
                    <a:pt x="0" y="618"/>
                    <a:pt x="18" y="65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3"/>
            <p:cNvSpPr/>
            <p:nvPr/>
          </p:nvSpPr>
          <p:spPr>
            <a:xfrm rot="-1142674">
              <a:off x="7862399" y="896483"/>
              <a:ext cx="118892" cy="56711"/>
            </a:xfrm>
            <a:custGeom>
              <a:avLst/>
              <a:gdLst/>
              <a:ahLst/>
              <a:cxnLst/>
              <a:rect l="l" t="t" r="r" b="b"/>
              <a:pathLst>
                <a:path w="1543" h="736" extrusionOk="0">
                  <a:moveTo>
                    <a:pt x="1299" y="0"/>
                  </a:moveTo>
                  <a:lnTo>
                    <a:pt x="830" y="113"/>
                  </a:lnTo>
                  <a:lnTo>
                    <a:pt x="1" y="284"/>
                  </a:lnTo>
                  <a:cubicBezTo>
                    <a:pt x="78" y="433"/>
                    <a:pt x="132" y="582"/>
                    <a:pt x="208" y="735"/>
                  </a:cubicBezTo>
                  <a:lnTo>
                    <a:pt x="1056" y="640"/>
                  </a:lnTo>
                  <a:lnTo>
                    <a:pt x="1543" y="582"/>
                  </a:lnTo>
                  <a:cubicBezTo>
                    <a:pt x="1448" y="397"/>
                    <a:pt x="1371" y="208"/>
                    <a:pt x="1299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3"/>
            <p:cNvSpPr/>
            <p:nvPr/>
          </p:nvSpPr>
          <p:spPr>
            <a:xfrm rot="-1142674">
              <a:off x="8056374" y="429132"/>
              <a:ext cx="234548" cy="445671"/>
            </a:xfrm>
            <a:custGeom>
              <a:avLst/>
              <a:gdLst/>
              <a:ahLst/>
              <a:cxnLst/>
              <a:rect l="l" t="t" r="r" b="b"/>
              <a:pathLst>
                <a:path w="3044" h="5784" extrusionOk="0">
                  <a:moveTo>
                    <a:pt x="2592" y="1519"/>
                  </a:moveTo>
                  <a:cubicBezTo>
                    <a:pt x="2200" y="2930"/>
                    <a:pt x="1822" y="4355"/>
                    <a:pt x="1429" y="5783"/>
                  </a:cubicBezTo>
                  <a:cubicBezTo>
                    <a:pt x="997" y="5653"/>
                    <a:pt x="604" y="5558"/>
                    <a:pt x="208" y="5445"/>
                  </a:cubicBezTo>
                  <a:cubicBezTo>
                    <a:pt x="41" y="5387"/>
                    <a:pt x="0" y="5315"/>
                    <a:pt x="41" y="5143"/>
                  </a:cubicBezTo>
                  <a:cubicBezTo>
                    <a:pt x="451" y="3791"/>
                    <a:pt x="848" y="2421"/>
                    <a:pt x="1240" y="1050"/>
                  </a:cubicBezTo>
                  <a:cubicBezTo>
                    <a:pt x="1335" y="748"/>
                    <a:pt x="1447" y="451"/>
                    <a:pt x="1691" y="203"/>
                  </a:cubicBezTo>
                  <a:cubicBezTo>
                    <a:pt x="1862" y="54"/>
                    <a:pt x="2124" y="0"/>
                    <a:pt x="2331" y="72"/>
                  </a:cubicBezTo>
                  <a:cubicBezTo>
                    <a:pt x="2633" y="185"/>
                    <a:pt x="2651" y="469"/>
                    <a:pt x="2651" y="748"/>
                  </a:cubicBezTo>
                  <a:cubicBezTo>
                    <a:pt x="2651" y="879"/>
                    <a:pt x="2610" y="1145"/>
                    <a:pt x="2610" y="1145"/>
                  </a:cubicBezTo>
                  <a:cubicBezTo>
                    <a:pt x="2610" y="1145"/>
                    <a:pt x="2858" y="1312"/>
                    <a:pt x="2971" y="1465"/>
                  </a:cubicBezTo>
                  <a:cubicBezTo>
                    <a:pt x="3007" y="1519"/>
                    <a:pt x="3043" y="1650"/>
                    <a:pt x="3025" y="1727"/>
                  </a:cubicBezTo>
                  <a:cubicBezTo>
                    <a:pt x="2723" y="2835"/>
                    <a:pt x="2426" y="3962"/>
                    <a:pt x="2124" y="5071"/>
                  </a:cubicBezTo>
                  <a:cubicBezTo>
                    <a:pt x="2105" y="5184"/>
                    <a:pt x="2069" y="5333"/>
                    <a:pt x="1916" y="5315"/>
                  </a:cubicBezTo>
                  <a:cubicBezTo>
                    <a:pt x="1880" y="5315"/>
                    <a:pt x="1844" y="5089"/>
                    <a:pt x="1862" y="4977"/>
                  </a:cubicBezTo>
                  <a:cubicBezTo>
                    <a:pt x="2087" y="4075"/>
                    <a:pt x="2349" y="3155"/>
                    <a:pt x="2592" y="2231"/>
                  </a:cubicBezTo>
                  <a:cubicBezTo>
                    <a:pt x="2633" y="2083"/>
                    <a:pt x="2669" y="1916"/>
                    <a:pt x="2705" y="1763"/>
                  </a:cubicBezTo>
                  <a:cubicBezTo>
                    <a:pt x="2746" y="1632"/>
                    <a:pt x="2705" y="1555"/>
                    <a:pt x="2592" y="1519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3"/>
            <p:cNvSpPr/>
            <p:nvPr/>
          </p:nvSpPr>
          <p:spPr>
            <a:xfrm rot="-1142674">
              <a:off x="8021738" y="639046"/>
              <a:ext cx="57789" cy="519334"/>
            </a:xfrm>
            <a:custGeom>
              <a:avLst/>
              <a:gdLst/>
              <a:ahLst/>
              <a:cxnLst/>
              <a:rect l="l" t="t" r="r" b="b"/>
              <a:pathLst>
                <a:path w="750" h="6740" extrusionOk="0">
                  <a:moveTo>
                    <a:pt x="1" y="6722"/>
                  </a:moveTo>
                  <a:cubicBezTo>
                    <a:pt x="168" y="4468"/>
                    <a:pt x="357" y="2232"/>
                    <a:pt x="524" y="1"/>
                  </a:cubicBezTo>
                  <a:cubicBezTo>
                    <a:pt x="601" y="19"/>
                    <a:pt x="677" y="19"/>
                    <a:pt x="749" y="37"/>
                  </a:cubicBezTo>
                  <a:cubicBezTo>
                    <a:pt x="564" y="2272"/>
                    <a:pt x="393" y="4508"/>
                    <a:pt x="226" y="6740"/>
                  </a:cubicBezTo>
                  <a:cubicBezTo>
                    <a:pt x="150" y="6722"/>
                    <a:pt x="73" y="6722"/>
                    <a:pt x="1" y="6722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3"/>
            <p:cNvSpPr/>
            <p:nvPr/>
          </p:nvSpPr>
          <p:spPr>
            <a:xfrm rot="-1142674">
              <a:off x="7997350" y="644812"/>
              <a:ext cx="53629" cy="518332"/>
            </a:xfrm>
            <a:custGeom>
              <a:avLst/>
              <a:gdLst/>
              <a:ahLst/>
              <a:cxnLst/>
              <a:rect l="l" t="t" r="r" b="b"/>
              <a:pathLst>
                <a:path w="696" h="6727" extrusionOk="0">
                  <a:moveTo>
                    <a:pt x="168" y="6726"/>
                  </a:moveTo>
                  <a:cubicBezTo>
                    <a:pt x="114" y="6726"/>
                    <a:pt x="55" y="6708"/>
                    <a:pt x="1" y="6708"/>
                  </a:cubicBezTo>
                  <a:cubicBezTo>
                    <a:pt x="190" y="4473"/>
                    <a:pt x="357" y="2237"/>
                    <a:pt x="528" y="1"/>
                  </a:cubicBezTo>
                  <a:cubicBezTo>
                    <a:pt x="582" y="19"/>
                    <a:pt x="641" y="19"/>
                    <a:pt x="695" y="42"/>
                  </a:cubicBezTo>
                  <a:cubicBezTo>
                    <a:pt x="528" y="2255"/>
                    <a:pt x="357" y="4491"/>
                    <a:pt x="168" y="6726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3"/>
            <p:cNvSpPr/>
            <p:nvPr/>
          </p:nvSpPr>
          <p:spPr>
            <a:xfrm rot="-1142674">
              <a:off x="8050400" y="634496"/>
              <a:ext cx="52165" cy="518332"/>
            </a:xfrm>
            <a:custGeom>
              <a:avLst/>
              <a:gdLst/>
              <a:ahLst/>
              <a:cxnLst/>
              <a:rect l="l" t="t" r="r" b="b"/>
              <a:pathLst>
                <a:path w="677" h="6727" extrusionOk="0">
                  <a:moveTo>
                    <a:pt x="528" y="1"/>
                  </a:moveTo>
                  <a:cubicBezTo>
                    <a:pt x="582" y="1"/>
                    <a:pt x="640" y="1"/>
                    <a:pt x="676" y="19"/>
                  </a:cubicBezTo>
                  <a:cubicBezTo>
                    <a:pt x="509" y="2254"/>
                    <a:pt x="338" y="4490"/>
                    <a:pt x="149" y="6726"/>
                  </a:cubicBezTo>
                  <a:cubicBezTo>
                    <a:pt x="113" y="6726"/>
                    <a:pt x="59" y="6708"/>
                    <a:pt x="0" y="6708"/>
                  </a:cubicBezTo>
                  <a:cubicBezTo>
                    <a:pt x="171" y="4472"/>
                    <a:pt x="356" y="2236"/>
                    <a:pt x="52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3"/>
            <p:cNvSpPr/>
            <p:nvPr/>
          </p:nvSpPr>
          <p:spPr>
            <a:xfrm rot="-1142674">
              <a:off x="8086824" y="1156257"/>
              <a:ext cx="66419" cy="20188"/>
            </a:xfrm>
            <a:custGeom>
              <a:avLst/>
              <a:gdLst/>
              <a:ahLst/>
              <a:cxnLst/>
              <a:rect l="l" t="t" r="r" b="b"/>
              <a:pathLst>
                <a:path w="862" h="262" extrusionOk="0">
                  <a:moveTo>
                    <a:pt x="862" y="113"/>
                  </a:moveTo>
                  <a:lnTo>
                    <a:pt x="862" y="262"/>
                  </a:lnTo>
                  <a:cubicBezTo>
                    <a:pt x="564" y="226"/>
                    <a:pt x="280" y="190"/>
                    <a:pt x="1" y="149"/>
                  </a:cubicBezTo>
                  <a:cubicBezTo>
                    <a:pt x="1" y="113"/>
                    <a:pt x="19" y="59"/>
                    <a:pt x="19" y="0"/>
                  </a:cubicBezTo>
                  <a:cubicBezTo>
                    <a:pt x="298" y="36"/>
                    <a:pt x="582" y="77"/>
                    <a:pt x="862" y="113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3"/>
            <p:cNvSpPr/>
            <p:nvPr/>
          </p:nvSpPr>
          <p:spPr>
            <a:xfrm rot="-1142674">
              <a:off x="7971608" y="481683"/>
              <a:ext cx="133455" cy="762819"/>
            </a:xfrm>
            <a:custGeom>
              <a:avLst/>
              <a:gdLst/>
              <a:ahLst/>
              <a:cxnLst/>
              <a:rect l="l" t="t" r="r" b="b"/>
              <a:pathLst>
                <a:path w="1732" h="9900" extrusionOk="0">
                  <a:moveTo>
                    <a:pt x="979" y="9300"/>
                  </a:moveTo>
                  <a:lnTo>
                    <a:pt x="1015" y="9300"/>
                  </a:lnTo>
                  <a:cubicBezTo>
                    <a:pt x="1128" y="9318"/>
                    <a:pt x="1128" y="9300"/>
                    <a:pt x="1150" y="9205"/>
                  </a:cubicBezTo>
                  <a:cubicBezTo>
                    <a:pt x="1168" y="8944"/>
                    <a:pt x="1186" y="8696"/>
                    <a:pt x="1204" y="8452"/>
                  </a:cubicBezTo>
                  <a:cubicBezTo>
                    <a:pt x="1263" y="7835"/>
                    <a:pt x="1299" y="7231"/>
                    <a:pt x="1353" y="6613"/>
                  </a:cubicBezTo>
                  <a:cubicBezTo>
                    <a:pt x="1375" y="6163"/>
                    <a:pt x="1412" y="5712"/>
                    <a:pt x="1448" y="5261"/>
                  </a:cubicBezTo>
                  <a:cubicBezTo>
                    <a:pt x="1488" y="4774"/>
                    <a:pt x="1524" y="4265"/>
                    <a:pt x="1578" y="3778"/>
                  </a:cubicBezTo>
                  <a:cubicBezTo>
                    <a:pt x="1601" y="3327"/>
                    <a:pt x="1637" y="2894"/>
                    <a:pt x="1673" y="2462"/>
                  </a:cubicBezTo>
                  <a:cubicBezTo>
                    <a:pt x="1691" y="2295"/>
                    <a:pt x="1732" y="2124"/>
                    <a:pt x="1673" y="1957"/>
                  </a:cubicBezTo>
                  <a:cubicBezTo>
                    <a:pt x="1673" y="1898"/>
                    <a:pt x="1655" y="1862"/>
                    <a:pt x="1655" y="1804"/>
                  </a:cubicBezTo>
                  <a:cubicBezTo>
                    <a:pt x="1601" y="1447"/>
                    <a:pt x="1542" y="1109"/>
                    <a:pt x="1466" y="753"/>
                  </a:cubicBezTo>
                  <a:cubicBezTo>
                    <a:pt x="1430" y="528"/>
                    <a:pt x="1394" y="303"/>
                    <a:pt x="1353" y="77"/>
                  </a:cubicBezTo>
                  <a:cubicBezTo>
                    <a:pt x="1353" y="41"/>
                    <a:pt x="1317" y="0"/>
                    <a:pt x="1299" y="0"/>
                  </a:cubicBezTo>
                  <a:cubicBezTo>
                    <a:pt x="1263" y="0"/>
                    <a:pt x="1222" y="19"/>
                    <a:pt x="1222" y="41"/>
                  </a:cubicBezTo>
                  <a:cubicBezTo>
                    <a:pt x="1150" y="226"/>
                    <a:pt x="1092" y="433"/>
                    <a:pt x="1015" y="623"/>
                  </a:cubicBezTo>
                  <a:cubicBezTo>
                    <a:pt x="902" y="961"/>
                    <a:pt x="789" y="1299"/>
                    <a:pt x="659" y="1637"/>
                  </a:cubicBezTo>
                  <a:cubicBezTo>
                    <a:pt x="623" y="1749"/>
                    <a:pt x="587" y="1862"/>
                    <a:pt x="564" y="1975"/>
                  </a:cubicBezTo>
                  <a:cubicBezTo>
                    <a:pt x="510" y="2480"/>
                    <a:pt x="492" y="2971"/>
                    <a:pt x="451" y="3476"/>
                  </a:cubicBezTo>
                  <a:cubicBezTo>
                    <a:pt x="397" y="4021"/>
                    <a:pt x="361" y="4585"/>
                    <a:pt x="321" y="5148"/>
                  </a:cubicBezTo>
                  <a:cubicBezTo>
                    <a:pt x="267" y="5635"/>
                    <a:pt x="226" y="6144"/>
                    <a:pt x="190" y="6649"/>
                  </a:cubicBezTo>
                  <a:cubicBezTo>
                    <a:pt x="154" y="7213"/>
                    <a:pt x="113" y="7776"/>
                    <a:pt x="59" y="8358"/>
                  </a:cubicBezTo>
                  <a:cubicBezTo>
                    <a:pt x="59" y="8452"/>
                    <a:pt x="59" y="8547"/>
                    <a:pt x="41" y="8642"/>
                  </a:cubicBezTo>
                  <a:lnTo>
                    <a:pt x="23" y="8921"/>
                  </a:lnTo>
                  <a:cubicBezTo>
                    <a:pt x="23" y="8962"/>
                    <a:pt x="23" y="8980"/>
                    <a:pt x="1" y="9016"/>
                  </a:cubicBezTo>
                  <a:cubicBezTo>
                    <a:pt x="1" y="9169"/>
                    <a:pt x="1" y="9169"/>
                    <a:pt x="172" y="9187"/>
                  </a:cubicBezTo>
                  <a:cubicBezTo>
                    <a:pt x="154" y="9395"/>
                    <a:pt x="136" y="9597"/>
                    <a:pt x="95" y="9787"/>
                  </a:cubicBezTo>
                  <a:cubicBezTo>
                    <a:pt x="379" y="9823"/>
                    <a:pt x="659" y="9863"/>
                    <a:pt x="943" y="9899"/>
                  </a:cubicBezTo>
                  <a:cubicBezTo>
                    <a:pt x="943" y="9692"/>
                    <a:pt x="961" y="9507"/>
                    <a:pt x="979" y="9300"/>
                  </a:cubicBezTo>
                  <a:close/>
                  <a:moveTo>
                    <a:pt x="1542" y="2142"/>
                  </a:moveTo>
                  <a:cubicBezTo>
                    <a:pt x="1375" y="4377"/>
                    <a:pt x="1204" y="6613"/>
                    <a:pt x="1015" y="8849"/>
                  </a:cubicBezTo>
                  <a:cubicBezTo>
                    <a:pt x="979" y="8849"/>
                    <a:pt x="925" y="8831"/>
                    <a:pt x="866" y="8831"/>
                  </a:cubicBezTo>
                  <a:cubicBezTo>
                    <a:pt x="1037" y="6595"/>
                    <a:pt x="1222" y="4359"/>
                    <a:pt x="1394" y="2124"/>
                  </a:cubicBezTo>
                  <a:cubicBezTo>
                    <a:pt x="1448" y="2124"/>
                    <a:pt x="1506" y="2124"/>
                    <a:pt x="1542" y="2142"/>
                  </a:cubicBezTo>
                  <a:close/>
                  <a:moveTo>
                    <a:pt x="1240" y="2106"/>
                  </a:moveTo>
                  <a:cubicBezTo>
                    <a:pt x="1055" y="4341"/>
                    <a:pt x="884" y="6577"/>
                    <a:pt x="717" y="8809"/>
                  </a:cubicBezTo>
                  <a:cubicBezTo>
                    <a:pt x="641" y="8791"/>
                    <a:pt x="564" y="8791"/>
                    <a:pt x="492" y="8791"/>
                  </a:cubicBezTo>
                  <a:cubicBezTo>
                    <a:pt x="659" y="6537"/>
                    <a:pt x="848" y="4301"/>
                    <a:pt x="1015" y="2070"/>
                  </a:cubicBezTo>
                  <a:cubicBezTo>
                    <a:pt x="1092" y="2088"/>
                    <a:pt x="1168" y="2088"/>
                    <a:pt x="1240" y="2106"/>
                  </a:cubicBezTo>
                  <a:close/>
                  <a:moveTo>
                    <a:pt x="172" y="8736"/>
                  </a:moveTo>
                  <a:cubicBezTo>
                    <a:pt x="361" y="6501"/>
                    <a:pt x="528" y="4265"/>
                    <a:pt x="699" y="2029"/>
                  </a:cubicBezTo>
                  <a:cubicBezTo>
                    <a:pt x="753" y="2047"/>
                    <a:pt x="812" y="2047"/>
                    <a:pt x="866" y="2070"/>
                  </a:cubicBezTo>
                  <a:cubicBezTo>
                    <a:pt x="699" y="4283"/>
                    <a:pt x="528" y="6519"/>
                    <a:pt x="339" y="8754"/>
                  </a:cubicBezTo>
                  <a:cubicBezTo>
                    <a:pt x="285" y="8754"/>
                    <a:pt x="226" y="8736"/>
                    <a:pt x="172" y="8736"/>
                  </a:cubicBezTo>
                  <a:close/>
                  <a:moveTo>
                    <a:pt x="154" y="9034"/>
                  </a:moveTo>
                  <a:cubicBezTo>
                    <a:pt x="154" y="8998"/>
                    <a:pt x="172" y="8944"/>
                    <a:pt x="172" y="8885"/>
                  </a:cubicBezTo>
                  <a:cubicBezTo>
                    <a:pt x="451" y="8921"/>
                    <a:pt x="735" y="8962"/>
                    <a:pt x="1015" y="8998"/>
                  </a:cubicBezTo>
                  <a:lnTo>
                    <a:pt x="1015" y="9147"/>
                  </a:lnTo>
                  <a:cubicBezTo>
                    <a:pt x="717" y="9111"/>
                    <a:pt x="433" y="9075"/>
                    <a:pt x="154" y="9034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3"/>
            <p:cNvSpPr/>
            <p:nvPr/>
          </p:nvSpPr>
          <p:spPr>
            <a:xfrm rot="-1142674">
              <a:off x="8001219" y="867771"/>
              <a:ext cx="14640" cy="48004"/>
            </a:xfrm>
            <a:custGeom>
              <a:avLst/>
              <a:gdLst/>
              <a:ahLst/>
              <a:cxnLst/>
              <a:rect l="l" t="t" r="r" b="b"/>
              <a:pathLst>
                <a:path w="190" h="623" extrusionOk="0">
                  <a:moveTo>
                    <a:pt x="190" y="0"/>
                  </a:moveTo>
                  <a:lnTo>
                    <a:pt x="55" y="41"/>
                  </a:lnTo>
                  <a:cubicBezTo>
                    <a:pt x="37" y="113"/>
                    <a:pt x="37" y="190"/>
                    <a:pt x="37" y="284"/>
                  </a:cubicBezTo>
                  <a:cubicBezTo>
                    <a:pt x="19" y="397"/>
                    <a:pt x="19" y="492"/>
                    <a:pt x="1" y="604"/>
                  </a:cubicBezTo>
                  <a:lnTo>
                    <a:pt x="149" y="622"/>
                  </a:lnTo>
                  <a:cubicBezTo>
                    <a:pt x="167" y="415"/>
                    <a:pt x="190" y="208"/>
                    <a:pt x="190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3"/>
            <p:cNvSpPr/>
            <p:nvPr/>
          </p:nvSpPr>
          <p:spPr>
            <a:xfrm rot="-1142674">
              <a:off x="8072266" y="829632"/>
              <a:ext cx="17491" cy="65032"/>
            </a:xfrm>
            <a:custGeom>
              <a:avLst/>
              <a:gdLst/>
              <a:ahLst/>
              <a:cxnLst/>
              <a:rect l="l" t="t" r="r" b="b"/>
              <a:pathLst>
                <a:path w="227" h="844" extrusionOk="0">
                  <a:moveTo>
                    <a:pt x="226" y="1"/>
                  </a:moveTo>
                  <a:lnTo>
                    <a:pt x="73" y="19"/>
                  </a:lnTo>
                  <a:cubicBezTo>
                    <a:pt x="55" y="303"/>
                    <a:pt x="19" y="564"/>
                    <a:pt x="1" y="825"/>
                  </a:cubicBezTo>
                  <a:lnTo>
                    <a:pt x="150" y="843"/>
                  </a:lnTo>
                  <a:cubicBezTo>
                    <a:pt x="150" y="753"/>
                    <a:pt x="168" y="659"/>
                    <a:pt x="168" y="564"/>
                  </a:cubicBezTo>
                  <a:cubicBezTo>
                    <a:pt x="186" y="375"/>
                    <a:pt x="208" y="190"/>
                    <a:pt x="226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3"/>
            <p:cNvSpPr/>
            <p:nvPr/>
          </p:nvSpPr>
          <p:spPr>
            <a:xfrm rot="-1142674">
              <a:off x="8024034" y="855401"/>
              <a:ext cx="16104" cy="53551"/>
            </a:xfrm>
            <a:custGeom>
              <a:avLst/>
              <a:gdLst/>
              <a:ahLst/>
              <a:cxnLst/>
              <a:rect l="l" t="t" r="r" b="b"/>
              <a:pathLst>
                <a:path w="209" h="695" extrusionOk="0">
                  <a:moveTo>
                    <a:pt x="208" y="0"/>
                  </a:moveTo>
                  <a:lnTo>
                    <a:pt x="55" y="36"/>
                  </a:lnTo>
                  <a:cubicBezTo>
                    <a:pt x="37" y="244"/>
                    <a:pt x="19" y="469"/>
                    <a:pt x="1" y="676"/>
                  </a:cubicBezTo>
                  <a:lnTo>
                    <a:pt x="149" y="694"/>
                  </a:lnTo>
                  <a:cubicBezTo>
                    <a:pt x="167" y="451"/>
                    <a:pt x="185" y="226"/>
                    <a:pt x="208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3"/>
            <p:cNvSpPr/>
            <p:nvPr/>
          </p:nvSpPr>
          <p:spPr>
            <a:xfrm rot="-1142674">
              <a:off x="8050760" y="841537"/>
              <a:ext cx="16104" cy="59485"/>
            </a:xfrm>
            <a:custGeom>
              <a:avLst/>
              <a:gdLst/>
              <a:ahLst/>
              <a:cxnLst/>
              <a:rect l="l" t="t" r="r" b="b"/>
              <a:pathLst>
                <a:path w="209" h="772" extrusionOk="0">
                  <a:moveTo>
                    <a:pt x="208" y="1"/>
                  </a:moveTo>
                  <a:lnTo>
                    <a:pt x="59" y="23"/>
                  </a:lnTo>
                  <a:cubicBezTo>
                    <a:pt x="37" y="267"/>
                    <a:pt x="19" y="510"/>
                    <a:pt x="1" y="753"/>
                  </a:cubicBezTo>
                  <a:lnTo>
                    <a:pt x="150" y="771"/>
                  </a:lnTo>
                  <a:cubicBezTo>
                    <a:pt x="172" y="510"/>
                    <a:pt x="190" y="249"/>
                    <a:pt x="20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3"/>
            <p:cNvSpPr/>
            <p:nvPr/>
          </p:nvSpPr>
          <p:spPr>
            <a:xfrm rot="-1142674">
              <a:off x="8235626" y="730441"/>
              <a:ext cx="47618" cy="86915"/>
            </a:xfrm>
            <a:custGeom>
              <a:avLst/>
              <a:gdLst/>
              <a:ahLst/>
              <a:cxnLst/>
              <a:rect l="l" t="t" r="r" b="b"/>
              <a:pathLst>
                <a:path w="618" h="1128" extrusionOk="0">
                  <a:moveTo>
                    <a:pt x="618" y="1"/>
                  </a:moveTo>
                  <a:lnTo>
                    <a:pt x="298" y="55"/>
                  </a:lnTo>
                  <a:cubicBezTo>
                    <a:pt x="244" y="298"/>
                    <a:pt x="167" y="546"/>
                    <a:pt x="113" y="790"/>
                  </a:cubicBezTo>
                  <a:cubicBezTo>
                    <a:pt x="95" y="902"/>
                    <a:pt x="0" y="1128"/>
                    <a:pt x="167" y="1128"/>
                  </a:cubicBezTo>
                  <a:cubicBezTo>
                    <a:pt x="320" y="1128"/>
                    <a:pt x="356" y="997"/>
                    <a:pt x="375" y="884"/>
                  </a:cubicBezTo>
                  <a:cubicBezTo>
                    <a:pt x="469" y="582"/>
                    <a:pt x="546" y="280"/>
                    <a:pt x="618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3"/>
            <p:cNvSpPr/>
            <p:nvPr/>
          </p:nvSpPr>
          <p:spPr>
            <a:xfrm rot="-1142674">
              <a:off x="8111089" y="765400"/>
              <a:ext cx="142162" cy="105639"/>
            </a:xfrm>
            <a:custGeom>
              <a:avLst/>
              <a:gdLst/>
              <a:ahLst/>
              <a:cxnLst/>
              <a:rect l="l" t="t" r="r" b="b"/>
              <a:pathLst>
                <a:path w="1845" h="1371" extrusionOk="0">
                  <a:moveTo>
                    <a:pt x="1844" y="0"/>
                  </a:moveTo>
                  <a:lnTo>
                    <a:pt x="226" y="280"/>
                  </a:lnTo>
                  <a:cubicBezTo>
                    <a:pt x="172" y="469"/>
                    <a:pt x="113" y="677"/>
                    <a:pt x="41" y="861"/>
                  </a:cubicBezTo>
                  <a:cubicBezTo>
                    <a:pt x="0" y="1033"/>
                    <a:pt x="41" y="1105"/>
                    <a:pt x="208" y="1163"/>
                  </a:cubicBezTo>
                  <a:cubicBezTo>
                    <a:pt x="415" y="1217"/>
                    <a:pt x="622" y="1276"/>
                    <a:pt x="830" y="1330"/>
                  </a:cubicBezTo>
                  <a:lnTo>
                    <a:pt x="1465" y="1371"/>
                  </a:lnTo>
                  <a:cubicBezTo>
                    <a:pt x="1578" y="902"/>
                    <a:pt x="1709" y="451"/>
                    <a:pt x="1844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3"/>
            <p:cNvSpPr/>
            <p:nvPr/>
          </p:nvSpPr>
          <p:spPr>
            <a:xfrm rot="-1142674">
              <a:off x="7870214" y="856600"/>
              <a:ext cx="623509" cy="716280"/>
            </a:xfrm>
            <a:custGeom>
              <a:avLst/>
              <a:gdLst/>
              <a:ahLst/>
              <a:cxnLst/>
              <a:rect l="l" t="t" r="r" b="b"/>
              <a:pathLst>
                <a:path w="8092" h="9296" extrusionOk="0">
                  <a:moveTo>
                    <a:pt x="8092" y="1"/>
                  </a:moveTo>
                  <a:lnTo>
                    <a:pt x="0" y="132"/>
                  </a:lnTo>
                  <a:lnTo>
                    <a:pt x="1276" y="8678"/>
                  </a:lnTo>
                  <a:lnTo>
                    <a:pt x="1276" y="8678"/>
                  </a:lnTo>
                  <a:cubicBezTo>
                    <a:pt x="1352" y="8994"/>
                    <a:pt x="2646" y="9296"/>
                    <a:pt x="4188" y="9296"/>
                  </a:cubicBezTo>
                  <a:cubicBezTo>
                    <a:pt x="5766" y="9296"/>
                    <a:pt x="7005" y="8994"/>
                    <a:pt x="7059" y="8678"/>
                  </a:cubicBezTo>
                  <a:lnTo>
                    <a:pt x="7059" y="8678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3"/>
            <p:cNvSpPr/>
            <p:nvPr/>
          </p:nvSpPr>
          <p:spPr>
            <a:xfrm rot="-1142674">
              <a:off x="7892645" y="962025"/>
              <a:ext cx="594999" cy="544299"/>
            </a:xfrm>
            <a:custGeom>
              <a:avLst/>
              <a:gdLst/>
              <a:ahLst/>
              <a:cxnLst/>
              <a:rect l="l" t="t" r="r" b="b"/>
              <a:pathLst>
                <a:path w="7722" h="7064" extrusionOk="0">
                  <a:moveTo>
                    <a:pt x="960" y="6500"/>
                  </a:moveTo>
                  <a:cubicBezTo>
                    <a:pt x="1524" y="6591"/>
                    <a:pt x="4152" y="7064"/>
                    <a:pt x="6951" y="6442"/>
                  </a:cubicBezTo>
                  <a:lnTo>
                    <a:pt x="7704" y="167"/>
                  </a:lnTo>
                  <a:lnTo>
                    <a:pt x="7722" y="0"/>
                  </a:lnTo>
                  <a:cubicBezTo>
                    <a:pt x="7722" y="0"/>
                    <a:pt x="5355" y="807"/>
                    <a:pt x="0" y="13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3"/>
            <p:cNvSpPr/>
            <p:nvPr/>
          </p:nvSpPr>
          <p:spPr>
            <a:xfrm rot="-1142674">
              <a:off x="7900982" y="1009151"/>
              <a:ext cx="581900" cy="456151"/>
            </a:xfrm>
            <a:custGeom>
              <a:avLst/>
              <a:gdLst/>
              <a:ahLst/>
              <a:cxnLst/>
              <a:rect l="l" t="t" r="r" b="b"/>
              <a:pathLst>
                <a:path w="7552" h="5920" extrusionOk="0">
                  <a:moveTo>
                    <a:pt x="790" y="5451"/>
                  </a:moveTo>
                  <a:cubicBezTo>
                    <a:pt x="1353" y="5545"/>
                    <a:pt x="4134" y="5919"/>
                    <a:pt x="6916" y="5392"/>
                  </a:cubicBezTo>
                  <a:lnTo>
                    <a:pt x="7551" y="1"/>
                  </a:lnTo>
                  <a:cubicBezTo>
                    <a:pt x="7420" y="41"/>
                    <a:pt x="5090" y="677"/>
                    <a:pt x="1" y="114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3"/>
            <p:cNvSpPr/>
            <p:nvPr/>
          </p:nvSpPr>
          <p:spPr>
            <a:xfrm rot="-1142674">
              <a:off x="8031861" y="1265865"/>
              <a:ext cx="59485" cy="88225"/>
            </a:xfrm>
            <a:custGeom>
              <a:avLst/>
              <a:gdLst/>
              <a:ahLst/>
              <a:cxnLst/>
              <a:rect l="l" t="t" r="r" b="b"/>
              <a:pathLst>
                <a:path w="772" h="1145" extrusionOk="0">
                  <a:moveTo>
                    <a:pt x="772" y="582"/>
                  </a:moveTo>
                  <a:cubicBezTo>
                    <a:pt x="772" y="902"/>
                    <a:pt x="605" y="1145"/>
                    <a:pt x="397" y="1145"/>
                  </a:cubicBezTo>
                  <a:cubicBezTo>
                    <a:pt x="172" y="1145"/>
                    <a:pt x="1" y="902"/>
                    <a:pt x="1" y="582"/>
                  </a:cubicBezTo>
                  <a:cubicBezTo>
                    <a:pt x="1" y="261"/>
                    <a:pt x="172" y="0"/>
                    <a:pt x="397" y="0"/>
                  </a:cubicBezTo>
                  <a:cubicBezTo>
                    <a:pt x="605" y="0"/>
                    <a:pt x="772" y="261"/>
                    <a:pt x="772" y="582"/>
                  </a:cubicBezTo>
                  <a:close/>
                </a:path>
              </a:pathLst>
            </a:custGeom>
            <a:solidFill>
              <a:srgbClr val="D1A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3"/>
            <p:cNvSpPr/>
            <p:nvPr/>
          </p:nvSpPr>
          <p:spPr>
            <a:xfrm rot="-1142674">
              <a:off x="8381568" y="1275049"/>
              <a:ext cx="32054" cy="33364"/>
            </a:xfrm>
            <a:custGeom>
              <a:avLst/>
              <a:gdLst/>
              <a:ahLst/>
              <a:cxnLst/>
              <a:rect l="l" t="t" r="r" b="b"/>
              <a:pathLst>
                <a:path w="416" h="433" extrusionOk="0">
                  <a:moveTo>
                    <a:pt x="415" y="208"/>
                  </a:moveTo>
                  <a:cubicBezTo>
                    <a:pt x="415" y="320"/>
                    <a:pt x="339" y="433"/>
                    <a:pt x="226" y="433"/>
                  </a:cubicBezTo>
                  <a:cubicBezTo>
                    <a:pt x="113" y="433"/>
                    <a:pt x="1" y="338"/>
                    <a:pt x="1" y="226"/>
                  </a:cubicBezTo>
                  <a:cubicBezTo>
                    <a:pt x="1" y="113"/>
                    <a:pt x="95" y="23"/>
                    <a:pt x="208" y="23"/>
                  </a:cubicBezTo>
                  <a:cubicBezTo>
                    <a:pt x="321" y="0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 rot="-1142674">
              <a:off x="8206329" y="1087209"/>
              <a:ext cx="33441" cy="32054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15" y="208"/>
                  </a:moveTo>
                  <a:cubicBezTo>
                    <a:pt x="433" y="321"/>
                    <a:pt x="338" y="415"/>
                    <a:pt x="226" y="415"/>
                  </a:cubicBezTo>
                  <a:cubicBezTo>
                    <a:pt x="113" y="415"/>
                    <a:pt x="18" y="339"/>
                    <a:pt x="0" y="208"/>
                  </a:cubicBezTo>
                  <a:cubicBezTo>
                    <a:pt x="0" y="95"/>
                    <a:pt x="95" y="0"/>
                    <a:pt x="208" y="0"/>
                  </a:cubicBezTo>
                  <a:cubicBezTo>
                    <a:pt x="320" y="0"/>
                    <a:pt x="415" y="77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 rot="-1142674">
              <a:off x="8175850" y="1193977"/>
              <a:ext cx="16027" cy="17491"/>
            </a:xfrm>
            <a:custGeom>
              <a:avLst/>
              <a:gdLst/>
              <a:ahLst/>
              <a:cxnLst/>
              <a:rect l="l" t="t" r="r" b="b"/>
              <a:pathLst>
                <a:path w="208" h="227" extrusionOk="0">
                  <a:moveTo>
                    <a:pt x="208" y="114"/>
                  </a:moveTo>
                  <a:cubicBezTo>
                    <a:pt x="208" y="168"/>
                    <a:pt x="154" y="204"/>
                    <a:pt x="95" y="204"/>
                  </a:cubicBezTo>
                  <a:cubicBezTo>
                    <a:pt x="41" y="226"/>
                    <a:pt x="1" y="168"/>
                    <a:pt x="1" y="114"/>
                  </a:cubicBezTo>
                  <a:cubicBezTo>
                    <a:pt x="1" y="55"/>
                    <a:pt x="41" y="19"/>
                    <a:pt x="95" y="19"/>
                  </a:cubicBezTo>
                  <a:cubicBezTo>
                    <a:pt x="154" y="1"/>
                    <a:pt x="208" y="55"/>
                    <a:pt x="208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 rot="-1142674">
              <a:off x="8348587" y="977643"/>
              <a:ext cx="20188" cy="21575"/>
            </a:xfrm>
            <a:custGeom>
              <a:avLst/>
              <a:gdLst/>
              <a:ahLst/>
              <a:cxnLst/>
              <a:rect l="l" t="t" r="r" b="b"/>
              <a:pathLst>
                <a:path w="262" h="280" extrusionOk="0">
                  <a:moveTo>
                    <a:pt x="262" y="131"/>
                  </a:moveTo>
                  <a:cubicBezTo>
                    <a:pt x="262" y="203"/>
                    <a:pt x="208" y="280"/>
                    <a:pt x="131" y="280"/>
                  </a:cubicBezTo>
                  <a:cubicBezTo>
                    <a:pt x="59" y="280"/>
                    <a:pt x="0" y="226"/>
                    <a:pt x="0" y="149"/>
                  </a:cubicBezTo>
                  <a:cubicBezTo>
                    <a:pt x="0" y="72"/>
                    <a:pt x="59" y="18"/>
                    <a:pt x="131" y="18"/>
                  </a:cubicBezTo>
                  <a:cubicBezTo>
                    <a:pt x="208" y="0"/>
                    <a:pt x="262" y="72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 rot="-1142674">
              <a:off x="8303978" y="1200100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31"/>
                  </a:moveTo>
                  <a:cubicBezTo>
                    <a:pt x="338" y="208"/>
                    <a:pt x="298" y="303"/>
                    <a:pt x="226" y="321"/>
                  </a:cubicBezTo>
                  <a:cubicBezTo>
                    <a:pt x="131" y="339"/>
                    <a:pt x="54" y="303"/>
                    <a:pt x="36" y="208"/>
                  </a:cubicBezTo>
                  <a:cubicBezTo>
                    <a:pt x="0" y="131"/>
                    <a:pt x="54" y="59"/>
                    <a:pt x="131" y="19"/>
                  </a:cubicBezTo>
                  <a:cubicBezTo>
                    <a:pt x="208" y="1"/>
                    <a:pt x="298" y="59"/>
                    <a:pt x="320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 rot="-1142674">
              <a:off x="8011320" y="1097579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1" y="131"/>
                  </a:moveTo>
                  <a:cubicBezTo>
                    <a:pt x="339" y="208"/>
                    <a:pt x="298" y="284"/>
                    <a:pt x="226" y="320"/>
                  </a:cubicBezTo>
                  <a:cubicBezTo>
                    <a:pt x="131" y="338"/>
                    <a:pt x="55" y="302"/>
                    <a:pt x="37" y="208"/>
                  </a:cubicBezTo>
                  <a:cubicBezTo>
                    <a:pt x="1" y="131"/>
                    <a:pt x="55" y="36"/>
                    <a:pt x="131" y="18"/>
                  </a:cubicBezTo>
                  <a:cubicBezTo>
                    <a:pt x="208" y="0"/>
                    <a:pt x="298" y="36"/>
                    <a:pt x="321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 rot="-1142674">
              <a:off x="8102048" y="1113251"/>
              <a:ext cx="38989" cy="39374"/>
            </a:xfrm>
            <a:custGeom>
              <a:avLst/>
              <a:gdLst/>
              <a:ahLst/>
              <a:cxnLst/>
              <a:rect l="l" t="t" r="r" b="b"/>
              <a:pathLst>
                <a:path w="506" h="511" extrusionOk="0">
                  <a:moveTo>
                    <a:pt x="506" y="249"/>
                  </a:moveTo>
                  <a:cubicBezTo>
                    <a:pt x="506" y="397"/>
                    <a:pt x="393" y="510"/>
                    <a:pt x="262" y="510"/>
                  </a:cubicBezTo>
                  <a:cubicBezTo>
                    <a:pt x="114" y="510"/>
                    <a:pt x="1" y="415"/>
                    <a:pt x="1" y="267"/>
                  </a:cubicBezTo>
                  <a:cubicBezTo>
                    <a:pt x="1" y="136"/>
                    <a:pt x="96" y="23"/>
                    <a:pt x="244" y="23"/>
                  </a:cubicBezTo>
                  <a:cubicBezTo>
                    <a:pt x="375" y="1"/>
                    <a:pt x="488" y="113"/>
                    <a:pt x="506" y="2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 rot="-1142674">
              <a:off x="8235490" y="1256480"/>
              <a:ext cx="85528" cy="128601"/>
            </a:xfrm>
            <a:custGeom>
              <a:avLst/>
              <a:gdLst/>
              <a:ahLst/>
              <a:cxnLst/>
              <a:rect l="l" t="t" r="r" b="b"/>
              <a:pathLst>
                <a:path w="1110" h="1669" extrusionOk="0">
                  <a:moveTo>
                    <a:pt x="564" y="1"/>
                  </a:moveTo>
                  <a:cubicBezTo>
                    <a:pt x="582" y="542"/>
                    <a:pt x="772" y="790"/>
                    <a:pt x="1110" y="826"/>
                  </a:cubicBezTo>
                  <a:cubicBezTo>
                    <a:pt x="754" y="862"/>
                    <a:pt x="564" y="1105"/>
                    <a:pt x="528" y="1669"/>
                  </a:cubicBezTo>
                  <a:cubicBezTo>
                    <a:pt x="510" y="1128"/>
                    <a:pt x="357" y="844"/>
                    <a:pt x="1" y="808"/>
                  </a:cubicBezTo>
                  <a:cubicBezTo>
                    <a:pt x="339" y="767"/>
                    <a:pt x="546" y="542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 rot="-1142674">
              <a:off x="8292304" y="1031165"/>
              <a:ext cx="110185" cy="150483"/>
            </a:xfrm>
            <a:custGeom>
              <a:avLst/>
              <a:gdLst/>
              <a:ahLst/>
              <a:cxnLst/>
              <a:rect l="l" t="t" r="r" b="b"/>
              <a:pathLst>
                <a:path w="1430" h="1953" extrusionOk="0">
                  <a:moveTo>
                    <a:pt x="848" y="1"/>
                  </a:moveTo>
                  <a:cubicBezTo>
                    <a:pt x="789" y="654"/>
                    <a:pt x="997" y="956"/>
                    <a:pt x="1430" y="1069"/>
                  </a:cubicBezTo>
                  <a:cubicBezTo>
                    <a:pt x="979" y="1051"/>
                    <a:pt x="695" y="1312"/>
                    <a:pt x="582" y="1952"/>
                  </a:cubicBezTo>
                  <a:cubicBezTo>
                    <a:pt x="641" y="1312"/>
                    <a:pt x="469" y="956"/>
                    <a:pt x="1" y="880"/>
                  </a:cubicBezTo>
                  <a:cubicBezTo>
                    <a:pt x="451" y="880"/>
                    <a:pt x="735" y="636"/>
                    <a:pt x="848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 rot="-1142674">
              <a:off x="7948199" y="1118950"/>
              <a:ext cx="266139" cy="490824"/>
            </a:xfrm>
            <a:custGeom>
              <a:avLst/>
              <a:gdLst/>
              <a:ahLst/>
              <a:cxnLst/>
              <a:rect l="l" t="t" r="r" b="b"/>
              <a:pathLst>
                <a:path w="3454" h="6370" extrusionOk="0">
                  <a:moveTo>
                    <a:pt x="1" y="262"/>
                  </a:moveTo>
                  <a:lnTo>
                    <a:pt x="826" y="5806"/>
                  </a:lnTo>
                  <a:lnTo>
                    <a:pt x="826" y="5806"/>
                  </a:lnTo>
                  <a:cubicBezTo>
                    <a:pt x="880" y="6032"/>
                    <a:pt x="1579" y="6257"/>
                    <a:pt x="2570" y="6370"/>
                  </a:cubicBezTo>
                  <a:cubicBezTo>
                    <a:pt x="2629" y="6235"/>
                    <a:pt x="2683" y="6104"/>
                    <a:pt x="2742" y="5973"/>
                  </a:cubicBezTo>
                  <a:cubicBezTo>
                    <a:pt x="3210" y="4769"/>
                    <a:pt x="3454" y="3552"/>
                    <a:pt x="3156" y="2313"/>
                  </a:cubicBezTo>
                  <a:cubicBezTo>
                    <a:pt x="2796" y="807"/>
                    <a:pt x="1407" y="0"/>
                    <a:pt x="1" y="26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 rot="-1142674">
              <a:off x="8110908" y="863095"/>
              <a:ext cx="201184" cy="23039"/>
            </a:xfrm>
            <a:custGeom>
              <a:avLst/>
              <a:gdLst/>
              <a:ahLst/>
              <a:cxnLst/>
              <a:rect l="l" t="t" r="r" b="b"/>
              <a:pathLst>
                <a:path w="2611" h="299" extrusionOk="0">
                  <a:moveTo>
                    <a:pt x="1561" y="1"/>
                  </a:moveTo>
                  <a:cubicBezTo>
                    <a:pt x="1484" y="1"/>
                    <a:pt x="1407" y="19"/>
                    <a:pt x="1317" y="19"/>
                  </a:cubicBezTo>
                  <a:lnTo>
                    <a:pt x="1069" y="19"/>
                  </a:lnTo>
                  <a:cubicBezTo>
                    <a:pt x="997" y="37"/>
                    <a:pt x="921" y="37"/>
                    <a:pt x="844" y="37"/>
                  </a:cubicBezTo>
                  <a:cubicBezTo>
                    <a:pt x="772" y="55"/>
                    <a:pt x="695" y="55"/>
                    <a:pt x="618" y="73"/>
                  </a:cubicBezTo>
                  <a:cubicBezTo>
                    <a:pt x="546" y="73"/>
                    <a:pt x="488" y="73"/>
                    <a:pt x="416" y="91"/>
                  </a:cubicBezTo>
                  <a:cubicBezTo>
                    <a:pt x="357" y="91"/>
                    <a:pt x="303" y="113"/>
                    <a:pt x="244" y="113"/>
                  </a:cubicBezTo>
                  <a:cubicBezTo>
                    <a:pt x="208" y="131"/>
                    <a:pt x="150" y="131"/>
                    <a:pt x="114" y="149"/>
                  </a:cubicBezTo>
                  <a:cubicBezTo>
                    <a:pt x="78" y="149"/>
                    <a:pt x="55" y="149"/>
                    <a:pt x="37" y="167"/>
                  </a:cubicBezTo>
                  <a:lnTo>
                    <a:pt x="1" y="167"/>
                  </a:lnTo>
                  <a:cubicBezTo>
                    <a:pt x="1" y="167"/>
                    <a:pt x="19" y="167"/>
                    <a:pt x="37" y="186"/>
                  </a:cubicBezTo>
                  <a:cubicBezTo>
                    <a:pt x="55" y="186"/>
                    <a:pt x="78" y="186"/>
                    <a:pt x="114" y="204"/>
                  </a:cubicBezTo>
                  <a:cubicBezTo>
                    <a:pt x="190" y="204"/>
                    <a:pt x="303" y="226"/>
                    <a:pt x="416" y="244"/>
                  </a:cubicBezTo>
                  <a:cubicBezTo>
                    <a:pt x="546" y="262"/>
                    <a:pt x="695" y="280"/>
                    <a:pt x="844" y="280"/>
                  </a:cubicBezTo>
                  <a:cubicBezTo>
                    <a:pt x="884" y="280"/>
                    <a:pt x="921" y="298"/>
                    <a:pt x="957" y="298"/>
                  </a:cubicBezTo>
                  <a:lnTo>
                    <a:pt x="1092" y="298"/>
                  </a:lnTo>
                  <a:cubicBezTo>
                    <a:pt x="1164" y="298"/>
                    <a:pt x="1259" y="298"/>
                    <a:pt x="1335" y="280"/>
                  </a:cubicBezTo>
                  <a:cubicBezTo>
                    <a:pt x="1430" y="280"/>
                    <a:pt x="1502" y="280"/>
                    <a:pt x="1579" y="262"/>
                  </a:cubicBezTo>
                  <a:cubicBezTo>
                    <a:pt x="1673" y="262"/>
                    <a:pt x="1745" y="262"/>
                    <a:pt x="1822" y="244"/>
                  </a:cubicBezTo>
                  <a:cubicBezTo>
                    <a:pt x="1899" y="226"/>
                    <a:pt x="1971" y="226"/>
                    <a:pt x="2047" y="204"/>
                  </a:cubicBezTo>
                  <a:cubicBezTo>
                    <a:pt x="2124" y="186"/>
                    <a:pt x="2178" y="167"/>
                    <a:pt x="2255" y="149"/>
                  </a:cubicBezTo>
                  <a:cubicBezTo>
                    <a:pt x="2273" y="149"/>
                    <a:pt x="2309" y="131"/>
                    <a:pt x="2331" y="131"/>
                  </a:cubicBezTo>
                  <a:cubicBezTo>
                    <a:pt x="2367" y="131"/>
                    <a:pt x="2386" y="113"/>
                    <a:pt x="2404" y="113"/>
                  </a:cubicBezTo>
                  <a:cubicBezTo>
                    <a:pt x="2462" y="91"/>
                    <a:pt x="2498" y="73"/>
                    <a:pt x="2534" y="55"/>
                  </a:cubicBezTo>
                  <a:cubicBezTo>
                    <a:pt x="2575" y="37"/>
                    <a:pt x="2593" y="37"/>
                    <a:pt x="2611" y="19"/>
                  </a:cubicBezTo>
                  <a:cubicBezTo>
                    <a:pt x="2593" y="19"/>
                    <a:pt x="2575" y="1"/>
                    <a:pt x="2534" y="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 rot="-1142674">
              <a:off x="7502489" y="1131188"/>
              <a:ext cx="697556" cy="660031"/>
            </a:xfrm>
            <a:custGeom>
              <a:avLst/>
              <a:gdLst/>
              <a:ahLst/>
              <a:cxnLst/>
              <a:rect l="l" t="t" r="r" b="b"/>
              <a:pathLst>
                <a:path w="9053" h="8566" extrusionOk="0">
                  <a:moveTo>
                    <a:pt x="208" y="4734"/>
                  </a:moveTo>
                  <a:cubicBezTo>
                    <a:pt x="95" y="4247"/>
                    <a:pt x="1" y="3796"/>
                    <a:pt x="19" y="3328"/>
                  </a:cubicBezTo>
                  <a:cubicBezTo>
                    <a:pt x="77" y="1935"/>
                    <a:pt x="1299" y="830"/>
                    <a:pt x="3007" y="1015"/>
                  </a:cubicBezTo>
                  <a:cubicBezTo>
                    <a:pt x="3643" y="1092"/>
                    <a:pt x="4229" y="997"/>
                    <a:pt x="4810" y="736"/>
                  </a:cubicBezTo>
                  <a:cubicBezTo>
                    <a:pt x="6460" y="1"/>
                    <a:pt x="8340" y="736"/>
                    <a:pt x="8755" y="2408"/>
                  </a:cubicBezTo>
                  <a:cubicBezTo>
                    <a:pt x="9052" y="3553"/>
                    <a:pt x="8809" y="4662"/>
                    <a:pt x="8340" y="5766"/>
                  </a:cubicBezTo>
                  <a:cubicBezTo>
                    <a:pt x="8173" y="6163"/>
                    <a:pt x="7984" y="6537"/>
                    <a:pt x="7758" y="6875"/>
                  </a:cubicBezTo>
                  <a:cubicBezTo>
                    <a:pt x="7290" y="7610"/>
                    <a:pt x="6668" y="7984"/>
                    <a:pt x="5897" y="8043"/>
                  </a:cubicBezTo>
                  <a:cubicBezTo>
                    <a:pt x="5392" y="8079"/>
                    <a:pt x="4882" y="8155"/>
                    <a:pt x="4396" y="8322"/>
                  </a:cubicBezTo>
                  <a:cubicBezTo>
                    <a:pt x="3625" y="8565"/>
                    <a:pt x="2931" y="8399"/>
                    <a:pt x="2291" y="7795"/>
                  </a:cubicBezTo>
                  <a:cubicBezTo>
                    <a:pt x="1484" y="7082"/>
                    <a:pt x="826" y="6217"/>
                    <a:pt x="375" y="5167"/>
                  </a:cubicBezTo>
                  <a:cubicBezTo>
                    <a:pt x="321" y="5018"/>
                    <a:pt x="262" y="4865"/>
                    <a:pt x="208" y="473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 rot="-1142674">
              <a:off x="7596328" y="1084533"/>
              <a:ext cx="112959" cy="170902"/>
            </a:xfrm>
            <a:custGeom>
              <a:avLst/>
              <a:gdLst/>
              <a:ahLst/>
              <a:cxnLst/>
              <a:rect l="l" t="t" r="r" b="b"/>
              <a:pathLst>
                <a:path w="1466" h="2218" extrusionOk="0">
                  <a:moveTo>
                    <a:pt x="1353" y="1353"/>
                  </a:moveTo>
                  <a:cubicBezTo>
                    <a:pt x="1299" y="1127"/>
                    <a:pt x="1299" y="902"/>
                    <a:pt x="1276" y="676"/>
                  </a:cubicBezTo>
                  <a:cubicBezTo>
                    <a:pt x="1240" y="397"/>
                    <a:pt x="1186" y="95"/>
                    <a:pt x="902" y="41"/>
                  </a:cubicBezTo>
                  <a:cubicBezTo>
                    <a:pt x="789" y="0"/>
                    <a:pt x="659" y="59"/>
                    <a:pt x="546" y="95"/>
                  </a:cubicBezTo>
                  <a:cubicBezTo>
                    <a:pt x="546" y="113"/>
                    <a:pt x="528" y="113"/>
                    <a:pt x="528" y="113"/>
                  </a:cubicBezTo>
                  <a:cubicBezTo>
                    <a:pt x="303" y="208"/>
                    <a:pt x="1" y="302"/>
                    <a:pt x="172" y="582"/>
                  </a:cubicBezTo>
                  <a:cubicBezTo>
                    <a:pt x="339" y="884"/>
                    <a:pt x="510" y="1186"/>
                    <a:pt x="677" y="1483"/>
                  </a:cubicBezTo>
                  <a:cubicBezTo>
                    <a:pt x="771" y="1655"/>
                    <a:pt x="884" y="1821"/>
                    <a:pt x="848" y="2029"/>
                  </a:cubicBezTo>
                  <a:cubicBezTo>
                    <a:pt x="884" y="2105"/>
                    <a:pt x="884" y="2218"/>
                    <a:pt x="997" y="2218"/>
                  </a:cubicBezTo>
                  <a:cubicBezTo>
                    <a:pt x="1091" y="2218"/>
                    <a:pt x="1127" y="2141"/>
                    <a:pt x="1164" y="2087"/>
                  </a:cubicBezTo>
                  <a:cubicBezTo>
                    <a:pt x="1204" y="2029"/>
                    <a:pt x="1240" y="1975"/>
                    <a:pt x="1276" y="1934"/>
                  </a:cubicBezTo>
                  <a:lnTo>
                    <a:pt x="1276" y="1934"/>
                  </a:lnTo>
                  <a:cubicBezTo>
                    <a:pt x="1317" y="1862"/>
                    <a:pt x="1371" y="1785"/>
                    <a:pt x="1430" y="1731"/>
                  </a:cubicBezTo>
                  <a:cubicBezTo>
                    <a:pt x="1466" y="1673"/>
                    <a:pt x="1353" y="1429"/>
                    <a:pt x="1353" y="135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 rot="-1142674">
              <a:off x="7479601" y="1082898"/>
              <a:ext cx="380793" cy="206732"/>
            </a:xfrm>
            <a:custGeom>
              <a:avLst/>
              <a:gdLst/>
              <a:ahLst/>
              <a:cxnLst/>
              <a:rect l="l" t="t" r="r" b="b"/>
              <a:pathLst>
                <a:path w="4942" h="2683" extrusionOk="0">
                  <a:moveTo>
                    <a:pt x="4923" y="37"/>
                  </a:moveTo>
                  <a:cubicBezTo>
                    <a:pt x="4883" y="1"/>
                    <a:pt x="4829" y="37"/>
                    <a:pt x="4788" y="55"/>
                  </a:cubicBezTo>
                  <a:cubicBezTo>
                    <a:pt x="4225" y="244"/>
                    <a:pt x="3756" y="600"/>
                    <a:pt x="3364" y="1033"/>
                  </a:cubicBezTo>
                  <a:cubicBezTo>
                    <a:pt x="3210" y="1200"/>
                    <a:pt x="3080" y="1407"/>
                    <a:pt x="2985" y="1615"/>
                  </a:cubicBezTo>
                  <a:cubicBezTo>
                    <a:pt x="2913" y="1781"/>
                    <a:pt x="2872" y="2029"/>
                    <a:pt x="2629" y="1876"/>
                  </a:cubicBezTo>
                  <a:cubicBezTo>
                    <a:pt x="2444" y="1745"/>
                    <a:pt x="2273" y="1538"/>
                    <a:pt x="2083" y="1407"/>
                  </a:cubicBezTo>
                  <a:cubicBezTo>
                    <a:pt x="1881" y="1240"/>
                    <a:pt x="1673" y="1105"/>
                    <a:pt x="1466" y="992"/>
                  </a:cubicBezTo>
                  <a:cubicBezTo>
                    <a:pt x="1240" y="862"/>
                    <a:pt x="1015" y="749"/>
                    <a:pt x="790" y="654"/>
                  </a:cubicBezTo>
                  <a:cubicBezTo>
                    <a:pt x="618" y="600"/>
                    <a:pt x="1" y="298"/>
                    <a:pt x="95" y="695"/>
                  </a:cubicBezTo>
                  <a:cubicBezTo>
                    <a:pt x="168" y="974"/>
                    <a:pt x="470" y="1240"/>
                    <a:pt x="659" y="1443"/>
                  </a:cubicBezTo>
                  <a:cubicBezTo>
                    <a:pt x="979" y="1840"/>
                    <a:pt x="1353" y="2214"/>
                    <a:pt x="1840" y="2385"/>
                  </a:cubicBezTo>
                  <a:cubicBezTo>
                    <a:pt x="2742" y="2683"/>
                    <a:pt x="3963" y="2214"/>
                    <a:pt x="4432" y="1407"/>
                  </a:cubicBezTo>
                  <a:cubicBezTo>
                    <a:pt x="4657" y="1033"/>
                    <a:pt x="4770" y="582"/>
                    <a:pt x="4901" y="168"/>
                  </a:cubicBezTo>
                  <a:cubicBezTo>
                    <a:pt x="4923" y="131"/>
                    <a:pt x="4941" y="55"/>
                    <a:pt x="4923" y="37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 rot="-1142674">
              <a:off x="7885231" y="1144880"/>
              <a:ext cx="105639" cy="47695"/>
            </a:xfrm>
            <a:custGeom>
              <a:avLst/>
              <a:gdLst/>
              <a:ahLst/>
              <a:cxnLst/>
              <a:rect l="l" t="t" r="r" b="b"/>
              <a:pathLst>
                <a:path w="1371" h="619" extrusionOk="0">
                  <a:moveTo>
                    <a:pt x="244" y="1"/>
                  </a:moveTo>
                  <a:cubicBezTo>
                    <a:pt x="226" y="1"/>
                    <a:pt x="203" y="1"/>
                    <a:pt x="185" y="19"/>
                  </a:cubicBezTo>
                  <a:lnTo>
                    <a:pt x="131" y="19"/>
                  </a:lnTo>
                  <a:cubicBezTo>
                    <a:pt x="113" y="37"/>
                    <a:pt x="73" y="37"/>
                    <a:pt x="55" y="55"/>
                  </a:cubicBezTo>
                  <a:cubicBezTo>
                    <a:pt x="19" y="55"/>
                    <a:pt x="1" y="77"/>
                    <a:pt x="1" y="77"/>
                  </a:cubicBezTo>
                  <a:cubicBezTo>
                    <a:pt x="1" y="77"/>
                    <a:pt x="19" y="95"/>
                    <a:pt x="55" y="95"/>
                  </a:cubicBezTo>
                  <a:cubicBezTo>
                    <a:pt x="73" y="113"/>
                    <a:pt x="91" y="113"/>
                    <a:pt x="91" y="113"/>
                  </a:cubicBezTo>
                  <a:cubicBezTo>
                    <a:pt x="113" y="113"/>
                    <a:pt x="131" y="131"/>
                    <a:pt x="131" y="131"/>
                  </a:cubicBezTo>
                  <a:cubicBezTo>
                    <a:pt x="149" y="131"/>
                    <a:pt x="167" y="131"/>
                    <a:pt x="185" y="149"/>
                  </a:cubicBezTo>
                  <a:cubicBezTo>
                    <a:pt x="185" y="149"/>
                    <a:pt x="203" y="149"/>
                    <a:pt x="226" y="167"/>
                  </a:cubicBezTo>
                  <a:cubicBezTo>
                    <a:pt x="262" y="167"/>
                    <a:pt x="280" y="190"/>
                    <a:pt x="316" y="208"/>
                  </a:cubicBezTo>
                  <a:cubicBezTo>
                    <a:pt x="357" y="208"/>
                    <a:pt x="393" y="226"/>
                    <a:pt x="429" y="244"/>
                  </a:cubicBezTo>
                  <a:cubicBezTo>
                    <a:pt x="451" y="262"/>
                    <a:pt x="469" y="262"/>
                    <a:pt x="487" y="280"/>
                  </a:cubicBezTo>
                  <a:cubicBezTo>
                    <a:pt x="505" y="280"/>
                    <a:pt x="524" y="303"/>
                    <a:pt x="542" y="303"/>
                  </a:cubicBezTo>
                  <a:cubicBezTo>
                    <a:pt x="600" y="321"/>
                    <a:pt x="636" y="339"/>
                    <a:pt x="677" y="357"/>
                  </a:cubicBezTo>
                  <a:cubicBezTo>
                    <a:pt x="713" y="375"/>
                    <a:pt x="749" y="393"/>
                    <a:pt x="789" y="415"/>
                  </a:cubicBezTo>
                  <a:cubicBezTo>
                    <a:pt x="826" y="433"/>
                    <a:pt x="880" y="451"/>
                    <a:pt x="920" y="469"/>
                  </a:cubicBezTo>
                  <a:cubicBezTo>
                    <a:pt x="956" y="487"/>
                    <a:pt x="992" y="505"/>
                    <a:pt x="1033" y="528"/>
                  </a:cubicBezTo>
                  <a:cubicBezTo>
                    <a:pt x="1069" y="528"/>
                    <a:pt x="1105" y="546"/>
                    <a:pt x="1146" y="564"/>
                  </a:cubicBezTo>
                  <a:cubicBezTo>
                    <a:pt x="1200" y="582"/>
                    <a:pt x="1258" y="600"/>
                    <a:pt x="1312" y="600"/>
                  </a:cubicBezTo>
                  <a:cubicBezTo>
                    <a:pt x="1353" y="618"/>
                    <a:pt x="1371" y="618"/>
                    <a:pt x="1371" y="618"/>
                  </a:cubicBezTo>
                  <a:cubicBezTo>
                    <a:pt x="1371" y="618"/>
                    <a:pt x="1371" y="600"/>
                    <a:pt x="1330" y="564"/>
                  </a:cubicBezTo>
                  <a:cubicBezTo>
                    <a:pt x="1312" y="528"/>
                    <a:pt x="1276" y="469"/>
                    <a:pt x="1218" y="433"/>
                  </a:cubicBezTo>
                  <a:cubicBezTo>
                    <a:pt x="1182" y="375"/>
                    <a:pt x="1105" y="321"/>
                    <a:pt x="1033" y="262"/>
                  </a:cubicBezTo>
                  <a:cubicBezTo>
                    <a:pt x="992" y="226"/>
                    <a:pt x="956" y="208"/>
                    <a:pt x="920" y="167"/>
                  </a:cubicBezTo>
                  <a:cubicBezTo>
                    <a:pt x="880" y="149"/>
                    <a:pt x="826" y="131"/>
                    <a:pt x="789" y="113"/>
                  </a:cubicBezTo>
                  <a:cubicBezTo>
                    <a:pt x="749" y="95"/>
                    <a:pt x="695" y="77"/>
                    <a:pt x="654" y="55"/>
                  </a:cubicBezTo>
                  <a:cubicBezTo>
                    <a:pt x="600" y="37"/>
                    <a:pt x="542" y="19"/>
                    <a:pt x="505" y="19"/>
                  </a:cubicBezTo>
                  <a:cubicBezTo>
                    <a:pt x="451" y="1"/>
                    <a:pt x="411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 rot="-1142674">
              <a:off x="8047043" y="1187058"/>
              <a:ext cx="23347" cy="37602"/>
            </a:xfrm>
            <a:custGeom>
              <a:avLst/>
              <a:gdLst/>
              <a:ahLst/>
              <a:cxnLst/>
              <a:rect l="l" t="t" r="r" b="b"/>
              <a:pathLst>
                <a:path w="303" h="488" extrusionOk="0">
                  <a:moveTo>
                    <a:pt x="19" y="1"/>
                  </a:moveTo>
                  <a:cubicBezTo>
                    <a:pt x="1" y="19"/>
                    <a:pt x="1" y="19"/>
                    <a:pt x="1" y="37"/>
                  </a:cubicBezTo>
                  <a:lnTo>
                    <a:pt x="1" y="114"/>
                  </a:lnTo>
                  <a:lnTo>
                    <a:pt x="1" y="172"/>
                  </a:lnTo>
                  <a:lnTo>
                    <a:pt x="1" y="208"/>
                  </a:lnTo>
                  <a:cubicBezTo>
                    <a:pt x="1" y="244"/>
                    <a:pt x="19" y="262"/>
                    <a:pt x="37" y="303"/>
                  </a:cubicBezTo>
                  <a:cubicBezTo>
                    <a:pt x="37" y="321"/>
                    <a:pt x="59" y="357"/>
                    <a:pt x="77" y="375"/>
                  </a:cubicBezTo>
                  <a:cubicBezTo>
                    <a:pt x="95" y="398"/>
                    <a:pt x="114" y="398"/>
                    <a:pt x="114" y="416"/>
                  </a:cubicBezTo>
                  <a:cubicBezTo>
                    <a:pt x="132" y="416"/>
                    <a:pt x="132" y="434"/>
                    <a:pt x="150" y="434"/>
                  </a:cubicBezTo>
                  <a:cubicBezTo>
                    <a:pt x="172" y="452"/>
                    <a:pt x="172" y="452"/>
                    <a:pt x="190" y="452"/>
                  </a:cubicBezTo>
                  <a:cubicBezTo>
                    <a:pt x="208" y="470"/>
                    <a:pt x="208" y="470"/>
                    <a:pt x="226" y="470"/>
                  </a:cubicBezTo>
                  <a:cubicBezTo>
                    <a:pt x="226" y="488"/>
                    <a:pt x="244" y="488"/>
                    <a:pt x="244" y="488"/>
                  </a:cubicBezTo>
                  <a:lnTo>
                    <a:pt x="262" y="488"/>
                  </a:lnTo>
                  <a:cubicBezTo>
                    <a:pt x="262" y="470"/>
                    <a:pt x="262" y="470"/>
                    <a:pt x="285" y="452"/>
                  </a:cubicBezTo>
                  <a:lnTo>
                    <a:pt x="285" y="434"/>
                  </a:lnTo>
                  <a:cubicBezTo>
                    <a:pt x="303" y="416"/>
                    <a:pt x="303" y="398"/>
                    <a:pt x="303" y="375"/>
                  </a:cubicBezTo>
                  <a:lnTo>
                    <a:pt x="303" y="339"/>
                  </a:lnTo>
                  <a:lnTo>
                    <a:pt x="303" y="285"/>
                  </a:lnTo>
                  <a:cubicBezTo>
                    <a:pt x="303" y="244"/>
                    <a:pt x="303" y="208"/>
                    <a:pt x="285" y="172"/>
                  </a:cubicBezTo>
                  <a:cubicBezTo>
                    <a:pt x="262" y="150"/>
                    <a:pt x="244" y="114"/>
                    <a:pt x="208" y="78"/>
                  </a:cubicBezTo>
                  <a:cubicBezTo>
                    <a:pt x="190" y="78"/>
                    <a:pt x="190" y="59"/>
                    <a:pt x="172" y="59"/>
                  </a:cubicBezTo>
                  <a:cubicBezTo>
                    <a:pt x="150" y="37"/>
                    <a:pt x="150" y="37"/>
                    <a:pt x="132" y="37"/>
                  </a:cubicBezTo>
                  <a:cubicBezTo>
                    <a:pt x="95" y="1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 rot="-1142674">
              <a:off x="7739797" y="1580356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30" y="339"/>
                  </a:moveTo>
                  <a:cubicBezTo>
                    <a:pt x="1466" y="546"/>
                    <a:pt x="1182" y="790"/>
                    <a:pt x="808" y="866"/>
                  </a:cubicBezTo>
                  <a:cubicBezTo>
                    <a:pt x="434" y="938"/>
                    <a:pt x="95" y="808"/>
                    <a:pt x="55" y="600"/>
                  </a:cubicBezTo>
                  <a:cubicBezTo>
                    <a:pt x="1" y="375"/>
                    <a:pt x="280" y="149"/>
                    <a:pt x="659" y="77"/>
                  </a:cubicBezTo>
                  <a:cubicBezTo>
                    <a:pt x="1033" y="1"/>
                    <a:pt x="1389" y="113"/>
                    <a:pt x="1430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 rot="-1142674">
              <a:off x="7975530" y="1442406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07" y="339"/>
                  </a:moveTo>
                  <a:cubicBezTo>
                    <a:pt x="1465" y="564"/>
                    <a:pt x="1181" y="789"/>
                    <a:pt x="807" y="861"/>
                  </a:cubicBezTo>
                  <a:cubicBezTo>
                    <a:pt x="433" y="938"/>
                    <a:pt x="72" y="825"/>
                    <a:pt x="36" y="600"/>
                  </a:cubicBezTo>
                  <a:cubicBezTo>
                    <a:pt x="0" y="393"/>
                    <a:pt x="280" y="149"/>
                    <a:pt x="658" y="73"/>
                  </a:cubicBezTo>
                  <a:cubicBezTo>
                    <a:pt x="1033" y="1"/>
                    <a:pt x="1371" y="131"/>
                    <a:pt x="1407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 rot="-1142674">
              <a:off x="7560511" y="1307870"/>
              <a:ext cx="223067" cy="500918"/>
            </a:xfrm>
            <a:custGeom>
              <a:avLst/>
              <a:gdLst/>
              <a:ahLst/>
              <a:cxnLst/>
              <a:rect l="l" t="t" r="r" b="b"/>
              <a:pathLst>
                <a:path w="2895" h="6501" extrusionOk="0">
                  <a:moveTo>
                    <a:pt x="2218" y="1"/>
                  </a:moveTo>
                  <a:cubicBezTo>
                    <a:pt x="2160" y="1"/>
                    <a:pt x="2087" y="1"/>
                    <a:pt x="1993" y="19"/>
                  </a:cubicBezTo>
                  <a:lnTo>
                    <a:pt x="1862" y="41"/>
                  </a:lnTo>
                  <a:cubicBezTo>
                    <a:pt x="1822" y="59"/>
                    <a:pt x="1804" y="59"/>
                    <a:pt x="1767" y="77"/>
                  </a:cubicBezTo>
                  <a:lnTo>
                    <a:pt x="1731" y="77"/>
                  </a:lnTo>
                  <a:cubicBezTo>
                    <a:pt x="1637" y="95"/>
                    <a:pt x="1560" y="132"/>
                    <a:pt x="1465" y="172"/>
                  </a:cubicBezTo>
                  <a:lnTo>
                    <a:pt x="1411" y="190"/>
                  </a:lnTo>
                  <a:cubicBezTo>
                    <a:pt x="1186" y="303"/>
                    <a:pt x="979" y="434"/>
                    <a:pt x="807" y="582"/>
                  </a:cubicBezTo>
                  <a:cubicBezTo>
                    <a:pt x="622" y="772"/>
                    <a:pt x="451" y="997"/>
                    <a:pt x="320" y="1240"/>
                  </a:cubicBezTo>
                  <a:lnTo>
                    <a:pt x="284" y="1299"/>
                  </a:lnTo>
                  <a:cubicBezTo>
                    <a:pt x="266" y="1335"/>
                    <a:pt x="244" y="1371"/>
                    <a:pt x="226" y="1430"/>
                  </a:cubicBezTo>
                  <a:lnTo>
                    <a:pt x="154" y="1637"/>
                  </a:lnTo>
                  <a:cubicBezTo>
                    <a:pt x="95" y="1768"/>
                    <a:pt x="59" y="1917"/>
                    <a:pt x="41" y="2070"/>
                  </a:cubicBezTo>
                  <a:lnTo>
                    <a:pt x="18" y="2160"/>
                  </a:lnTo>
                  <a:lnTo>
                    <a:pt x="18" y="2183"/>
                  </a:lnTo>
                  <a:lnTo>
                    <a:pt x="0" y="2480"/>
                  </a:lnTo>
                  <a:lnTo>
                    <a:pt x="0" y="2575"/>
                  </a:lnTo>
                  <a:lnTo>
                    <a:pt x="0" y="2723"/>
                  </a:lnTo>
                  <a:lnTo>
                    <a:pt x="0" y="2800"/>
                  </a:lnTo>
                  <a:cubicBezTo>
                    <a:pt x="18" y="2836"/>
                    <a:pt x="18" y="2895"/>
                    <a:pt x="18" y="2949"/>
                  </a:cubicBezTo>
                  <a:lnTo>
                    <a:pt x="41" y="3007"/>
                  </a:lnTo>
                  <a:cubicBezTo>
                    <a:pt x="59" y="3138"/>
                    <a:pt x="77" y="3269"/>
                    <a:pt x="113" y="3382"/>
                  </a:cubicBezTo>
                  <a:cubicBezTo>
                    <a:pt x="113" y="3422"/>
                    <a:pt x="113" y="3440"/>
                    <a:pt x="131" y="3458"/>
                  </a:cubicBezTo>
                  <a:cubicBezTo>
                    <a:pt x="131" y="3494"/>
                    <a:pt x="154" y="3553"/>
                    <a:pt x="172" y="3607"/>
                  </a:cubicBezTo>
                  <a:lnTo>
                    <a:pt x="244" y="3796"/>
                  </a:lnTo>
                  <a:cubicBezTo>
                    <a:pt x="284" y="3927"/>
                    <a:pt x="339" y="4040"/>
                    <a:pt x="397" y="4134"/>
                  </a:cubicBezTo>
                  <a:lnTo>
                    <a:pt x="433" y="4188"/>
                  </a:lnTo>
                  <a:lnTo>
                    <a:pt x="528" y="4360"/>
                  </a:lnTo>
                  <a:lnTo>
                    <a:pt x="582" y="4454"/>
                  </a:lnTo>
                  <a:lnTo>
                    <a:pt x="753" y="4698"/>
                  </a:lnTo>
                  <a:cubicBezTo>
                    <a:pt x="771" y="4734"/>
                    <a:pt x="807" y="4774"/>
                    <a:pt x="830" y="4829"/>
                  </a:cubicBezTo>
                  <a:lnTo>
                    <a:pt x="866" y="4865"/>
                  </a:lnTo>
                  <a:cubicBezTo>
                    <a:pt x="943" y="4941"/>
                    <a:pt x="1015" y="5036"/>
                    <a:pt x="1091" y="5149"/>
                  </a:cubicBezTo>
                  <a:cubicBezTo>
                    <a:pt x="1240" y="5297"/>
                    <a:pt x="1393" y="5469"/>
                    <a:pt x="1560" y="5617"/>
                  </a:cubicBezTo>
                  <a:cubicBezTo>
                    <a:pt x="1709" y="5766"/>
                    <a:pt x="1862" y="5879"/>
                    <a:pt x="1993" y="5992"/>
                  </a:cubicBezTo>
                  <a:cubicBezTo>
                    <a:pt x="2087" y="6086"/>
                    <a:pt x="2182" y="6163"/>
                    <a:pt x="2272" y="6217"/>
                  </a:cubicBezTo>
                  <a:lnTo>
                    <a:pt x="2331" y="6258"/>
                  </a:lnTo>
                  <a:cubicBezTo>
                    <a:pt x="2385" y="6312"/>
                    <a:pt x="2444" y="6352"/>
                    <a:pt x="2480" y="6388"/>
                  </a:cubicBezTo>
                  <a:cubicBezTo>
                    <a:pt x="2520" y="6406"/>
                    <a:pt x="2538" y="6406"/>
                    <a:pt x="2556" y="6424"/>
                  </a:cubicBezTo>
                  <a:lnTo>
                    <a:pt x="2633" y="6483"/>
                  </a:lnTo>
                  <a:cubicBezTo>
                    <a:pt x="2651" y="6501"/>
                    <a:pt x="2669" y="6501"/>
                    <a:pt x="2687" y="6501"/>
                  </a:cubicBezTo>
                  <a:cubicBezTo>
                    <a:pt x="2705" y="6501"/>
                    <a:pt x="2705" y="6483"/>
                    <a:pt x="2723" y="6483"/>
                  </a:cubicBezTo>
                  <a:cubicBezTo>
                    <a:pt x="2746" y="6442"/>
                    <a:pt x="2764" y="6406"/>
                    <a:pt x="2723" y="6370"/>
                  </a:cubicBezTo>
                  <a:cubicBezTo>
                    <a:pt x="2723" y="6370"/>
                    <a:pt x="2651" y="6258"/>
                    <a:pt x="2498" y="6068"/>
                  </a:cubicBezTo>
                  <a:lnTo>
                    <a:pt x="2254" y="5748"/>
                  </a:lnTo>
                  <a:lnTo>
                    <a:pt x="2200" y="5694"/>
                  </a:lnTo>
                  <a:cubicBezTo>
                    <a:pt x="2160" y="5635"/>
                    <a:pt x="2124" y="5599"/>
                    <a:pt x="2087" y="5541"/>
                  </a:cubicBezTo>
                  <a:cubicBezTo>
                    <a:pt x="2069" y="5505"/>
                    <a:pt x="2047" y="5487"/>
                    <a:pt x="2029" y="5469"/>
                  </a:cubicBezTo>
                  <a:cubicBezTo>
                    <a:pt x="1993" y="5410"/>
                    <a:pt x="1957" y="5356"/>
                    <a:pt x="1916" y="5315"/>
                  </a:cubicBezTo>
                  <a:cubicBezTo>
                    <a:pt x="1804" y="5167"/>
                    <a:pt x="1673" y="5000"/>
                    <a:pt x="1542" y="4793"/>
                  </a:cubicBezTo>
                  <a:lnTo>
                    <a:pt x="1447" y="4662"/>
                  </a:lnTo>
                  <a:cubicBezTo>
                    <a:pt x="1429" y="4621"/>
                    <a:pt x="1411" y="4603"/>
                    <a:pt x="1393" y="4567"/>
                  </a:cubicBezTo>
                  <a:cubicBezTo>
                    <a:pt x="1371" y="4549"/>
                    <a:pt x="1371" y="4527"/>
                    <a:pt x="1353" y="4509"/>
                  </a:cubicBezTo>
                  <a:cubicBezTo>
                    <a:pt x="1353" y="4491"/>
                    <a:pt x="1335" y="4472"/>
                    <a:pt x="1317" y="4454"/>
                  </a:cubicBezTo>
                  <a:cubicBezTo>
                    <a:pt x="1299" y="4414"/>
                    <a:pt x="1281" y="4396"/>
                    <a:pt x="1258" y="4360"/>
                  </a:cubicBezTo>
                  <a:lnTo>
                    <a:pt x="1127" y="4134"/>
                  </a:lnTo>
                  <a:lnTo>
                    <a:pt x="1015" y="3891"/>
                  </a:lnTo>
                  <a:cubicBezTo>
                    <a:pt x="997" y="3850"/>
                    <a:pt x="997" y="3832"/>
                    <a:pt x="979" y="3796"/>
                  </a:cubicBezTo>
                  <a:cubicBezTo>
                    <a:pt x="961" y="3778"/>
                    <a:pt x="961" y="3760"/>
                    <a:pt x="943" y="3720"/>
                  </a:cubicBezTo>
                  <a:cubicBezTo>
                    <a:pt x="943" y="3720"/>
                    <a:pt x="943" y="3702"/>
                    <a:pt x="920" y="3684"/>
                  </a:cubicBezTo>
                  <a:cubicBezTo>
                    <a:pt x="902" y="3648"/>
                    <a:pt x="902" y="3607"/>
                    <a:pt x="884" y="3571"/>
                  </a:cubicBezTo>
                  <a:lnTo>
                    <a:pt x="830" y="3382"/>
                  </a:lnTo>
                  <a:cubicBezTo>
                    <a:pt x="807" y="3364"/>
                    <a:pt x="807" y="3328"/>
                    <a:pt x="789" y="3287"/>
                  </a:cubicBezTo>
                  <a:cubicBezTo>
                    <a:pt x="789" y="3269"/>
                    <a:pt x="789" y="3233"/>
                    <a:pt x="771" y="3215"/>
                  </a:cubicBezTo>
                  <a:cubicBezTo>
                    <a:pt x="753" y="3120"/>
                    <a:pt x="735" y="3026"/>
                    <a:pt x="735" y="2931"/>
                  </a:cubicBezTo>
                  <a:lnTo>
                    <a:pt x="717" y="2859"/>
                  </a:lnTo>
                  <a:cubicBezTo>
                    <a:pt x="717" y="2818"/>
                    <a:pt x="695" y="2800"/>
                    <a:pt x="695" y="2764"/>
                  </a:cubicBezTo>
                  <a:lnTo>
                    <a:pt x="695" y="2687"/>
                  </a:lnTo>
                  <a:lnTo>
                    <a:pt x="695" y="2575"/>
                  </a:lnTo>
                  <a:lnTo>
                    <a:pt x="695" y="2521"/>
                  </a:lnTo>
                  <a:lnTo>
                    <a:pt x="695" y="2331"/>
                  </a:lnTo>
                  <a:lnTo>
                    <a:pt x="695" y="2255"/>
                  </a:lnTo>
                  <a:lnTo>
                    <a:pt x="717" y="2160"/>
                  </a:lnTo>
                  <a:cubicBezTo>
                    <a:pt x="735" y="1917"/>
                    <a:pt x="807" y="1691"/>
                    <a:pt x="884" y="1506"/>
                  </a:cubicBezTo>
                  <a:cubicBezTo>
                    <a:pt x="979" y="1317"/>
                    <a:pt x="1091" y="1128"/>
                    <a:pt x="1222" y="979"/>
                  </a:cubicBezTo>
                  <a:cubicBezTo>
                    <a:pt x="1353" y="808"/>
                    <a:pt x="1524" y="677"/>
                    <a:pt x="1637" y="605"/>
                  </a:cubicBezTo>
                  <a:lnTo>
                    <a:pt x="1673" y="582"/>
                  </a:lnTo>
                  <a:cubicBezTo>
                    <a:pt x="1749" y="528"/>
                    <a:pt x="1804" y="492"/>
                    <a:pt x="1862" y="470"/>
                  </a:cubicBezTo>
                  <a:cubicBezTo>
                    <a:pt x="1880" y="470"/>
                    <a:pt x="1898" y="452"/>
                    <a:pt x="1916" y="452"/>
                  </a:cubicBezTo>
                  <a:cubicBezTo>
                    <a:pt x="1934" y="434"/>
                    <a:pt x="1957" y="434"/>
                    <a:pt x="1975" y="416"/>
                  </a:cubicBezTo>
                  <a:lnTo>
                    <a:pt x="2087" y="379"/>
                  </a:lnTo>
                  <a:cubicBezTo>
                    <a:pt x="2142" y="357"/>
                    <a:pt x="2182" y="339"/>
                    <a:pt x="2236" y="321"/>
                  </a:cubicBezTo>
                  <a:cubicBezTo>
                    <a:pt x="2254" y="321"/>
                    <a:pt x="2272" y="321"/>
                    <a:pt x="2295" y="303"/>
                  </a:cubicBezTo>
                  <a:cubicBezTo>
                    <a:pt x="2331" y="303"/>
                    <a:pt x="2349" y="285"/>
                    <a:pt x="2385" y="285"/>
                  </a:cubicBezTo>
                  <a:cubicBezTo>
                    <a:pt x="2408" y="285"/>
                    <a:pt x="2444" y="285"/>
                    <a:pt x="2462" y="267"/>
                  </a:cubicBezTo>
                  <a:lnTo>
                    <a:pt x="2538" y="267"/>
                  </a:lnTo>
                  <a:cubicBezTo>
                    <a:pt x="2556" y="244"/>
                    <a:pt x="2592" y="244"/>
                    <a:pt x="2610" y="244"/>
                  </a:cubicBezTo>
                  <a:lnTo>
                    <a:pt x="2723" y="226"/>
                  </a:lnTo>
                  <a:lnTo>
                    <a:pt x="2836" y="226"/>
                  </a:lnTo>
                  <a:cubicBezTo>
                    <a:pt x="2876" y="208"/>
                    <a:pt x="2894" y="190"/>
                    <a:pt x="2894" y="154"/>
                  </a:cubicBezTo>
                  <a:cubicBezTo>
                    <a:pt x="2894" y="114"/>
                    <a:pt x="2876" y="77"/>
                    <a:pt x="2836" y="77"/>
                  </a:cubicBezTo>
                  <a:lnTo>
                    <a:pt x="2746" y="59"/>
                  </a:lnTo>
                  <a:cubicBezTo>
                    <a:pt x="2723" y="41"/>
                    <a:pt x="2705" y="41"/>
                    <a:pt x="2705" y="41"/>
                  </a:cubicBezTo>
                  <a:cubicBezTo>
                    <a:pt x="2651" y="19"/>
                    <a:pt x="2556" y="19"/>
                    <a:pt x="2444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 rot="-1142674">
              <a:off x="7723741" y="1415270"/>
              <a:ext cx="137616" cy="137230"/>
            </a:xfrm>
            <a:custGeom>
              <a:avLst/>
              <a:gdLst/>
              <a:ahLst/>
              <a:cxnLst/>
              <a:rect l="l" t="t" r="r" b="b"/>
              <a:pathLst>
                <a:path w="1786" h="1781" extrusionOk="0">
                  <a:moveTo>
                    <a:pt x="939" y="1781"/>
                  </a:moveTo>
                  <a:cubicBezTo>
                    <a:pt x="470" y="1781"/>
                    <a:pt x="19" y="1371"/>
                    <a:pt x="19" y="902"/>
                  </a:cubicBezTo>
                  <a:cubicBezTo>
                    <a:pt x="1" y="410"/>
                    <a:pt x="375" y="18"/>
                    <a:pt x="866" y="18"/>
                  </a:cubicBezTo>
                  <a:cubicBezTo>
                    <a:pt x="1335" y="0"/>
                    <a:pt x="1786" y="469"/>
                    <a:pt x="1786" y="974"/>
                  </a:cubicBezTo>
                  <a:cubicBezTo>
                    <a:pt x="1786" y="1389"/>
                    <a:pt x="1389" y="1763"/>
                    <a:pt x="939" y="17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 rot="-1142674">
              <a:off x="7690380" y="1378436"/>
              <a:ext cx="94158" cy="60794"/>
            </a:xfrm>
            <a:custGeom>
              <a:avLst/>
              <a:gdLst/>
              <a:ahLst/>
              <a:cxnLst/>
              <a:rect l="l" t="t" r="r" b="b"/>
              <a:pathLst>
                <a:path w="1222" h="789" extrusionOk="0">
                  <a:moveTo>
                    <a:pt x="1222" y="280"/>
                  </a:moveTo>
                  <a:cubicBezTo>
                    <a:pt x="1168" y="356"/>
                    <a:pt x="1073" y="298"/>
                    <a:pt x="1015" y="280"/>
                  </a:cubicBezTo>
                  <a:cubicBezTo>
                    <a:pt x="848" y="225"/>
                    <a:pt x="640" y="243"/>
                    <a:pt x="492" y="338"/>
                  </a:cubicBezTo>
                  <a:cubicBezTo>
                    <a:pt x="415" y="374"/>
                    <a:pt x="361" y="433"/>
                    <a:pt x="302" y="487"/>
                  </a:cubicBezTo>
                  <a:cubicBezTo>
                    <a:pt x="266" y="523"/>
                    <a:pt x="226" y="582"/>
                    <a:pt x="208" y="636"/>
                  </a:cubicBezTo>
                  <a:cubicBezTo>
                    <a:pt x="190" y="676"/>
                    <a:pt x="172" y="730"/>
                    <a:pt x="136" y="771"/>
                  </a:cubicBezTo>
                  <a:cubicBezTo>
                    <a:pt x="95" y="789"/>
                    <a:pt x="41" y="771"/>
                    <a:pt x="23" y="748"/>
                  </a:cubicBezTo>
                  <a:cubicBezTo>
                    <a:pt x="0" y="694"/>
                    <a:pt x="23" y="636"/>
                    <a:pt x="41" y="582"/>
                  </a:cubicBezTo>
                  <a:cubicBezTo>
                    <a:pt x="95" y="410"/>
                    <a:pt x="190" y="320"/>
                    <a:pt x="338" y="207"/>
                  </a:cubicBezTo>
                  <a:cubicBezTo>
                    <a:pt x="510" y="95"/>
                    <a:pt x="735" y="0"/>
                    <a:pt x="924" y="54"/>
                  </a:cubicBezTo>
                  <a:cubicBezTo>
                    <a:pt x="1037" y="95"/>
                    <a:pt x="1168" y="131"/>
                    <a:pt x="1222" y="22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 rot="-1142674">
              <a:off x="7833390" y="1296806"/>
              <a:ext cx="98704" cy="40684"/>
            </a:xfrm>
            <a:custGeom>
              <a:avLst/>
              <a:gdLst/>
              <a:ahLst/>
              <a:cxnLst/>
              <a:rect l="l" t="t" r="r" b="b"/>
              <a:pathLst>
                <a:path w="1281" h="528" extrusionOk="0">
                  <a:moveTo>
                    <a:pt x="23" y="433"/>
                  </a:moveTo>
                  <a:cubicBezTo>
                    <a:pt x="95" y="492"/>
                    <a:pt x="172" y="415"/>
                    <a:pt x="226" y="379"/>
                  </a:cubicBezTo>
                  <a:cubicBezTo>
                    <a:pt x="361" y="266"/>
                    <a:pt x="546" y="208"/>
                    <a:pt x="735" y="226"/>
                  </a:cubicBezTo>
                  <a:cubicBezTo>
                    <a:pt x="812" y="248"/>
                    <a:pt x="884" y="284"/>
                    <a:pt x="943" y="320"/>
                  </a:cubicBezTo>
                  <a:cubicBezTo>
                    <a:pt x="979" y="338"/>
                    <a:pt x="1037" y="379"/>
                    <a:pt x="1073" y="415"/>
                  </a:cubicBezTo>
                  <a:cubicBezTo>
                    <a:pt x="1091" y="451"/>
                    <a:pt x="1127" y="510"/>
                    <a:pt x="1168" y="528"/>
                  </a:cubicBezTo>
                  <a:cubicBezTo>
                    <a:pt x="1204" y="528"/>
                    <a:pt x="1263" y="510"/>
                    <a:pt x="1263" y="474"/>
                  </a:cubicBezTo>
                  <a:cubicBezTo>
                    <a:pt x="1281" y="415"/>
                    <a:pt x="1222" y="361"/>
                    <a:pt x="1204" y="320"/>
                  </a:cubicBezTo>
                  <a:cubicBezTo>
                    <a:pt x="1109" y="172"/>
                    <a:pt x="979" y="113"/>
                    <a:pt x="830" y="59"/>
                  </a:cubicBezTo>
                  <a:cubicBezTo>
                    <a:pt x="641" y="23"/>
                    <a:pt x="415" y="0"/>
                    <a:pt x="248" y="136"/>
                  </a:cubicBezTo>
                  <a:cubicBezTo>
                    <a:pt x="154" y="190"/>
                    <a:pt x="41" y="266"/>
                    <a:pt x="0" y="379"/>
                  </a:cubicBezTo>
                  <a:cubicBezTo>
                    <a:pt x="0" y="415"/>
                    <a:pt x="0" y="433"/>
                    <a:pt x="23" y="43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 rot="-1142674">
              <a:off x="7762450" y="1451136"/>
              <a:ext cx="71274" cy="70888"/>
            </a:xfrm>
            <a:custGeom>
              <a:avLst/>
              <a:gdLst/>
              <a:ahLst/>
              <a:cxnLst/>
              <a:rect l="l" t="t" r="r" b="b"/>
              <a:pathLst>
                <a:path w="925" h="920" extrusionOk="0">
                  <a:moveTo>
                    <a:pt x="452" y="0"/>
                  </a:moveTo>
                  <a:cubicBezTo>
                    <a:pt x="699" y="0"/>
                    <a:pt x="902" y="225"/>
                    <a:pt x="902" y="487"/>
                  </a:cubicBezTo>
                  <a:cubicBezTo>
                    <a:pt x="925" y="712"/>
                    <a:pt x="718" y="902"/>
                    <a:pt x="492" y="902"/>
                  </a:cubicBezTo>
                  <a:cubicBezTo>
                    <a:pt x="249" y="920"/>
                    <a:pt x="23" y="694"/>
                    <a:pt x="1" y="451"/>
                  </a:cubicBezTo>
                  <a:cubicBezTo>
                    <a:pt x="1" y="207"/>
                    <a:pt x="208" y="0"/>
                    <a:pt x="452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 rot="-1142674">
              <a:off x="7849680" y="1339537"/>
              <a:ext cx="137307" cy="139003"/>
            </a:xfrm>
            <a:custGeom>
              <a:avLst/>
              <a:gdLst/>
              <a:ahLst/>
              <a:cxnLst/>
              <a:rect l="l" t="t" r="r" b="b"/>
              <a:pathLst>
                <a:path w="1782" h="1804" extrusionOk="0">
                  <a:moveTo>
                    <a:pt x="844" y="1786"/>
                  </a:moveTo>
                  <a:cubicBezTo>
                    <a:pt x="1330" y="1804"/>
                    <a:pt x="1763" y="1389"/>
                    <a:pt x="1781" y="920"/>
                  </a:cubicBezTo>
                  <a:cubicBezTo>
                    <a:pt x="1781" y="433"/>
                    <a:pt x="1407" y="37"/>
                    <a:pt x="938" y="19"/>
                  </a:cubicBezTo>
                  <a:cubicBezTo>
                    <a:pt x="469" y="0"/>
                    <a:pt x="19" y="469"/>
                    <a:pt x="1" y="979"/>
                  </a:cubicBezTo>
                  <a:cubicBezTo>
                    <a:pt x="1" y="1389"/>
                    <a:pt x="393" y="1768"/>
                    <a:pt x="844" y="17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 rot="-1142674">
              <a:off x="7881281" y="1378056"/>
              <a:ext cx="69578" cy="71274"/>
            </a:xfrm>
            <a:custGeom>
              <a:avLst/>
              <a:gdLst/>
              <a:ahLst/>
              <a:cxnLst/>
              <a:rect l="l" t="t" r="r" b="b"/>
              <a:pathLst>
                <a:path w="903" h="925" extrusionOk="0">
                  <a:moveTo>
                    <a:pt x="470" y="0"/>
                  </a:moveTo>
                  <a:cubicBezTo>
                    <a:pt x="208" y="0"/>
                    <a:pt x="1" y="226"/>
                    <a:pt x="1" y="510"/>
                  </a:cubicBezTo>
                  <a:cubicBezTo>
                    <a:pt x="1" y="717"/>
                    <a:pt x="190" y="924"/>
                    <a:pt x="416" y="924"/>
                  </a:cubicBezTo>
                  <a:cubicBezTo>
                    <a:pt x="659" y="924"/>
                    <a:pt x="902" y="699"/>
                    <a:pt x="902" y="451"/>
                  </a:cubicBezTo>
                  <a:cubicBezTo>
                    <a:pt x="902" y="226"/>
                    <a:pt x="713" y="23"/>
                    <a:pt x="47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1142674">
              <a:off x="7871072" y="1514971"/>
              <a:ext cx="94312" cy="81753"/>
            </a:xfrm>
            <a:custGeom>
              <a:avLst/>
              <a:gdLst/>
              <a:ahLst/>
              <a:cxnLst/>
              <a:rect l="l" t="t" r="r" b="b"/>
              <a:pathLst>
                <a:path w="1224" h="1061" extrusionOk="0">
                  <a:moveTo>
                    <a:pt x="1049" y="1"/>
                  </a:moveTo>
                  <a:cubicBezTo>
                    <a:pt x="977" y="1"/>
                    <a:pt x="901" y="64"/>
                    <a:pt x="926" y="159"/>
                  </a:cubicBezTo>
                  <a:cubicBezTo>
                    <a:pt x="962" y="344"/>
                    <a:pt x="998" y="704"/>
                    <a:pt x="773" y="795"/>
                  </a:cubicBezTo>
                  <a:cubicBezTo>
                    <a:pt x="734" y="812"/>
                    <a:pt x="697" y="820"/>
                    <a:pt x="662" y="820"/>
                  </a:cubicBezTo>
                  <a:cubicBezTo>
                    <a:pt x="428" y="820"/>
                    <a:pt x="281" y="470"/>
                    <a:pt x="250" y="290"/>
                  </a:cubicBezTo>
                  <a:cubicBezTo>
                    <a:pt x="233" y="228"/>
                    <a:pt x="185" y="202"/>
                    <a:pt x="137" y="202"/>
                  </a:cubicBezTo>
                  <a:cubicBezTo>
                    <a:pt x="69" y="202"/>
                    <a:pt x="1" y="256"/>
                    <a:pt x="25" y="344"/>
                  </a:cubicBezTo>
                  <a:cubicBezTo>
                    <a:pt x="73" y="681"/>
                    <a:pt x="332" y="1061"/>
                    <a:pt x="693" y="1061"/>
                  </a:cubicBezTo>
                  <a:cubicBezTo>
                    <a:pt x="738" y="1061"/>
                    <a:pt x="784" y="1055"/>
                    <a:pt x="831" y="1042"/>
                  </a:cubicBezTo>
                  <a:cubicBezTo>
                    <a:pt x="1224" y="930"/>
                    <a:pt x="1206" y="402"/>
                    <a:pt x="1152" y="82"/>
                  </a:cubicBezTo>
                  <a:cubicBezTo>
                    <a:pt x="1136" y="25"/>
                    <a:pt x="1093" y="1"/>
                    <a:pt x="104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 rot="-1142674">
              <a:off x="7544149" y="1188151"/>
              <a:ext cx="98704" cy="72275"/>
            </a:xfrm>
            <a:custGeom>
              <a:avLst/>
              <a:gdLst/>
              <a:ahLst/>
              <a:cxnLst/>
              <a:rect l="l" t="t" r="r" b="b"/>
              <a:pathLst>
                <a:path w="1281" h="938" extrusionOk="0">
                  <a:moveTo>
                    <a:pt x="0" y="0"/>
                  </a:moveTo>
                  <a:cubicBezTo>
                    <a:pt x="0" y="0"/>
                    <a:pt x="23" y="18"/>
                    <a:pt x="41" y="54"/>
                  </a:cubicBezTo>
                  <a:cubicBezTo>
                    <a:pt x="59" y="72"/>
                    <a:pt x="77" y="90"/>
                    <a:pt x="113" y="113"/>
                  </a:cubicBezTo>
                  <a:cubicBezTo>
                    <a:pt x="135" y="131"/>
                    <a:pt x="153" y="149"/>
                    <a:pt x="189" y="167"/>
                  </a:cubicBezTo>
                  <a:cubicBezTo>
                    <a:pt x="207" y="203"/>
                    <a:pt x="248" y="225"/>
                    <a:pt x="266" y="243"/>
                  </a:cubicBezTo>
                  <a:cubicBezTo>
                    <a:pt x="302" y="279"/>
                    <a:pt x="338" y="298"/>
                    <a:pt x="379" y="338"/>
                  </a:cubicBezTo>
                  <a:cubicBezTo>
                    <a:pt x="415" y="374"/>
                    <a:pt x="451" y="392"/>
                    <a:pt x="491" y="428"/>
                  </a:cubicBezTo>
                  <a:cubicBezTo>
                    <a:pt x="527" y="451"/>
                    <a:pt x="564" y="487"/>
                    <a:pt x="604" y="523"/>
                  </a:cubicBezTo>
                  <a:cubicBezTo>
                    <a:pt x="640" y="541"/>
                    <a:pt x="676" y="582"/>
                    <a:pt x="717" y="600"/>
                  </a:cubicBezTo>
                  <a:cubicBezTo>
                    <a:pt x="753" y="636"/>
                    <a:pt x="789" y="654"/>
                    <a:pt x="829" y="694"/>
                  </a:cubicBezTo>
                  <a:cubicBezTo>
                    <a:pt x="902" y="748"/>
                    <a:pt x="978" y="789"/>
                    <a:pt x="1055" y="825"/>
                  </a:cubicBezTo>
                  <a:cubicBezTo>
                    <a:pt x="1109" y="861"/>
                    <a:pt x="1186" y="902"/>
                    <a:pt x="1222" y="920"/>
                  </a:cubicBezTo>
                  <a:cubicBezTo>
                    <a:pt x="1262" y="920"/>
                    <a:pt x="1280" y="938"/>
                    <a:pt x="1280" y="938"/>
                  </a:cubicBezTo>
                  <a:cubicBezTo>
                    <a:pt x="1280" y="938"/>
                    <a:pt x="1262" y="920"/>
                    <a:pt x="1240" y="879"/>
                  </a:cubicBezTo>
                  <a:cubicBezTo>
                    <a:pt x="1222" y="843"/>
                    <a:pt x="1168" y="789"/>
                    <a:pt x="1127" y="730"/>
                  </a:cubicBezTo>
                  <a:cubicBezTo>
                    <a:pt x="1073" y="676"/>
                    <a:pt x="1014" y="618"/>
                    <a:pt x="942" y="563"/>
                  </a:cubicBezTo>
                  <a:cubicBezTo>
                    <a:pt x="902" y="523"/>
                    <a:pt x="866" y="487"/>
                    <a:pt x="829" y="451"/>
                  </a:cubicBezTo>
                  <a:cubicBezTo>
                    <a:pt x="789" y="428"/>
                    <a:pt x="753" y="392"/>
                    <a:pt x="717" y="356"/>
                  </a:cubicBezTo>
                  <a:cubicBezTo>
                    <a:pt x="676" y="338"/>
                    <a:pt x="640" y="298"/>
                    <a:pt x="604" y="279"/>
                  </a:cubicBezTo>
                  <a:cubicBezTo>
                    <a:pt x="564" y="243"/>
                    <a:pt x="509" y="225"/>
                    <a:pt x="473" y="185"/>
                  </a:cubicBezTo>
                  <a:cubicBezTo>
                    <a:pt x="433" y="167"/>
                    <a:pt x="397" y="149"/>
                    <a:pt x="361" y="131"/>
                  </a:cubicBezTo>
                  <a:cubicBezTo>
                    <a:pt x="320" y="113"/>
                    <a:pt x="284" y="90"/>
                    <a:pt x="248" y="72"/>
                  </a:cubicBezTo>
                  <a:cubicBezTo>
                    <a:pt x="207" y="54"/>
                    <a:pt x="171" y="36"/>
                    <a:pt x="153" y="36"/>
                  </a:cubicBezTo>
                  <a:cubicBezTo>
                    <a:pt x="113" y="36"/>
                    <a:pt x="95" y="18"/>
                    <a:pt x="59" y="18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 rot="-1142674">
              <a:off x="7728845" y="1097150"/>
              <a:ext cx="80982" cy="92771"/>
            </a:xfrm>
            <a:custGeom>
              <a:avLst/>
              <a:gdLst/>
              <a:ahLst/>
              <a:cxnLst/>
              <a:rect l="l" t="t" r="r" b="b"/>
              <a:pathLst>
                <a:path w="1051" h="1204" extrusionOk="0">
                  <a:moveTo>
                    <a:pt x="1051" y="0"/>
                  </a:moveTo>
                  <a:lnTo>
                    <a:pt x="1051" y="0"/>
                  </a:lnTo>
                  <a:cubicBezTo>
                    <a:pt x="1051" y="0"/>
                    <a:pt x="1033" y="18"/>
                    <a:pt x="992" y="41"/>
                  </a:cubicBezTo>
                  <a:cubicBezTo>
                    <a:pt x="974" y="59"/>
                    <a:pt x="956" y="77"/>
                    <a:pt x="920" y="95"/>
                  </a:cubicBezTo>
                  <a:cubicBezTo>
                    <a:pt x="902" y="95"/>
                    <a:pt x="862" y="131"/>
                    <a:pt x="843" y="154"/>
                  </a:cubicBezTo>
                  <a:cubicBezTo>
                    <a:pt x="807" y="172"/>
                    <a:pt x="767" y="208"/>
                    <a:pt x="749" y="226"/>
                  </a:cubicBezTo>
                  <a:cubicBezTo>
                    <a:pt x="713" y="266"/>
                    <a:pt x="677" y="284"/>
                    <a:pt x="636" y="320"/>
                  </a:cubicBezTo>
                  <a:cubicBezTo>
                    <a:pt x="582" y="379"/>
                    <a:pt x="505" y="451"/>
                    <a:pt x="451" y="528"/>
                  </a:cubicBezTo>
                  <a:cubicBezTo>
                    <a:pt x="316" y="677"/>
                    <a:pt x="185" y="848"/>
                    <a:pt x="113" y="979"/>
                  </a:cubicBezTo>
                  <a:cubicBezTo>
                    <a:pt x="73" y="1055"/>
                    <a:pt x="55" y="1109"/>
                    <a:pt x="37" y="1145"/>
                  </a:cubicBezTo>
                  <a:cubicBezTo>
                    <a:pt x="19" y="1186"/>
                    <a:pt x="1" y="1204"/>
                    <a:pt x="1" y="1204"/>
                  </a:cubicBezTo>
                  <a:cubicBezTo>
                    <a:pt x="1" y="1204"/>
                    <a:pt x="37" y="1186"/>
                    <a:pt x="55" y="1168"/>
                  </a:cubicBezTo>
                  <a:cubicBezTo>
                    <a:pt x="91" y="1145"/>
                    <a:pt x="149" y="1109"/>
                    <a:pt x="203" y="1055"/>
                  </a:cubicBezTo>
                  <a:cubicBezTo>
                    <a:pt x="262" y="997"/>
                    <a:pt x="339" y="942"/>
                    <a:pt x="393" y="884"/>
                  </a:cubicBezTo>
                  <a:cubicBezTo>
                    <a:pt x="429" y="848"/>
                    <a:pt x="469" y="807"/>
                    <a:pt x="487" y="771"/>
                  </a:cubicBezTo>
                  <a:cubicBezTo>
                    <a:pt x="523" y="735"/>
                    <a:pt x="564" y="695"/>
                    <a:pt x="600" y="658"/>
                  </a:cubicBezTo>
                  <a:cubicBezTo>
                    <a:pt x="618" y="622"/>
                    <a:pt x="654" y="582"/>
                    <a:pt x="695" y="546"/>
                  </a:cubicBezTo>
                  <a:cubicBezTo>
                    <a:pt x="713" y="510"/>
                    <a:pt x="749" y="469"/>
                    <a:pt x="767" y="433"/>
                  </a:cubicBezTo>
                  <a:cubicBezTo>
                    <a:pt x="807" y="397"/>
                    <a:pt x="825" y="356"/>
                    <a:pt x="862" y="320"/>
                  </a:cubicBezTo>
                  <a:cubicBezTo>
                    <a:pt x="880" y="284"/>
                    <a:pt x="902" y="266"/>
                    <a:pt x="920" y="226"/>
                  </a:cubicBezTo>
                  <a:cubicBezTo>
                    <a:pt x="938" y="190"/>
                    <a:pt x="956" y="172"/>
                    <a:pt x="974" y="131"/>
                  </a:cubicBezTo>
                  <a:cubicBezTo>
                    <a:pt x="992" y="113"/>
                    <a:pt x="1015" y="95"/>
                    <a:pt x="1015" y="77"/>
                  </a:cubicBezTo>
                  <a:cubicBezTo>
                    <a:pt x="1051" y="41"/>
                    <a:pt x="1051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19BE3F94-36CA-C58A-65B8-E18DD7554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3534" r="19682"/>
          <a:stretch/>
        </p:blipFill>
        <p:spPr bwMode="auto">
          <a:xfrm>
            <a:off x="669403" y="640170"/>
            <a:ext cx="3502479" cy="43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A4ACC98-9A28-1E9F-6924-351C968B204F}"/>
              </a:ext>
            </a:extLst>
          </p:cNvPr>
          <p:cNvSpPr txBox="1"/>
          <p:nvPr/>
        </p:nvSpPr>
        <p:spPr>
          <a:xfrm>
            <a:off x="4408137" y="1822882"/>
            <a:ext cx="31269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paints</a:t>
            </a:r>
            <a:endParaRPr lang="ar-SA" sz="9600" dirty="0">
              <a:solidFill>
                <a:schemeClr val="accent4">
                  <a:lumMod val="60000"/>
                  <a:lumOff val="4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52"/>
          <p:cNvGrpSpPr/>
          <p:nvPr/>
        </p:nvGrpSpPr>
        <p:grpSpPr>
          <a:xfrm>
            <a:off x="7363849" y="549100"/>
            <a:ext cx="952534" cy="1180185"/>
            <a:chOff x="7363849" y="549100"/>
            <a:chExt cx="952534" cy="1180185"/>
          </a:xfrm>
        </p:grpSpPr>
        <p:sp>
          <p:nvSpPr>
            <p:cNvPr id="1312" name="Google Shape;1312;p52"/>
            <p:cNvSpPr/>
            <p:nvPr/>
          </p:nvSpPr>
          <p:spPr>
            <a:xfrm rot="313098">
              <a:off x="7412416" y="585706"/>
              <a:ext cx="855399" cy="1106974"/>
            </a:xfrm>
            <a:custGeom>
              <a:avLst/>
              <a:gdLst/>
              <a:ahLst/>
              <a:cxnLst/>
              <a:rect l="l" t="t" r="r" b="b"/>
              <a:pathLst>
                <a:path w="11496" h="14877" extrusionOk="0">
                  <a:moveTo>
                    <a:pt x="6442" y="1"/>
                  </a:moveTo>
                  <a:cubicBezTo>
                    <a:pt x="6122" y="1"/>
                    <a:pt x="5824" y="73"/>
                    <a:pt x="5558" y="226"/>
                  </a:cubicBezTo>
                  <a:cubicBezTo>
                    <a:pt x="5333" y="132"/>
                    <a:pt x="5108" y="96"/>
                    <a:pt x="4864" y="96"/>
                  </a:cubicBezTo>
                  <a:cubicBezTo>
                    <a:pt x="4265" y="96"/>
                    <a:pt x="3737" y="375"/>
                    <a:pt x="3399" y="902"/>
                  </a:cubicBezTo>
                  <a:cubicBezTo>
                    <a:pt x="3379" y="902"/>
                    <a:pt x="3358" y="901"/>
                    <a:pt x="3337" y="901"/>
                  </a:cubicBezTo>
                  <a:cubicBezTo>
                    <a:pt x="2854" y="901"/>
                    <a:pt x="2389" y="1103"/>
                    <a:pt x="2065" y="1466"/>
                  </a:cubicBezTo>
                  <a:cubicBezTo>
                    <a:pt x="1822" y="1745"/>
                    <a:pt x="1655" y="2083"/>
                    <a:pt x="1632" y="2421"/>
                  </a:cubicBezTo>
                  <a:cubicBezTo>
                    <a:pt x="1429" y="2498"/>
                    <a:pt x="1240" y="2629"/>
                    <a:pt x="1069" y="2818"/>
                  </a:cubicBezTo>
                  <a:cubicBezTo>
                    <a:pt x="618" y="3364"/>
                    <a:pt x="505" y="3963"/>
                    <a:pt x="695" y="4581"/>
                  </a:cubicBezTo>
                  <a:cubicBezTo>
                    <a:pt x="546" y="4788"/>
                    <a:pt x="393" y="5031"/>
                    <a:pt x="339" y="5333"/>
                  </a:cubicBezTo>
                  <a:cubicBezTo>
                    <a:pt x="226" y="6122"/>
                    <a:pt x="487" y="6632"/>
                    <a:pt x="807" y="6929"/>
                  </a:cubicBezTo>
                  <a:cubicBezTo>
                    <a:pt x="713" y="7362"/>
                    <a:pt x="771" y="7795"/>
                    <a:pt x="997" y="8187"/>
                  </a:cubicBezTo>
                  <a:cubicBezTo>
                    <a:pt x="1127" y="8471"/>
                    <a:pt x="1353" y="8696"/>
                    <a:pt x="1614" y="8845"/>
                  </a:cubicBezTo>
                  <a:lnTo>
                    <a:pt x="1407" y="9372"/>
                  </a:lnTo>
                  <a:lnTo>
                    <a:pt x="95" y="12771"/>
                  </a:lnTo>
                  <a:cubicBezTo>
                    <a:pt x="0" y="12979"/>
                    <a:pt x="37" y="13186"/>
                    <a:pt x="149" y="13353"/>
                  </a:cubicBezTo>
                  <a:cubicBezTo>
                    <a:pt x="244" y="13524"/>
                    <a:pt x="433" y="13619"/>
                    <a:pt x="641" y="13619"/>
                  </a:cubicBezTo>
                  <a:cubicBezTo>
                    <a:pt x="713" y="13619"/>
                    <a:pt x="789" y="13596"/>
                    <a:pt x="866" y="13560"/>
                  </a:cubicBezTo>
                  <a:lnTo>
                    <a:pt x="2498" y="12979"/>
                  </a:lnTo>
                  <a:lnTo>
                    <a:pt x="3269" y="14520"/>
                  </a:lnTo>
                  <a:cubicBezTo>
                    <a:pt x="3381" y="14746"/>
                    <a:pt x="3589" y="14876"/>
                    <a:pt x="3832" y="14876"/>
                  </a:cubicBezTo>
                  <a:cubicBezTo>
                    <a:pt x="4075" y="14876"/>
                    <a:pt x="4283" y="14723"/>
                    <a:pt x="4395" y="14480"/>
                  </a:cubicBezTo>
                  <a:lnTo>
                    <a:pt x="5238" y="12528"/>
                  </a:lnTo>
                  <a:lnTo>
                    <a:pt x="5576" y="14349"/>
                  </a:lnTo>
                  <a:cubicBezTo>
                    <a:pt x="5635" y="14669"/>
                    <a:pt x="5879" y="14876"/>
                    <a:pt x="6181" y="14876"/>
                  </a:cubicBezTo>
                  <a:cubicBezTo>
                    <a:pt x="6347" y="14876"/>
                    <a:pt x="6537" y="14800"/>
                    <a:pt x="6649" y="14633"/>
                  </a:cubicBezTo>
                  <a:lnTo>
                    <a:pt x="7758" y="13317"/>
                  </a:lnTo>
                  <a:lnTo>
                    <a:pt x="9205" y="14254"/>
                  </a:lnTo>
                  <a:cubicBezTo>
                    <a:pt x="9318" y="14331"/>
                    <a:pt x="9449" y="14367"/>
                    <a:pt x="9579" y="14367"/>
                  </a:cubicBezTo>
                  <a:cubicBezTo>
                    <a:pt x="9746" y="14367"/>
                    <a:pt x="9899" y="14295"/>
                    <a:pt x="10012" y="14160"/>
                  </a:cubicBezTo>
                  <a:cubicBezTo>
                    <a:pt x="10125" y="14029"/>
                    <a:pt x="10179" y="13844"/>
                    <a:pt x="10143" y="13655"/>
                  </a:cubicBezTo>
                  <a:lnTo>
                    <a:pt x="9579" y="9674"/>
                  </a:lnTo>
                  <a:cubicBezTo>
                    <a:pt x="9597" y="9652"/>
                    <a:pt x="9615" y="9634"/>
                    <a:pt x="9633" y="9616"/>
                  </a:cubicBezTo>
                  <a:cubicBezTo>
                    <a:pt x="9917" y="9336"/>
                    <a:pt x="10084" y="8998"/>
                    <a:pt x="10161" y="8547"/>
                  </a:cubicBezTo>
                  <a:cubicBezTo>
                    <a:pt x="10350" y="8453"/>
                    <a:pt x="10535" y="8340"/>
                    <a:pt x="10706" y="8169"/>
                  </a:cubicBezTo>
                  <a:cubicBezTo>
                    <a:pt x="10986" y="7907"/>
                    <a:pt x="11080" y="7587"/>
                    <a:pt x="11157" y="7285"/>
                  </a:cubicBezTo>
                  <a:lnTo>
                    <a:pt x="11175" y="7231"/>
                  </a:lnTo>
                  <a:lnTo>
                    <a:pt x="11175" y="7173"/>
                  </a:lnTo>
                  <a:cubicBezTo>
                    <a:pt x="11175" y="6929"/>
                    <a:pt x="11175" y="6632"/>
                    <a:pt x="11062" y="6366"/>
                  </a:cubicBezTo>
                  <a:cubicBezTo>
                    <a:pt x="11382" y="5974"/>
                    <a:pt x="11495" y="5464"/>
                    <a:pt x="11382" y="4919"/>
                  </a:cubicBezTo>
                  <a:cubicBezTo>
                    <a:pt x="11324" y="4581"/>
                    <a:pt x="11157" y="4265"/>
                    <a:pt x="10896" y="4017"/>
                  </a:cubicBezTo>
                  <a:cubicBezTo>
                    <a:pt x="10986" y="3589"/>
                    <a:pt x="10914" y="3138"/>
                    <a:pt x="10688" y="2760"/>
                  </a:cubicBezTo>
                  <a:cubicBezTo>
                    <a:pt x="10481" y="2367"/>
                    <a:pt x="10143" y="2101"/>
                    <a:pt x="9728" y="1971"/>
                  </a:cubicBezTo>
                  <a:cubicBezTo>
                    <a:pt x="9692" y="1786"/>
                    <a:pt x="9615" y="1597"/>
                    <a:pt x="9485" y="1407"/>
                  </a:cubicBezTo>
                  <a:cubicBezTo>
                    <a:pt x="9129" y="902"/>
                    <a:pt x="8619" y="636"/>
                    <a:pt x="8038" y="636"/>
                  </a:cubicBezTo>
                  <a:cubicBezTo>
                    <a:pt x="7966" y="636"/>
                    <a:pt x="7889" y="636"/>
                    <a:pt x="7812" y="659"/>
                  </a:cubicBezTo>
                  <a:cubicBezTo>
                    <a:pt x="7492" y="244"/>
                    <a:pt x="6987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 rot="313098">
              <a:off x="7426891" y="1196063"/>
              <a:ext cx="392876" cy="440126"/>
            </a:xfrm>
            <a:custGeom>
              <a:avLst/>
              <a:gdLst/>
              <a:ahLst/>
              <a:cxnLst/>
              <a:rect l="l" t="t" r="r" b="b"/>
              <a:pathLst>
                <a:path w="5280" h="5915" extrusionOk="0">
                  <a:moveTo>
                    <a:pt x="1786" y="1"/>
                  </a:moveTo>
                  <a:lnTo>
                    <a:pt x="37" y="4509"/>
                  </a:lnTo>
                  <a:cubicBezTo>
                    <a:pt x="1" y="4603"/>
                    <a:pt x="37" y="4657"/>
                    <a:pt x="150" y="4621"/>
                  </a:cubicBezTo>
                  <a:lnTo>
                    <a:pt x="2029" y="3945"/>
                  </a:lnTo>
                  <a:cubicBezTo>
                    <a:pt x="2124" y="3904"/>
                    <a:pt x="2255" y="3945"/>
                    <a:pt x="2291" y="4040"/>
                  </a:cubicBezTo>
                  <a:lnTo>
                    <a:pt x="3192" y="5820"/>
                  </a:lnTo>
                  <a:cubicBezTo>
                    <a:pt x="3251" y="5915"/>
                    <a:pt x="3323" y="5915"/>
                    <a:pt x="3364" y="5820"/>
                  </a:cubicBezTo>
                  <a:lnTo>
                    <a:pt x="5279" y="1407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 rot="313098">
              <a:off x="7771796" y="1261007"/>
              <a:ext cx="330076" cy="403889"/>
            </a:xfrm>
            <a:custGeom>
              <a:avLst/>
              <a:gdLst/>
              <a:ahLst/>
              <a:cxnLst/>
              <a:rect l="l" t="t" r="r" b="b"/>
              <a:pathLst>
                <a:path w="4436" h="5428" extrusionOk="0">
                  <a:moveTo>
                    <a:pt x="3719" y="1"/>
                  </a:moveTo>
                  <a:lnTo>
                    <a:pt x="4413" y="4770"/>
                  </a:lnTo>
                  <a:cubicBezTo>
                    <a:pt x="4436" y="4882"/>
                    <a:pt x="4359" y="4923"/>
                    <a:pt x="4283" y="4864"/>
                  </a:cubicBezTo>
                  <a:lnTo>
                    <a:pt x="2592" y="3796"/>
                  </a:lnTo>
                  <a:cubicBezTo>
                    <a:pt x="2498" y="3738"/>
                    <a:pt x="2367" y="3756"/>
                    <a:pt x="2313" y="3832"/>
                  </a:cubicBezTo>
                  <a:lnTo>
                    <a:pt x="1033" y="5356"/>
                  </a:lnTo>
                  <a:cubicBezTo>
                    <a:pt x="961" y="5428"/>
                    <a:pt x="884" y="5410"/>
                    <a:pt x="866" y="5315"/>
                  </a:cubicBezTo>
                  <a:lnTo>
                    <a:pt x="0" y="582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 rot="313098">
              <a:off x="7553148" y="1212819"/>
              <a:ext cx="518254" cy="200010"/>
            </a:xfrm>
            <a:custGeom>
              <a:avLst/>
              <a:gdLst/>
              <a:ahLst/>
              <a:cxnLst/>
              <a:rect l="l" t="t" r="r" b="b"/>
              <a:pathLst>
                <a:path w="6965" h="2688" extrusionOk="0">
                  <a:moveTo>
                    <a:pt x="6834" y="488"/>
                  </a:moveTo>
                  <a:lnTo>
                    <a:pt x="3115" y="1069"/>
                  </a:lnTo>
                  <a:lnTo>
                    <a:pt x="3133" y="1164"/>
                  </a:lnTo>
                  <a:lnTo>
                    <a:pt x="226" y="1"/>
                  </a:lnTo>
                  <a:lnTo>
                    <a:pt x="1" y="582"/>
                  </a:lnTo>
                  <a:cubicBezTo>
                    <a:pt x="55" y="600"/>
                    <a:pt x="113" y="600"/>
                    <a:pt x="167" y="618"/>
                  </a:cubicBezTo>
                  <a:cubicBezTo>
                    <a:pt x="280" y="636"/>
                    <a:pt x="298" y="695"/>
                    <a:pt x="316" y="790"/>
                  </a:cubicBezTo>
                  <a:cubicBezTo>
                    <a:pt x="429" y="1597"/>
                    <a:pt x="1051" y="2029"/>
                    <a:pt x="1858" y="1876"/>
                  </a:cubicBezTo>
                  <a:cubicBezTo>
                    <a:pt x="1952" y="1858"/>
                    <a:pt x="1988" y="1858"/>
                    <a:pt x="2047" y="1953"/>
                  </a:cubicBezTo>
                  <a:cubicBezTo>
                    <a:pt x="2119" y="2083"/>
                    <a:pt x="2254" y="2214"/>
                    <a:pt x="2367" y="2327"/>
                  </a:cubicBezTo>
                  <a:cubicBezTo>
                    <a:pt x="2480" y="2403"/>
                    <a:pt x="2611" y="2498"/>
                    <a:pt x="2723" y="2552"/>
                  </a:cubicBezTo>
                  <a:cubicBezTo>
                    <a:pt x="2741" y="2552"/>
                    <a:pt x="2759" y="2575"/>
                    <a:pt x="2795" y="2575"/>
                  </a:cubicBezTo>
                  <a:cubicBezTo>
                    <a:pt x="2908" y="2611"/>
                    <a:pt x="3061" y="2629"/>
                    <a:pt x="3192" y="2611"/>
                  </a:cubicBezTo>
                  <a:lnTo>
                    <a:pt x="3341" y="2273"/>
                  </a:lnTo>
                  <a:lnTo>
                    <a:pt x="3399" y="2575"/>
                  </a:lnTo>
                  <a:cubicBezTo>
                    <a:pt x="3607" y="2516"/>
                    <a:pt x="3792" y="2403"/>
                    <a:pt x="3945" y="2255"/>
                  </a:cubicBezTo>
                  <a:cubicBezTo>
                    <a:pt x="4017" y="2178"/>
                    <a:pt x="4076" y="2237"/>
                    <a:pt x="4130" y="2273"/>
                  </a:cubicBezTo>
                  <a:cubicBezTo>
                    <a:pt x="4824" y="2687"/>
                    <a:pt x="5577" y="2462"/>
                    <a:pt x="5951" y="1745"/>
                  </a:cubicBezTo>
                  <a:cubicBezTo>
                    <a:pt x="5991" y="1691"/>
                    <a:pt x="5991" y="1615"/>
                    <a:pt x="6086" y="1633"/>
                  </a:cubicBezTo>
                  <a:cubicBezTo>
                    <a:pt x="6365" y="1651"/>
                    <a:pt x="6609" y="1633"/>
                    <a:pt x="6875" y="1502"/>
                  </a:cubicBezTo>
                  <a:cubicBezTo>
                    <a:pt x="6911" y="1484"/>
                    <a:pt x="6947" y="1466"/>
                    <a:pt x="6965" y="144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 rot="313098">
              <a:off x="7484251" y="613618"/>
              <a:ext cx="756064" cy="764546"/>
            </a:xfrm>
            <a:custGeom>
              <a:avLst/>
              <a:gdLst/>
              <a:ahLst/>
              <a:cxnLst/>
              <a:rect l="l" t="t" r="r" b="b"/>
              <a:pathLst>
                <a:path w="10161" h="10275" extrusionOk="0">
                  <a:moveTo>
                    <a:pt x="4111" y="10143"/>
                  </a:moveTo>
                  <a:cubicBezTo>
                    <a:pt x="4093" y="10143"/>
                    <a:pt x="4057" y="10125"/>
                    <a:pt x="4039" y="10125"/>
                  </a:cubicBezTo>
                  <a:cubicBezTo>
                    <a:pt x="3927" y="10067"/>
                    <a:pt x="3796" y="9995"/>
                    <a:pt x="3683" y="9900"/>
                  </a:cubicBezTo>
                  <a:cubicBezTo>
                    <a:pt x="3570" y="9787"/>
                    <a:pt x="3435" y="9656"/>
                    <a:pt x="3363" y="9521"/>
                  </a:cubicBezTo>
                  <a:cubicBezTo>
                    <a:pt x="3322" y="9431"/>
                    <a:pt x="3268" y="9431"/>
                    <a:pt x="3174" y="9449"/>
                  </a:cubicBezTo>
                  <a:cubicBezTo>
                    <a:pt x="2367" y="9598"/>
                    <a:pt x="1745" y="9165"/>
                    <a:pt x="1632" y="8358"/>
                  </a:cubicBezTo>
                  <a:cubicBezTo>
                    <a:pt x="1614" y="8264"/>
                    <a:pt x="1596" y="8209"/>
                    <a:pt x="1483" y="8191"/>
                  </a:cubicBezTo>
                  <a:cubicBezTo>
                    <a:pt x="1145" y="8133"/>
                    <a:pt x="825" y="7889"/>
                    <a:pt x="658" y="7587"/>
                  </a:cubicBezTo>
                  <a:cubicBezTo>
                    <a:pt x="469" y="7231"/>
                    <a:pt x="451" y="6893"/>
                    <a:pt x="582" y="6537"/>
                  </a:cubicBezTo>
                  <a:cubicBezTo>
                    <a:pt x="600" y="6442"/>
                    <a:pt x="600" y="6388"/>
                    <a:pt x="528" y="6330"/>
                  </a:cubicBezTo>
                  <a:cubicBezTo>
                    <a:pt x="113" y="6010"/>
                    <a:pt x="0" y="5541"/>
                    <a:pt x="77" y="5054"/>
                  </a:cubicBezTo>
                  <a:cubicBezTo>
                    <a:pt x="113" y="4788"/>
                    <a:pt x="262" y="4603"/>
                    <a:pt x="433" y="4414"/>
                  </a:cubicBezTo>
                  <a:cubicBezTo>
                    <a:pt x="505" y="4337"/>
                    <a:pt x="505" y="4283"/>
                    <a:pt x="469" y="4207"/>
                  </a:cubicBezTo>
                  <a:cubicBezTo>
                    <a:pt x="244" y="3684"/>
                    <a:pt x="338" y="3210"/>
                    <a:pt x="694" y="2782"/>
                  </a:cubicBezTo>
                  <a:cubicBezTo>
                    <a:pt x="825" y="2611"/>
                    <a:pt x="1033" y="2534"/>
                    <a:pt x="1240" y="2462"/>
                  </a:cubicBezTo>
                  <a:cubicBezTo>
                    <a:pt x="1353" y="2422"/>
                    <a:pt x="1371" y="2367"/>
                    <a:pt x="1353" y="2291"/>
                  </a:cubicBezTo>
                  <a:cubicBezTo>
                    <a:pt x="1294" y="1633"/>
                    <a:pt x="1970" y="957"/>
                    <a:pt x="2705" y="1069"/>
                  </a:cubicBezTo>
                  <a:cubicBezTo>
                    <a:pt x="2854" y="1092"/>
                    <a:pt x="2912" y="1033"/>
                    <a:pt x="3007" y="884"/>
                  </a:cubicBezTo>
                  <a:cubicBezTo>
                    <a:pt x="3363" y="280"/>
                    <a:pt x="4039" y="114"/>
                    <a:pt x="4657" y="375"/>
                  </a:cubicBezTo>
                  <a:cubicBezTo>
                    <a:pt x="4769" y="434"/>
                    <a:pt x="4846" y="452"/>
                    <a:pt x="4959" y="375"/>
                  </a:cubicBezTo>
                  <a:cubicBezTo>
                    <a:pt x="5522" y="1"/>
                    <a:pt x="6347" y="150"/>
                    <a:pt x="6703" y="754"/>
                  </a:cubicBezTo>
                  <a:cubicBezTo>
                    <a:pt x="6780" y="884"/>
                    <a:pt x="6893" y="844"/>
                    <a:pt x="6987" y="826"/>
                  </a:cubicBezTo>
                  <a:cubicBezTo>
                    <a:pt x="7533" y="731"/>
                    <a:pt x="7965" y="902"/>
                    <a:pt x="8281" y="1353"/>
                  </a:cubicBezTo>
                  <a:cubicBezTo>
                    <a:pt x="8394" y="1520"/>
                    <a:pt x="8452" y="1709"/>
                    <a:pt x="8470" y="1917"/>
                  </a:cubicBezTo>
                  <a:cubicBezTo>
                    <a:pt x="8488" y="1993"/>
                    <a:pt x="8488" y="2047"/>
                    <a:pt x="8583" y="2047"/>
                  </a:cubicBezTo>
                  <a:cubicBezTo>
                    <a:pt x="9318" y="2160"/>
                    <a:pt x="9823" y="2967"/>
                    <a:pt x="9543" y="3684"/>
                  </a:cubicBezTo>
                  <a:cubicBezTo>
                    <a:pt x="9466" y="3887"/>
                    <a:pt x="9656" y="3945"/>
                    <a:pt x="9746" y="4040"/>
                  </a:cubicBezTo>
                  <a:cubicBezTo>
                    <a:pt x="9935" y="4207"/>
                    <a:pt x="10048" y="4432"/>
                    <a:pt x="10084" y="4657"/>
                  </a:cubicBezTo>
                  <a:cubicBezTo>
                    <a:pt x="10161" y="5054"/>
                    <a:pt x="10084" y="5428"/>
                    <a:pt x="9805" y="5748"/>
                  </a:cubicBezTo>
                  <a:cubicBezTo>
                    <a:pt x="9710" y="5843"/>
                    <a:pt x="9674" y="5915"/>
                    <a:pt x="9746" y="6086"/>
                  </a:cubicBezTo>
                  <a:cubicBezTo>
                    <a:pt x="9859" y="6294"/>
                    <a:pt x="9859" y="6555"/>
                    <a:pt x="9859" y="6799"/>
                  </a:cubicBezTo>
                  <a:cubicBezTo>
                    <a:pt x="9805" y="7042"/>
                    <a:pt x="9728" y="7267"/>
                    <a:pt x="9561" y="7439"/>
                  </a:cubicBezTo>
                  <a:cubicBezTo>
                    <a:pt x="9408" y="7587"/>
                    <a:pt x="9205" y="7682"/>
                    <a:pt x="9016" y="7777"/>
                  </a:cubicBezTo>
                  <a:cubicBezTo>
                    <a:pt x="8921" y="7831"/>
                    <a:pt x="8885" y="7871"/>
                    <a:pt x="8885" y="7966"/>
                  </a:cubicBezTo>
                  <a:cubicBezTo>
                    <a:pt x="8844" y="8322"/>
                    <a:pt x="8732" y="8620"/>
                    <a:pt x="8488" y="8886"/>
                  </a:cubicBezTo>
                  <a:cubicBezTo>
                    <a:pt x="8394" y="8958"/>
                    <a:pt x="8304" y="9016"/>
                    <a:pt x="8191" y="9070"/>
                  </a:cubicBezTo>
                  <a:cubicBezTo>
                    <a:pt x="7925" y="9206"/>
                    <a:pt x="7681" y="9224"/>
                    <a:pt x="7402" y="9206"/>
                  </a:cubicBezTo>
                  <a:cubicBezTo>
                    <a:pt x="7307" y="9206"/>
                    <a:pt x="7307" y="9260"/>
                    <a:pt x="7267" y="9318"/>
                  </a:cubicBezTo>
                  <a:cubicBezTo>
                    <a:pt x="6893" y="10031"/>
                    <a:pt x="6140" y="10256"/>
                    <a:pt x="5446" y="9841"/>
                  </a:cubicBezTo>
                  <a:cubicBezTo>
                    <a:pt x="5392" y="9805"/>
                    <a:pt x="5333" y="9747"/>
                    <a:pt x="5261" y="9823"/>
                  </a:cubicBezTo>
                  <a:cubicBezTo>
                    <a:pt x="4977" y="10107"/>
                    <a:pt x="4508" y="10274"/>
                    <a:pt x="4111" y="1014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 rot="313098">
              <a:off x="7580074" y="716059"/>
              <a:ext cx="573242" cy="570266"/>
            </a:xfrm>
            <a:custGeom>
              <a:avLst/>
              <a:gdLst/>
              <a:ahLst/>
              <a:cxnLst/>
              <a:rect l="l" t="t" r="r" b="b"/>
              <a:pathLst>
                <a:path w="7704" h="7664" extrusionOk="0">
                  <a:moveTo>
                    <a:pt x="7573" y="3814"/>
                  </a:moveTo>
                  <a:cubicBezTo>
                    <a:pt x="7686" y="5937"/>
                    <a:pt x="5747" y="7663"/>
                    <a:pt x="3741" y="7609"/>
                  </a:cubicBezTo>
                  <a:cubicBezTo>
                    <a:pt x="1731" y="7569"/>
                    <a:pt x="0" y="5896"/>
                    <a:pt x="0" y="3778"/>
                  </a:cubicBezTo>
                  <a:cubicBezTo>
                    <a:pt x="0" y="1767"/>
                    <a:pt x="1749" y="0"/>
                    <a:pt x="3814" y="0"/>
                  </a:cubicBezTo>
                  <a:cubicBezTo>
                    <a:pt x="5770" y="0"/>
                    <a:pt x="7704" y="1749"/>
                    <a:pt x="7573" y="3814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 rot="313098">
              <a:off x="7690249" y="824297"/>
              <a:ext cx="392876" cy="395481"/>
            </a:xfrm>
            <a:custGeom>
              <a:avLst/>
              <a:gdLst/>
              <a:ahLst/>
              <a:cxnLst/>
              <a:rect l="l" t="t" r="r" b="b"/>
              <a:pathLst>
                <a:path w="5280" h="5315" extrusionOk="0">
                  <a:moveTo>
                    <a:pt x="5054" y="2628"/>
                  </a:moveTo>
                  <a:cubicBezTo>
                    <a:pt x="5279" y="2479"/>
                    <a:pt x="5257" y="2272"/>
                    <a:pt x="4995" y="2195"/>
                  </a:cubicBezTo>
                  <a:lnTo>
                    <a:pt x="4039" y="1875"/>
                  </a:lnTo>
                  <a:cubicBezTo>
                    <a:pt x="3792" y="1803"/>
                    <a:pt x="3512" y="1519"/>
                    <a:pt x="3435" y="1258"/>
                  </a:cubicBezTo>
                  <a:lnTo>
                    <a:pt x="3156" y="280"/>
                  </a:lnTo>
                  <a:cubicBezTo>
                    <a:pt x="3079" y="36"/>
                    <a:pt x="2890" y="0"/>
                    <a:pt x="2741" y="208"/>
                  </a:cubicBezTo>
                  <a:lnTo>
                    <a:pt x="2142" y="1033"/>
                  </a:lnTo>
                  <a:cubicBezTo>
                    <a:pt x="1970" y="1240"/>
                    <a:pt x="1632" y="1407"/>
                    <a:pt x="1371" y="1407"/>
                  </a:cubicBezTo>
                  <a:lnTo>
                    <a:pt x="357" y="1371"/>
                  </a:lnTo>
                  <a:cubicBezTo>
                    <a:pt x="95" y="1371"/>
                    <a:pt x="1" y="1537"/>
                    <a:pt x="149" y="1745"/>
                  </a:cubicBezTo>
                  <a:lnTo>
                    <a:pt x="731" y="2574"/>
                  </a:lnTo>
                  <a:cubicBezTo>
                    <a:pt x="902" y="2800"/>
                    <a:pt x="956" y="3174"/>
                    <a:pt x="862" y="3417"/>
                  </a:cubicBezTo>
                  <a:lnTo>
                    <a:pt x="523" y="4377"/>
                  </a:lnTo>
                  <a:cubicBezTo>
                    <a:pt x="433" y="4621"/>
                    <a:pt x="564" y="4769"/>
                    <a:pt x="807" y="4693"/>
                  </a:cubicBezTo>
                  <a:lnTo>
                    <a:pt x="1786" y="4377"/>
                  </a:lnTo>
                  <a:cubicBezTo>
                    <a:pt x="2029" y="4301"/>
                    <a:pt x="2421" y="4355"/>
                    <a:pt x="2629" y="4526"/>
                  </a:cubicBezTo>
                  <a:lnTo>
                    <a:pt x="3417" y="5144"/>
                  </a:lnTo>
                  <a:cubicBezTo>
                    <a:pt x="3643" y="5315"/>
                    <a:pt x="3814" y="5220"/>
                    <a:pt x="3814" y="4959"/>
                  </a:cubicBezTo>
                  <a:lnTo>
                    <a:pt x="3814" y="3944"/>
                  </a:lnTo>
                  <a:cubicBezTo>
                    <a:pt x="3814" y="3679"/>
                    <a:pt x="3999" y="3340"/>
                    <a:pt x="4224" y="319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 rot="313098">
              <a:off x="7677399" y="1187677"/>
              <a:ext cx="278511" cy="62801"/>
            </a:xfrm>
            <a:custGeom>
              <a:avLst/>
              <a:gdLst/>
              <a:ahLst/>
              <a:cxnLst/>
              <a:rect l="l" t="t" r="r" b="b"/>
              <a:pathLst>
                <a:path w="3743" h="844" extrusionOk="0">
                  <a:moveTo>
                    <a:pt x="1" y="1"/>
                  </a:moveTo>
                  <a:cubicBezTo>
                    <a:pt x="1" y="1"/>
                    <a:pt x="23" y="19"/>
                    <a:pt x="41" y="37"/>
                  </a:cubicBezTo>
                  <a:cubicBezTo>
                    <a:pt x="59" y="55"/>
                    <a:pt x="95" y="95"/>
                    <a:pt x="136" y="131"/>
                  </a:cubicBezTo>
                  <a:cubicBezTo>
                    <a:pt x="172" y="168"/>
                    <a:pt x="226" y="208"/>
                    <a:pt x="303" y="244"/>
                  </a:cubicBezTo>
                  <a:cubicBezTo>
                    <a:pt x="339" y="280"/>
                    <a:pt x="361" y="298"/>
                    <a:pt x="397" y="321"/>
                  </a:cubicBezTo>
                  <a:cubicBezTo>
                    <a:pt x="433" y="357"/>
                    <a:pt x="492" y="375"/>
                    <a:pt x="528" y="393"/>
                  </a:cubicBezTo>
                  <a:cubicBezTo>
                    <a:pt x="605" y="451"/>
                    <a:pt x="699" y="488"/>
                    <a:pt x="790" y="546"/>
                  </a:cubicBezTo>
                  <a:cubicBezTo>
                    <a:pt x="848" y="564"/>
                    <a:pt x="902" y="582"/>
                    <a:pt x="961" y="600"/>
                  </a:cubicBezTo>
                  <a:cubicBezTo>
                    <a:pt x="997" y="618"/>
                    <a:pt x="1056" y="636"/>
                    <a:pt x="1110" y="659"/>
                  </a:cubicBezTo>
                  <a:cubicBezTo>
                    <a:pt x="1222" y="695"/>
                    <a:pt x="1335" y="731"/>
                    <a:pt x="1466" y="749"/>
                  </a:cubicBezTo>
                  <a:cubicBezTo>
                    <a:pt x="1524" y="772"/>
                    <a:pt x="1578" y="790"/>
                    <a:pt x="1637" y="790"/>
                  </a:cubicBezTo>
                  <a:cubicBezTo>
                    <a:pt x="1691" y="808"/>
                    <a:pt x="1768" y="808"/>
                    <a:pt x="1826" y="826"/>
                  </a:cubicBezTo>
                  <a:lnTo>
                    <a:pt x="2011" y="826"/>
                  </a:lnTo>
                  <a:cubicBezTo>
                    <a:pt x="2029" y="844"/>
                    <a:pt x="2070" y="844"/>
                    <a:pt x="2106" y="844"/>
                  </a:cubicBezTo>
                  <a:lnTo>
                    <a:pt x="2367" y="844"/>
                  </a:lnTo>
                  <a:cubicBezTo>
                    <a:pt x="2426" y="844"/>
                    <a:pt x="2480" y="844"/>
                    <a:pt x="2539" y="826"/>
                  </a:cubicBezTo>
                  <a:cubicBezTo>
                    <a:pt x="2593" y="826"/>
                    <a:pt x="2651" y="826"/>
                    <a:pt x="2705" y="808"/>
                  </a:cubicBezTo>
                  <a:cubicBezTo>
                    <a:pt x="2764" y="808"/>
                    <a:pt x="2818" y="808"/>
                    <a:pt x="2877" y="790"/>
                  </a:cubicBezTo>
                  <a:cubicBezTo>
                    <a:pt x="2913" y="790"/>
                    <a:pt x="2971" y="772"/>
                    <a:pt x="3025" y="772"/>
                  </a:cubicBezTo>
                  <a:cubicBezTo>
                    <a:pt x="3043" y="749"/>
                    <a:pt x="3066" y="749"/>
                    <a:pt x="3102" y="749"/>
                  </a:cubicBezTo>
                  <a:cubicBezTo>
                    <a:pt x="3120" y="731"/>
                    <a:pt x="3138" y="731"/>
                    <a:pt x="3156" y="731"/>
                  </a:cubicBezTo>
                  <a:cubicBezTo>
                    <a:pt x="3215" y="713"/>
                    <a:pt x="3251" y="695"/>
                    <a:pt x="3291" y="695"/>
                  </a:cubicBezTo>
                  <a:cubicBezTo>
                    <a:pt x="3327" y="677"/>
                    <a:pt x="3363" y="659"/>
                    <a:pt x="3404" y="636"/>
                  </a:cubicBezTo>
                  <a:cubicBezTo>
                    <a:pt x="3476" y="618"/>
                    <a:pt x="3535" y="600"/>
                    <a:pt x="3589" y="564"/>
                  </a:cubicBezTo>
                  <a:cubicBezTo>
                    <a:pt x="3629" y="546"/>
                    <a:pt x="3665" y="524"/>
                    <a:pt x="3702" y="506"/>
                  </a:cubicBezTo>
                  <a:cubicBezTo>
                    <a:pt x="3720" y="488"/>
                    <a:pt x="3742" y="488"/>
                    <a:pt x="3742" y="488"/>
                  </a:cubicBezTo>
                  <a:lnTo>
                    <a:pt x="3702" y="488"/>
                  </a:lnTo>
                  <a:cubicBezTo>
                    <a:pt x="3665" y="506"/>
                    <a:pt x="3629" y="506"/>
                    <a:pt x="3571" y="524"/>
                  </a:cubicBezTo>
                  <a:cubicBezTo>
                    <a:pt x="3517" y="524"/>
                    <a:pt x="3458" y="546"/>
                    <a:pt x="3381" y="546"/>
                  </a:cubicBezTo>
                  <a:cubicBezTo>
                    <a:pt x="3309" y="564"/>
                    <a:pt x="3233" y="564"/>
                    <a:pt x="3138" y="582"/>
                  </a:cubicBezTo>
                  <a:lnTo>
                    <a:pt x="3007" y="582"/>
                  </a:lnTo>
                  <a:cubicBezTo>
                    <a:pt x="2953" y="582"/>
                    <a:pt x="2913" y="600"/>
                    <a:pt x="2859" y="600"/>
                  </a:cubicBezTo>
                  <a:lnTo>
                    <a:pt x="2367" y="600"/>
                  </a:lnTo>
                  <a:cubicBezTo>
                    <a:pt x="2313" y="600"/>
                    <a:pt x="2255" y="582"/>
                    <a:pt x="2200" y="582"/>
                  </a:cubicBezTo>
                  <a:lnTo>
                    <a:pt x="2011" y="582"/>
                  </a:lnTo>
                  <a:cubicBezTo>
                    <a:pt x="1957" y="564"/>
                    <a:pt x="1898" y="564"/>
                    <a:pt x="1844" y="564"/>
                  </a:cubicBezTo>
                  <a:cubicBezTo>
                    <a:pt x="1732" y="546"/>
                    <a:pt x="1601" y="524"/>
                    <a:pt x="1488" y="506"/>
                  </a:cubicBezTo>
                  <a:cubicBezTo>
                    <a:pt x="1376" y="488"/>
                    <a:pt x="1263" y="451"/>
                    <a:pt x="1150" y="433"/>
                  </a:cubicBezTo>
                  <a:cubicBezTo>
                    <a:pt x="1110" y="411"/>
                    <a:pt x="1056" y="411"/>
                    <a:pt x="997" y="393"/>
                  </a:cubicBezTo>
                  <a:cubicBezTo>
                    <a:pt x="943" y="375"/>
                    <a:pt x="884" y="357"/>
                    <a:pt x="848" y="357"/>
                  </a:cubicBezTo>
                  <a:cubicBezTo>
                    <a:pt x="754" y="321"/>
                    <a:pt x="659" y="280"/>
                    <a:pt x="564" y="262"/>
                  </a:cubicBezTo>
                  <a:cubicBezTo>
                    <a:pt x="528" y="244"/>
                    <a:pt x="492" y="226"/>
                    <a:pt x="451" y="208"/>
                  </a:cubicBezTo>
                  <a:cubicBezTo>
                    <a:pt x="397" y="186"/>
                    <a:pt x="379" y="168"/>
                    <a:pt x="339" y="168"/>
                  </a:cubicBezTo>
                  <a:cubicBezTo>
                    <a:pt x="267" y="131"/>
                    <a:pt x="208" y="113"/>
                    <a:pt x="154" y="73"/>
                  </a:cubicBezTo>
                  <a:cubicBezTo>
                    <a:pt x="113" y="55"/>
                    <a:pt x="77" y="37"/>
                    <a:pt x="41" y="19"/>
                  </a:cubicBezTo>
                  <a:cubicBezTo>
                    <a:pt x="23" y="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 rot="313098">
              <a:off x="7701128" y="739520"/>
              <a:ext cx="285133" cy="71506"/>
            </a:xfrm>
            <a:custGeom>
              <a:avLst/>
              <a:gdLst/>
              <a:ahLst/>
              <a:cxnLst/>
              <a:rect l="l" t="t" r="r" b="b"/>
              <a:pathLst>
                <a:path w="3832" h="961" extrusionOk="0">
                  <a:moveTo>
                    <a:pt x="2182" y="0"/>
                  </a:moveTo>
                  <a:cubicBezTo>
                    <a:pt x="2105" y="18"/>
                    <a:pt x="2051" y="18"/>
                    <a:pt x="1993" y="18"/>
                  </a:cubicBezTo>
                  <a:cubicBezTo>
                    <a:pt x="1916" y="41"/>
                    <a:pt x="1862" y="41"/>
                    <a:pt x="1803" y="59"/>
                  </a:cubicBezTo>
                  <a:cubicBezTo>
                    <a:pt x="1731" y="77"/>
                    <a:pt x="1673" y="77"/>
                    <a:pt x="1619" y="95"/>
                  </a:cubicBezTo>
                  <a:cubicBezTo>
                    <a:pt x="1578" y="95"/>
                    <a:pt x="1560" y="113"/>
                    <a:pt x="1524" y="113"/>
                  </a:cubicBezTo>
                  <a:cubicBezTo>
                    <a:pt x="1488" y="131"/>
                    <a:pt x="1465" y="131"/>
                    <a:pt x="1429" y="154"/>
                  </a:cubicBezTo>
                  <a:cubicBezTo>
                    <a:pt x="1375" y="154"/>
                    <a:pt x="1317" y="172"/>
                    <a:pt x="1262" y="190"/>
                  </a:cubicBezTo>
                  <a:cubicBezTo>
                    <a:pt x="1204" y="226"/>
                    <a:pt x="1150" y="244"/>
                    <a:pt x="1091" y="266"/>
                  </a:cubicBezTo>
                  <a:cubicBezTo>
                    <a:pt x="1037" y="284"/>
                    <a:pt x="979" y="302"/>
                    <a:pt x="924" y="320"/>
                  </a:cubicBezTo>
                  <a:cubicBezTo>
                    <a:pt x="866" y="357"/>
                    <a:pt x="812" y="379"/>
                    <a:pt x="771" y="397"/>
                  </a:cubicBezTo>
                  <a:cubicBezTo>
                    <a:pt x="717" y="415"/>
                    <a:pt x="676" y="451"/>
                    <a:pt x="622" y="469"/>
                  </a:cubicBezTo>
                  <a:cubicBezTo>
                    <a:pt x="604" y="492"/>
                    <a:pt x="586" y="492"/>
                    <a:pt x="564" y="510"/>
                  </a:cubicBezTo>
                  <a:cubicBezTo>
                    <a:pt x="546" y="528"/>
                    <a:pt x="528" y="528"/>
                    <a:pt x="510" y="546"/>
                  </a:cubicBezTo>
                  <a:cubicBezTo>
                    <a:pt x="451" y="582"/>
                    <a:pt x="415" y="604"/>
                    <a:pt x="379" y="622"/>
                  </a:cubicBezTo>
                  <a:cubicBezTo>
                    <a:pt x="338" y="640"/>
                    <a:pt x="320" y="677"/>
                    <a:pt x="284" y="695"/>
                  </a:cubicBezTo>
                  <a:cubicBezTo>
                    <a:pt x="226" y="753"/>
                    <a:pt x="172" y="789"/>
                    <a:pt x="136" y="830"/>
                  </a:cubicBezTo>
                  <a:cubicBezTo>
                    <a:pt x="77" y="866"/>
                    <a:pt x="59" y="902"/>
                    <a:pt x="41" y="920"/>
                  </a:cubicBezTo>
                  <a:cubicBezTo>
                    <a:pt x="59" y="920"/>
                    <a:pt x="113" y="902"/>
                    <a:pt x="154" y="866"/>
                  </a:cubicBezTo>
                  <a:cubicBezTo>
                    <a:pt x="208" y="848"/>
                    <a:pt x="266" y="830"/>
                    <a:pt x="338" y="789"/>
                  </a:cubicBezTo>
                  <a:cubicBezTo>
                    <a:pt x="397" y="753"/>
                    <a:pt x="474" y="717"/>
                    <a:pt x="564" y="695"/>
                  </a:cubicBezTo>
                  <a:cubicBezTo>
                    <a:pt x="586" y="677"/>
                    <a:pt x="604" y="677"/>
                    <a:pt x="622" y="659"/>
                  </a:cubicBezTo>
                  <a:cubicBezTo>
                    <a:pt x="658" y="659"/>
                    <a:pt x="676" y="640"/>
                    <a:pt x="699" y="640"/>
                  </a:cubicBezTo>
                  <a:cubicBezTo>
                    <a:pt x="753" y="622"/>
                    <a:pt x="789" y="604"/>
                    <a:pt x="848" y="582"/>
                  </a:cubicBezTo>
                  <a:cubicBezTo>
                    <a:pt x="884" y="564"/>
                    <a:pt x="942" y="546"/>
                    <a:pt x="997" y="528"/>
                  </a:cubicBezTo>
                  <a:cubicBezTo>
                    <a:pt x="1055" y="510"/>
                    <a:pt x="1109" y="492"/>
                    <a:pt x="1168" y="492"/>
                  </a:cubicBezTo>
                  <a:cubicBezTo>
                    <a:pt x="1204" y="469"/>
                    <a:pt x="1262" y="451"/>
                    <a:pt x="1317" y="433"/>
                  </a:cubicBezTo>
                  <a:cubicBezTo>
                    <a:pt x="1393" y="415"/>
                    <a:pt x="1447" y="397"/>
                    <a:pt x="1506" y="397"/>
                  </a:cubicBezTo>
                  <a:cubicBezTo>
                    <a:pt x="1524" y="379"/>
                    <a:pt x="1560" y="379"/>
                    <a:pt x="1578" y="379"/>
                  </a:cubicBezTo>
                  <a:cubicBezTo>
                    <a:pt x="1619" y="357"/>
                    <a:pt x="1655" y="357"/>
                    <a:pt x="1673" y="357"/>
                  </a:cubicBezTo>
                  <a:cubicBezTo>
                    <a:pt x="1731" y="338"/>
                    <a:pt x="1803" y="320"/>
                    <a:pt x="1862" y="320"/>
                  </a:cubicBezTo>
                  <a:cubicBezTo>
                    <a:pt x="1975" y="302"/>
                    <a:pt x="2105" y="266"/>
                    <a:pt x="2218" y="266"/>
                  </a:cubicBezTo>
                  <a:cubicBezTo>
                    <a:pt x="2331" y="244"/>
                    <a:pt x="2462" y="226"/>
                    <a:pt x="2574" y="226"/>
                  </a:cubicBezTo>
                  <a:cubicBezTo>
                    <a:pt x="2633" y="226"/>
                    <a:pt x="2687" y="226"/>
                    <a:pt x="2746" y="208"/>
                  </a:cubicBezTo>
                  <a:lnTo>
                    <a:pt x="3214" y="208"/>
                  </a:lnTo>
                  <a:cubicBezTo>
                    <a:pt x="3250" y="226"/>
                    <a:pt x="3309" y="226"/>
                    <a:pt x="3345" y="226"/>
                  </a:cubicBezTo>
                  <a:lnTo>
                    <a:pt x="3458" y="226"/>
                  </a:lnTo>
                  <a:cubicBezTo>
                    <a:pt x="3534" y="244"/>
                    <a:pt x="3606" y="244"/>
                    <a:pt x="3665" y="266"/>
                  </a:cubicBezTo>
                  <a:cubicBezTo>
                    <a:pt x="3719" y="266"/>
                    <a:pt x="3760" y="266"/>
                    <a:pt x="3796" y="284"/>
                  </a:cubicBezTo>
                  <a:lnTo>
                    <a:pt x="3832" y="284"/>
                  </a:lnTo>
                  <a:lnTo>
                    <a:pt x="3796" y="266"/>
                  </a:lnTo>
                  <a:cubicBezTo>
                    <a:pt x="3778" y="244"/>
                    <a:pt x="3719" y="226"/>
                    <a:pt x="3665" y="208"/>
                  </a:cubicBezTo>
                  <a:cubicBezTo>
                    <a:pt x="3629" y="190"/>
                    <a:pt x="3552" y="154"/>
                    <a:pt x="3476" y="131"/>
                  </a:cubicBezTo>
                  <a:cubicBezTo>
                    <a:pt x="3440" y="131"/>
                    <a:pt x="3404" y="113"/>
                    <a:pt x="3345" y="95"/>
                  </a:cubicBezTo>
                  <a:cubicBezTo>
                    <a:pt x="3309" y="95"/>
                    <a:pt x="3250" y="77"/>
                    <a:pt x="3214" y="59"/>
                  </a:cubicBezTo>
                  <a:cubicBezTo>
                    <a:pt x="3120" y="41"/>
                    <a:pt x="3007" y="41"/>
                    <a:pt x="2894" y="18"/>
                  </a:cubicBezTo>
                  <a:cubicBezTo>
                    <a:pt x="2840" y="0"/>
                    <a:pt x="2782" y="0"/>
                    <a:pt x="2727" y="0"/>
                  </a:cubicBezTo>
                  <a:close/>
                  <a:moveTo>
                    <a:pt x="41" y="920"/>
                  </a:moveTo>
                  <a:lnTo>
                    <a:pt x="41" y="920"/>
                  </a:lnTo>
                  <a:cubicBezTo>
                    <a:pt x="0" y="943"/>
                    <a:pt x="0" y="961"/>
                    <a:pt x="0" y="961"/>
                  </a:cubicBezTo>
                  <a:lnTo>
                    <a:pt x="41" y="92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 rot="313098">
              <a:off x="7576528" y="842211"/>
              <a:ext cx="40329" cy="222481"/>
            </a:xfrm>
            <a:custGeom>
              <a:avLst/>
              <a:gdLst/>
              <a:ahLst/>
              <a:cxnLst/>
              <a:rect l="l" t="t" r="r" b="b"/>
              <a:pathLst>
                <a:path w="542" h="2990" extrusionOk="0">
                  <a:moveTo>
                    <a:pt x="542" y="1"/>
                  </a:moveTo>
                  <a:cubicBezTo>
                    <a:pt x="542" y="1"/>
                    <a:pt x="542" y="19"/>
                    <a:pt x="524" y="37"/>
                  </a:cubicBezTo>
                  <a:cubicBezTo>
                    <a:pt x="524" y="59"/>
                    <a:pt x="506" y="77"/>
                    <a:pt x="470" y="113"/>
                  </a:cubicBezTo>
                  <a:cubicBezTo>
                    <a:pt x="452" y="150"/>
                    <a:pt x="429" y="190"/>
                    <a:pt x="393" y="244"/>
                  </a:cubicBezTo>
                  <a:cubicBezTo>
                    <a:pt x="357" y="303"/>
                    <a:pt x="339" y="357"/>
                    <a:pt x="298" y="415"/>
                  </a:cubicBezTo>
                  <a:cubicBezTo>
                    <a:pt x="280" y="452"/>
                    <a:pt x="262" y="488"/>
                    <a:pt x="244" y="528"/>
                  </a:cubicBezTo>
                  <a:cubicBezTo>
                    <a:pt x="244" y="546"/>
                    <a:pt x="244" y="564"/>
                    <a:pt x="226" y="582"/>
                  </a:cubicBezTo>
                  <a:cubicBezTo>
                    <a:pt x="226" y="600"/>
                    <a:pt x="204" y="623"/>
                    <a:pt x="204" y="641"/>
                  </a:cubicBezTo>
                  <a:cubicBezTo>
                    <a:pt x="168" y="713"/>
                    <a:pt x="150" y="790"/>
                    <a:pt x="114" y="884"/>
                  </a:cubicBezTo>
                  <a:cubicBezTo>
                    <a:pt x="114" y="938"/>
                    <a:pt x="91" y="979"/>
                    <a:pt x="91" y="1015"/>
                  </a:cubicBezTo>
                  <a:cubicBezTo>
                    <a:pt x="73" y="1074"/>
                    <a:pt x="55" y="1110"/>
                    <a:pt x="55" y="1164"/>
                  </a:cubicBezTo>
                  <a:cubicBezTo>
                    <a:pt x="37" y="1258"/>
                    <a:pt x="19" y="1353"/>
                    <a:pt x="19" y="1448"/>
                  </a:cubicBezTo>
                  <a:cubicBezTo>
                    <a:pt x="1" y="1560"/>
                    <a:pt x="1" y="1655"/>
                    <a:pt x="1" y="1750"/>
                  </a:cubicBezTo>
                  <a:lnTo>
                    <a:pt x="1" y="1899"/>
                  </a:lnTo>
                  <a:cubicBezTo>
                    <a:pt x="1" y="1935"/>
                    <a:pt x="1" y="1993"/>
                    <a:pt x="19" y="2029"/>
                  </a:cubicBezTo>
                  <a:cubicBezTo>
                    <a:pt x="19" y="2124"/>
                    <a:pt x="37" y="2219"/>
                    <a:pt x="55" y="2291"/>
                  </a:cubicBezTo>
                  <a:cubicBezTo>
                    <a:pt x="55" y="2331"/>
                    <a:pt x="55" y="2385"/>
                    <a:pt x="73" y="2426"/>
                  </a:cubicBezTo>
                  <a:cubicBezTo>
                    <a:pt x="73" y="2462"/>
                    <a:pt x="91" y="2498"/>
                    <a:pt x="114" y="2539"/>
                  </a:cubicBezTo>
                  <a:cubicBezTo>
                    <a:pt x="114" y="2557"/>
                    <a:pt x="132" y="2593"/>
                    <a:pt x="132" y="2629"/>
                  </a:cubicBezTo>
                  <a:cubicBezTo>
                    <a:pt x="150" y="2669"/>
                    <a:pt x="150" y="2687"/>
                    <a:pt x="168" y="2723"/>
                  </a:cubicBezTo>
                  <a:cubicBezTo>
                    <a:pt x="186" y="2782"/>
                    <a:pt x="204" y="2818"/>
                    <a:pt x="226" y="2854"/>
                  </a:cubicBezTo>
                  <a:cubicBezTo>
                    <a:pt x="262" y="2931"/>
                    <a:pt x="298" y="2989"/>
                    <a:pt x="298" y="2989"/>
                  </a:cubicBezTo>
                  <a:cubicBezTo>
                    <a:pt x="298" y="2989"/>
                    <a:pt x="298" y="2967"/>
                    <a:pt x="280" y="2949"/>
                  </a:cubicBezTo>
                  <a:lnTo>
                    <a:pt x="280" y="2854"/>
                  </a:lnTo>
                  <a:cubicBezTo>
                    <a:pt x="262" y="2800"/>
                    <a:pt x="262" y="2764"/>
                    <a:pt x="262" y="2705"/>
                  </a:cubicBezTo>
                  <a:cubicBezTo>
                    <a:pt x="244" y="2669"/>
                    <a:pt x="244" y="2629"/>
                    <a:pt x="244" y="2611"/>
                  </a:cubicBezTo>
                  <a:lnTo>
                    <a:pt x="244" y="2498"/>
                  </a:lnTo>
                  <a:cubicBezTo>
                    <a:pt x="226" y="2462"/>
                    <a:pt x="226" y="2426"/>
                    <a:pt x="226" y="2385"/>
                  </a:cubicBezTo>
                  <a:lnTo>
                    <a:pt x="226" y="2273"/>
                  </a:lnTo>
                  <a:cubicBezTo>
                    <a:pt x="226" y="2201"/>
                    <a:pt x="204" y="2106"/>
                    <a:pt x="226" y="2029"/>
                  </a:cubicBezTo>
                  <a:lnTo>
                    <a:pt x="226" y="1899"/>
                  </a:lnTo>
                  <a:lnTo>
                    <a:pt x="226" y="1750"/>
                  </a:lnTo>
                  <a:lnTo>
                    <a:pt x="226" y="1691"/>
                  </a:lnTo>
                  <a:lnTo>
                    <a:pt x="226" y="1615"/>
                  </a:lnTo>
                  <a:cubicBezTo>
                    <a:pt x="244" y="1578"/>
                    <a:pt x="244" y="1524"/>
                    <a:pt x="244" y="1484"/>
                  </a:cubicBezTo>
                  <a:cubicBezTo>
                    <a:pt x="244" y="1430"/>
                    <a:pt x="262" y="1389"/>
                    <a:pt x="262" y="1335"/>
                  </a:cubicBezTo>
                  <a:cubicBezTo>
                    <a:pt x="262" y="1299"/>
                    <a:pt x="262" y="1240"/>
                    <a:pt x="280" y="1204"/>
                  </a:cubicBezTo>
                  <a:cubicBezTo>
                    <a:pt x="280" y="1110"/>
                    <a:pt x="298" y="1015"/>
                    <a:pt x="316" y="938"/>
                  </a:cubicBezTo>
                  <a:cubicBezTo>
                    <a:pt x="339" y="848"/>
                    <a:pt x="357" y="772"/>
                    <a:pt x="375" y="695"/>
                  </a:cubicBezTo>
                  <a:cubicBezTo>
                    <a:pt x="375" y="659"/>
                    <a:pt x="375" y="641"/>
                    <a:pt x="393" y="623"/>
                  </a:cubicBezTo>
                  <a:lnTo>
                    <a:pt x="393" y="564"/>
                  </a:lnTo>
                  <a:cubicBezTo>
                    <a:pt x="411" y="528"/>
                    <a:pt x="411" y="510"/>
                    <a:pt x="429" y="470"/>
                  </a:cubicBezTo>
                  <a:cubicBezTo>
                    <a:pt x="429" y="434"/>
                    <a:pt x="452" y="397"/>
                    <a:pt x="452" y="357"/>
                  </a:cubicBezTo>
                  <a:cubicBezTo>
                    <a:pt x="452" y="339"/>
                    <a:pt x="470" y="303"/>
                    <a:pt x="470" y="285"/>
                  </a:cubicBezTo>
                  <a:cubicBezTo>
                    <a:pt x="488" y="226"/>
                    <a:pt x="506" y="172"/>
                    <a:pt x="524" y="131"/>
                  </a:cubicBezTo>
                  <a:cubicBezTo>
                    <a:pt x="524" y="95"/>
                    <a:pt x="542" y="59"/>
                    <a:pt x="542" y="37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 rot="313098">
              <a:off x="8036190" y="1055088"/>
              <a:ext cx="96657" cy="177538"/>
            </a:xfrm>
            <a:custGeom>
              <a:avLst/>
              <a:gdLst/>
              <a:ahLst/>
              <a:cxnLst/>
              <a:rect l="l" t="t" r="r" b="b"/>
              <a:pathLst>
                <a:path w="1299" h="2386" extrusionOk="0">
                  <a:moveTo>
                    <a:pt x="1281" y="1"/>
                  </a:moveTo>
                  <a:cubicBezTo>
                    <a:pt x="1258" y="19"/>
                    <a:pt x="1258" y="37"/>
                    <a:pt x="1240" y="77"/>
                  </a:cubicBezTo>
                  <a:cubicBezTo>
                    <a:pt x="1240" y="113"/>
                    <a:pt x="1222" y="172"/>
                    <a:pt x="1204" y="208"/>
                  </a:cubicBezTo>
                  <a:cubicBezTo>
                    <a:pt x="1204" y="244"/>
                    <a:pt x="1186" y="262"/>
                    <a:pt x="1186" y="303"/>
                  </a:cubicBezTo>
                  <a:cubicBezTo>
                    <a:pt x="1168" y="321"/>
                    <a:pt x="1168" y="357"/>
                    <a:pt x="1146" y="375"/>
                  </a:cubicBezTo>
                  <a:cubicBezTo>
                    <a:pt x="1146" y="415"/>
                    <a:pt x="1128" y="451"/>
                    <a:pt x="1128" y="469"/>
                  </a:cubicBezTo>
                  <a:cubicBezTo>
                    <a:pt x="1110" y="510"/>
                    <a:pt x="1092" y="546"/>
                    <a:pt x="1092" y="582"/>
                  </a:cubicBezTo>
                  <a:cubicBezTo>
                    <a:pt x="1056" y="641"/>
                    <a:pt x="1033" y="713"/>
                    <a:pt x="997" y="789"/>
                  </a:cubicBezTo>
                  <a:cubicBezTo>
                    <a:pt x="961" y="866"/>
                    <a:pt x="943" y="938"/>
                    <a:pt x="902" y="1015"/>
                  </a:cubicBezTo>
                  <a:cubicBezTo>
                    <a:pt x="884" y="1051"/>
                    <a:pt x="866" y="1091"/>
                    <a:pt x="848" y="1128"/>
                  </a:cubicBezTo>
                  <a:cubicBezTo>
                    <a:pt x="830" y="1164"/>
                    <a:pt x="808" y="1204"/>
                    <a:pt x="790" y="1240"/>
                  </a:cubicBezTo>
                  <a:cubicBezTo>
                    <a:pt x="754" y="1276"/>
                    <a:pt x="736" y="1317"/>
                    <a:pt x="718" y="1353"/>
                  </a:cubicBezTo>
                  <a:cubicBezTo>
                    <a:pt x="695" y="1389"/>
                    <a:pt x="677" y="1430"/>
                    <a:pt x="659" y="1466"/>
                  </a:cubicBezTo>
                  <a:cubicBezTo>
                    <a:pt x="623" y="1542"/>
                    <a:pt x="564" y="1596"/>
                    <a:pt x="528" y="1673"/>
                  </a:cubicBezTo>
                  <a:cubicBezTo>
                    <a:pt x="492" y="1727"/>
                    <a:pt x="434" y="1804"/>
                    <a:pt x="397" y="1862"/>
                  </a:cubicBezTo>
                  <a:cubicBezTo>
                    <a:pt x="357" y="1916"/>
                    <a:pt x="321" y="1975"/>
                    <a:pt x="285" y="2029"/>
                  </a:cubicBezTo>
                  <a:cubicBezTo>
                    <a:pt x="244" y="2088"/>
                    <a:pt x="208" y="2124"/>
                    <a:pt x="172" y="2178"/>
                  </a:cubicBezTo>
                  <a:cubicBezTo>
                    <a:pt x="132" y="2218"/>
                    <a:pt x="113" y="2254"/>
                    <a:pt x="77" y="2291"/>
                  </a:cubicBezTo>
                  <a:cubicBezTo>
                    <a:pt x="41" y="2349"/>
                    <a:pt x="1" y="2385"/>
                    <a:pt x="1" y="2385"/>
                  </a:cubicBezTo>
                  <a:cubicBezTo>
                    <a:pt x="1" y="2385"/>
                    <a:pt x="59" y="2367"/>
                    <a:pt x="113" y="2313"/>
                  </a:cubicBezTo>
                  <a:cubicBezTo>
                    <a:pt x="154" y="2291"/>
                    <a:pt x="190" y="2273"/>
                    <a:pt x="226" y="2236"/>
                  </a:cubicBezTo>
                  <a:cubicBezTo>
                    <a:pt x="285" y="2200"/>
                    <a:pt x="321" y="2160"/>
                    <a:pt x="379" y="2124"/>
                  </a:cubicBezTo>
                  <a:cubicBezTo>
                    <a:pt x="434" y="2088"/>
                    <a:pt x="470" y="2029"/>
                    <a:pt x="528" y="1975"/>
                  </a:cubicBezTo>
                  <a:cubicBezTo>
                    <a:pt x="564" y="1952"/>
                    <a:pt x="582" y="1916"/>
                    <a:pt x="623" y="1880"/>
                  </a:cubicBezTo>
                  <a:cubicBezTo>
                    <a:pt x="641" y="1862"/>
                    <a:pt x="677" y="1822"/>
                    <a:pt x="695" y="1786"/>
                  </a:cubicBezTo>
                  <a:cubicBezTo>
                    <a:pt x="718" y="1768"/>
                    <a:pt x="754" y="1727"/>
                    <a:pt x="772" y="1691"/>
                  </a:cubicBezTo>
                  <a:cubicBezTo>
                    <a:pt x="790" y="1673"/>
                    <a:pt x="790" y="1655"/>
                    <a:pt x="808" y="1637"/>
                  </a:cubicBezTo>
                  <a:cubicBezTo>
                    <a:pt x="830" y="1614"/>
                    <a:pt x="830" y="1596"/>
                    <a:pt x="848" y="1578"/>
                  </a:cubicBezTo>
                  <a:cubicBezTo>
                    <a:pt x="866" y="1542"/>
                    <a:pt x="902" y="1502"/>
                    <a:pt x="920" y="1466"/>
                  </a:cubicBezTo>
                  <a:cubicBezTo>
                    <a:pt x="943" y="1430"/>
                    <a:pt x="961" y="1389"/>
                    <a:pt x="979" y="1353"/>
                  </a:cubicBezTo>
                  <a:cubicBezTo>
                    <a:pt x="1015" y="1317"/>
                    <a:pt x="1033" y="1276"/>
                    <a:pt x="1056" y="1240"/>
                  </a:cubicBezTo>
                  <a:cubicBezTo>
                    <a:pt x="1074" y="1186"/>
                    <a:pt x="1092" y="1146"/>
                    <a:pt x="1110" y="1110"/>
                  </a:cubicBezTo>
                  <a:cubicBezTo>
                    <a:pt x="1128" y="1073"/>
                    <a:pt x="1146" y="1033"/>
                    <a:pt x="1146" y="979"/>
                  </a:cubicBezTo>
                  <a:cubicBezTo>
                    <a:pt x="1168" y="938"/>
                    <a:pt x="1186" y="902"/>
                    <a:pt x="1186" y="866"/>
                  </a:cubicBezTo>
                  <a:cubicBezTo>
                    <a:pt x="1222" y="789"/>
                    <a:pt x="1240" y="695"/>
                    <a:pt x="1240" y="623"/>
                  </a:cubicBezTo>
                  <a:cubicBezTo>
                    <a:pt x="1258" y="582"/>
                    <a:pt x="1258" y="546"/>
                    <a:pt x="1281" y="510"/>
                  </a:cubicBezTo>
                  <a:lnTo>
                    <a:pt x="1281" y="415"/>
                  </a:lnTo>
                  <a:cubicBezTo>
                    <a:pt x="1299" y="339"/>
                    <a:pt x="1299" y="285"/>
                    <a:pt x="1299" y="226"/>
                  </a:cubicBezTo>
                  <a:lnTo>
                    <a:pt x="1299" y="95"/>
                  </a:lnTo>
                  <a:cubicBezTo>
                    <a:pt x="1299" y="59"/>
                    <a:pt x="1281" y="19"/>
                    <a:pt x="1281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 rot="313098">
              <a:off x="7481521" y="1311060"/>
              <a:ext cx="76864" cy="166080"/>
            </a:xfrm>
            <a:custGeom>
              <a:avLst/>
              <a:gdLst/>
              <a:ahLst/>
              <a:cxnLst/>
              <a:rect l="l" t="t" r="r" b="b"/>
              <a:pathLst>
                <a:path w="1033" h="2232" extrusionOk="0">
                  <a:moveTo>
                    <a:pt x="1032" y="0"/>
                  </a:moveTo>
                  <a:lnTo>
                    <a:pt x="1014" y="18"/>
                  </a:lnTo>
                  <a:cubicBezTo>
                    <a:pt x="996" y="36"/>
                    <a:pt x="978" y="36"/>
                    <a:pt x="960" y="54"/>
                  </a:cubicBezTo>
                  <a:cubicBezTo>
                    <a:pt x="938" y="72"/>
                    <a:pt x="920" y="113"/>
                    <a:pt x="902" y="131"/>
                  </a:cubicBezTo>
                  <a:cubicBezTo>
                    <a:pt x="866" y="167"/>
                    <a:pt x="848" y="203"/>
                    <a:pt x="807" y="244"/>
                  </a:cubicBezTo>
                  <a:cubicBezTo>
                    <a:pt x="771" y="280"/>
                    <a:pt x="753" y="338"/>
                    <a:pt x="712" y="392"/>
                  </a:cubicBezTo>
                  <a:cubicBezTo>
                    <a:pt x="676" y="428"/>
                    <a:pt x="640" y="505"/>
                    <a:pt x="600" y="564"/>
                  </a:cubicBezTo>
                  <a:cubicBezTo>
                    <a:pt x="582" y="582"/>
                    <a:pt x="582" y="618"/>
                    <a:pt x="564" y="654"/>
                  </a:cubicBezTo>
                  <a:cubicBezTo>
                    <a:pt x="546" y="694"/>
                    <a:pt x="528" y="712"/>
                    <a:pt x="509" y="748"/>
                  </a:cubicBezTo>
                  <a:cubicBezTo>
                    <a:pt x="469" y="825"/>
                    <a:pt x="433" y="902"/>
                    <a:pt x="415" y="974"/>
                  </a:cubicBezTo>
                  <a:cubicBezTo>
                    <a:pt x="284" y="1258"/>
                    <a:pt x="171" y="1578"/>
                    <a:pt x="95" y="1821"/>
                  </a:cubicBezTo>
                  <a:cubicBezTo>
                    <a:pt x="59" y="1952"/>
                    <a:pt x="36" y="2047"/>
                    <a:pt x="18" y="2119"/>
                  </a:cubicBezTo>
                  <a:cubicBezTo>
                    <a:pt x="0" y="2159"/>
                    <a:pt x="0" y="2195"/>
                    <a:pt x="0" y="2213"/>
                  </a:cubicBezTo>
                  <a:lnTo>
                    <a:pt x="0" y="2231"/>
                  </a:lnTo>
                  <a:cubicBezTo>
                    <a:pt x="18" y="2213"/>
                    <a:pt x="36" y="2195"/>
                    <a:pt x="36" y="2159"/>
                  </a:cubicBezTo>
                  <a:cubicBezTo>
                    <a:pt x="59" y="2119"/>
                    <a:pt x="77" y="2083"/>
                    <a:pt x="95" y="2047"/>
                  </a:cubicBezTo>
                  <a:cubicBezTo>
                    <a:pt x="113" y="2006"/>
                    <a:pt x="149" y="1952"/>
                    <a:pt x="171" y="1916"/>
                  </a:cubicBezTo>
                  <a:cubicBezTo>
                    <a:pt x="189" y="1857"/>
                    <a:pt x="225" y="1803"/>
                    <a:pt x="244" y="1745"/>
                  </a:cubicBezTo>
                  <a:cubicBezTo>
                    <a:pt x="284" y="1691"/>
                    <a:pt x="302" y="1614"/>
                    <a:pt x="338" y="1555"/>
                  </a:cubicBezTo>
                  <a:cubicBezTo>
                    <a:pt x="374" y="1483"/>
                    <a:pt x="397" y="1425"/>
                    <a:pt x="433" y="1352"/>
                  </a:cubicBezTo>
                  <a:cubicBezTo>
                    <a:pt x="451" y="1276"/>
                    <a:pt x="487" y="1217"/>
                    <a:pt x="528" y="1145"/>
                  </a:cubicBezTo>
                  <a:cubicBezTo>
                    <a:pt x="640" y="861"/>
                    <a:pt x="771" y="582"/>
                    <a:pt x="866" y="356"/>
                  </a:cubicBezTo>
                  <a:cubicBezTo>
                    <a:pt x="884" y="316"/>
                    <a:pt x="902" y="262"/>
                    <a:pt x="938" y="226"/>
                  </a:cubicBezTo>
                  <a:cubicBezTo>
                    <a:pt x="960" y="167"/>
                    <a:pt x="960" y="131"/>
                    <a:pt x="978" y="113"/>
                  </a:cubicBezTo>
                  <a:cubicBezTo>
                    <a:pt x="996" y="72"/>
                    <a:pt x="1014" y="54"/>
                    <a:pt x="1014" y="36"/>
                  </a:cubicBezTo>
                  <a:cubicBezTo>
                    <a:pt x="1014" y="18"/>
                    <a:pt x="1032" y="0"/>
                    <a:pt x="1032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 rot="313098">
              <a:off x="8032004" y="1389898"/>
              <a:ext cx="30954" cy="179175"/>
            </a:xfrm>
            <a:custGeom>
              <a:avLst/>
              <a:gdLst/>
              <a:ahLst/>
              <a:cxnLst/>
              <a:rect l="l" t="t" r="r" b="b"/>
              <a:pathLst>
                <a:path w="416" h="240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41"/>
                    <a:pt x="1" y="59"/>
                    <a:pt x="23" y="95"/>
                  </a:cubicBezTo>
                  <a:cubicBezTo>
                    <a:pt x="23" y="131"/>
                    <a:pt x="23" y="172"/>
                    <a:pt x="41" y="226"/>
                  </a:cubicBezTo>
                  <a:cubicBezTo>
                    <a:pt x="41" y="266"/>
                    <a:pt x="59" y="320"/>
                    <a:pt x="59" y="379"/>
                  </a:cubicBezTo>
                  <a:cubicBezTo>
                    <a:pt x="96" y="604"/>
                    <a:pt x="136" y="920"/>
                    <a:pt x="190" y="1222"/>
                  </a:cubicBezTo>
                  <a:cubicBezTo>
                    <a:pt x="190" y="1299"/>
                    <a:pt x="208" y="1371"/>
                    <a:pt x="226" y="1447"/>
                  </a:cubicBezTo>
                  <a:cubicBezTo>
                    <a:pt x="226" y="1524"/>
                    <a:pt x="249" y="1596"/>
                    <a:pt x="249" y="1673"/>
                  </a:cubicBezTo>
                  <a:cubicBezTo>
                    <a:pt x="267" y="1731"/>
                    <a:pt x="285" y="1803"/>
                    <a:pt x="285" y="1862"/>
                  </a:cubicBezTo>
                  <a:cubicBezTo>
                    <a:pt x="303" y="1934"/>
                    <a:pt x="303" y="1993"/>
                    <a:pt x="321" y="2047"/>
                  </a:cubicBezTo>
                  <a:cubicBezTo>
                    <a:pt x="339" y="2105"/>
                    <a:pt x="339" y="2160"/>
                    <a:pt x="362" y="2200"/>
                  </a:cubicBezTo>
                  <a:cubicBezTo>
                    <a:pt x="362" y="2254"/>
                    <a:pt x="362" y="2295"/>
                    <a:pt x="380" y="2331"/>
                  </a:cubicBezTo>
                  <a:cubicBezTo>
                    <a:pt x="380" y="2367"/>
                    <a:pt x="398" y="2385"/>
                    <a:pt x="398" y="2407"/>
                  </a:cubicBezTo>
                  <a:cubicBezTo>
                    <a:pt x="398" y="2367"/>
                    <a:pt x="398" y="2349"/>
                    <a:pt x="416" y="2313"/>
                  </a:cubicBezTo>
                  <a:lnTo>
                    <a:pt x="416" y="1993"/>
                  </a:lnTo>
                  <a:cubicBezTo>
                    <a:pt x="416" y="1731"/>
                    <a:pt x="398" y="1393"/>
                    <a:pt x="339" y="1091"/>
                  </a:cubicBezTo>
                  <a:cubicBezTo>
                    <a:pt x="321" y="997"/>
                    <a:pt x="321" y="920"/>
                    <a:pt x="303" y="848"/>
                  </a:cubicBezTo>
                  <a:cubicBezTo>
                    <a:pt x="303" y="807"/>
                    <a:pt x="285" y="771"/>
                    <a:pt x="285" y="735"/>
                  </a:cubicBezTo>
                  <a:cubicBezTo>
                    <a:pt x="267" y="695"/>
                    <a:pt x="267" y="677"/>
                    <a:pt x="249" y="640"/>
                  </a:cubicBezTo>
                  <a:cubicBezTo>
                    <a:pt x="249" y="564"/>
                    <a:pt x="226" y="510"/>
                    <a:pt x="208" y="433"/>
                  </a:cubicBezTo>
                  <a:cubicBezTo>
                    <a:pt x="190" y="379"/>
                    <a:pt x="172" y="320"/>
                    <a:pt x="154" y="284"/>
                  </a:cubicBezTo>
                  <a:cubicBezTo>
                    <a:pt x="136" y="226"/>
                    <a:pt x="114" y="190"/>
                    <a:pt x="96" y="154"/>
                  </a:cubicBezTo>
                  <a:cubicBezTo>
                    <a:pt x="78" y="113"/>
                    <a:pt x="59" y="77"/>
                    <a:pt x="41" y="59"/>
                  </a:cubicBezTo>
                  <a:cubicBezTo>
                    <a:pt x="23" y="41"/>
                    <a:pt x="23" y="18"/>
                    <a:pt x="1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 rot="313098">
              <a:off x="7995586" y="1515394"/>
              <a:ext cx="26564" cy="25224"/>
            </a:xfrm>
            <a:custGeom>
              <a:avLst/>
              <a:gdLst/>
              <a:ahLst/>
              <a:cxnLst/>
              <a:rect l="l" t="t" r="r" b="b"/>
              <a:pathLst>
                <a:path w="357" h="339" extrusionOk="0">
                  <a:moveTo>
                    <a:pt x="339" y="185"/>
                  </a:moveTo>
                  <a:cubicBezTo>
                    <a:pt x="339" y="262"/>
                    <a:pt x="262" y="338"/>
                    <a:pt x="167" y="338"/>
                  </a:cubicBezTo>
                  <a:cubicBezTo>
                    <a:pt x="73" y="316"/>
                    <a:pt x="1" y="244"/>
                    <a:pt x="19" y="149"/>
                  </a:cubicBezTo>
                  <a:cubicBezTo>
                    <a:pt x="19" y="54"/>
                    <a:pt x="91" y="0"/>
                    <a:pt x="185" y="0"/>
                  </a:cubicBezTo>
                  <a:cubicBezTo>
                    <a:pt x="280" y="18"/>
                    <a:pt x="357" y="90"/>
                    <a:pt x="339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 rot="313098">
              <a:off x="7586955" y="1361451"/>
              <a:ext cx="25224" cy="2522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39" y="167"/>
                  </a:moveTo>
                  <a:cubicBezTo>
                    <a:pt x="321" y="262"/>
                    <a:pt x="248" y="339"/>
                    <a:pt x="154" y="321"/>
                  </a:cubicBezTo>
                  <a:cubicBezTo>
                    <a:pt x="59" y="321"/>
                    <a:pt x="0" y="244"/>
                    <a:pt x="0" y="149"/>
                  </a:cubicBezTo>
                  <a:cubicBezTo>
                    <a:pt x="0" y="55"/>
                    <a:pt x="95" y="1"/>
                    <a:pt x="172" y="1"/>
                  </a:cubicBezTo>
                  <a:cubicBezTo>
                    <a:pt x="266" y="1"/>
                    <a:pt x="339" y="95"/>
                    <a:pt x="33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 rot="313098">
              <a:off x="7972713" y="1437813"/>
              <a:ext cx="32293" cy="31921"/>
            </a:xfrm>
            <a:custGeom>
              <a:avLst/>
              <a:gdLst/>
              <a:ahLst/>
              <a:cxnLst/>
              <a:rect l="l" t="t" r="r" b="b"/>
              <a:pathLst>
                <a:path w="434" h="429" extrusionOk="0">
                  <a:moveTo>
                    <a:pt x="434" y="225"/>
                  </a:moveTo>
                  <a:cubicBezTo>
                    <a:pt x="416" y="338"/>
                    <a:pt x="321" y="428"/>
                    <a:pt x="208" y="410"/>
                  </a:cubicBezTo>
                  <a:cubicBezTo>
                    <a:pt x="96" y="410"/>
                    <a:pt x="1" y="316"/>
                    <a:pt x="19" y="185"/>
                  </a:cubicBezTo>
                  <a:cubicBezTo>
                    <a:pt x="19" y="72"/>
                    <a:pt x="114" y="0"/>
                    <a:pt x="244" y="0"/>
                  </a:cubicBezTo>
                  <a:cubicBezTo>
                    <a:pt x="357" y="18"/>
                    <a:pt x="434" y="113"/>
                    <a:pt x="434" y="22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 rot="313098">
              <a:off x="7630472" y="1527147"/>
              <a:ext cx="33633" cy="32293"/>
            </a:xfrm>
            <a:custGeom>
              <a:avLst/>
              <a:gdLst/>
              <a:ahLst/>
              <a:cxnLst/>
              <a:rect l="l" t="t" r="r" b="b"/>
              <a:pathLst>
                <a:path w="452" h="434" extrusionOk="0">
                  <a:moveTo>
                    <a:pt x="433" y="226"/>
                  </a:moveTo>
                  <a:cubicBezTo>
                    <a:pt x="433" y="357"/>
                    <a:pt x="320" y="434"/>
                    <a:pt x="208" y="434"/>
                  </a:cubicBezTo>
                  <a:cubicBezTo>
                    <a:pt x="95" y="416"/>
                    <a:pt x="0" y="321"/>
                    <a:pt x="23" y="208"/>
                  </a:cubicBezTo>
                  <a:cubicBezTo>
                    <a:pt x="23" y="96"/>
                    <a:pt x="136" y="1"/>
                    <a:pt x="248" y="1"/>
                  </a:cubicBezTo>
                  <a:cubicBezTo>
                    <a:pt x="361" y="19"/>
                    <a:pt x="451" y="114"/>
                    <a:pt x="433" y="22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 rot="313098">
              <a:off x="7527914" y="1427362"/>
              <a:ext cx="22546" cy="21206"/>
            </a:xfrm>
            <a:custGeom>
              <a:avLst/>
              <a:gdLst/>
              <a:ahLst/>
              <a:cxnLst/>
              <a:rect l="l" t="t" r="r" b="b"/>
              <a:pathLst>
                <a:path w="303" h="285" extrusionOk="0">
                  <a:moveTo>
                    <a:pt x="284" y="154"/>
                  </a:moveTo>
                  <a:cubicBezTo>
                    <a:pt x="284" y="226"/>
                    <a:pt x="226" y="284"/>
                    <a:pt x="131" y="284"/>
                  </a:cubicBezTo>
                  <a:cubicBezTo>
                    <a:pt x="59" y="284"/>
                    <a:pt x="0" y="208"/>
                    <a:pt x="0" y="131"/>
                  </a:cubicBezTo>
                  <a:cubicBezTo>
                    <a:pt x="18" y="59"/>
                    <a:pt x="77" y="0"/>
                    <a:pt x="172" y="0"/>
                  </a:cubicBezTo>
                  <a:cubicBezTo>
                    <a:pt x="244" y="0"/>
                    <a:pt x="302" y="77"/>
                    <a:pt x="284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 rot="313098">
              <a:off x="7836696" y="1563685"/>
              <a:ext cx="22546" cy="22546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285" y="149"/>
                  </a:moveTo>
                  <a:cubicBezTo>
                    <a:pt x="285" y="244"/>
                    <a:pt x="208" y="302"/>
                    <a:pt x="131" y="284"/>
                  </a:cubicBezTo>
                  <a:cubicBezTo>
                    <a:pt x="59" y="284"/>
                    <a:pt x="1" y="208"/>
                    <a:pt x="1" y="131"/>
                  </a:cubicBezTo>
                  <a:cubicBezTo>
                    <a:pt x="19" y="59"/>
                    <a:pt x="77" y="0"/>
                    <a:pt x="154" y="0"/>
                  </a:cubicBezTo>
                  <a:cubicBezTo>
                    <a:pt x="244" y="18"/>
                    <a:pt x="303" y="77"/>
                    <a:pt x="285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 rot="313098">
              <a:off x="7641549" y="1387001"/>
              <a:ext cx="72548" cy="107743"/>
            </a:xfrm>
            <a:custGeom>
              <a:avLst/>
              <a:gdLst/>
              <a:ahLst/>
              <a:cxnLst/>
              <a:rect l="l" t="t" r="r" b="b"/>
              <a:pathLst>
                <a:path w="975" h="1448" extrusionOk="0">
                  <a:moveTo>
                    <a:pt x="280" y="0"/>
                  </a:moveTo>
                  <a:cubicBezTo>
                    <a:pt x="429" y="469"/>
                    <a:pt x="677" y="618"/>
                    <a:pt x="975" y="564"/>
                  </a:cubicBezTo>
                  <a:cubicBezTo>
                    <a:pt x="695" y="694"/>
                    <a:pt x="582" y="956"/>
                    <a:pt x="713" y="1447"/>
                  </a:cubicBezTo>
                  <a:cubicBezTo>
                    <a:pt x="542" y="996"/>
                    <a:pt x="339" y="789"/>
                    <a:pt x="1" y="866"/>
                  </a:cubicBezTo>
                  <a:cubicBezTo>
                    <a:pt x="298" y="730"/>
                    <a:pt x="411" y="469"/>
                    <a:pt x="28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 rot="313098">
              <a:off x="7866481" y="1427125"/>
              <a:ext cx="74185" cy="110422"/>
            </a:xfrm>
            <a:custGeom>
              <a:avLst/>
              <a:gdLst/>
              <a:ahLst/>
              <a:cxnLst/>
              <a:rect l="l" t="t" r="r" b="b"/>
              <a:pathLst>
                <a:path w="997" h="1484" extrusionOk="0">
                  <a:moveTo>
                    <a:pt x="505" y="1"/>
                  </a:moveTo>
                  <a:cubicBezTo>
                    <a:pt x="523" y="492"/>
                    <a:pt x="695" y="717"/>
                    <a:pt x="997" y="753"/>
                  </a:cubicBezTo>
                  <a:cubicBezTo>
                    <a:pt x="677" y="771"/>
                    <a:pt x="505" y="997"/>
                    <a:pt x="487" y="1484"/>
                  </a:cubicBezTo>
                  <a:cubicBezTo>
                    <a:pt x="469" y="1015"/>
                    <a:pt x="321" y="753"/>
                    <a:pt x="1" y="735"/>
                  </a:cubicBezTo>
                  <a:cubicBezTo>
                    <a:pt x="321" y="695"/>
                    <a:pt x="487" y="492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 rot="313098">
              <a:off x="7675741" y="799058"/>
              <a:ext cx="392802" cy="395481"/>
            </a:xfrm>
            <a:custGeom>
              <a:avLst/>
              <a:gdLst/>
              <a:ahLst/>
              <a:cxnLst/>
              <a:rect l="l" t="t" r="r" b="b"/>
              <a:pathLst>
                <a:path w="5279" h="5315" extrusionOk="0">
                  <a:moveTo>
                    <a:pt x="5053" y="2628"/>
                  </a:moveTo>
                  <a:cubicBezTo>
                    <a:pt x="5279" y="2479"/>
                    <a:pt x="5238" y="2290"/>
                    <a:pt x="4995" y="2195"/>
                  </a:cubicBezTo>
                  <a:lnTo>
                    <a:pt x="4039" y="1880"/>
                  </a:lnTo>
                  <a:cubicBezTo>
                    <a:pt x="3773" y="1803"/>
                    <a:pt x="3512" y="1519"/>
                    <a:pt x="3435" y="1258"/>
                  </a:cubicBezTo>
                  <a:lnTo>
                    <a:pt x="3156" y="302"/>
                  </a:lnTo>
                  <a:cubicBezTo>
                    <a:pt x="3079" y="36"/>
                    <a:pt x="2890" y="0"/>
                    <a:pt x="2723" y="226"/>
                  </a:cubicBezTo>
                  <a:lnTo>
                    <a:pt x="2141" y="1032"/>
                  </a:lnTo>
                  <a:cubicBezTo>
                    <a:pt x="1970" y="1258"/>
                    <a:pt x="1632" y="1429"/>
                    <a:pt x="1353" y="1407"/>
                  </a:cubicBezTo>
                  <a:lnTo>
                    <a:pt x="356" y="1389"/>
                  </a:lnTo>
                  <a:cubicBezTo>
                    <a:pt x="72" y="1371"/>
                    <a:pt x="0" y="1542"/>
                    <a:pt x="149" y="1767"/>
                  </a:cubicBezTo>
                  <a:lnTo>
                    <a:pt x="730" y="2574"/>
                  </a:lnTo>
                  <a:cubicBezTo>
                    <a:pt x="902" y="2799"/>
                    <a:pt x="938" y="3174"/>
                    <a:pt x="861" y="3435"/>
                  </a:cubicBezTo>
                  <a:lnTo>
                    <a:pt x="505" y="4377"/>
                  </a:lnTo>
                  <a:cubicBezTo>
                    <a:pt x="433" y="4639"/>
                    <a:pt x="564" y="4769"/>
                    <a:pt x="807" y="4697"/>
                  </a:cubicBezTo>
                  <a:lnTo>
                    <a:pt x="1785" y="4395"/>
                  </a:lnTo>
                  <a:cubicBezTo>
                    <a:pt x="2029" y="4301"/>
                    <a:pt x="2403" y="4377"/>
                    <a:pt x="2628" y="4544"/>
                  </a:cubicBezTo>
                  <a:lnTo>
                    <a:pt x="3417" y="5166"/>
                  </a:lnTo>
                  <a:cubicBezTo>
                    <a:pt x="3624" y="5315"/>
                    <a:pt x="3814" y="5238"/>
                    <a:pt x="3814" y="4977"/>
                  </a:cubicBezTo>
                  <a:lnTo>
                    <a:pt x="3814" y="3962"/>
                  </a:lnTo>
                  <a:cubicBezTo>
                    <a:pt x="3814" y="3701"/>
                    <a:pt x="3999" y="3345"/>
                    <a:pt x="4224" y="3192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 rot="313098">
              <a:off x="7783416" y="908009"/>
              <a:ext cx="176125" cy="177464"/>
            </a:xfrm>
            <a:custGeom>
              <a:avLst/>
              <a:gdLst/>
              <a:ahLst/>
              <a:cxnLst/>
              <a:rect l="l" t="t" r="r" b="b"/>
              <a:pathLst>
                <a:path w="2367" h="2385" extrusionOk="0">
                  <a:moveTo>
                    <a:pt x="2272" y="1181"/>
                  </a:moveTo>
                  <a:cubicBezTo>
                    <a:pt x="2367" y="1109"/>
                    <a:pt x="2367" y="1032"/>
                    <a:pt x="2254" y="996"/>
                  </a:cubicBezTo>
                  <a:lnTo>
                    <a:pt x="1821" y="843"/>
                  </a:lnTo>
                  <a:cubicBezTo>
                    <a:pt x="1709" y="807"/>
                    <a:pt x="1578" y="694"/>
                    <a:pt x="1555" y="564"/>
                  </a:cubicBezTo>
                  <a:lnTo>
                    <a:pt x="1425" y="131"/>
                  </a:lnTo>
                  <a:cubicBezTo>
                    <a:pt x="1389" y="18"/>
                    <a:pt x="1312" y="0"/>
                    <a:pt x="1240" y="95"/>
                  </a:cubicBezTo>
                  <a:lnTo>
                    <a:pt x="956" y="469"/>
                  </a:lnTo>
                  <a:cubicBezTo>
                    <a:pt x="902" y="564"/>
                    <a:pt x="730" y="640"/>
                    <a:pt x="618" y="640"/>
                  </a:cubicBezTo>
                  <a:lnTo>
                    <a:pt x="167" y="618"/>
                  </a:lnTo>
                  <a:cubicBezTo>
                    <a:pt x="36" y="618"/>
                    <a:pt x="0" y="694"/>
                    <a:pt x="72" y="789"/>
                  </a:cubicBezTo>
                  <a:lnTo>
                    <a:pt x="338" y="1163"/>
                  </a:lnTo>
                  <a:cubicBezTo>
                    <a:pt x="410" y="1258"/>
                    <a:pt x="428" y="1429"/>
                    <a:pt x="392" y="1542"/>
                  </a:cubicBezTo>
                  <a:lnTo>
                    <a:pt x="244" y="1970"/>
                  </a:lnTo>
                  <a:cubicBezTo>
                    <a:pt x="203" y="2083"/>
                    <a:pt x="262" y="2141"/>
                    <a:pt x="374" y="2105"/>
                  </a:cubicBezTo>
                  <a:lnTo>
                    <a:pt x="807" y="1970"/>
                  </a:lnTo>
                  <a:cubicBezTo>
                    <a:pt x="920" y="1934"/>
                    <a:pt x="1087" y="1970"/>
                    <a:pt x="1181" y="2047"/>
                  </a:cubicBezTo>
                  <a:lnTo>
                    <a:pt x="1537" y="2308"/>
                  </a:lnTo>
                  <a:cubicBezTo>
                    <a:pt x="1632" y="2385"/>
                    <a:pt x="1709" y="2349"/>
                    <a:pt x="1709" y="2236"/>
                  </a:cubicBezTo>
                  <a:lnTo>
                    <a:pt x="1727" y="1785"/>
                  </a:lnTo>
                  <a:cubicBezTo>
                    <a:pt x="1727" y="1655"/>
                    <a:pt x="1803" y="1501"/>
                    <a:pt x="1893" y="1447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 rot="313098">
              <a:off x="7911113" y="836391"/>
              <a:ext cx="18528" cy="61461"/>
            </a:xfrm>
            <a:custGeom>
              <a:avLst/>
              <a:gdLst/>
              <a:ahLst/>
              <a:cxnLst/>
              <a:rect l="l" t="t" r="r" b="b"/>
              <a:pathLst>
                <a:path w="249" h="826" extrusionOk="0">
                  <a:moveTo>
                    <a:pt x="0" y="1"/>
                  </a:moveTo>
                  <a:lnTo>
                    <a:pt x="0" y="37"/>
                  </a:lnTo>
                  <a:lnTo>
                    <a:pt x="0" y="150"/>
                  </a:lnTo>
                  <a:cubicBezTo>
                    <a:pt x="0" y="190"/>
                    <a:pt x="23" y="226"/>
                    <a:pt x="23" y="280"/>
                  </a:cubicBezTo>
                  <a:cubicBezTo>
                    <a:pt x="41" y="339"/>
                    <a:pt x="41" y="393"/>
                    <a:pt x="59" y="434"/>
                  </a:cubicBezTo>
                  <a:cubicBezTo>
                    <a:pt x="77" y="488"/>
                    <a:pt x="95" y="546"/>
                    <a:pt x="113" y="582"/>
                  </a:cubicBezTo>
                  <a:cubicBezTo>
                    <a:pt x="136" y="641"/>
                    <a:pt x="154" y="677"/>
                    <a:pt x="172" y="713"/>
                  </a:cubicBezTo>
                  <a:cubicBezTo>
                    <a:pt x="190" y="754"/>
                    <a:pt x="208" y="790"/>
                    <a:pt x="226" y="808"/>
                  </a:cubicBezTo>
                  <a:cubicBezTo>
                    <a:pt x="226" y="826"/>
                    <a:pt x="248" y="826"/>
                    <a:pt x="248" y="826"/>
                  </a:cubicBezTo>
                  <a:lnTo>
                    <a:pt x="248" y="790"/>
                  </a:lnTo>
                  <a:cubicBezTo>
                    <a:pt x="248" y="772"/>
                    <a:pt x="248" y="731"/>
                    <a:pt x="226" y="695"/>
                  </a:cubicBezTo>
                  <a:cubicBezTo>
                    <a:pt x="226" y="619"/>
                    <a:pt x="208" y="506"/>
                    <a:pt x="172" y="416"/>
                  </a:cubicBezTo>
                  <a:cubicBezTo>
                    <a:pt x="154" y="357"/>
                    <a:pt x="136" y="303"/>
                    <a:pt x="113" y="262"/>
                  </a:cubicBezTo>
                  <a:cubicBezTo>
                    <a:pt x="113" y="244"/>
                    <a:pt x="95" y="208"/>
                    <a:pt x="95" y="190"/>
                  </a:cubicBezTo>
                  <a:cubicBezTo>
                    <a:pt x="95" y="168"/>
                    <a:pt x="77" y="150"/>
                    <a:pt x="77" y="132"/>
                  </a:cubicBezTo>
                  <a:cubicBezTo>
                    <a:pt x="59" y="96"/>
                    <a:pt x="41" y="55"/>
                    <a:pt x="23" y="37"/>
                  </a:cubicBezTo>
                  <a:cubicBezTo>
                    <a:pt x="23" y="1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 rot="313098">
              <a:off x="7866931" y="831570"/>
              <a:ext cx="30954" cy="57443"/>
            </a:xfrm>
            <a:custGeom>
              <a:avLst/>
              <a:gdLst/>
              <a:ahLst/>
              <a:cxnLst/>
              <a:rect l="l" t="t" r="r" b="b"/>
              <a:pathLst>
                <a:path w="416" h="772" extrusionOk="0">
                  <a:moveTo>
                    <a:pt x="416" y="1"/>
                  </a:moveTo>
                  <a:cubicBezTo>
                    <a:pt x="416" y="1"/>
                    <a:pt x="397" y="19"/>
                    <a:pt x="397" y="37"/>
                  </a:cubicBezTo>
                  <a:cubicBezTo>
                    <a:pt x="375" y="55"/>
                    <a:pt x="339" y="73"/>
                    <a:pt x="321" y="114"/>
                  </a:cubicBezTo>
                  <a:cubicBezTo>
                    <a:pt x="285" y="132"/>
                    <a:pt x="262" y="168"/>
                    <a:pt x="226" y="208"/>
                  </a:cubicBezTo>
                  <a:cubicBezTo>
                    <a:pt x="208" y="262"/>
                    <a:pt x="172" y="298"/>
                    <a:pt x="150" y="357"/>
                  </a:cubicBezTo>
                  <a:cubicBezTo>
                    <a:pt x="132" y="393"/>
                    <a:pt x="95" y="452"/>
                    <a:pt x="77" y="488"/>
                  </a:cubicBezTo>
                  <a:cubicBezTo>
                    <a:pt x="59" y="546"/>
                    <a:pt x="59" y="582"/>
                    <a:pt x="37" y="618"/>
                  </a:cubicBezTo>
                  <a:cubicBezTo>
                    <a:pt x="19" y="677"/>
                    <a:pt x="19" y="695"/>
                    <a:pt x="19" y="731"/>
                  </a:cubicBezTo>
                  <a:cubicBezTo>
                    <a:pt x="1" y="749"/>
                    <a:pt x="1" y="772"/>
                    <a:pt x="1" y="772"/>
                  </a:cubicBezTo>
                  <a:cubicBezTo>
                    <a:pt x="1" y="772"/>
                    <a:pt x="19" y="749"/>
                    <a:pt x="37" y="731"/>
                  </a:cubicBezTo>
                  <a:cubicBezTo>
                    <a:pt x="59" y="713"/>
                    <a:pt x="77" y="695"/>
                    <a:pt x="95" y="659"/>
                  </a:cubicBezTo>
                  <a:cubicBezTo>
                    <a:pt x="150" y="600"/>
                    <a:pt x="208" y="506"/>
                    <a:pt x="244" y="411"/>
                  </a:cubicBezTo>
                  <a:cubicBezTo>
                    <a:pt x="285" y="357"/>
                    <a:pt x="303" y="321"/>
                    <a:pt x="321" y="262"/>
                  </a:cubicBezTo>
                  <a:cubicBezTo>
                    <a:pt x="339" y="244"/>
                    <a:pt x="339" y="226"/>
                    <a:pt x="357" y="208"/>
                  </a:cubicBezTo>
                  <a:cubicBezTo>
                    <a:pt x="357" y="186"/>
                    <a:pt x="357" y="150"/>
                    <a:pt x="375" y="132"/>
                  </a:cubicBezTo>
                  <a:cubicBezTo>
                    <a:pt x="397" y="96"/>
                    <a:pt x="397" y="73"/>
                    <a:pt x="416" y="37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 rot="313098">
              <a:off x="7926921" y="1094105"/>
              <a:ext cx="9822" cy="61833"/>
            </a:xfrm>
            <a:custGeom>
              <a:avLst/>
              <a:gdLst/>
              <a:ahLst/>
              <a:cxnLst/>
              <a:rect l="l" t="t" r="r" b="b"/>
              <a:pathLst>
                <a:path w="132" h="831" extrusionOk="0">
                  <a:moveTo>
                    <a:pt x="77" y="1"/>
                  </a:moveTo>
                  <a:cubicBezTo>
                    <a:pt x="77" y="1"/>
                    <a:pt x="59" y="1"/>
                    <a:pt x="59" y="41"/>
                  </a:cubicBezTo>
                  <a:cubicBezTo>
                    <a:pt x="59" y="59"/>
                    <a:pt x="37" y="95"/>
                    <a:pt x="37" y="136"/>
                  </a:cubicBezTo>
                  <a:cubicBezTo>
                    <a:pt x="19" y="208"/>
                    <a:pt x="1" y="303"/>
                    <a:pt x="1" y="416"/>
                  </a:cubicBezTo>
                  <a:cubicBezTo>
                    <a:pt x="1" y="510"/>
                    <a:pt x="19" y="623"/>
                    <a:pt x="37" y="700"/>
                  </a:cubicBezTo>
                  <a:cubicBezTo>
                    <a:pt x="37" y="736"/>
                    <a:pt x="59" y="772"/>
                    <a:pt x="59" y="790"/>
                  </a:cubicBezTo>
                  <a:cubicBezTo>
                    <a:pt x="59" y="812"/>
                    <a:pt x="77" y="830"/>
                    <a:pt x="77" y="830"/>
                  </a:cubicBezTo>
                  <a:lnTo>
                    <a:pt x="77" y="790"/>
                  </a:lnTo>
                  <a:cubicBezTo>
                    <a:pt x="95" y="772"/>
                    <a:pt x="95" y="736"/>
                    <a:pt x="95" y="700"/>
                  </a:cubicBezTo>
                  <a:cubicBezTo>
                    <a:pt x="113" y="623"/>
                    <a:pt x="131" y="510"/>
                    <a:pt x="131" y="416"/>
                  </a:cubicBezTo>
                  <a:cubicBezTo>
                    <a:pt x="131" y="303"/>
                    <a:pt x="113" y="208"/>
                    <a:pt x="95" y="136"/>
                  </a:cubicBezTo>
                  <a:cubicBezTo>
                    <a:pt x="95" y="95"/>
                    <a:pt x="95" y="59"/>
                    <a:pt x="77" y="4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 rot="313098">
              <a:off x="7980813" y="997295"/>
              <a:ext cx="54690" cy="29615"/>
            </a:xfrm>
            <a:custGeom>
              <a:avLst/>
              <a:gdLst/>
              <a:ahLst/>
              <a:cxnLst/>
              <a:rect l="l" t="t" r="r" b="b"/>
              <a:pathLst>
                <a:path w="735" h="398" extrusionOk="0">
                  <a:moveTo>
                    <a:pt x="735" y="0"/>
                  </a:moveTo>
                  <a:cubicBezTo>
                    <a:pt x="735" y="1"/>
                    <a:pt x="717" y="18"/>
                    <a:pt x="694" y="18"/>
                  </a:cubicBezTo>
                  <a:cubicBezTo>
                    <a:pt x="676" y="18"/>
                    <a:pt x="640" y="37"/>
                    <a:pt x="604" y="37"/>
                  </a:cubicBezTo>
                  <a:cubicBezTo>
                    <a:pt x="528" y="59"/>
                    <a:pt x="433" y="113"/>
                    <a:pt x="338" y="149"/>
                  </a:cubicBezTo>
                  <a:cubicBezTo>
                    <a:pt x="244" y="208"/>
                    <a:pt x="172" y="262"/>
                    <a:pt x="95" y="302"/>
                  </a:cubicBezTo>
                  <a:cubicBezTo>
                    <a:pt x="77" y="339"/>
                    <a:pt x="41" y="357"/>
                    <a:pt x="18" y="375"/>
                  </a:cubicBezTo>
                  <a:cubicBezTo>
                    <a:pt x="18" y="397"/>
                    <a:pt x="0" y="397"/>
                    <a:pt x="0" y="397"/>
                  </a:cubicBezTo>
                  <a:lnTo>
                    <a:pt x="41" y="397"/>
                  </a:lnTo>
                  <a:cubicBezTo>
                    <a:pt x="59" y="397"/>
                    <a:pt x="95" y="375"/>
                    <a:pt x="131" y="375"/>
                  </a:cubicBezTo>
                  <a:cubicBezTo>
                    <a:pt x="208" y="339"/>
                    <a:pt x="302" y="302"/>
                    <a:pt x="397" y="262"/>
                  </a:cubicBezTo>
                  <a:cubicBezTo>
                    <a:pt x="492" y="208"/>
                    <a:pt x="564" y="149"/>
                    <a:pt x="640" y="95"/>
                  </a:cubicBezTo>
                  <a:cubicBezTo>
                    <a:pt x="658" y="77"/>
                    <a:pt x="694" y="59"/>
                    <a:pt x="717" y="37"/>
                  </a:cubicBezTo>
                  <a:cubicBezTo>
                    <a:pt x="717" y="19"/>
                    <a:pt x="735" y="1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 rot="313098">
              <a:off x="7868200" y="1115435"/>
              <a:ext cx="42041" cy="45017"/>
            </a:xfrm>
            <a:custGeom>
              <a:avLst/>
              <a:gdLst/>
              <a:ahLst/>
              <a:cxnLst/>
              <a:rect l="l" t="t" r="r" b="b"/>
              <a:pathLst>
                <a:path w="565" h="605" extrusionOk="0">
                  <a:moveTo>
                    <a:pt x="1" y="1"/>
                  </a:moveTo>
                  <a:lnTo>
                    <a:pt x="19" y="41"/>
                  </a:lnTo>
                  <a:cubicBezTo>
                    <a:pt x="19" y="60"/>
                    <a:pt x="41" y="78"/>
                    <a:pt x="60" y="114"/>
                  </a:cubicBezTo>
                  <a:cubicBezTo>
                    <a:pt x="114" y="190"/>
                    <a:pt x="172" y="267"/>
                    <a:pt x="244" y="339"/>
                  </a:cubicBezTo>
                  <a:cubicBezTo>
                    <a:pt x="303" y="416"/>
                    <a:pt x="398" y="492"/>
                    <a:pt x="452" y="528"/>
                  </a:cubicBezTo>
                  <a:cubicBezTo>
                    <a:pt x="492" y="564"/>
                    <a:pt x="510" y="587"/>
                    <a:pt x="528" y="587"/>
                  </a:cubicBezTo>
                  <a:cubicBezTo>
                    <a:pt x="546" y="605"/>
                    <a:pt x="564" y="605"/>
                    <a:pt x="564" y="605"/>
                  </a:cubicBezTo>
                  <a:cubicBezTo>
                    <a:pt x="564" y="605"/>
                    <a:pt x="564" y="587"/>
                    <a:pt x="546" y="564"/>
                  </a:cubicBezTo>
                  <a:cubicBezTo>
                    <a:pt x="546" y="546"/>
                    <a:pt x="528" y="528"/>
                    <a:pt x="510" y="492"/>
                  </a:cubicBezTo>
                  <a:cubicBezTo>
                    <a:pt x="452" y="416"/>
                    <a:pt x="398" y="339"/>
                    <a:pt x="321" y="267"/>
                  </a:cubicBezTo>
                  <a:cubicBezTo>
                    <a:pt x="267" y="190"/>
                    <a:pt x="172" y="114"/>
                    <a:pt x="114" y="78"/>
                  </a:cubicBezTo>
                  <a:cubicBezTo>
                    <a:pt x="78" y="41"/>
                    <a:pt x="60" y="23"/>
                    <a:pt x="41" y="23"/>
                  </a:cubicBezTo>
                  <a:cubicBezTo>
                    <a:pt x="1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 rot="313098">
              <a:off x="7981186" y="972287"/>
              <a:ext cx="60122" cy="12798"/>
            </a:xfrm>
            <a:custGeom>
              <a:avLst/>
              <a:gdLst/>
              <a:ahLst/>
              <a:cxnLst/>
              <a:rect l="l" t="t" r="r" b="b"/>
              <a:pathLst>
                <a:path w="808" h="172" extrusionOk="0">
                  <a:moveTo>
                    <a:pt x="0" y="0"/>
                  </a:moveTo>
                  <a:lnTo>
                    <a:pt x="36" y="18"/>
                  </a:lnTo>
                  <a:cubicBezTo>
                    <a:pt x="54" y="36"/>
                    <a:pt x="77" y="36"/>
                    <a:pt x="113" y="59"/>
                  </a:cubicBezTo>
                  <a:cubicBezTo>
                    <a:pt x="189" y="95"/>
                    <a:pt x="280" y="113"/>
                    <a:pt x="392" y="131"/>
                  </a:cubicBezTo>
                  <a:cubicBezTo>
                    <a:pt x="487" y="149"/>
                    <a:pt x="600" y="172"/>
                    <a:pt x="676" y="172"/>
                  </a:cubicBezTo>
                  <a:cubicBezTo>
                    <a:pt x="712" y="172"/>
                    <a:pt x="753" y="172"/>
                    <a:pt x="771" y="149"/>
                  </a:cubicBezTo>
                  <a:lnTo>
                    <a:pt x="807" y="149"/>
                  </a:lnTo>
                  <a:cubicBezTo>
                    <a:pt x="807" y="149"/>
                    <a:pt x="789" y="149"/>
                    <a:pt x="771" y="131"/>
                  </a:cubicBezTo>
                  <a:cubicBezTo>
                    <a:pt x="753" y="131"/>
                    <a:pt x="730" y="113"/>
                    <a:pt x="694" y="95"/>
                  </a:cubicBezTo>
                  <a:cubicBezTo>
                    <a:pt x="618" y="77"/>
                    <a:pt x="505" y="36"/>
                    <a:pt x="415" y="18"/>
                  </a:cubicBezTo>
                  <a:cubicBezTo>
                    <a:pt x="320" y="0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 rot="313098">
              <a:off x="7720959" y="902413"/>
              <a:ext cx="61759" cy="9822"/>
            </a:xfrm>
            <a:custGeom>
              <a:avLst/>
              <a:gdLst/>
              <a:ahLst/>
              <a:cxnLst/>
              <a:rect l="l" t="t" r="r" b="b"/>
              <a:pathLst>
                <a:path w="830" h="132" extrusionOk="0">
                  <a:moveTo>
                    <a:pt x="131" y="1"/>
                  </a:moveTo>
                  <a:cubicBezTo>
                    <a:pt x="95" y="19"/>
                    <a:pt x="59" y="19"/>
                    <a:pt x="41" y="19"/>
                  </a:cubicBezTo>
                  <a:lnTo>
                    <a:pt x="0" y="19"/>
                  </a:lnTo>
                  <a:cubicBezTo>
                    <a:pt x="0" y="19"/>
                    <a:pt x="18" y="37"/>
                    <a:pt x="41" y="37"/>
                  </a:cubicBezTo>
                  <a:cubicBezTo>
                    <a:pt x="59" y="55"/>
                    <a:pt x="95" y="55"/>
                    <a:pt x="131" y="73"/>
                  </a:cubicBezTo>
                  <a:cubicBezTo>
                    <a:pt x="207" y="91"/>
                    <a:pt x="302" y="114"/>
                    <a:pt x="415" y="132"/>
                  </a:cubicBezTo>
                  <a:lnTo>
                    <a:pt x="694" y="132"/>
                  </a:lnTo>
                  <a:cubicBezTo>
                    <a:pt x="735" y="132"/>
                    <a:pt x="771" y="114"/>
                    <a:pt x="789" y="114"/>
                  </a:cubicBezTo>
                  <a:lnTo>
                    <a:pt x="829" y="114"/>
                  </a:lnTo>
                  <a:cubicBezTo>
                    <a:pt x="829" y="114"/>
                    <a:pt x="807" y="91"/>
                    <a:pt x="789" y="91"/>
                  </a:cubicBezTo>
                  <a:cubicBezTo>
                    <a:pt x="771" y="73"/>
                    <a:pt x="735" y="73"/>
                    <a:pt x="694" y="55"/>
                  </a:cubicBezTo>
                  <a:cubicBezTo>
                    <a:pt x="622" y="37"/>
                    <a:pt x="527" y="19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 rot="313098">
              <a:off x="7706959" y="917368"/>
              <a:ext cx="45984" cy="41966"/>
            </a:xfrm>
            <a:custGeom>
              <a:avLst/>
              <a:gdLst/>
              <a:ahLst/>
              <a:cxnLst/>
              <a:rect l="l" t="t" r="r" b="b"/>
              <a:pathLst>
                <a:path w="618" h="564" extrusionOk="0">
                  <a:moveTo>
                    <a:pt x="0" y="0"/>
                  </a:moveTo>
                  <a:cubicBezTo>
                    <a:pt x="0" y="1"/>
                    <a:pt x="0" y="18"/>
                    <a:pt x="18" y="36"/>
                  </a:cubicBezTo>
                  <a:cubicBezTo>
                    <a:pt x="18" y="54"/>
                    <a:pt x="36" y="90"/>
                    <a:pt x="77" y="113"/>
                  </a:cubicBezTo>
                  <a:cubicBezTo>
                    <a:pt x="113" y="185"/>
                    <a:pt x="190" y="262"/>
                    <a:pt x="262" y="316"/>
                  </a:cubicBezTo>
                  <a:cubicBezTo>
                    <a:pt x="338" y="392"/>
                    <a:pt x="433" y="451"/>
                    <a:pt x="487" y="487"/>
                  </a:cubicBezTo>
                  <a:cubicBezTo>
                    <a:pt x="528" y="523"/>
                    <a:pt x="564" y="523"/>
                    <a:pt x="582" y="541"/>
                  </a:cubicBezTo>
                  <a:cubicBezTo>
                    <a:pt x="600" y="541"/>
                    <a:pt x="618" y="564"/>
                    <a:pt x="618" y="564"/>
                  </a:cubicBezTo>
                  <a:cubicBezTo>
                    <a:pt x="618" y="564"/>
                    <a:pt x="600" y="541"/>
                    <a:pt x="600" y="523"/>
                  </a:cubicBezTo>
                  <a:cubicBezTo>
                    <a:pt x="582" y="505"/>
                    <a:pt x="564" y="469"/>
                    <a:pt x="546" y="451"/>
                  </a:cubicBezTo>
                  <a:cubicBezTo>
                    <a:pt x="487" y="374"/>
                    <a:pt x="415" y="298"/>
                    <a:pt x="338" y="244"/>
                  </a:cubicBezTo>
                  <a:cubicBezTo>
                    <a:pt x="262" y="167"/>
                    <a:pt x="190" y="113"/>
                    <a:pt x="113" y="72"/>
                  </a:cubicBezTo>
                  <a:cubicBezTo>
                    <a:pt x="77" y="54"/>
                    <a:pt x="54" y="36"/>
                    <a:pt x="36" y="18"/>
                  </a:cubicBezTo>
                  <a:cubicBezTo>
                    <a:pt x="1" y="1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 rot="313098">
              <a:off x="7726904" y="1045894"/>
              <a:ext cx="25224" cy="55732"/>
            </a:xfrm>
            <a:custGeom>
              <a:avLst/>
              <a:gdLst/>
              <a:ahLst/>
              <a:cxnLst/>
              <a:rect l="l" t="t" r="r" b="b"/>
              <a:pathLst>
                <a:path w="339" h="749" extrusionOk="0">
                  <a:moveTo>
                    <a:pt x="338" y="1"/>
                  </a:moveTo>
                  <a:cubicBezTo>
                    <a:pt x="338" y="1"/>
                    <a:pt x="320" y="1"/>
                    <a:pt x="320" y="19"/>
                  </a:cubicBezTo>
                  <a:cubicBezTo>
                    <a:pt x="298" y="37"/>
                    <a:pt x="280" y="55"/>
                    <a:pt x="243" y="95"/>
                  </a:cubicBezTo>
                  <a:cubicBezTo>
                    <a:pt x="207" y="167"/>
                    <a:pt x="149" y="244"/>
                    <a:pt x="113" y="339"/>
                  </a:cubicBezTo>
                  <a:cubicBezTo>
                    <a:pt x="72" y="433"/>
                    <a:pt x="36" y="546"/>
                    <a:pt x="18" y="618"/>
                  </a:cubicBezTo>
                  <a:cubicBezTo>
                    <a:pt x="0" y="659"/>
                    <a:pt x="0" y="695"/>
                    <a:pt x="0" y="713"/>
                  </a:cubicBezTo>
                  <a:lnTo>
                    <a:pt x="0" y="749"/>
                  </a:lnTo>
                  <a:cubicBezTo>
                    <a:pt x="0" y="749"/>
                    <a:pt x="0" y="731"/>
                    <a:pt x="18" y="713"/>
                  </a:cubicBezTo>
                  <a:cubicBezTo>
                    <a:pt x="36" y="695"/>
                    <a:pt x="54" y="677"/>
                    <a:pt x="72" y="636"/>
                  </a:cubicBezTo>
                  <a:cubicBezTo>
                    <a:pt x="113" y="582"/>
                    <a:pt x="167" y="487"/>
                    <a:pt x="225" y="393"/>
                  </a:cubicBezTo>
                  <a:cubicBezTo>
                    <a:pt x="262" y="298"/>
                    <a:pt x="298" y="208"/>
                    <a:pt x="320" y="131"/>
                  </a:cubicBezTo>
                  <a:cubicBezTo>
                    <a:pt x="320" y="95"/>
                    <a:pt x="320" y="55"/>
                    <a:pt x="338" y="37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 rot="313098">
              <a:off x="7739449" y="1091805"/>
              <a:ext cx="54393" cy="29242"/>
            </a:xfrm>
            <a:custGeom>
              <a:avLst/>
              <a:gdLst/>
              <a:ahLst/>
              <a:cxnLst/>
              <a:rect l="l" t="t" r="r" b="b"/>
              <a:pathLst>
                <a:path w="731" h="393" extrusionOk="0">
                  <a:moveTo>
                    <a:pt x="731" y="0"/>
                  </a:moveTo>
                  <a:lnTo>
                    <a:pt x="713" y="18"/>
                  </a:lnTo>
                  <a:cubicBezTo>
                    <a:pt x="677" y="18"/>
                    <a:pt x="654" y="18"/>
                    <a:pt x="618" y="36"/>
                  </a:cubicBezTo>
                  <a:cubicBezTo>
                    <a:pt x="541" y="54"/>
                    <a:pt x="429" y="95"/>
                    <a:pt x="338" y="149"/>
                  </a:cubicBezTo>
                  <a:cubicBezTo>
                    <a:pt x="262" y="189"/>
                    <a:pt x="167" y="244"/>
                    <a:pt x="113" y="302"/>
                  </a:cubicBezTo>
                  <a:cubicBezTo>
                    <a:pt x="73" y="320"/>
                    <a:pt x="55" y="338"/>
                    <a:pt x="36" y="356"/>
                  </a:cubicBezTo>
                  <a:cubicBezTo>
                    <a:pt x="18" y="374"/>
                    <a:pt x="0" y="392"/>
                    <a:pt x="0" y="392"/>
                  </a:cubicBezTo>
                  <a:cubicBezTo>
                    <a:pt x="0" y="392"/>
                    <a:pt x="18" y="374"/>
                    <a:pt x="36" y="374"/>
                  </a:cubicBezTo>
                  <a:cubicBezTo>
                    <a:pt x="73" y="374"/>
                    <a:pt x="91" y="374"/>
                    <a:pt x="131" y="356"/>
                  </a:cubicBezTo>
                  <a:cubicBezTo>
                    <a:pt x="203" y="338"/>
                    <a:pt x="298" y="302"/>
                    <a:pt x="393" y="244"/>
                  </a:cubicBezTo>
                  <a:cubicBezTo>
                    <a:pt x="487" y="207"/>
                    <a:pt x="582" y="149"/>
                    <a:pt x="636" y="95"/>
                  </a:cubicBezTo>
                  <a:cubicBezTo>
                    <a:pt x="677" y="77"/>
                    <a:pt x="695" y="54"/>
                    <a:pt x="713" y="36"/>
                  </a:cubicBezTo>
                  <a:cubicBezTo>
                    <a:pt x="731" y="18"/>
                    <a:pt x="731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52"/>
          <p:cNvGrpSpPr/>
          <p:nvPr/>
        </p:nvGrpSpPr>
        <p:grpSpPr>
          <a:xfrm>
            <a:off x="509066" y="549095"/>
            <a:ext cx="1422465" cy="1511138"/>
            <a:chOff x="509066" y="549095"/>
            <a:chExt cx="1422465" cy="1511138"/>
          </a:xfrm>
        </p:grpSpPr>
        <p:sp>
          <p:nvSpPr>
            <p:cNvPr id="1346" name="Google Shape;1346;p52"/>
            <p:cNvSpPr/>
            <p:nvPr/>
          </p:nvSpPr>
          <p:spPr>
            <a:xfrm rot="-725329">
              <a:off x="631424" y="658082"/>
              <a:ext cx="1177749" cy="1293164"/>
            </a:xfrm>
            <a:custGeom>
              <a:avLst/>
              <a:gdLst/>
              <a:ahLst/>
              <a:cxnLst/>
              <a:rect l="l" t="t" r="r" b="b"/>
              <a:pathLst>
                <a:path w="16270" h="17865" extrusionOk="0">
                  <a:moveTo>
                    <a:pt x="6519" y="1"/>
                  </a:moveTo>
                  <a:cubicBezTo>
                    <a:pt x="6127" y="1"/>
                    <a:pt x="5694" y="150"/>
                    <a:pt x="5433" y="375"/>
                  </a:cubicBezTo>
                  <a:cubicBezTo>
                    <a:pt x="4959" y="790"/>
                    <a:pt x="4792" y="1317"/>
                    <a:pt x="4662" y="1804"/>
                  </a:cubicBezTo>
                  <a:lnTo>
                    <a:pt x="1074" y="2724"/>
                  </a:lnTo>
                  <a:cubicBezTo>
                    <a:pt x="866" y="2782"/>
                    <a:pt x="699" y="2913"/>
                    <a:pt x="587" y="3102"/>
                  </a:cubicBezTo>
                  <a:cubicBezTo>
                    <a:pt x="474" y="3287"/>
                    <a:pt x="452" y="3494"/>
                    <a:pt x="510" y="3702"/>
                  </a:cubicBezTo>
                  <a:lnTo>
                    <a:pt x="1074" y="5748"/>
                  </a:lnTo>
                  <a:lnTo>
                    <a:pt x="1" y="6483"/>
                  </a:lnTo>
                  <a:lnTo>
                    <a:pt x="754" y="7515"/>
                  </a:lnTo>
                  <a:lnTo>
                    <a:pt x="1110" y="8002"/>
                  </a:lnTo>
                  <a:lnTo>
                    <a:pt x="1768" y="8886"/>
                  </a:lnTo>
                  <a:lnTo>
                    <a:pt x="2011" y="9224"/>
                  </a:lnTo>
                  <a:lnTo>
                    <a:pt x="4211" y="17261"/>
                  </a:lnTo>
                  <a:cubicBezTo>
                    <a:pt x="4306" y="17617"/>
                    <a:pt x="4621" y="17865"/>
                    <a:pt x="4982" y="17865"/>
                  </a:cubicBezTo>
                  <a:cubicBezTo>
                    <a:pt x="5054" y="17865"/>
                    <a:pt x="5113" y="17865"/>
                    <a:pt x="5185" y="17842"/>
                  </a:cubicBezTo>
                  <a:lnTo>
                    <a:pt x="10125" y="16567"/>
                  </a:lnTo>
                  <a:cubicBezTo>
                    <a:pt x="10143" y="16603"/>
                    <a:pt x="10166" y="16643"/>
                    <a:pt x="10184" y="16661"/>
                  </a:cubicBezTo>
                  <a:cubicBezTo>
                    <a:pt x="10296" y="16774"/>
                    <a:pt x="10445" y="16851"/>
                    <a:pt x="10594" y="16851"/>
                  </a:cubicBezTo>
                  <a:cubicBezTo>
                    <a:pt x="10652" y="16851"/>
                    <a:pt x="10729" y="16828"/>
                    <a:pt x="10783" y="16810"/>
                  </a:cubicBezTo>
                  <a:lnTo>
                    <a:pt x="10842" y="16792"/>
                  </a:lnTo>
                  <a:lnTo>
                    <a:pt x="10973" y="16716"/>
                  </a:lnTo>
                  <a:lnTo>
                    <a:pt x="11347" y="16490"/>
                  </a:lnTo>
                  <a:cubicBezTo>
                    <a:pt x="11667" y="16323"/>
                    <a:pt x="11969" y="16152"/>
                    <a:pt x="12154" y="16039"/>
                  </a:cubicBezTo>
                  <a:lnTo>
                    <a:pt x="15647" y="15160"/>
                  </a:lnTo>
                  <a:cubicBezTo>
                    <a:pt x="15854" y="15102"/>
                    <a:pt x="16026" y="14971"/>
                    <a:pt x="16138" y="14782"/>
                  </a:cubicBezTo>
                  <a:cubicBezTo>
                    <a:pt x="16251" y="14597"/>
                    <a:pt x="16269" y="14390"/>
                    <a:pt x="16210" y="14182"/>
                  </a:cubicBezTo>
                  <a:lnTo>
                    <a:pt x="15688" y="12230"/>
                  </a:lnTo>
                  <a:lnTo>
                    <a:pt x="15854" y="12041"/>
                  </a:lnTo>
                  <a:cubicBezTo>
                    <a:pt x="15890" y="12005"/>
                    <a:pt x="15931" y="11964"/>
                    <a:pt x="15967" y="11910"/>
                  </a:cubicBezTo>
                  <a:cubicBezTo>
                    <a:pt x="16044" y="11834"/>
                    <a:pt x="16174" y="11703"/>
                    <a:pt x="16229" y="11496"/>
                  </a:cubicBezTo>
                  <a:cubicBezTo>
                    <a:pt x="16269" y="11306"/>
                    <a:pt x="16269" y="11103"/>
                    <a:pt x="16174" y="10914"/>
                  </a:cubicBezTo>
                  <a:cubicBezTo>
                    <a:pt x="16156" y="10855"/>
                    <a:pt x="16098" y="10765"/>
                    <a:pt x="16003" y="10671"/>
                  </a:cubicBezTo>
                  <a:cubicBezTo>
                    <a:pt x="15872" y="10517"/>
                    <a:pt x="15706" y="10387"/>
                    <a:pt x="15575" y="10274"/>
                  </a:cubicBezTo>
                  <a:cubicBezTo>
                    <a:pt x="15440" y="10179"/>
                    <a:pt x="15273" y="10107"/>
                    <a:pt x="15102" y="10089"/>
                  </a:cubicBezTo>
                  <a:lnTo>
                    <a:pt x="12510" y="623"/>
                  </a:lnTo>
                  <a:cubicBezTo>
                    <a:pt x="12420" y="262"/>
                    <a:pt x="12099" y="19"/>
                    <a:pt x="11743" y="19"/>
                  </a:cubicBezTo>
                  <a:cubicBezTo>
                    <a:pt x="11667" y="19"/>
                    <a:pt x="11608" y="19"/>
                    <a:pt x="11536" y="37"/>
                  </a:cubicBezTo>
                  <a:lnTo>
                    <a:pt x="8173" y="902"/>
                  </a:lnTo>
                  <a:cubicBezTo>
                    <a:pt x="7817" y="528"/>
                    <a:pt x="7402" y="150"/>
                    <a:pt x="6785" y="19"/>
                  </a:cubicBezTo>
                  <a:cubicBezTo>
                    <a:pt x="6690" y="1"/>
                    <a:pt x="6596" y="1"/>
                    <a:pt x="6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 rot="-725329">
              <a:off x="701874" y="693613"/>
              <a:ext cx="1068733" cy="1215422"/>
            </a:xfrm>
            <a:custGeom>
              <a:avLst/>
              <a:gdLst/>
              <a:ahLst/>
              <a:cxnLst/>
              <a:rect l="l" t="t" r="r" b="b"/>
              <a:pathLst>
                <a:path w="14764" h="16791" extrusionOk="0">
                  <a:moveTo>
                    <a:pt x="10755" y="0"/>
                  </a:moveTo>
                  <a:cubicBezTo>
                    <a:pt x="10733" y="0"/>
                    <a:pt x="10711" y="3"/>
                    <a:pt x="10689" y="8"/>
                  </a:cubicBezTo>
                  <a:lnTo>
                    <a:pt x="226" y="2695"/>
                  </a:lnTo>
                  <a:cubicBezTo>
                    <a:pt x="96" y="2731"/>
                    <a:pt x="1" y="2880"/>
                    <a:pt x="37" y="3033"/>
                  </a:cubicBezTo>
                  <a:lnTo>
                    <a:pt x="3738" y="16592"/>
                  </a:lnTo>
                  <a:cubicBezTo>
                    <a:pt x="3772" y="16716"/>
                    <a:pt x="3881" y="16790"/>
                    <a:pt x="4003" y="16790"/>
                  </a:cubicBezTo>
                  <a:cubicBezTo>
                    <a:pt x="4027" y="16790"/>
                    <a:pt x="4051" y="16787"/>
                    <a:pt x="4076" y="16782"/>
                  </a:cubicBezTo>
                  <a:lnTo>
                    <a:pt x="14538" y="14113"/>
                  </a:lnTo>
                  <a:cubicBezTo>
                    <a:pt x="14687" y="14077"/>
                    <a:pt x="14764" y="13924"/>
                    <a:pt x="14728" y="13775"/>
                  </a:cubicBezTo>
                  <a:lnTo>
                    <a:pt x="11027" y="216"/>
                  </a:lnTo>
                  <a:cubicBezTo>
                    <a:pt x="10996" y="85"/>
                    <a:pt x="10880" y="0"/>
                    <a:pt x="10755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 rot="-725329">
              <a:off x="1813411" y="1372893"/>
              <a:ext cx="1375" cy="72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058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 rot="-725329">
              <a:off x="1814836" y="1372742"/>
              <a:ext cx="72" cy="13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rgbClr val="058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 rot="-725329">
              <a:off x="1558923" y="1441282"/>
              <a:ext cx="235333" cy="254217"/>
            </a:xfrm>
            <a:custGeom>
              <a:avLst/>
              <a:gdLst/>
              <a:ahLst/>
              <a:cxnLst/>
              <a:rect l="l" t="t" r="r" b="b"/>
              <a:pathLst>
                <a:path w="3251" h="3512" extrusionOk="0">
                  <a:moveTo>
                    <a:pt x="3192" y="0"/>
                  </a:moveTo>
                  <a:lnTo>
                    <a:pt x="0" y="3512"/>
                  </a:lnTo>
                  <a:lnTo>
                    <a:pt x="978" y="3268"/>
                  </a:lnTo>
                  <a:lnTo>
                    <a:pt x="3250" y="284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 rot="-725329">
              <a:off x="943511" y="1380321"/>
              <a:ext cx="772088" cy="452698"/>
            </a:xfrm>
            <a:custGeom>
              <a:avLst/>
              <a:gdLst/>
              <a:ahLst/>
              <a:cxnLst/>
              <a:rect l="l" t="t" r="r" b="b"/>
              <a:pathLst>
                <a:path w="10666" h="6254" extrusionOk="0">
                  <a:moveTo>
                    <a:pt x="0" y="1"/>
                  </a:moveTo>
                  <a:lnTo>
                    <a:pt x="4111" y="6253"/>
                  </a:lnTo>
                  <a:lnTo>
                    <a:pt x="10665" y="1164"/>
                  </a:lnTo>
                  <a:lnTo>
                    <a:pt x="4170" y="56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 rot="-725329">
              <a:off x="682875" y="788301"/>
              <a:ext cx="1011619" cy="1022660"/>
            </a:xfrm>
            <a:custGeom>
              <a:avLst/>
              <a:gdLst/>
              <a:ahLst/>
              <a:cxnLst/>
              <a:rect l="l" t="t" r="r" b="b"/>
              <a:pathLst>
                <a:path w="13975" h="14128" extrusionOk="0">
                  <a:moveTo>
                    <a:pt x="7154" y="0"/>
                  </a:moveTo>
                  <a:lnTo>
                    <a:pt x="1" y="4905"/>
                  </a:lnTo>
                  <a:lnTo>
                    <a:pt x="6839" y="14127"/>
                  </a:lnTo>
                  <a:lnTo>
                    <a:pt x="13974" y="9223"/>
                  </a:lnTo>
                  <a:lnTo>
                    <a:pt x="7154" y="0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 rot="-725329">
              <a:off x="654966" y="876751"/>
              <a:ext cx="523798" cy="365835"/>
            </a:xfrm>
            <a:custGeom>
              <a:avLst/>
              <a:gdLst/>
              <a:ahLst/>
              <a:cxnLst/>
              <a:rect l="l" t="t" r="r" b="b"/>
              <a:pathLst>
                <a:path w="7236" h="5054" extrusionOk="0">
                  <a:moveTo>
                    <a:pt x="7123" y="1"/>
                  </a:moveTo>
                  <a:lnTo>
                    <a:pt x="1" y="4901"/>
                  </a:lnTo>
                  <a:lnTo>
                    <a:pt x="95" y="5054"/>
                  </a:lnTo>
                  <a:lnTo>
                    <a:pt x="7236" y="149"/>
                  </a:lnTo>
                  <a:lnTo>
                    <a:pt x="7123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 rot="-725329">
              <a:off x="713620" y="929517"/>
              <a:ext cx="524811" cy="365473"/>
            </a:xfrm>
            <a:custGeom>
              <a:avLst/>
              <a:gdLst/>
              <a:ahLst/>
              <a:cxnLst/>
              <a:rect l="l" t="t" r="r" b="b"/>
              <a:pathLst>
                <a:path w="7250" h="5049" extrusionOk="0">
                  <a:moveTo>
                    <a:pt x="7136" y="0"/>
                  </a:moveTo>
                  <a:lnTo>
                    <a:pt x="1" y="4918"/>
                  </a:lnTo>
                  <a:lnTo>
                    <a:pt x="113" y="5049"/>
                  </a:lnTo>
                  <a:lnTo>
                    <a:pt x="7249" y="149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 rot="-725329">
              <a:off x="773696" y="981741"/>
              <a:ext cx="524811" cy="367138"/>
            </a:xfrm>
            <a:custGeom>
              <a:avLst/>
              <a:gdLst/>
              <a:ahLst/>
              <a:cxnLst/>
              <a:rect l="l" t="t" r="r" b="b"/>
              <a:pathLst>
                <a:path w="7250" h="5072" extrusionOk="0">
                  <a:moveTo>
                    <a:pt x="7137" y="0"/>
                  </a:moveTo>
                  <a:lnTo>
                    <a:pt x="1" y="4923"/>
                  </a:lnTo>
                  <a:lnTo>
                    <a:pt x="114" y="5071"/>
                  </a:lnTo>
                  <a:lnTo>
                    <a:pt x="7249" y="15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 rot="-725329">
              <a:off x="833744" y="1034394"/>
              <a:ext cx="523436" cy="367138"/>
            </a:xfrm>
            <a:custGeom>
              <a:avLst/>
              <a:gdLst/>
              <a:ahLst/>
              <a:cxnLst/>
              <a:rect l="l" t="t" r="r" b="b"/>
              <a:pathLst>
                <a:path w="7231" h="5072" extrusionOk="0">
                  <a:moveTo>
                    <a:pt x="7136" y="1"/>
                  </a:moveTo>
                  <a:lnTo>
                    <a:pt x="0" y="4923"/>
                  </a:lnTo>
                  <a:lnTo>
                    <a:pt x="113" y="5072"/>
                  </a:lnTo>
                  <a:lnTo>
                    <a:pt x="7230" y="154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 rot="-725329">
              <a:off x="893857" y="1088278"/>
              <a:ext cx="523436" cy="365835"/>
            </a:xfrm>
            <a:custGeom>
              <a:avLst/>
              <a:gdLst/>
              <a:ahLst/>
              <a:cxnLst/>
              <a:rect l="l" t="t" r="r" b="b"/>
              <a:pathLst>
                <a:path w="7231" h="5054" extrusionOk="0">
                  <a:moveTo>
                    <a:pt x="7136" y="0"/>
                  </a:moveTo>
                  <a:lnTo>
                    <a:pt x="0" y="4905"/>
                  </a:lnTo>
                  <a:lnTo>
                    <a:pt x="113" y="5053"/>
                  </a:lnTo>
                  <a:lnTo>
                    <a:pt x="7231" y="131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 rot="-725329">
              <a:off x="953462" y="1140841"/>
              <a:ext cx="523798" cy="365835"/>
            </a:xfrm>
            <a:custGeom>
              <a:avLst/>
              <a:gdLst/>
              <a:ahLst/>
              <a:cxnLst/>
              <a:rect l="l" t="t" r="r" b="b"/>
              <a:pathLst>
                <a:path w="7236" h="5054" extrusionOk="0">
                  <a:moveTo>
                    <a:pt x="7123" y="1"/>
                  </a:moveTo>
                  <a:lnTo>
                    <a:pt x="1" y="4905"/>
                  </a:lnTo>
                  <a:lnTo>
                    <a:pt x="95" y="5054"/>
                  </a:lnTo>
                  <a:lnTo>
                    <a:pt x="7236" y="132"/>
                  </a:lnTo>
                  <a:lnTo>
                    <a:pt x="7123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 rot="-725329">
              <a:off x="1013442" y="1193467"/>
              <a:ext cx="523508" cy="365835"/>
            </a:xfrm>
            <a:custGeom>
              <a:avLst/>
              <a:gdLst/>
              <a:ahLst/>
              <a:cxnLst/>
              <a:rect l="l" t="t" r="r" b="b"/>
              <a:pathLst>
                <a:path w="7232" h="5054" extrusionOk="0">
                  <a:moveTo>
                    <a:pt x="7119" y="0"/>
                  </a:moveTo>
                  <a:lnTo>
                    <a:pt x="1" y="4900"/>
                  </a:lnTo>
                  <a:lnTo>
                    <a:pt x="96" y="5053"/>
                  </a:lnTo>
                  <a:lnTo>
                    <a:pt x="7231" y="149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 rot="-725329">
              <a:off x="1072187" y="1246121"/>
              <a:ext cx="524739" cy="365835"/>
            </a:xfrm>
            <a:custGeom>
              <a:avLst/>
              <a:gdLst/>
              <a:ahLst/>
              <a:cxnLst/>
              <a:rect l="l" t="t" r="r" b="b"/>
              <a:pathLst>
                <a:path w="7249" h="5054" extrusionOk="0">
                  <a:moveTo>
                    <a:pt x="7136" y="1"/>
                  </a:moveTo>
                  <a:lnTo>
                    <a:pt x="0" y="4919"/>
                  </a:lnTo>
                  <a:lnTo>
                    <a:pt x="113" y="5054"/>
                  </a:lnTo>
                  <a:lnTo>
                    <a:pt x="7248" y="150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 rot="-725329">
              <a:off x="1132300" y="1298702"/>
              <a:ext cx="524739" cy="367138"/>
            </a:xfrm>
            <a:custGeom>
              <a:avLst/>
              <a:gdLst/>
              <a:ahLst/>
              <a:cxnLst/>
              <a:rect l="l" t="t" r="r" b="b"/>
              <a:pathLst>
                <a:path w="7249" h="5072" extrusionOk="0">
                  <a:moveTo>
                    <a:pt x="7136" y="0"/>
                  </a:moveTo>
                  <a:lnTo>
                    <a:pt x="0" y="4918"/>
                  </a:lnTo>
                  <a:lnTo>
                    <a:pt x="113" y="5071"/>
                  </a:lnTo>
                  <a:lnTo>
                    <a:pt x="7249" y="149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 rot="-725329">
              <a:off x="1192202" y="1350943"/>
              <a:ext cx="524739" cy="367138"/>
            </a:xfrm>
            <a:custGeom>
              <a:avLst/>
              <a:gdLst/>
              <a:ahLst/>
              <a:cxnLst/>
              <a:rect l="l" t="t" r="r" b="b"/>
              <a:pathLst>
                <a:path w="7249" h="5072" extrusionOk="0">
                  <a:moveTo>
                    <a:pt x="7136" y="0"/>
                  </a:moveTo>
                  <a:lnTo>
                    <a:pt x="0" y="4923"/>
                  </a:lnTo>
                  <a:lnTo>
                    <a:pt x="113" y="5071"/>
                  </a:lnTo>
                  <a:lnTo>
                    <a:pt x="7249" y="154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 rot="-725329">
              <a:off x="964489" y="1062834"/>
              <a:ext cx="527345" cy="517989"/>
            </a:xfrm>
            <a:custGeom>
              <a:avLst/>
              <a:gdLst/>
              <a:ahLst/>
              <a:cxnLst/>
              <a:rect l="l" t="t" r="r" b="b"/>
              <a:pathLst>
                <a:path w="7285" h="7156" extrusionOk="0">
                  <a:moveTo>
                    <a:pt x="3620" y="0"/>
                  </a:moveTo>
                  <a:cubicBezTo>
                    <a:pt x="3541" y="0"/>
                    <a:pt x="3461" y="3"/>
                    <a:pt x="3381" y="9"/>
                  </a:cubicBezTo>
                  <a:cubicBezTo>
                    <a:pt x="1447" y="157"/>
                    <a:pt x="0" y="1866"/>
                    <a:pt x="131" y="3840"/>
                  </a:cubicBezTo>
                  <a:cubicBezTo>
                    <a:pt x="272" y="5716"/>
                    <a:pt x="1813" y="7155"/>
                    <a:pt x="3630" y="7155"/>
                  </a:cubicBezTo>
                  <a:cubicBezTo>
                    <a:pt x="3721" y="7155"/>
                    <a:pt x="3812" y="7152"/>
                    <a:pt x="3904" y="7144"/>
                  </a:cubicBezTo>
                  <a:cubicBezTo>
                    <a:pt x="5842" y="6995"/>
                    <a:pt x="7285" y="5287"/>
                    <a:pt x="7136" y="3313"/>
                  </a:cubicBezTo>
                  <a:cubicBezTo>
                    <a:pt x="6993" y="1425"/>
                    <a:pt x="5451" y="0"/>
                    <a:pt x="362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 rot="-725329">
              <a:off x="700327" y="747079"/>
              <a:ext cx="678490" cy="303077"/>
            </a:xfrm>
            <a:custGeom>
              <a:avLst/>
              <a:gdLst/>
              <a:ahLst/>
              <a:cxnLst/>
              <a:rect l="l" t="t" r="r" b="b"/>
              <a:pathLst>
                <a:path w="9373" h="4187" extrusionOk="0">
                  <a:moveTo>
                    <a:pt x="4288" y="0"/>
                  </a:moveTo>
                  <a:cubicBezTo>
                    <a:pt x="4032" y="0"/>
                    <a:pt x="3732" y="91"/>
                    <a:pt x="3566" y="243"/>
                  </a:cubicBezTo>
                  <a:cubicBezTo>
                    <a:pt x="3174" y="599"/>
                    <a:pt x="3061" y="1086"/>
                    <a:pt x="2931" y="1613"/>
                  </a:cubicBezTo>
                  <a:cubicBezTo>
                    <a:pt x="2890" y="1762"/>
                    <a:pt x="2836" y="1911"/>
                    <a:pt x="2800" y="2046"/>
                  </a:cubicBezTo>
                  <a:cubicBezTo>
                    <a:pt x="2759" y="2159"/>
                    <a:pt x="2705" y="2325"/>
                    <a:pt x="2610" y="2384"/>
                  </a:cubicBezTo>
                  <a:cubicBezTo>
                    <a:pt x="2326" y="2551"/>
                    <a:pt x="2029" y="2663"/>
                    <a:pt x="1727" y="2794"/>
                  </a:cubicBezTo>
                  <a:cubicBezTo>
                    <a:pt x="1425" y="2925"/>
                    <a:pt x="1127" y="3060"/>
                    <a:pt x="843" y="3209"/>
                  </a:cubicBezTo>
                  <a:cubicBezTo>
                    <a:pt x="0" y="3601"/>
                    <a:pt x="167" y="4187"/>
                    <a:pt x="167" y="4187"/>
                  </a:cubicBezTo>
                  <a:lnTo>
                    <a:pt x="4752" y="2925"/>
                  </a:lnTo>
                  <a:lnTo>
                    <a:pt x="9372" y="1744"/>
                  </a:lnTo>
                  <a:cubicBezTo>
                    <a:pt x="9372" y="1744"/>
                    <a:pt x="9253" y="1213"/>
                    <a:pt x="8420" y="1213"/>
                  </a:cubicBezTo>
                  <a:cubicBezTo>
                    <a:pt x="8381" y="1213"/>
                    <a:pt x="8341" y="1214"/>
                    <a:pt x="8299" y="1216"/>
                  </a:cubicBezTo>
                  <a:cubicBezTo>
                    <a:pt x="7984" y="1234"/>
                    <a:pt x="7646" y="1275"/>
                    <a:pt x="7326" y="1311"/>
                  </a:cubicBezTo>
                  <a:cubicBezTo>
                    <a:pt x="7005" y="1347"/>
                    <a:pt x="6685" y="1388"/>
                    <a:pt x="6365" y="1388"/>
                  </a:cubicBezTo>
                  <a:cubicBezTo>
                    <a:pt x="6253" y="1388"/>
                    <a:pt x="6122" y="1275"/>
                    <a:pt x="6027" y="1180"/>
                  </a:cubicBezTo>
                  <a:cubicBezTo>
                    <a:pt x="5915" y="1086"/>
                    <a:pt x="5802" y="991"/>
                    <a:pt x="5707" y="878"/>
                  </a:cubicBezTo>
                  <a:cubicBezTo>
                    <a:pt x="5333" y="486"/>
                    <a:pt x="4995" y="108"/>
                    <a:pt x="4468" y="17"/>
                  </a:cubicBezTo>
                  <a:cubicBezTo>
                    <a:pt x="4412" y="6"/>
                    <a:pt x="4351" y="0"/>
                    <a:pt x="428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 rot="-725329">
              <a:off x="696757" y="724227"/>
              <a:ext cx="678490" cy="303005"/>
            </a:xfrm>
            <a:custGeom>
              <a:avLst/>
              <a:gdLst/>
              <a:ahLst/>
              <a:cxnLst/>
              <a:rect l="l" t="t" r="r" b="b"/>
              <a:pathLst>
                <a:path w="9373" h="4186" extrusionOk="0">
                  <a:moveTo>
                    <a:pt x="4310" y="1"/>
                  </a:moveTo>
                  <a:cubicBezTo>
                    <a:pt x="4052" y="1"/>
                    <a:pt x="3755" y="104"/>
                    <a:pt x="3571" y="260"/>
                  </a:cubicBezTo>
                  <a:cubicBezTo>
                    <a:pt x="3174" y="616"/>
                    <a:pt x="3061" y="1085"/>
                    <a:pt x="2931" y="1630"/>
                  </a:cubicBezTo>
                  <a:cubicBezTo>
                    <a:pt x="2894" y="1761"/>
                    <a:pt x="2836" y="1914"/>
                    <a:pt x="2800" y="2063"/>
                  </a:cubicBezTo>
                  <a:cubicBezTo>
                    <a:pt x="2759" y="2176"/>
                    <a:pt x="2705" y="2324"/>
                    <a:pt x="2610" y="2401"/>
                  </a:cubicBezTo>
                  <a:cubicBezTo>
                    <a:pt x="2331" y="2550"/>
                    <a:pt x="2029" y="2662"/>
                    <a:pt x="1745" y="2793"/>
                  </a:cubicBezTo>
                  <a:cubicBezTo>
                    <a:pt x="1448" y="2928"/>
                    <a:pt x="1145" y="3059"/>
                    <a:pt x="843" y="3208"/>
                  </a:cubicBezTo>
                  <a:cubicBezTo>
                    <a:pt x="1" y="3622"/>
                    <a:pt x="190" y="4186"/>
                    <a:pt x="190" y="4186"/>
                  </a:cubicBezTo>
                  <a:lnTo>
                    <a:pt x="4770" y="2928"/>
                  </a:lnTo>
                  <a:lnTo>
                    <a:pt x="9372" y="1743"/>
                  </a:lnTo>
                  <a:cubicBezTo>
                    <a:pt x="9372" y="1743"/>
                    <a:pt x="9253" y="1212"/>
                    <a:pt x="8424" y="1212"/>
                  </a:cubicBezTo>
                  <a:cubicBezTo>
                    <a:pt x="8385" y="1212"/>
                    <a:pt x="8345" y="1213"/>
                    <a:pt x="8304" y="1215"/>
                  </a:cubicBezTo>
                  <a:cubicBezTo>
                    <a:pt x="7984" y="1256"/>
                    <a:pt x="7664" y="1274"/>
                    <a:pt x="7326" y="1310"/>
                  </a:cubicBezTo>
                  <a:cubicBezTo>
                    <a:pt x="7049" y="1345"/>
                    <a:pt x="6773" y="1390"/>
                    <a:pt x="6496" y="1390"/>
                  </a:cubicBezTo>
                  <a:cubicBezTo>
                    <a:pt x="6452" y="1390"/>
                    <a:pt x="6409" y="1389"/>
                    <a:pt x="6365" y="1387"/>
                  </a:cubicBezTo>
                  <a:cubicBezTo>
                    <a:pt x="6253" y="1387"/>
                    <a:pt x="6140" y="1274"/>
                    <a:pt x="6050" y="1197"/>
                  </a:cubicBezTo>
                  <a:cubicBezTo>
                    <a:pt x="5937" y="1085"/>
                    <a:pt x="5824" y="990"/>
                    <a:pt x="5712" y="877"/>
                  </a:cubicBezTo>
                  <a:cubicBezTo>
                    <a:pt x="5333" y="485"/>
                    <a:pt x="4995" y="129"/>
                    <a:pt x="4472" y="16"/>
                  </a:cubicBezTo>
                  <a:cubicBezTo>
                    <a:pt x="4421" y="6"/>
                    <a:pt x="4366" y="1"/>
                    <a:pt x="4310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 rot="-725329">
              <a:off x="975362" y="785868"/>
              <a:ext cx="32719" cy="32718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6" y="1"/>
                  </a:moveTo>
                  <a:cubicBezTo>
                    <a:pt x="95" y="1"/>
                    <a:pt x="1" y="95"/>
                    <a:pt x="1" y="226"/>
                  </a:cubicBezTo>
                  <a:cubicBezTo>
                    <a:pt x="1" y="339"/>
                    <a:pt x="95" y="451"/>
                    <a:pt x="208" y="451"/>
                  </a:cubicBezTo>
                  <a:cubicBezTo>
                    <a:pt x="339" y="451"/>
                    <a:pt x="433" y="339"/>
                    <a:pt x="451" y="226"/>
                  </a:cubicBezTo>
                  <a:cubicBezTo>
                    <a:pt x="451" y="95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 rot="-725329">
              <a:off x="979568" y="749573"/>
              <a:ext cx="108726" cy="70865"/>
            </a:xfrm>
            <a:custGeom>
              <a:avLst/>
              <a:gdLst/>
              <a:ahLst/>
              <a:cxnLst/>
              <a:rect l="l" t="t" r="r" b="b"/>
              <a:pathLst>
                <a:path w="1502" h="979" extrusionOk="0">
                  <a:moveTo>
                    <a:pt x="167" y="0"/>
                  </a:moveTo>
                  <a:cubicBezTo>
                    <a:pt x="131" y="0"/>
                    <a:pt x="113" y="18"/>
                    <a:pt x="77" y="18"/>
                  </a:cubicBezTo>
                  <a:lnTo>
                    <a:pt x="0" y="18"/>
                  </a:lnTo>
                  <a:cubicBezTo>
                    <a:pt x="0" y="18"/>
                    <a:pt x="18" y="36"/>
                    <a:pt x="77" y="55"/>
                  </a:cubicBezTo>
                  <a:cubicBezTo>
                    <a:pt x="95" y="55"/>
                    <a:pt x="131" y="55"/>
                    <a:pt x="167" y="77"/>
                  </a:cubicBezTo>
                  <a:cubicBezTo>
                    <a:pt x="208" y="77"/>
                    <a:pt x="244" y="95"/>
                    <a:pt x="280" y="113"/>
                  </a:cubicBezTo>
                  <a:cubicBezTo>
                    <a:pt x="302" y="113"/>
                    <a:pt x="320" y="113"/>
                    <a:pt x="338" y="131"/>
                  </a:cubicBezTo>
                  <a:cubicBezTo>
                    <a:pt x="356" y="131"/>
                    <a:pt x="374" y="149"/>
                    <a:pt x="415" y="149"/>
                  </a:cubicBezTo>
                  <a:cubicBezTo>
                    <a:pt x="451" y="167"/>
                    <a:pt x="487" y="190"/>
                    <a:pt x="546" y="208"/>
                  </a:cubicBezTo>
                  <a:cubicBezTo>
                    <a:pt x="582" y="244"/>
                    <a:pt x="640" y="262"/>
                    <a:pt x="676" y="280"/>
                  </a:cubicBezTo>
                  <a:cubicBezTo>
                    <a:pt x="730" y="320"/>
                    <a:pt x="771" y="357"/>
                    <a:pt x="807" y="375"/>
                  </a:cubicBezTo>
                  <a:cubicBezTo>
                    <a:pt x="866" y="415"/>
                    <a:pt x="902" y="451"/>
                    <a:pt x="938" y="487"/>
                  </a:cubicBezTo>
                  <a:cubicBezTo>
                    <a:pt x="996" y="505"/>
                    <a:pt x="1032" y="546"/>
                    <a:pt x="1068" y="582"/>
                  </a:cubicBezTo>
                  <a:cubicBezTo>
                    <a:pt x="1109" y="618"/>
                    <a:pt x="1145" y="659"/>
                    <a:pt x="1181" y="695"/>
                  </a:cubicBezTo>
                  <a:cubicBezTo>
                    <a:pt x="1222" y="713"/>
                    <a:pt x="1258" y="753"/>
                    <a:pt x="1276" y="789"/>
                  </a:cubicBezTo>
                  <a:cubicBezTo>
                    <a:pt x="1352" y="843"/>
                    <a:pt x="1407" y="884"/>
                    <a:pt x="1447" y="920"/>
                  </a:cubicBezTo>
                  <a:cubicBezTo>
                    <a:pt x="1483" y="956"/>
                    <a:pt x="1501" y="979"/>
                    <a:pt x="1501" y="979"/>
                  </a:cubicBezTo>
                  <a:cubicBezTo>
                    <a:pt x="1501" y="979"/>
                    <a:pt x="1483" y="956"/>
                    <a:pt x="1465" y="902"/>
                  </a:cubicBezTo>
                  <a:cubicBezTo>
                    <a:pt x="1447" y="884"/>
                    <a:pt x="1447" y="843"/>
                    <a:pt x="1429" y="825"/>
                  </a:cubicBezTo>
                  <a:cubicBezTo>
                    <a:pt x="1407" y="789"/>
                    <a:pt x="1389" y="753"/>
                    <a:pt x="1352" y="713"/>
                  </a:cubicBezTo>
                  <a:cubicBezTo>
                    <a:pt x="1334" y="677"/>
                    <a:pt x="1316" y="641"/>
                    <a:pt x="1276" y="600"/>
                  </a:cubicBezTo>
                  <a:cubicBezTo>
                    <a:pt x="1240" y="564"/>
                    <a:pt x="1204" y="528"/>
                    <a:pt x="1163" y="487"/>
                  </a:cubicBezTo>
                  <a:cubicBezTo>
                    <a:pt x="1145" y="451"/>
                    <a:pt x="1127" y="433"/>
                    <a:pt x="1109" y="415"/>
                  </a:cubicBezTo>
                  <a:lnTo>
                    <a:pt x="1091" y="393"/>
                  </a:lnTo>
                  <a:lnTo>
                    <a:pt x="1050" y="357"/>
                  </a:lnTo>
                  <a:cubicBezTo>
                    <a:pt x="1014" y="320"/>
                    <a:pt x="956" y="280"/>
                    <a:pt x="920" y="244"/>
                  </a:cubicBezTo>
                  <a:cubicBezTo>
                    <a:pt x="866" y="208"/>
                    <a:pt x="807" y="167"/>
                    <a:pt x="753" y="149"/>
                  </a:cubicBezTo>
                  <a:cubicBezTo>
                    <a:pt x="730" y="131"/>
                    <a:pt x="712" y="113"/>
                    <a:pt x="676" y="113"/>
                  </a:cubicBezTo>
                  <a:cubicBezTo>
                    <a:pt x="658" y="95"/>
                    <a:pt x="618" y="95"/>
                    <a:pt x="600" y="77"/>
                  </a:cubicBezTo>
                  <a:cubicBezTo>
                    <a:pt x="546" y="55"/>
                    <a:pt x="487" y="36"/>
                    <a:pt x="433" y="36"/>
                  </a:cubicBezTo>
                  <a:cubicBezTo>
                    <a:pt x="415" y="18"/>
                    <a:pt x="392" y="18"/>
                    <a:pt x="356" y="18"/>
                  </a:cubicBezTo>
                  <a:lnTo>
                    <a:pt x="302" y="18"/>
                  </a:lnTo>
                  <a:cubicBezTo>
                    <a:pt x="244" y="0"/>
                    <a:pt x="208" y="0"/>
                    <a:pt x="167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 rot="-725329">
              <a:off x="1505113" y="1668058"/>
              <a:ext cx="63991" cy="82954"/>
            </a:xfrm>
            <a:custGeom>
              <a:avLst/>
              <a:gdLst/>
              <a:ahLst/>
              <a:cxnLst/>
              <a:rect l="l" t="t" r="r" b="b"/>
              <a:pathLst>
                <a:path w="884" h="1146" extrusionOk="0">
                  <a:moveTo>
                    <a:pt x="415" y="1"/>
                  </a:moveTo>
                  <a:cubicBezTo>
                    <a:pt x="492" y="55"/>
                    <a:pt x="582" y="131"/>
                    <a:pt x="658" y="190"/>
                  </a:cubicBezTo>
                  <a:lnTo>
                    <a:pt x="717" y="244"/>
                  </a:lnTo>
                  <a:lnTo>
                    <a:pt x="866" y="393"/>
                  </a:lnTo>
                  <a:cubicBezTo>
                    <a:pt x="866" y="393"/>
                    <a:pt x="866" y="415"/>
                    <a:pt x="884" y="415"/>
                  </a:cubicBezTo>
                  <a:cubicBezTo>
                    <a:pt x="676" y="641"/>
                    <a:pt x="492" y="844"/>
                    <a:pt x="302" y="1051"/>
                  </a:cubicBezTo>
                  <a:cubicBezTo>
                    <a:pt x="266" y="1091"/>
                    <a:pt x="226" y="1110"/>
                    <a:pt x="172" y="1146"/>
                  </a:cubicBezTo>
                  <a:cubicBezTo>
                    <a:pt x="113" y="1110"/>
                    <a:pt x="59" y="1051"/>
                    <a:pt x="0" y="1015"/>
                  </a:cubicBezTo>
                  <a:cubicBezTo>
                    <a:pt x="154" y="677"/>
                    <a:pt x="284" y="339"/>
                    <a:pt x="415" y="1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 rot="-725329">
              <a:off x="1521174" y="1693355"/>
              <a:ext cx="80350" cy="62396"/>
            </a:xfrm>
            <a:custGeom>
              <a:avLst/>
              <a:gdLst/>
              <a:ahLst/>
              <a:cxnLst/>
              <a:rect l="l" t="t" r="r" b="b"/>
              <a:pathLst>
                <a:path w="1110" h="862" extrusionOk="0">
                  <a:moveTo>
                    <a:pt x="1" y="731"/>
                  </a:moveTo>
                  <a:cubicBezTo>
                    <a:pt x="55" y="695"/>
                    <a:pt x="95" y="676"/>
                    <a:pt x="131" y="636"/>
                  </a:cubicBezTo>
                  <a:cubicBezTo>
                    <a:pt x="321" y="429"/>
                    <a:pt x="505" y="226"/>
                    <a:pt x="713" y="0"/>
                  </a:cubicBezTo>
                  <a:cubicBezTo>
                    <a:pt x="731" y="36"/>
                    <a:pt x="771" y="54"/>
                    <a:pt x="807" y="72"/>
                  </a:cubicBezTo>
                  <a:cubicBezTo>
                    <a:pt x="825" y="90"/>
                    <a:pt x="843" y="113"/>
                    <a:pt x="862" y="131"/>
                  </a:cubicBezTo>
                  <a:cubicBezTo>
                    <a:pt x="938" y="185"/>
                    <a:pt x="1015" y="262"/>
                    <a:pt x="1109" y="338"/>
                  </a:cubicBezTo>
                  <a:cubicBezTo>
                    <a:pt x="771" y="505"/>
                    <a:pt x="451" y="695"/>
                    <a:pt x="131" y="861"/>
                  </a:cubicBezTo>
                  <a:cubicBezTo>
                    <a:pt x="95" y="825"/>
                    <a:pt x="55" y="789"/>
                    <a:pt x="19" y="749"/>
                  </a:cubicBezTo>
                  <a:cubicBezTo>
                    <a:pt x="19" y="749"/>
                    <a:pt x="1" y="749"/>
                    <a:pt x="1" y="731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 rot="-725329">
              <a:off x="1515470" y="1381295"/>
              <a:ext cx="249014" cy="278756"/>
            </a:xfrm>
            <a:custGeom>
              <a:avLst/>
              <a:gdLst/>
              <a:ahLst/>
              <a:cxnLst/>
              <a:rect l="l" t="t" r="r" b="b"/>
              <a:pathLst>
                <a:path w="3440" h="3851" extrusionOk="0">
                  <a:moveTo>
                    <a:pt x="3345" y="0"/>
                  </a:moveTo>
                  <a:cubicBezTo>
                    <a:pt x="3381" y="18"/>
                    <a:pt x="3399" y="55"/>
                    <a:pt x="3440" y="95"/>
                  </a:cubicBezTo>
                  <a:cubicBezTo>
                    <a:pt x="2367" y="1294"/>
                    <a:pt x="1299" y="2498"/>
                    <a:pt x="208" y="3719"/>
                  </a:cubicBezTo>
                  <a:cubicBezTo>
                    <a:pt x="172" y="3755"/>
                    <a:pt x="113" y="3814"/>
                    <a:pt x="59" y="3850"/>
                  </a:cubicBezTo>
                  <a:lnTo>
                    <a:pt x="0" y="3796"/>
                  </a:lnTo>
                  <a:cubicBezTo>
                    <a:pt x="36" y="3737"/>
                    <a:pt x="95" y="3683"/>
                    <a:pt x="131" y="3625"/>
                  </a:cubicBezTo>
                  <a:cubicBezTo>
                    <a:pt x="1204" y="2421"/>
                    <a:pt x="2254" y="1240"/>
                    <a:pt x="3305" y="55"/>
                  </a:cubicBezTo>
                  <a:cubicBezTo>
                    <a:pt x="3327" y="37"/>
                    <a:pt x="3327" y="18"/>
                    <a:pt x="3345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 rot="-725329">
              <a:off x="1542702" y="1397850"/>
              <a:ext cx="248724" cy="278756"/>
            </a:xfrm>
            <a:custGeom>
              <a:avLst/>
              <a:gdLst/>
              <a:ahLst/>
              <a:cxnLst/>
              <a:rect l="l" t="t" r="r" b="b"/>
              <a:pathLst>
                <a:path w="3436" h="3851" extrusionOk="0">
                  <a:moveTo>
                    <a:pt x="3345" y="0"/>
                  </a:moveTo>
                  <a:cubicBezTo>
                    <a:pt x="3381" y="19"/>
                    <a:pt x="3417" y="37"/>
                    <a:pt x="3435" y="73"/>
                  </a:cubicBezTo>
                  <a:cubicBezTo>
                    <a:pt x="2854" y="731"/>
                    <a:pt x="2254" y="1407"/>
                    <a:pt x="1655" y="2065"/>
                  </a:cubicBezTo>
                  <a:cubicBezTo>
                    <a:pt x="1163" y="2628"/>
                    <a:pt x="677" y="3174"/>
                    <a:pt x="190" y="3719"/>
                  </a:cubicBezTo>
                  <a:cubicBezTo>
                    <a:pt x="149" y="3773"/>
                    <a:pt x="95" y="3809"/>
                    <a:pt x="55" y="3850"/>
                  </a:cubicBezTo>
                  <a:cubicBezTo>
                    <a:pt x="36" y="3832"/>
                    <a:pt x="18" y="3809"/>
                    <a:pt x="0" y="3791"/>
                  </a:cubicBezTo>
                  <a:cubicBezTo>
                    <a:pt x="36" y="3737"/>
                    <a:pt x="77" y="3661"/>
                    <a:pt x="131" y="3625"/>
                  </a:cubicBezTo>
                  <a:cubicBezTo>
                    <a:pt x="1204" y="2403"/>
                    <a:pt x="2272" y="1200"/>
                    <a:pt x="3345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 rot="-725329">
              <a:off x="1548502" y="1400724"/>
              <a:ext cx="261103" cy="288528"/>
            </a:xfrm>
            <a:custGeom>
              <a:avLst/>
              <a:gdLst/>
              <a:ahLst/>
              <a:cxnLst/>
              <a:rect l="l" t="t" r="r" b="b"/>
              <a:pathLst>
                <a:path w="3607" h="3986" extrusionOk="0">
                  <a:moveTo>
                    <a:pt x="136" y="3647"/>
                  </a:moveTo>
                  <a:cubicBezTo>
                    <a:pt x="95" y="3701"/>
                    <a:pt x="41" y="3737"/>
                    <a:pt x="1" y="3778"/>
                  </a:cubicBezTo>
                  <a:cubicBezTo>
                    <a:pt x="77" y="3832"/>
                    <a:pt x="154" y="3909"/>
                    <a:pt x="248" y="3985"/>
                  </a:cubicBezTo>
                  <a:cubicBezTo>
                    <a:pt x="248" y="3963"/>
                    <a:pt x="248" y="3963"/>
                    <a:pt x="266" y="3963"/>
                  </a:cubicBezTo>
                  <a:cubicBezTo>
                    <a:pt x="1375" y="2705"/>
                    <a:pt x="2502" y="1448"/>
                    <a:pt x="3607" y="190"/>
                  </a:cubicBezTo>
                  <a:lnTo>
                    <a:pt x="3607" y="172"/>
                  </a:lnTo>
                  <a:cubicBezTo>
                    <a:pt x="3535" y="113"/>
                    <a:pt x="3458" y="59"/>
                    <a:pt x="3381" y="1"/>
                  </a:cubicBezTo>
                  <a:cubicBezTo>
                    <a:pt x="2800" y="659"/>
                    <a:pt x="2200" y="1335"/>
                    <a:pt x="1601" y="1993"/>
                  </a:cubicBezTo>
                  <a:cubicBezTo>
                    <a:pt x="1109" y="2556"/>
                    <a:pt x="623" y="3102"/>
                    <a:pt x="136" y="3647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 rot="-725329">
              <a:off x="1522002" y="1385748"/>
              <a:ext cx="261175" cy="289469"/>
            </a:xfrm>
            <a:custGeom>
              <a:avLst/>
              <a:gdLst/>
              <a:ahLst/>
              <a:cxnLst/>
              <a:rect l="l" t="t" r="r" b="b"/>
              <a:pathLst>
                <a:path w="3608" h="3999" extrusionOk="0">
                  <a:moveTo>
                    <a:pt x="1" y="3755"/>
                  </a:moveTo>
                  <a:lnTo>
                    <a:pt x="150" y="3904"/>
                  </a:lnTo>
                  <a:cubicBezTo>
                    <a:pt x="150" y="3904"/>
                    <a:pt x="150" y="3926"/>
                    <a:pt x="168" y="3926"/>
                  </a:cubicBezTo>
                  <a:cubicBezTo>
                    <a:pt x="186" y="3962"/>
                    <a:pt x="226" y="3980"/>
                    <a:pt x="262" y="3998"/>
                  </a:cubicBezTo>
                  <a:cubicBezTo>
                    <a:pt x="298" y="3944"/>
                    <a:pt x="339" y="3868"/>
                    <a:pt x="393" y="3832"/>
                  </a:cubicBezTo>
                  <a:cubicBezTo>
                    <a:pt x="1466" y="2610"/>
                    <a:pt x="2534" y="1407"/>
                    <a:pt x="3607" y="207"/>
                  </a:cubicBezTo>
                  <a:cubicBezTo>
                    <a:pt x="3585" y="167"/>
                    <a:pt x="3567" y="149"/>
                    <a:pt x="3549" y="131"/>
                  </a:cubicBezTo>
                  <a:cubicBezTo>
                    <a:pt x="3531" y="113"/>
                    <a:pt x="3531" y="95"/>
                    <a:pt x="3531" y="72"/>
                  </a:cubicBezTo>
                  <a:cubicBezTo>
                    <a:pt x="3472" y="54"/>
                    <a:pt x="3418" y="18"/>
                    <a:pt x="3382" y="0"/>
                  </a:cubicBezTo>
                  <a:cubicBezTo>
                    <a:pt x="2309" y="1199"/>
                    <a:pt x="1241" y="2403"/>
                    <a:pt x="150" y="3624"/>
                  </a:cubicBezTo>
                  <a:cubicBezTo>
                    <a:pt x="114" y="3660"/>
                    <a:pt x="55" y="3719"/>
                    <a:pt x="1" y="3755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 rot="-725329">
              <a:off x="1496092" y="1369084"/>
              <a:ext cx="259872" cy="289758"/>
            </a:xfrm>
            <a:custGeom>
              <a:avLst/>
              <a:gdLst/>
              <a:ahLst/>
              <a:cxnLst/>
              <a:rect l="l" t="t" r="r" b="b"/>
              <a:pathLst>
                <a:path w="3590" h="4003" extrusionOk="0">
                  <a:moveTo>
                    <a:pt x="3323" y="59"/>
                  </a:moveTo>
                  <a:cubicBezTo>
                    <a:pt x="2237" y="1276"/>
                    <a:pt x="1146" y="2497"/>
                    <a:pt x="55" y="3737"/>
                  </a:cubicBezTo>
                  <a:cubicBezTo>
                    <a:pt x="37" y="3755"/>
                    <a:pt x="19" y="3778"/>
                    <a:pt x="1" y="3814"/>
                  </a:cubicBezTo>
                  <a:cubicBezTo>
                    <a:pt x="78" y="3868"/>
                    <a:pt x="168" y="3944"/>
                    <a:pt x="244" y="4003"/>
                  </a:cubicBezTo>
                  <a:cubicBezTo>
                    <a:pt x="280" y="3944"/>
                    <a:pt x="339" y="3890"/>
                    <a:pt x="375" y="3832"/>
                  </a:cubicBezTo>
                  <a:cubicBezTo>
                    <a:pt x="1448" y="2628"/>
                    <a:pt x="2498" y="1447"/>
                    <a:pt x="3549" y="262"/>
                  </a:cubicBezTo>
                  <a:cubicBezTo>
                    <a:pt x="3571" y="244"/>
                    <a:pt x="3571" y="225"/>
                    <a:pt x="3589" y="207"/>
                  </a:cubicBezTo>
                  <a:cubicBezTo>
                    <a:pt x="3530" y="131"/>
                    <a:pt x="3458" y="77"/>
                    <a:pt x="3382" y="0"/>
                  </a:cubicBezTo>
                  <a:cubicBezTo>
                    <a:pt x="3364" y="18"/>
                    <a:pt x="3346" y="36"/>
                    <a:pt x="3323" y="59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 rot="-725329">
              <a:off x="1707724" y="1313647"/>
              <a:ext cx="85562" cy="82954"/>
            </a:xfrm>
            <a:custGeom>
              <a:avLst/>
              <a:gdLst/>
              <a:ahLst/>
              <a:cxnLst/>
              <a:rect l="l" t="t" r="r" b="b"/>
              <a:pathLst>
                <a:path w="1182" h="1146" extrusionOk="0">
                  <a:moveTo>
                    <a:pt x="280" y="96"/>
                  </a:moveTo>
                  <a:cubicBezTo>
                    <a:pt x="167" y="168"/>
                    <a:pt x="113" y="262"/>
                    <a:pt x="37" y="357"/>
                  </a:cubicBezTo>
                  <a:lnTo>
                    <a:pt x="1" y="393"/>
                  </a:lnTo>
                  <a:lnTo>
                    <a:pt x="862" y="1146"/>
                  </a:lnTo>
                  <a:cubicBezTo>
                    <a:pt x="920" y="1092"/>
                    <a:pt x="956" y="1033"/>
                    <a:pt x="1015" y="979"/>
                  </a:cubicBezTo>
                  <a:cubicBezTo>
                    <a:pt x="1069" y="921"/>
                    <a:pt x="1128" y="866"/>
                    <a:pt x="1164" y="772"/>
                  </a:cubicBezTo>
                  <a:cubicBezTo>
                    <a:pt x="1182" y="695"/>
                    <a:pt x="1164" y="619"/>
                    <a:pt x="1146" y="564"/>
                  </a:cubicBezTo>
                  <a:cubicBezTo>
                    <a:pt x="1128" y="528"/>
                    <a:pt x="1105" y="488"/>
                    <a:pt x="1069" y="452"/>
                  </a:cubicBezTo>
                  <a:cubicBezTo>
                    <a:pt x="956" y="339"/>
                    <a:pt x="826" y="226"/>
                    <a:pt x="695" y="114"/>
                  </a:cubicBezTo>
                  <a:cubicBezTo>
                    <a:pt x="600" y="37"/>
                    <a:pt x="451" y="1"/>
                    <a:pt x="339" y="55"/>
                  </a:cubicBezTo>
                  <a:cubicBezTo>
                    <a:pt x="316" y="78"/>
                    <a:pt x="298" y="96"/>
                    <a:pt x="280" y="96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 rot="-725329">
              <a:off x="1500370" y="1746414"/>
              <a:ext cx="38293" cy="40898"/>
            </a:xfrm>
            <a:custGeom>
              <a:avLst/>
              <a:gdLst/>
              <a:ahLst/>
              <a:cxnLst/>
              <a:rect l="l" t="t" r="r" b="b"/>
              <a:pathLst>
                <a:path w="529" h="565" extrusionOk="0">
                  <a:moveTo>
                    <a:pt x="398" y="132"/>
                  </a:moveTo>
                  <a:lnTo>
                    <a:pt x="226" y="1"/>
                  </a:lnTo>
                  <a:cubicBezTo>
                    <a:pt x="154" y="168"/>
                    <a:pt x="77" y="357"/>
                    <a:pt x="1" y="528"/>
                  </a:cubicBezTo>
                  <a:cubicBezTo>
                    <a:pt x="1" y="528"/>
                    <a:pt x="1" y="564"/>
                    <a:pt x="41" y="546"/>
                  </a:cubicBezTo>
                  <a:cubicBezTo>
                    <a:pt x="96" y="506"/>
                    <a:pt x="154" y="488"/>
                    <a:pt x="208" y="452"/>
                  </a:cubicBezTo>
                  <a:cubicBezTo>
                    <a:pt x="321" y="375"/>
                    <a:pt x="416" y="321"/>
                    <a:pt x="528" y="262"/>
                  </a:cubicBezTo>
                  <a:cubicBezTo>
                    <a:pt x="492" y="226"/>
                    <a:pt x="452" y="168"/>
                    <a:pt x="398" y="1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 rot="-725329">
              <a:off x="1505787" y="1664943"/>
              <a:ext cx="92729" cy="92436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302" y="1276"/>
                  </a:moveTo>
                  <a:lnTo>
                    <a:pt x="0" y="1015"/>
                  </a:lnTo>
                  <a:cubicBezTo>
                    <a:pt x="0" y="1015"/>
                    <a:pt x="226" y="415"/>
                    <a:pt x="415" y="1"/>
                  </a:cubicBezTo>
                  <a:lnTo>
                    <a:pt x="1280" y="753"/>
                  </a:lnTo>
                  <a:cubicBezTo>
                    <a:pt x="1280" y="753"/>
                    <a:pt x="789" y="1033"/>
                    <a:pt x="302" y="1276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 rot="-725329">
              <a:off x="1570618" y="1153616"/>
              <a:ext cx="15057" cy="15056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208" y="113"/>
                  </a:moveTo>
                  <a:cubicBezTo>
                    <a:pt x="208" y="172"/>
                    <a:pt x="154" y="208"/>
                    <a:pt x="95" y="208"/>
                  </a:cubicBezTo>
                  <a:cubicBezTo>
                    <a:pt x="41" y="208"/>
                    <a:pt x="0" y="154"/>
                    <a:pt x="0" y="95"/>
                  </a:cubicBezTo>
                  <a:cubicBezTo>
                    <a:pt x="0" y="41"/>
                    <a:pt x="59" y="0"/>
                    <a:pt x="113" y="0"/>
                  </a:cubicBezTo>
                  <a:cubicBezTo>
                    <a:pt x="172" y="0"/>
                    <a:pt x="208" y="59"/>
                    <a:pt x="20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 rot="-725329">
              <a:off x="978057" y="1612805"/>
              <a:ext cx="16360" cy="16359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225" y="113"/>
                  </a:moveTo>
                  <a:cubicBezTo>
                    <a:pt x="207" y="171"/>
                    <a:pt x="171" y="226"/>
                    <a:pt x="113" y="207"/>
                  </a:cubicBezTo>
                  <a:cubicBezTo>
                    <a:pt x="59" y="207"/>
                    <a:pt x="0" y="153"/>
                    <a:pt x="0" y="95"/>
                  </a:cubicBezTo>
                  <a:cubicBezTo>
                    <a:pt x="23" y="41"/>
                    <a:pt x="59" y="0"/>
                    <a:pt x="113" y="0"/>
                  </a:cubicBezTo>
                  <a:cubicBezTo>
                    <a:pt x="189" y="18"/>
                    <a:pt x="225" y="59"/>
                    <a:pt x="225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 rot="-725329">
              <a:off x="1266747" y="884069"/>
              <a:ext cx="24539" cy="24539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38" y="190"/>
                  </a:moveTo>
                  <a:cubicBezTo>
                    <a:pt x="316" y="285"/>
                    <a:pt x="244" y="339"/>
                    <a:pt x="149" y="339"/>
                  </a:cubicBezTo>
                  <a:cubicBezTo>
                    <a:pt x="72" y="339"/>
                    <a:pt x="0" y="249"/>
                    <a:pt x="0" y="172"/>
                  </a:cubicBezTo>
                  <a:cubicBezTo>
                    <a:pt x="18" y="77"/>
                    <a:pt x="90" y="1"/>
                    <a:pt x="185" y="23"/>
                  </a:cubicBezTo>
                  <a:cubicBezTo>
                    <a:pt x="262" y="23"/>
                    <a:pt x="338" y="95"/>
                    <a:pt x="338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 rot="-725329">
              <a:off x="1433679" y="1706982"/>
              <a:ext cx="31344" cy="30040"/>
            </a:xfrm>
            <a:custGeom>
              <a:avLst/>
              <a:gdLst/>
              <a:ahLst/>
              <a:cxnLst/>
              <a:rect l="l" t="t" r="r" b="b"/>
              <a:pathLst>
                <a:path w="433" h="415" extrusionOk="0">
                  <a:moveTo>
                    <a:pt x="415" y="225"/>
                  </a:moveTo>
                  <a:cubicBezTo>
                    <a:pt x="415" y="338"/>
                    <a:pt x="320" y="415"/>
                    <a:pt x="207" y="415"/>
                  </a:cubicBezTo>
                  <a:cubicBezTo>
                    <a:pt x="95" y="415"/>
                    <a:pt x="0" y="302"/>
                    <a:pt x="23" y="189"/>
                  </a:cubicBezTo>
                  <a:cubicBezTo>
                    <a:pt x="23" y="77"/>
                    <a:pt x="113" y="0"/>
                    <a:pt x="225" y="0"/>
                  </a:cubicBezTo>
                  <a:cubicBezTo>
                    <a:pt x="338" y="23"/>
                    <a:pt x="433" y="113"/>
                    <a:pt x="415" y="22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 rot="-725329">
              <a:off x="1384604" y="822239"/>
              <a:ext cx="30113" cy="30112"/>
            </a:xfrm>
            <a:custGeom>
              <a:avLst/>
              <a:gdLst/>
              <a:ahLst/>
              <a:cxnLst/>
              <a:rect l="l" t="t" r="r" b="b"/>
              <a:pathLst>
                <a:path w="416" h="416" extrusionOk="0">
                  <a:moveTo>
                    <a:pt x="415" y="226"/>
                  </a:moveTo>
                  <a:cubicBezTo>
                    <a:pt x="397" y="339"/>
                    <a:pt x="303" y="416"/>
                    <a:pt x="190" y="416"/>
                  </a:cubicBezTo>
                  <a:cubicBezTo>
                    <a:pt x="77" y="416"/>
                    <a:pt x="1" y="303"/>
                    <a:pt x="1" y="190"/>
                  </a:cubicBezTo>
                  <a:cubicBezTo>
                    <a:pt x="19" y="78"/>
                    <a:pt x="113" y="1"/>
                    <a:pt x="226" y="1"/>
                  </a:cubicBezTo>
                  <a:cubicBezTo>
                    <a:pt x="339" y="19"/>
                    <a:pt x="415" y="114"/>
                    <a:pt x="415" y="22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 rot="-725329">
              <a:off x="1344844" y="887450"/>
              <a:ext cx="20341" cy="21643"/>
            </a:xfrm>
            <a:custGeom>
              <a:avLst/>
              <a:gdLst/>
              <a:ahLst/>
              <a:cxnLst/>
              <a:rect l="l" t="t" r="r" b="b"/>
              <a:pathLst>
                <a:path w="281" h="299" extrusionOk="0">
                  <a:moveTo>
                    <a:pt x="280" y="167"/>
                  </a:moveTo>
                  <a:cubicBezTo>
                    <a:pt x="280" y="244"/>
                    <a:pt x="208" y="298"/>
                    <a:pt x="131" y="280"/>
                  </a:cubicBezTo>
                  <a:cubicBezTo>
                    <a:pt x="55" y="280"/>
                    <a:pt x="1" y="226"/>
                    <a:pt x="1" y="149"/>
                  </a:cubicBezTo>
                  <a:cubicBezTo>
                    <a:pt x="19" y="55"/>
                    <a:pt x="77" y="1"/>
                    <a:pt x="149" y="19"/>
                  </a:cubicBezTo>
                  <a:cubicBezTo>
                    <a:pt x="226" y="19"/>
                    <a:pt x="280" y="95"/>
                    <a:pt x="280" y="1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 rot="-725329">
              <a:off x="1047814" y="1696518"/>
              <a:ext cx="31344" cy="31415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415" y="226"/>
                  </a:moveTo>
                  <a:cubicBezTo>
                    <a:pt x="415" y="339"/>
                    <a:pt x="320" y="433"/>
                    <a:pt x="208" y="415"/>
                  </a:cubicBezTo>
                  <a:cubicBezTo>
                    <a:pt x="95" y="415"/>
                    <a:pt x="0" y="321"/>
                    <a:pt x="0" y="208"/>
                  </a:cubicBezTo>
                  <a:cubicBezTo>
                    <a:pt x="23" y="95"/>
                    <a:pt x="113" y="0"/>
                    <a:pt x="226" y="18"/>
                  </a:cubicBezTo>
                  <a:cubicBezTo>
                    <a:pt x="338" y="18"/>
                    <a:pt x="433" y="113"/>
                    <a:pt x="415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 rot="-725329">
              <a:off x="1500636" y="1055546"/>
              <a:ext cx="35325" cy="35324"/>
            </a:xfrm>
            <a:custGeom>
              <a:avLst/>
              <a:gdLst/>
              <a:ahLst/>
              <a:cxnLst/>
              <a:rect l="l" t="t" r="r" b="b"/>
              <a:pathLst>
                <a:path w="488" h="488" extrusionOk="0">
                  <a:moveTo>
                    <a:pt x="469" y="262"/>
                  </a:moveTo>
                  <a:cubicBezTo>
                    <a:pt x="469" y="375"/>
                    <a:pt x="356" y="487"/>
                    <a:pt x="226" y="469"/>
                  </a:cubicBezTo>
                  <a:cubicBezTo>
                    <a:pt x="95" y="469"/>
                    <a:pt x="0" y="357"/>
                    <a:pt x="18" y="226"/>
                  </a:cubicBezTo>
                  <a:cubicBezTo>
                    <a:pt x="18" y="95"/>
                    <a:pt x="131" y="0"/>
                    <a:pt x="262" y="0"/>
                  </a:cubicBezTo>
                  <a:cubicBezTo>
                    <a:pt x="397" y="18"/>
                    <a:pt x="487" y="131"/>
                    <a:pt x="469" y="26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 rot="-725329">
              <a:off x="1385782" y="900101"/>
              <a:ext cx="91136" cy="137460"/>
            </a:xfrm>
            <a:custGeom>
              <a:avLst/>
              <a:gdLst/>
              <a:ahLst/>
              <a:cxnLst/>
              <a:rect l="l" t="t" r="r" b="b"/>
              <a:pathLst>
                <a:path w="1259" h="1899" extrusionOk="0">
                  <a:moveTo>
                    <a:pt x="713" y="1"/>
                  </a:moveTo>
                  <a:cubicBezTo>
                    <a:pt x="677" y="623"/>
                    <a:pt x="884" y="920"/>
                    <a:pt x="1258" y="997"/>
                  </a:cubicBezTo>
                  <a:cubicBezTo>
                    <a:pt x="866" y="997"/>
                    <a:pt x="618" y="1277"/>
                    <a:pt x="546" y="1899"/>
                  </a:cubicBezTo>
                  <a:cubicBezTo>
                    <a:pt x="564" y="1277"/>
                    <a:pt x="415" y="961"/>
                    <a:pt x="1" y="884"/>
                  </a:cubicBezTo>
                  <a:cubicBezTo>
                    <a:pt x="393" y="866"/>
                    <a:pt x="641" y="623"/>
                    <a:pt x="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 rot="-725329">
              <a:off x="1086187" y="1747420"/>
              <a:ext cx="100909" cy="137460"/>
            </a:xfrm>
            <a:custGeom>
              <a:avLst/>
              <a:gdLst/>
              <a:ahLst/>
              <a:cxnLst/>
              <a:rect l="l" t="t" r="r" b="b"/>
              <a:pathLst>
                <a:path w="1394" h="1899" extrusionOk="0">
                  <a:moveTo>
                    <a:pt x="830" y="1"/>
                  </a:moveTo>
                  <a:cubicBezTo>
                    <a:pt x="753" y="623"/>
                    <a:pt x="961" y="921"/>
                    <a:pt x="1393" y="1033"/>
                  </a:cubicBezTo>
                  <a:cubicBezTo>
                    <a:pt x="943" y="1015"/>
                    <a:pt x="659" y="1259"/>
                    <a:pt x="546" y="1899"/>
                  </a:cubicBezTo>
                  <a:cubicBezTo>
                    <a:pt x="605" y="1277"/>
                    <a:pt x="451" y="939"/>
                    <a:pt x="1" y="848"/>
                  </a:cubicBezTo>
                  <a:cubicBezTo>
                    <a:pt x="433" y="848"/>
                    <a:pt x="717" y="600"/>
                    <a:pt x="830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 rot="-725329">
              <a:off x="909759" y="780683"/>
              <a:ext cx="53277" cy="116830"/>
            </a:xfrm>
            <a:custGeom>
              <a:avLst/>
              <a:gdLst/>
              <a:ahLst/>
              <a:cxnLst/>
              <a:rect l="l" t="t" r="r" b="b"/>
              <a:pathLst>
                <a:path w="736" h="1614" extrusionOk="0">
                  <a:moveTo>
                    <a:pt x="735" y="0"/>
                  </a:moveTo>
                  <a:cubicBezTo>
                    <a:pt x="735" y="0"/>
                    <a:pt x="717" y="0"/>
                    <a:pt x="658" y="36"/>
                  </a:cubicBezTo>
                  <a:cubicBezTo>
                    <a:pt x="640" y="59"/>
                    <a:pt x="622" y="77"/>
                    <a:pt x="582" y="95"/>
                  </a:cubicBezTo>
                  <a:cubicBezTo>
                    <a:pt x="564" y="113"/>
                    <a:pt x="546" y="149"/>
                    <a:pt x="510" y="171"/>
                  </a:cubicBezTo>
                  <a:cubicBezTo>
                    <a:pt x="492" y="207"/>
                    <a:pt x="451" y="244"/>
                    <a:pt x="415" y="284"/>
                  </a:cubicBezTo>
                  <a:cubicBezTo>
                    <a:pt x="397" y="338"/>
                    <a:pt x="356" y="374"/>
                    <a:pt x="338" y="415"/>
                  </a:cubicBezTo>
                  <a:cubicBezTo>
                    <a:pt x="320" y="469"/>
                    <a:pt x="284" y="510"/>
                    <a:pt x="266" y="564"/>
                  </a:cubicBezTo>
                  <a:cubicBezTo>
                    <a:pt x="244" y="622"/>
                    <a:pt x="226" y="676"/>
                    <a:pt x="190" y="712"/>
                  </a:cubicBezTo>
                  <a:cubicBezTo>
                    <a:pt x="172" y="771"/>
                    <a:pt x="154" y="825"/>
                    <a:pt x="131" y="884"/>
                  </a:cubicBezTo>
                  <a:cubicBezTo>
                    <a:pt x="113" y="938"/>
                    <a:pt x="113" y="996"/>
                    <a:pt x="95" y="1032"/>
                  </a:cubicBezTo>
                  <a:cubicBezTo>
                    <a:pt x="59" y="1145"/>
                    <a:pt x="41" y="1240"/>
                    <a:pt x="41" y="1334"/>
                  </a:cubicBezTo>
                  <a:cubicBezTo>
                    <a:pt x="18" y="1411"/>
                    <a:pt x="18" y="1483"/>
                    <a:pt x="0" y="1524"/>
                  </a:cubicBezTo>
                  <a:lnTo>
                    <a:pt x="0" y="1614"/>
                  </a:lnTo>
                  <a:cubicBezTo>
                    <a:pt x="0" y="1614"/>
                    <a:pt x="18" y="1578"/>
                    <a:pt x="41" y="1542"/>
                  </a:cubicBezTo>
                  <a:cubicBezTo>
                    <a:pt x="59" y="1524"/>
                    <a:pt x="59" y="1483"/>
                    <a:pt x="77" y="1447"/>
                  </a:cubicBezTo>
                  <a:cubicBezTo>
                    <a:pt x="95" y="1429"/>
                    <a:pt x="95" y="1389"/>
                    <a:pt x="113" y="1352"/>
                  </a:cubicBezTo>
                  <a:cubicBezTo>
                    <a:pt x="131" y="1316"/>
                    <a:pt x="154" y="1258"/>
                    <a:pt x="172" y="1222"/>
                  </a:cubicBezTo>
                  <a:cubicBezTo>
                    <a:pt x="190" y="1186"/>
                    <a:pt x="208" y="1127"/>
                    <a:pt x="226" y="1091"/>
                  </a:cubicBezTo>
                  <a:cubicBezTo>
                    <a:pt x="266" y="978"/>
                    <a:pt x="302" y="884"/>
                    <a:pt x="338" y="771"/>
                  </a:cubicBezTo>
                  <a:cubicBezTo>
                    <a:pt x="356" y="735"/>
                    <a:pt x="379" y="676"/>
                    <a:pt x="397" y="622"/>
                  </a:cubicBezTo>
                  <a:cubicBezTo>
                    <a:pt x="415" y="600"/>
                    <a:pt x="415" y="582"/>
                    <a:pt x="433" y="546"/>
                  </a:cubicBezTo>
                  <a:cubicBezTo>
                    <a:pt x="433" y="528"/>
                    <a:pt x="451" y="510"/>
                    <a:pt x="451" y="487"/>
                  </a:cubicBezTo>
                  <a:cubicBezTo>
                    <a:pt x="492" y="433"/>
                    <a:pt x="510" y="397"/>
                    <a:pt x="528" y="338"/>
                  </a:cubicBezTo>
                  <a:cubicBezTo>
                    <a:pt x="528" y="320"/>
                    <a:pt x="546" y="302"/>
                    <a:pt x="546" y="284"/>
                  </a:cubicBezTo>
                  <a:cubicBezTo>
                    <a:pt x="564" y="262"/>
                    <a:pt x="564" y="244"/>
                    <a:pt x="582" y="226"/>
                  </a:cubicBezTo>
                  <a:cubicBezTo>
                    <a:pt x="582" y="207"/>
                    <a:pt x="604" y="189"/>
                    <a:pt x="604" y="171"/>
                  </a:cubicBezTo>
                  <a:cubicBezTo>
                    <a:pt x="622" y="171"/>
                    <a:pt x="622" y="149"/>
                    <a:pt x="640" y="131"/>
                  </a:cubicBezTo>
                  <a:cubicBezTo>
                    <a:pt x="658" y="95"/>
                    <a:pt x="676" y="77"/>
                    <a:pt x="676" y="59"/>
                  </a:cubicBezTo>
                  <a:cubicBezTo>
                    <a:pt x="717" y="18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 rot="-725329">
              <a:off x="936040" y="1037504"/>
              <a:ext cx="529010" cy="537171"/>
            </a:xfrm>
            <a:custGeom>
              <a:avLst/>
              <a:gdLst/>
              <a:ahLst/>
              <a:cxnLst/>
              <a:rect l="l" t="t" r="r" b="b"/>
              <a:pathLst>
                <a:path w="7308" h="7421" extrusionOk="0">
                  <a:moveTo>
                    <a:pt x="7155" y="3458"/>
                  </a:moveTo>
                  <a:cubicBezTo>
                    <a:pt x="7308" y="5410"/>
                    <a:pt x="5861" y="7136"/>
                    <a:pt x="3927" y="7272"/>
                  </a:cubicBezTo>
                  <a:cubicBezTo>
                    <a:pt x="1989" y="7420"/>
                    <a:pt x="298" y="5937"/>
                    <a:pt x="150" y="3981"/>
                  </a:cubicBezTo>
                  <a:cubicBezTo>
                    <a:pt x="1" y="2011"/>
                    <a:pt x="1448" y="303"/>
                    <a:pt x="3382" y="150"/>
                  </a:cubicBezTo>
                  <a:cubicBezTo>
                    <a:pt x="5316" y="1"/>
                    <a:pt x="7006" y="1484"/>
                    <a:pt x="7155" y="3458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 rot="-725329">
              <a:off x="1025580" y="1270786"/>
              <a:ext cx="372363" cy="221644"/>
            </a:xfrm>
            <a:custGeom>
              <a:avLst/>
              <a:gdLst/>
              <a:ahLst/>
              <a:cxnLst/>
              <a:rect l="l" t="t" r="r" b="b"/>
              <a:pathLst>
                <a:path w="5144" h="3062" extrusionOk="0">
                  <a:moveTo>
                    <a:pt x="2461" y="3044"/>
                  </a:moveTo>
                  <a:cubicBezTo>
                    <a:pt x="1988" y="3003"/>
                    <a:pt x="1537" y="2836"/>
                    <a:pt x="1199" y="2552"/>
                  </a:cubicBezTo>
                  <a:cubicBezTo>
                    <a:pt x="956" y="2349"/>
                    <a:pt x="730" y="2083"/>
                    <a:pt x="600" y="1858"/>
                  </a:cubicBezTo>
                  <a:cubicBezTo>
                    <a:pt x="487" y="1673"/>
                    <a:pt x="0" y="677"/>
                    <a:pt x="167" y="393"/>
                  </a:cubicBezTo>
                  <a:cubicBezTo>
                    <a:pt x="185" y="357"/>
                    <a:pt x="244" y="321"/>
                    <a:pt x="320" y="339"/>
                  </a:cubicBezTo>
                  <a:lnTo>
                    <a:pt x="374" y="339"/>
                  </a:lnTo>
                  <a:lnTo>
                    <a:pt x="374" y="339"/>
                  </a:lnTo>
                  <a:cubicBezTo>
                    <a:pt x="433" y="357"/>
                    <a:pt x="505" y="470"/>
                    <a:pt x="523" y="546"/>
                  </a:cubicBezTo>
                  <a:cubicBezTo>
                    <a:pt x="546" y="582"/>
                    <a:pt x="564" y="618"/>
                    <a:pt x="564" y="659"/>
                  </a:cubicBezTo>
                  <a:cubicBezTo>
                    <a:pt x="618" y="826"/>
                    <a:pt x="658" y="997"/>
                    <a:pt x="730" y="1164"/>
                  </a:cubicBezTo>
                  <a:cubicBezTo>
                    <a:pt x="1051" y="1971"/>
                    <a:pt x="1709" y="2516"/>
                    <a:pt x="2439" y="2575"/>
                  </a:cubicBezTo>
                  <a:lnTo>
                    <a:pt x="2664" y="2575"/>
                  </a:lnTo>
                  <a:cubicBezTo>
                    <a:pt x="2854" y="2575"/>
                    <a:pt x="3061" y="2552"/>
                    <a:pt x="3268" y="2480"/>
                  </a:cubicBezTo>
                  <a:cubicBezTo>
                    <a:pt x="3926" y="2255"/>
                    <a:pt x="4413" y="1673"/>
                    <a:pt x="4621" y="844"/>
                  </a:cubicBezTo>
                  <a:cubicBezTo>
                    <a:pt x="4657" y="731"/>
                    <a:pt x="4657" y="618"/>
                    <a:pt x="4675" y="506"/>
                  </a:cubicBezTo>
                  <a:lnTo>
                    <a:pt x="4693" y="470"/>
                  </a:lnTo>
                  <a:lnTo>
                    <a:pt x="4693" y="298"/>
                  </a:lnTo>
                  <a:cubicBezTo>
                    <a:pt x="4715" y="262"/>
                    <a:pt x="4715" y="208"/>
                    <a:pt x="4715" y="168"/>
                  </a:cubicBezTo>
                  <a:cubicBezTo>
                    <a:pt x="4715" y="95"/>
                    <a:pt x="4805" y="1"/>
                    <a:pt x="4900" y="1"/>
                  </a:cubicBezTo>
                  <a:lnTo>
                    <a:pt x="4941" y="1"/>
                  </a:lnTo>
                  <a:cubicBezTo>
                    <a:pt x="5031" y="1"/>
                    <a:pt x="5107" y="55"/>
                    <a:pt x="5125" y="150"/>
                  </a:cubicBezTo>
                  <a:cubicBezTo>
                    <a:pt x="5144" y="244"/>
                    <a:pt x="5144" y="357"/>
                    <a:pt x="5125" y="452"/>
                  </a:cubicBezTo>
                  <a:cubicBezTo>
                    <a:pt x="5053" y="1484"/>
                    <a:pt x="4490" y="2421"/>
                    <a:pt x="3719" y="2800"/>
                  </a:cubicBezTo>
                  <a:cubicBezTo>
                    <a:pt x="3453" y="2931"/>
                    <a:pt x="3115" y="3025"/>
                    <a:pt x="2818" y="3044"/>
                  </a:cubicBezTo>
                  <a:cubicBezTo>
                    <a:pt x="2705" y="3062"/>
                    <a:pt x="2574" y="3062"/>
                    <a:pt x="2461" y="304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 rot="-725329">
              <a:off x="1081725" y="1186577"/>
              <a:ext cx="60082" cy="118567"/>
            </a:xfrm>
            <a:custGeom>
              <a:avLst/>
              <a:gdLst/>
              <a:ahLst/>
              <a:cxnLst/>
              <a:rect l="l" t="t" r="r" b="b"/>
              <a:pathLst>
                <a:path w="830" h="1638" extrusionOk="0">
                  <a:moveTo>
                    <a:pt x="451" y="1637"/>
                  </a:moveTo>
                  <a:cubicBezTo>
                    <a:pt x="379" y="1619"/>
                    <a:pt x="302" y="1579"/>
                    <a:pt x="266" y="1524"/>
                  </a:cubicBezTo>
                  <a:cubicBezTo>
                    <a:pt x="95" y="1353"/>
                    <a:pt x="41" y="1128"/>
                    <a:pt x="23" y="920"/>
                  </a:cubicBezTo>
                  <a:cubicBezTo>
                    <a:pt x="0" y="736"/>
                    <a:pt x="0" y="564"/>
                    <a:pt x="41" y="398"/>
                  </a:cubicBezTo>
                  <a:cubicBezTo>
                    <a:pt x="77" y="267"/>
                    <a:pt x="113" y="154"/>
                    <a:pt x="190" y="78"/>
                  </a:cubicBezTo>
                  <a:cubicBezTo>
                    <a:pt x="248" y="19"/>
                    <a:pt x="320" y="1"/>
                    <a:pt x="379" y="1"/>
                  </a:cubicBezTo>
                  <a:cubicBezTo>
                    <a:pt x="451" y="1"/>
                    <a:pt x="510" y="41"/>
                    <a:pt x="564" y="96"/>
                  </a:cubicBezTo>
                  <a:cubicBezTo>
                    <a:pt x="735" y="339"/>
                    <a:pt x="789" y="492"/>
                    <a:pt x="812" y="808"/>
                  </a:cubicBezTo>
                  <a:cubicBezTo>
                    <a:pt x="830" y="979"/>
                    <a:pt x="812" y="1168"/>
                    <a:pt x="753" y="1317"/>
                  </a:cubicBezTo>
                  <a:cubicBezTo>
                    <a:pt x="717" y="1394"/>
                    <a:pt x="676" y="1466"/>
                    <a:pt x="622" y="1543"/>
                  </a:cubicBezTo>
                  <a:cubicBezTo>
                    <a:pt x="564" y="1597"/>
                    <a:pt x="510" y="1637"/>
                    <a:pt x="451" y="163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 rot="-725329">
              <a:off x="1212439" y="1147649"/>
              <a:ext cx="59792" cy="118133"/>
            </a:xfrm>
            <a:custGeom>
              <a:avLst/>
              <a:gdLst/>
              <a:ahLst/>
              <a:cxnLst/>
              <a:rect l="l" t="t" r="r" b="b"/>
              <a:pathLst>
                <a:path w="826" h="1632" extrusionOk="0">
                  <a:moveTo>
                    <a:pt x="434" y="1632"/>
                  </a:moveTo>
                  <a:cubicBezTo>
                    <a:pt x="375" y="1632"/>
                    <a:pt x="303" y="1596"/>
                    <a:pt x="244" y="1519"/>
                  </a:cubicBezTo>
                  <a:cubicBezTo>
                    <a:pt x="190" y="1447"/>
                    <a:pt x="132" y="1334"/>
                    <a:pt x="78" y="1181"/>
                  </a:cubicBezTo>
                  <a:cubicBezTo>
                    <a:pt x="60" y="1109"/>
                    <a:pt x="37" y="1014"/>
                    <a:pt x="19" y="956"/>
                  </a:cubicBezTo>
                  <a:lnTo>
                    <a:pt x="19" y="884"/>
                  </a:lnTo>
                  <a:lnTo>
                    <a:pt x="19" y="866"/>
                  </a:lnTo>
                  <a:lnTo>
                    <a:pt x="19" y="866"/>
                  </a:lnTo>
                  <a:cubicBezTo>
                    <a:pt x="19" y="600"/>
                    <a:pt x="1" y="356"/>
                    <a:pt x="150" y="131"/>
                  </a:cubicBezTo>
                  <a:cubicBezTo>
                    <a:pt x="190" y="77"/>
                    <a:pt x="244" y="0"/>
                    <a:pt x="357" y="0"/>
                  </a:cubicBezTo>
                  <a:lnTo>
                    <a:pt x="375" y="0"/>
                  </a:lnTo>
                  <a:cubicBezTo>
                    <a:pt x="452" y="18"/>
                    <a:pt x="510" y="36"/>
                    <a:pt x="564" y="113"/>
                  </a:cubicBezTo>
                  <a:cubicBezTo>
                    <a:pt x="736" y="302"/>
                    <a:pt x="790" y="528"/>
                    <a:pt x="808" y="753"/>
                  </a:cubicBezTo>
                  <a:cubicBezTo>
                    <a:pt x="826" y="920"/>
                    <a:pt x="826" y="1091"/>
                    <a:pt x="772" y="1276"/>
                  </a:cubicBezTo>
                  <a:cubicBezTo>
                    <a:pt x="736" y="1370"/>
                    <a:pt x="695" y="1465"/>
                    <a:pt x="623" y="1560"/>
                  </a:cubicBezTo>
                  <a:cubicBezTo>
                    <a:pt x="564" y="1632"/>
                    <a:pt x="488" y="1632"/>
                    <a:pt x="434" y="16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 rot="-725329">
              <a:off x="952507" y="1166276"/>
              <a:ext cx="86865" cy="168441"/>
            </a:xfrm>
            <a:custGeom>
              <a:avLst/>
              <a:gdLst/>
              <a:ahLst/>
              <a:cxnLst/>
              <a:rect l="l" t="t" r="r" b="b"/>
              <a:pathLst>
                <a:path w="1200" h="2327" extrusionOk="0">
                  <a:moveTo>
                    <a:pt x="1200" y="0"/>
                  </a:moveTo>
                  <a:cubicBezTo>
                    <a:pt x="1200" y="1"/>
                    <a:pt x="1199" y="18"/>
                    <a:pt x="1182" y="18"/>
                  </a:cubicBezTo>
                  <a:cubicBezTo>
                    <a:pt x="1164" y="36"/>
                    <a:pt x="1146" y="54"/>
                    <a:pt x="1110" y="72"/>
                  </a:cubicBezTo>
                  <a:cubicBezTo>
                    <a:pt x="1087" y="95"/>
                    <a:pt x="1051" y="131"/>
                    <a:pt x="1015" y="167"/>
                  </a:cubicBezTo>
                  <a:cubicBezTo>
                    <a:pt x="997" y="167"/>
                    <a:pt x="974" y="185"/>
                    <a:pt x="938" y="208"/>
                  </a:cubicBezTo>
                  <a:cubicBezTo>
                    <a:pt x="920" y="226"/>
                    <a:pt x="902" y="244"/>
                    <a:pt x="884" y="280"/>
                  </a:cubicBezTo>
                  <a:cubicBezTo>
                    <a:pt x="862" y="298"/>
                    <a:pt x="826" y="320"/>
                    <a:pt x="808" y="338"/>
                  </a:cubicBezTo>
                  <a:cubicBezTo>
                    <a:pt x="790" y="374"/>
                    <a:pt x="749" y="393"/>
                    <a:pt x="731" y="411"/>
                  </a:cubicBezTo>
                  <a:cubicBezTo>
                    <a:pt x="713" y="451"/>
                    <a:pt x="677" y="469"/>
                    <a:pt x="659" y="505"/>
                  </a:cubicBezTo>
                  <a:cubicBezTo>
                    <a:pt x="636" y="523"/>
                    <a:pt x="600" y="564"/>
                    <a:pt x="582" y="600"/>
                  </a:cubicBezTo>
                  <a:cubicBezTo>
                    <a:pt x="524" y="658"/>
                    <a:pt x="488" y="731"/>
                    <a:pt x="433" y="789"/>
                  </a:cubicBezTo>
                  <a:cubicBezTo>
                    <a:pt x="433" y="807"/>
                    <a:pt x="411" y="825"/>
                    <a:pt x="393" y="843"/>
                  </a:cubicBezTo>
                  <a:cubicBezTo>
                    <a:pt x="393" y="861"/>
                    <a:pt x="375" y="884"/>
                    <a:pt x="375" y="902"/>
                  </a:cubicBezTo>
                  <a:cubicBezTo>
                    <a:pt x="339" y="938"/>
                    <a:pt x="321" y="974"/>
                    <a:pt x="298" y="1015"/>
                  </a:cubicBezTo>
                  <a:cubicBezTo>
                    <a:pt x="280" y="1051"/>
                    <a:pt x="262" y="1087"/>
                    <a:pt x="244" y="1127"/>
                  </a:cubicBezTo>
                  <a:lnTo>
                    <a:pt x="226" y="1163"/>
                  </a:lnTo>
                  <a:lnTo>
                    <a:pt x="226" y="1181"/>
                  </a:lnTo>
                  <a:cubicBezTo>
                    <a:pt x="208" y="1199"/>
                    <a:pt x="208" y="1222"/>
                    <a:pt x="186" y="1240"/>
                  </a:cubicBezTo>
                  <a:cubicBezTo>
                    <a:pt x="186" y="1258"/>
                    <a:pt x="168" y="1276"/>
                    <a:pt x="168" y="1294"/>
                  </a:cubicBezTo>
                  <a:cubicBezTo>
                    <a:pt x="149" y="1312"/>
                    <a:pt x="149" y="1335"/>
                    <a:pt x="149" y="1353"/>
                  </a:cubicBezTo>
                  <a:cubicBezTo>
                    <a:pt x="131" y="1407"/>
                    <a:pt x="113" y="1447"/>
                    <a:pt x="113" y="1483"/>
                  </a:cubicBezTo>
                  <a:cubicBezTo>
                    <a:pt x="95" y="1519"/>
                    <a:pt x="73" y="1560"/>
                    <a:pt x="73" y="1596"/>
                  </a:cubicBezTo>
                  <a:cubicBezTo>
                    <a:pt x="73" y="1614"/>
                    <a:pt x="55" y="1632"/>
                    <a:pt x="55" y="1650"/>
                  </a:cubicBezTo>
                  <a:cubicBezTo>
                    <a:pt x="55" y="1673"/>
                    <a:pt x="55" y="1691"/>
                    <a:pt x="37" y="1709"/>
                  </a:cubicBezTo>
                  <a:cubicBezTo>
                    <a:pt x="37" y="1745"/>
                    <a:pt x="37" y="1763"/>
                    <a:pt x="19" y="1803"/>
                  </a:cubicBezTo>
                  <a:lnTo>
                    <a:pt x="19" y="1916"/>
                  </a:lnTo>
                  <a:lnTo>
                    <a:pt x="19" y="1952"/>
                  </a:lnTo>
                  <a:cubicBezTo>
                    <a:pt x="19" y="1970"/>
                    <a:pt x="1" y="1988"/>
                    <a:pt x="1" y="1988"/>
                  </a:cubicBezTo>
                  <a:lnTo>
                    <a:pt x="1" y="2083"/>
                  </a:lnTo>
                  <a:lnTo>
                    <a:pt x="1" y="2160"/>
                  </a:lnTo>
                  <a:cubicBezTo>
                    <a:pt x="1" y="2178"/>
                    <a:pt x="1" y="2196"/>
                    <a:pt x="19" y="2214"/>
                  </a:cubicBezTo>
                  <a:lnTo>
                    <a:pt x="19" y="2308"/>
                  </a:lnTo>
                  <a:lnTo>
                    <a:pt x="19" y="2326"/>
                  </a:lnTo>
                  <a:lnTo>
                    <a:pt x="37" y="2308"/>
                  </a:lnTo>
                  <a:cubicBezTo>
                    <a:pt x="37" y="2290"/>
                    <a:pt x="37" y="2254"/>
                    <a:pt x="55" y="2214"/>
                  </a:cubicBezTo>
                  <a:lnTo>
                    <a:pt x="55" y="2160"/>
                  </a:lnTo>
                  <a:cubicBezTo>
                    <a:pt x="55" y="2141"/>
                    <a:pt x="73" y="2123"/>
                    <a:pt x="73" y="2083"/>
                  </a:cubicBezTo>
                  <a:cubicBezTo>
                    <a:pt x="73" y="2065"/>
                    <a:pt x="95" y="2047"/>
                    <a:pt x="95" y="2011"/>
                  </a:cubicBezTo>
                  <a:cubicBezTo>
                    <a:pt x="95" y="1988"/>
                    <a:pt x="113" y="1952"/>
                    <a:pt x="113" y="1934"/>
                  </a:cubicBezTo>
                  <a:cubicBezTo>
                    <a:pt x="131" y="1898"/>
                    <a:pt x="131" y="1858"/>
                    <a:pt x="149" y="1839"/>
                  </a:cubicBezTo>
                  <a:cubicBezTo>
                    <a:pt x="149" y="1803"/>
                    <a:pt x="168" y="1763"/>
                    <a:pt x="186" y="1745"/>
                  </a:cubicBezTo>
                  <a:cubicBezTo>
                    <a:pt x="186" y="1727"/>
                    <a:pt x="186" y="1709"/>
                    <a:pt x="208" y="1691"/>
                  </a:cubicBezTo>
                  <a:cubicBezTo>
                    <a:pt x="208" y="1673"/>
                    <a:pt x="208" y="1650"/>
                    <a:pt x="226" y="1632"/>
                  </a:cubicBezTo>
                  <a:cubicBezTo>
                    <a:pt x="226" y="1596"/>
                    <a:pt x="244" y="1560"/>
                    <a:pt x="262" y="1537"/>
                  </a:cubicBezTo>
                  <a:cubicBezTo>
                    <a:pt x="280" y="1465"/>
                    <a:pt x="321" y="1389"/>
                    <a:pt x="357" y="1312"/>
                  </a:cubicBezTo>
                  <a:cubicBezTo>
                    <a:pt x="357" y="1294"/>
                    <a:pt x="375" y="1276"/>
                    <a:pt x="375" y="1258"/>
                  </a:cubicBezTo>
                  <a:lnTo>
                    <a:pt x="393" y="1240"/>
                  </a:lnTo>
                  <a:lnTo>
                    <a:pt x="411" y="1199"/>
                  </a:lnTo>
                  <a:cubicBezTo>
                    <a:pt x="433" y="1163"/>
                    <a:pt x="452" y="1145"/>
                    <a:pt x="470" y="1109"/>
                  </a:cubicBezTo>
                  <a:cubicBezTo>
                    <a:pt x="488" y="1069"/>
                    <a:pt x="506" y="1033"/>
                    <a:pt x="524" y="997"/>
                  </a:cubicBezTo>
                  <a:cubicBezTo>
                    <a:pt x="546" y="974"/>
                    <a:pt x="546" y="956"/>
                    <a:pt x="564" y="938"/>
                  </a:cubicBezTo>
                  <a:cubicBezTo>
                    <a:pt x="564" y="920"/>
                    <a:pt x="582" y="902"/>
                    <a:pt x="582" y="884"/>
                  </a:cubicBezTo>
                  <a:cubicBezTo>
                    <a:pt x="600" y="884"/>
                    <a:pt x="600" y="861"/>
                    <a:pt x="618" y="843"/>
                  </a:cubicBezTo>
                  <a:cubicBezTo>
                    <a:pt x="636" y="825"/>
                    <a:pt x="636" y="807"/>
                    <a:pt x="659" y="789"/>
                  </a:cubicBezTo>
                  <a:cubicBezTo>
                    <a:pt x="677" y="749"/>
                    <a:pt x="695" y="731"/>
                    <a:pt x="713" y="695"/>
                  </a:cubicBezTo>
                  <a:cubicBezTo>
                    <a:pt x="731" y="658"/>
                    <a:pt x="749" y="636"/>
                    <a:pt x="790" y="600"/>
                  </a:cubicBezTo>
                  <a:cubicBezTo>
                    <a:pt x="808" y="564"/>
                    <a:pt x="826" y="546"/>
                    <a:pt x="844" y="505"/>
                  </a:cubicBezTo>
                  <a:cubicBezTo>
                    <a:pt x="884" y="451"/>
                    <a:pt x="920" y="393"/>
                    <a:pt x="956" y="338"/>
                  </a:cubicBezTo>
                  <a:cubicBezTo>
                    <a:pt x="974" y="320"/>
                    <a:pt x="997" y="298"/>
                    <a:pt x="1015" y="280"/>
                  </a:cubicBezTo>
                  <a:cubicBezTo>
                    <a:pt x="1033" y="244"/>
                    <a:pt x="1051" y="226"/>
                    <a:pt x="1051" y="208"/>
                  </a:cubicBezTo>
                  <a:cubicBezTo>
                    <a:pt x="1087" y="167"/>
                    <a:pt x="1110" y="131"/>
                    <a:pt x="1146" y="95"/>
                  </a:cubicBezTo>
                  <a:cubicBezTo>
                    <a:pt x="1164" y="72"/>
                    <a:pt x="1182" y="54"/>
                    <a:pt x="1182" y="36"/>
                  </a:cubicBezTo>
                  <a:cubicBezTo>
                    <a:pt x="1199" y="19"/>
                    <a:pt x="1200" y="2"/>
                    <a:pt x="1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 rot="-725329">
              <a:off x="1034426" y="1120462"/>
              <a:ext cx="23236" cy="19037"/>
            </a:xfrm>
            <a:custGeom>
              <a:avLst/>
              <a:gdLst/>
              <a:ahLst/>
              <a:cxnLst/>
              <a:rect l="l" t="t" r="r" b="b"/>
              <a:pathLst>
                <a:path w="321" h="263" extrusionOk="0">
                  <a:moveTo>
                    <a:pt x="298" y="1"/>
                  </a:moveTo>
                  <a:cubicBezTo>
                    <a:pt x="280" y="1"/>
                    <a:pt x="280" y="1"/>
                    <a:pt x="262" y="19"/>
                  </a:cubicBezTo>
                  <a:lnTo>
                    <a:pt x="208" y="19"/>
                  </a:lnTo>
                  <a:cubicBezTo>
                    <a:pt x="208" y="37"/>
                    <a:pt x="186" y="37"/>
                    <a:pt x="186" y="37"/>
                  </a:cubicBezTo>
                  <a:cubicBezTo>
                    <a:pt x="150" y="55"/>
                    <a:pt x="131" y="55"/>
                    <a:pt x="113" y="73"/>
                  </a:cubicBezTo>
                  <a:lnTo>
                    <a:pt x="73" y="113"/>
                  </a:lnTo>
                  <a:lnTo>
                    <a:pt x="55" y="131"/>
                  </a:lnTo>
                  <a:cubicBezTo>
                    <a:pt x="37" y="149"/>
                    <a:pt x="37" y="149"/>
                    <a:pt x="37" y="167"/>
                  </a:cubicBezTo>
                  <a:cubicBezTo>
                    <a:pt x="19" y="167"/>
                    <a:pt x="19" y="185"/>
                    <a:pt x="19" y="208"/>
                  </a:cubicBezTo>
                  <a:lnTo>
                    <a:pt x="1" y="208"/>
                  </a:lnTo>
                  <a:lnTo>
                    <a:pt x="1" y="226"/>
                  </a:lnTo>
                  <a:lnTo>
                    <a:pt x="1" y="244"/>
                  </a:lnTo>
                  <a:lnTo>
                    <a:pt x="1" y="262"/>
                  </a:lnTo>
                  <a:lnTo>
                    <a:pt x="55" y="262"/>
                  </a:lnTo>
                  <a:lnTo>
                    <a:pt x="73" y="244"/>
                  </a:lnTo>
                  <a:lnTo>
                    <a:pt x="95" y="244"/>
                  </a:lnTo>
                  <a:cubicBezTo>
                    <a:pt x="113" y="226"/>
                    <a:pt x="113" y="226"/>
                    <a:pt x="131" y="226"/>
                  </a:cubicBezTo>
                  <a:lnTo>
                    <a:pt x="150" y="208"/>
                  </a:lnTo>
                  <a:cubicBezTo>
                    <a:pt x="168" y="208"/>
                    <a:pt x="186" y="185"/>
                    <a:pt x="186" y="185"/>
                  </a:cubicBezTo>
                  <a:cubicBezTo>
                    <a:pt x="208" y="167"/>
                    <a:pt x="208" y="167"/>
                    <a:pt x="226" y="167"/>
                  </a:cubicBezTo>
                  <a:cubicBezTo>
                    <a:pt x="226" y="149"/>
                    <a:pt x="244" y="149"/>
                    <a:pt x="244" y="131"/>
                  </a:cubicBezTo>
                  <a:cubicBezTo>
                    <a:pt x="262" y="113"/>
                    <a:pt x="280" y="95"/>
                    <a:pt x="280" y="73"/>
                  </a:cubicBezTo>
                  <a:cubicBezTo>
                    <a:pt x="298" y="55"/>
                    <a:pt x="298" y="37"/>
                    <a:pt x="321" y="19"/>
                  </a:cubicBezTo>
                  <a:lnTo>
                    <a:pt x="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 rot="-725329">
              <a:off x="1121781" y="1064883"/>
              <a:ext cx="122408" cy="28447"/>
            </a:xfrm>
            <a:custGeom>
              <a:avLst/>
              <a:gdLst/>
              <a:ahLst/>
              <a:cxnLst/>
              <a:rect l="l" t="t" r="r" b="b"/>
              <a:pathLst>
                <a:path w="1691" h="393" extrusionOk="0">
                  <a:moveTo>
                    <a:pt x="397" y="0"/>
                  </a:moveTo>
                  <a:cubicBezTo>
                    <a:pt x="339" y="0"/>
                    <a:pt x="284" y="18"/>
                    <a:pt x="248" y="18"/>
                  </a:cubicBezTo>
                  <a:cubicBezTo>
                    <a:pt x="226" y="18"/>
                    <a:pt x="208" y="37"/>
                    <a:pt x="190" y="37"/>
                  </a:cubicBezTo>
                  <a:lnTo>
                    <a:pt x="136" y="37"/>
                  </a:lnTo>
                  <a:cubicBezTo>
                    <a:pt x="95" y="55"/>
                    <a:pt x="77" y="55"/>
                    <a:pt x="59" y="73"/>
                  </a:cubicBezTo>
                  <a:cubicBezTo>
                    <a:pt x="23" y="73"/>
                    <a:pt x="0" y="91"/>
                    <a:pt x="0" y="91"/>
                  </a:cubicBezTo>
                  <a:lnTo>
                    <a:pt x="397" y="91"/>
                  </a:lnTo>
                  <a:cubicBezTo>
                    <a:pt x="415" y="91"/>
                    <a:pt x="433" y="113"/>
                    <a:pt x="451" y="113"/>
                  </a:cubicBezTo>
                  <a:lnTo>
                    <a:pt x="623" y="113"/>
                  </a:lnTo>
                  <a:cubicBezTo>
                    <a:pt x="623" y="113"/>
                    <a:pt x="641" y="131"/>
                    <a:pt x="659" y="131"/>
                  </a:cubicBezTo>
                  <a:lnTo>
                    <a:pt x="699" y="131"/>
                  </a:lnTo>
                  <a:cubicBezTo>
                    <a:pt x="753" y="131"/>
                    <a:pt x="812" y="149"/>
                    <a:pt x="848" y="149"/>
                  </a:cubicBezTo>
                  <a:cubicBezTo>
                    <a:pt x="884" y="167"/>
                    <a:pt x="902" y="167"/>
                    <a:pt x="943" y="167"/>
                  </a:cubicBezTo>
                  <a:cubicBezTo>
                    <a:pt x="943" y="167"/>
                    <a:pt x="961" y="167"/>
                    <a:pt x="979" y="185"/>
                  </a:cubicBezTo>
                  <a:lnTo>
                    <a:pt x="1015" y="185"/>
                  </a:lnTo>
                  <a:cubicBezTo>
                    <a:pt x="1037" y="185"/>
                    <a:pt x="1073" y="203"/>
                    <a:pt x="1091" y="203"/>
                  </a:cubicBezTo>
                  <a:cubicBezTo>
                    <a:pt x="1109" y="203"/>
                    <a:pt x="1150" y="226"/>
                    <a:pt x="1168" y="226"/>
                  </a:cubicBezTo>
                  <a:cubicBezTo>
                    <a:pt x="1186" y="226"/>
                    <a:pt x="1222" y="244"/>
                    <a:pt x="1240" y="244"/>
                  </a:cubicBezTo>
                  <a:cubicBezTo>
                    <a:pt x="1263" y="244"/>
                    <a:pt x="1299" y="262"/>
                    <a:pt x="1317" y="262"/>
                  </a:cubicBezTo>
                  <a:cubicBezTo>
                    <a:pt x="1335" y="262"/>
                    <a:pt x="1353" y="280"/>
                    <a:pt x="1375" y="280"/>
                  </a:cubicBezTo>
                  <a:lnTo>
                    <a:pt x="1411" y="280"/>
                  </a:lnTo>
                  <a:cubicBezTo>
                    <a:pt x="1411" y="298"/>
                    <a:pt x="1429" y="298"/>
                    <a:pt x="1447" y="298"/>
                  </a:cubicBezTo>
                  <a:cubicBezTo>
                    <a:pt x="1488" y="316"/>
                    <a:pt x="1524" y="316"/>
                    <a:pt x="1542" y="339"/>
                  </a:cubicBezTo>
                  <a:cubicBezTo>
                    <a:pt x="1578" y="357"/>
                    <a:pt x="1601" y="357"/>
                    <a:pt x="1637" y="375"/>
                  </a:cubicBezTo>
                  <a:cubicBezTo>
                    <a:pt x="1655" y="375"/>
                    <a:pt x="1673" y="375"/>
                    <a:pt x="1673" y="393"/>
                  </a:cubicBezTo>
                  <a:lnTo>
                    <a:pt x="1691" y="393"/>
                  </a:lnTo>
                  <a:lnTo>
                    <a:pt x="1691" y="375"/>
                  </a:lnTo>
                  <a:cubicBezTo>
                    <a:pt x="1673" y="375"/>
                    <a:pt x="1655" y="357"/>
                    <a:pt x="1637" y="339"/>
                  </a:cubicBezTo>
                  <a:cubicBezTo>
                    <a:pt x="1619" y="339"/>
                    <a:pt x="1601" y="316"/>
                    <a:pt x="1560" y="298"/>
                  </a:cubicBezTo>
                  <a:cubicBezTo>
                    <a:pt x="1542" y="262"/>
                    <a:pt x="1506" y="244"/>
                    <a:pt x="1465" y="226"/>
                  </a:cubicBezTo>
                  <a:cubicBezTo>
                    <a:pt x="1429" y="203"/>
                    <a:pt x="1393" y="185"/>
                    <a:pt x="1353" y="167"/>
                  </a:cubicBezTo>
                  <a:cubicBezTo>
                    <a:pt x="1317" y="149"/>
                    <a:pt x="1299" y="149"/>
                    <a:pt x="1281" y="131"/>
                  </a:cubicBezTo>
                  <a:cubicBezTo>
                    <a:pt x="1263" y="131"/>
                    <a:pt x="1222" y="113"/>
                    <a:pt x="1204" y="113"/>
                  </a:cubicBezTo>
                  <a:cubicBezTo>
                    <a:pt x="1186" y="113"/>
                    <a:pt x="1150" y="91"/>
                    <a:pt x="1127" y="91"/>
                  </a:cubicBezTo>
                  <a:cubicBezTo>
                    <a:pt x="1091" y="73"/>
                    <a:pt x="1073" y="73"/>
                    <a:pt x="1037" y="55"/>
                  </a:cubicBezTo>
                  <a:lnTo>
                    <a:pt x="997" y="55"/>
                  </a:lnTo>
                  <a:cubicBezTo>
                    <a:pt x="997" y="55"/>
                    <a:pt x="979" y="55"/>
                    <a:pt x="961" y="37"/>
                  </a:cubicBezTo>
                  <a:cubicBezTo>
                    <a:pt x="943" y="37"/>
                    <a:pt x="902" y="37"/>
                    <a:pt x="884" y="18"/>
                  </a:cubicBezTo>
                  <a:cubicBezTo>
                    <a:pt x="830" y="18"/>
                    <a:pt x="771" y="18"/>
                    <a:pt x="717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 rot="-725329">
              <a:off x="1164804" y="1528257"/>
              <a:ext cx="108726" cy="21933"/>
            </a:xfrm>
            <a:custGeom>
              <a:avLst/>
              <a:gdLst/>
              <a:ahLst/>
              <a:cxnLst/>
              <a:rect l="l" t="t" r="r" b="b"/>
              <a:pathLst>
                <a:path w="1502" h="303" extrusionOk="0">
                  <a:moveTo>
                    <a:pt x="0" y="0"/>
                  </a:moveTo>
                  <a:lnTo>
                    <a:pt x="0" y="18"/>
                  </a:lnTo>
                  <a:cubicBezTo>
                    <a:pt x="18" y="18"/>
                    <a:pt x="36" y="36"/>
                    <a:pt x="36" y="36"/>
                  </a:cubicBezTo>
                  <a:cubicBezTo>
                    <a:pt x="54" y="59"/>
                    <a:pt x="72" y="77"/>
                    <a:pt x="113" y="95"/>
                  </a:cubicBezTo>
                  <a:cubicBezTo>
                    <a:pt x="131" y="95"/>
                    <a:pt x="131" y="113"/>
                    <a:pt x="149" y="113"/>
                  </a:cubicBezTo>
                  <a:cubicBezTo>
                    <a:pt x="167" y="131"/>
                    <a:pt x="185" y="131"/>
                    <a:pt x="208" y="149"/>
                  </a:cubicBezTo>
                  <a:cubicBezTo>
                    <a:pt x="226" y="172"/>
                    <a:pt x="262" y="172"/>
                    <a:pt x="320" y="190"/>
                  </a:cubicBezTo>
                  <a:cubicBezTo>
                    <a:pt x="338" y="208"/>
                    <a:pt x="356" y="208"/>
                    <a:pt x="374" y="208"/>
                  </a:cubicBezTo>
                  <a:cubicBezTo>
                    <a:pt x="392" y="226"/>
                    <a:pt x="410" y="226"/>
                    <a:pt x="451" y="226"/>
                  </a:cubicBezTo>
                  <a:cubicBezTo>
                    <a:pt x="487" y="244"/>
                    <a:pt x="523" y="262"/>
                    <a:pt x="582" y="262"/>
                  </a:cubicBezTo>
                  <a:cubicBezTo>
                    <a:pt x="636" y="284"/>
                    <a:pt x="676" y="284"/>
                    <a:pt x="730" y="284"/>
                  </a:cubicBezTo>
                  <a:cubicBezTo>
                    <a:pt x="771" y="284"/>
                    <a:pt x="825" y="302"/>
                    <a:pt x="884" y="302"/>
                  </a:cubicBezTo>
                  <a:lnTo>
                    <a:pt x="1014" y="302"/>
                  </a:lnTo>
                  <a:cubicBezTo>
                    <a:pt x="1069" y="284"/>
                    <a:pt x="1109" y="284"/>
                    <a:pt x="1145" y="284"/>
                  </a:cubicBezTo>
                  <a:cubicBezTo>
                    <a:pt x="1199" y="284"/>
                    <a:pt x="1240" y="262"/>
                    <a:pt x="1276" y="262"/>
                  </a:cubicBezTo>
                  <a:cubicBezTo>
                    <a:pt x="1312" y="262"/>
                    <a:pt x="1334" y="244"/>
                    <a:pt x="1371" y="244"/>
                  </a:cubicBezTo>
                  <a:cubicBezTo>
                    <a:pt x="1407" y="226"/>
                    <a:pt x="1425" y="226"/>
                    <a:pt x="1447" y="226"/>
                  </a:cubicBezTo>
                  <a:cubicBezTo>
                    <a:pt x="1465" y="208"/>
                    <a:pt x="1483" y="208"/>
                    <a:pt x="1501" y="208"/>
                  </a:cubicBezTo>
                  <a:lnTo>
                    <a:pt x="1501" y="190"/>
                  </a:lnTo>
                  <a:lnTo>
                    <a:pt x="1447" y="190"/>
                  </a:lnTo>
                  <a:cubicBezTo>
                    <a:pt x="1425" y="190"/>
                    <a:pt x="1389" y="172"/>
                    <a:pt x="1371" y="172"/>
                  </a:cubicBezTo>
                  <a:cubicBezTo>
                    <a:pt x="1334" y="172"/>
                    <a:pt x="1294" y="172"/>
                    <a:pt x="1276" y="149"/>
                  </a:cubicBezTo>
                  <a:lnTo>
                    <a:pt x="1145" y="149"/>
                  </a:lnTo>
                  <a:cubicBezTo>
                    <a:pt x="1109" y="131"/>
                    <a:pt x="1069" y="131"/>
                    <a:pt x="1032" y="131"/>
                  </a:cubicBezTo>
                  <a:cubicBezTo>
                    <a:pt x="996" y="131"/>
                    <a:pt x="974" y="131"/>
                    <a:pt x="956" y="113"/>
                  </a:cubicBezTo>
                  <a:lnTo>
                    <a:pt x="884" y="113"/>
                  </a:lnTo>
                  <a:cubicBezTo>
                    <a:pt x="843" y="113"/>
                    <a:pt x="789" y="113"/>
                    <a:pt x="748" y="95"/>
                  </a:cubicBezTo>
                  <a:lnTo>
                    <a:pt x="600" y="95"/>
                  </a:lnTo>
                  <a:cubicBezTo>
                    <a:pt x="582" y="77"/>
                    <a:pt x="564" y="77"/>
                    <a:pt x="546" y="77"/>
                  </a:cubicBezTo>
                  <a:lnTo>
                    <a:pt x="469" y="77"/>
                  </a:lnTo>
                  <a:cubicBezTo>
                    <a:pt x="433" y="77"/>
                    <a:pt x="392" y="59"/>
                    <a:pt x="338" y="59"/>
                  </a:cubicBezTo>
                  <a:cubicBezTo>
                    <a:pt x="298" y="59"/>
                    <a:pt x="262" y="59"/>
                    <a:pt x="226" y="36"/>
                  </a:cubicBezTo>
                  <a:lnTo>
                    <a:pt x="185" y="36"/>
                  </a:lnTo>
                  <a:cubicBezTo>
                    <a:pt x="167" y="36"/>
                    <a:pt x="149" y="18"/>
                    <a:pt x="131" y="18"/>
                  </a:cubicBezTo>
                  <a:lnTo>
                    <a:pt x="54" y="18"/>
                  </a:lnTo>
                  <a:cubicBezTo>
                    <a:pt x="36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 rot="-725329">
              <a:off x="1305587" y="1496093"/>
              <a:ext cx="36628" cy="19037"/>
            </a:xfrm>
            <a:custGeom>
              <a:avLst/>
              <a:gdLst/>
              <a:ahLst/>
              <a:cxnLst/>
              <a:rect l="l" t="t" r="r" b="b"/>
              <a:pathLst>
                <a:path w="506" h="263" extrusionOk="0">
                  <a:moveTo>
                    <a:pt x="411" y="1"/>
                  </a:moveTo>
                  <a:cubicBezTo>
                    <a:pt x="393" y="1"/>
                    <a:pt x="375" y="19"/>
                    <a:pt x="357" y="19"/>
                  </a:cubicBezTo>
                  <a:lnTo>
                    <a:pt x="316" y="19"/>
                  </a:lnTo>
                  <a:cubicBezTo>
                    <a:pt x="298" y="37"/>
                    <a:pt x="298" y="37"/>
                    <a:pt x="280" y="37"/>
                  </a:cubicBezTo>
                  <a:cubicBezTo>
                    <a:pt x="262" y="37"/>
                    <a:pt x="244" y="55"/>
                    <a:pt x="226" y="55"/>
                  </a:cubicBezTo>
                  <a:cubicBezTo>
                    <a:pt x="226" y="55"/>
                    <a:pt x="203" y="77"/>
                    <a:pt x="185" y="77"/>
                  </a:cubicBezTo>
                  <a:cubicBezTo>
                    <a:pt x="167" y="95"/>
                    <a:pt x="149" y="95"/>
                    <a:pt x="149" y="113"/>
                  </a:cubicBezTo>
                  <a:cubicBezTo>
                    <a:pt x="131" y="113"/>
                    <a:pt x="113" y="131"/>
                    <a:pt x="113" y="131"/>
                  </a:cubicBezTo>
                  <a:cubicBezTo>
                    <a:pt x="91" y="149"/>
                    <a:pt x="73" y="149"/>
                    <a:pt x="73" y="167"/>
                  </a:cubicBezTo>
                  <a:cubicBezTo>
                    <a:pt x="55" y="190"/>
                    <a:pt x="37" y="208"/>
                    <a:pt x="19" y="208"/>
                  </a:cubicBezTo>
                  <a:cubicBezTo>
                    <a:pt x="19" y="226"/>
                    <a:pt x="19" y="226"/>
                    <a:pt x="1" y="226"/>
                  </a:cubicBezTo>
                  <a:lnTo>
                    <a:pt x="1" y="244"/>
                  </a:lnTo>
                  <a:lnTo>
                    <a:pt x="37" y="244"/>
                  </a:lnTo>
                  <a:cubicBezTo>
                    <a:pt x="55" y="262"/>
                    <a:pt x="73" y="262"/>
                    <a:pt x="113" y="262"/>
                  </a:cubicBezTo>
                  <a:lnTo>
                    <a:pt x="203" y="262"/>
                  </a:lnTo>
                  <a:cubicBezTo>
                    <a:pt x="226" y="262"/>
                    <a:pt x="244" y="244"/>
                    <a:pt x="262" y="244"/>
                  </a:cubicBezTo>
                  <a:cubicBezTo>
                    <a:pt x="262" y="244"/>
                    <a:pt x="280" y="244"/>
                    <a:pt x="298" y="226"/>
                  </a:cubicBezTo>
                  <a:cubicBezTo>
                    <a:pt x="316" y="226"/>
                    <a:pt x="339" y="208"/>
                    <a:pt x="357" y="208"/>
                  </a:cubicBezTo>
                  <a:cubicBezTo>
                    <a:pt x="375" y="190"/>
                    <a:pt x="393" y="190"/>
                    <a:pt x="393" y="167"/>
                  </a:cubicBezTo>
                  <a:cubicBezTo>
                    <a:pt x="411" y="149"/>
                    <a:pt x="429" y="149"/>
                    <a:pt x="451" y="131"/>
                  </a:cubicBezTo>
                  <a:cubicBezTo>
                    <a:pt x="451" y="113"/>
                    <a:pt x="469" y="113"/>
                    <a:pt x="469" y="95"/>
                  </a:cubicBezTo>
                  <a:lnTo>
                    <a:pt x="487" y="77"/>
                  </a:lnTo>
                  <a:lnTo>
                    <a:pt x="487" y="55"/>
                  </a:lnTo>
                  <a:cubicBezTo>
                    <a:pt x="487" y="37"/>
                    <a:pt x="506" y="37"/>
                    <a:pt x="506" y="19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 rot="-725329">
              <a:off x="1389802" y="1319377"/>
              <a:ext cx="46401" cy="95331"/>
            </a:xfrm>
            <a:custGeom>
              <a:avLst/>
              <a:gdLst/>
              <a:ahLst/>
              <a:cxnLst/>
              <a:rect l="l" t="t" r="r" b="b"/>
              <a:pathLst>
                <a:path w="641" h="1317" extrusionOk="0">
                  <a:moveTo>
                    <a:pt x="623" y="0"/>
                  </a:moveTo>
                  <a:cubicBezTo>
                    <a:pt x="623" y="18"/>
                    <a:pt x="623" y="37"/>
                    <a:pt x="605" y="55"/>
                  </a:cubicBezTo>
                  <a:cubicBezTo>
                    <a:pt x="605" y="77"/>
                    <a:pt x="605" y="95"/>
                    <a:pt x="582" y="131"/>
                  </a:cubicBezTo>
                  <a:cubicBezTo>
                    <a:pt x="582" y="131"/>
                    <a:pt x="582" y="149"/>
                    <a:pt x="564" y="167"/>
                  </a:cubicBezTo>
                  <a:cubicBezTo>
                    <a:pt x="564" y="190"/>
                    <a:pt x="564" y="208"/>
                    <a:pt x="546" y="208"/>
                  </a:cubicBezTo>
                  <a:cubicBezTo>
                    <a:pt x="546" y="244"/>
                    <a:pt x="528" y="280"/>
                    <a:pt x="510" y="321"/>
                  </a:cubicBezTo>
                  <a:cubicBezTo>
                    <a:pt x="510" y="339"/>
                    <a:pt x="492" y="357"/>
                    <a:pt x="492" y="375"/>
                  </a:cubicBezTo>
                  <a:cubicBezTo>
                    <a:pt x="492" y="393"/>
                    <a:pt x="470" y="415"/>
                    <a:pt x="470" y="433"/>
                  </a:cubicBezTo>
                  <a:cubicBezTo>
                    <a:pt x="452" y="451"/>
                    <a:pt x="452" y="469"/>
                    <a:pt x="434" y="487"/>
                  </a:cubicBezTo>
                  <a:cubicBezTo>
                    <a:pt x="434" y="505"/>
                    <a:pt x="415" y="528"/>
                    <a:pt x="415" y="546"/>
                  </a:cubicBezTo>
                  <a:cubicBezTo>
                    <a:pt x="415" y="564"/>
                    <a:pt x="397" y="582"/>
                    <a:pt x="397" y="582"/>
                  </a:cubicBezTo>
                  <a:lnTo>
                    <a:pt x="379" y="618"/>
                  </a:lnTo>
                  <a:cubicBezTo>
                    <a:pt x="379" y="641"/>
                    <a:pt x="357" y="659"/>
                    <a:pt x="357" y="677"/>
                  </a:cubicBezTo>
                  <a:cubicBezTo>
                    <a:pt x="339" y="713"/>
                    <a:pt x="321" y="753"/>
                    <a:pt x="303" y="789"/>
                  </a:cubicBezTo>
                  <a:cubicBezTo>
                    <a:pt x="267" y="843"/>
                    <a:pt x="244" y="884"/>
                    <a:pt x="226" y="920"/>
                  </a:cubicBezTo>
                  <a:cubicBezTo>
                    <a:pt x="208" y="956"/>
                    <a:pt x="190" y="997"/>
                    <a:pt x="172" y="1015"/>
                  </a:cubicBezTo>
                  <a:cubicBezTo>
                    <a:pt x="154" y="1051"/>
                    <a:pt x="132" y="1091"/>
                    <a:pt x="113" y="1127"/>
                  </a:cubicBezTo>
                  <a:cubicBezTo>
                    <a:pt x="95" y="1145"/>
                    <a:pt x="77" y="1181"/>
                    <a:pt x="59" y="1204"/>
                  </a:cubicBezTo>
                  <a:cubicBezTo>
                    <a:pt x="59" y="1222"/>
                    <a:pt x="41" y="1240"/>
                    <a:pt x="19" y="1258"/>
                  </a:cubicBezTo>
                  <a:cubicBezTo>
                    <a:pt x="19" y="1276"/>
                    <a:pt x="19" y="1294"/>
                    <a:pt x="1" y="1317"/>
                  </a:cubicBezTo>
                  <a:lnTo>
                    <a:pt x="19" y="1317"/>
                  </a:lnTo>
                  <a:cubicBezTo>
                    <a:pt x="19" y="1317"/>
                    <a:pt x="41" y="1294"/>
                    <a:pt x="59" y="1276"/>
                  </a:cubicBezTo>
                  <a:cubicBezTo>
                    <a:pt x="59" y="1276"/>
                    <a:pt x="77" y="1258"/>
                    <a:pt x="113" y="1240"/>
                  </a:cubicBezTo>
                  <a:cubicBezTo>
                    <a:pt x="113" y="1222"/>
                    <a:pt x="132" y="1222"/>
                    <a:pt x="132" y="1204"/>
                  </a:cubicBezTo>
                  <a:cubicBezTo>
                    <a:pt x="154" y="1181"/>
                    <a:pt x="172" y="1181"/>
                    <a:pt x="172" y="1163"/>
                  </a:cubicBezTo>
                  <a:cubicBezTo>
                    <a:pt x="190" y="1145"/>
                    <a:pt x="208" y="1145"/>
                    <a:pt x="208" y="1127"/>
                  </a:cubicBezTo>
                  <a:cubicBezTo>
                    <a:pt x="226" y="1109"/>
                    <a:pt x="244" y="1091"/>
                    <a:pt x="244" y="1069"/>
                  </a:cubicBezTo>
                  <a:cubicBezTo>
                    <a:pt x="285" y="1051"/>
                    <a:pt x="303" y="1015"/>
                    <a:pt x="321" y="979"/>
                  </a:cubicBezTo>
                  <a:cubicBezTo>
                    <a:pt x="339" y="956"/>
                    <a:pt x="357" y="938"/>
                    <a:pt x="357" y="920"/>
                  </a:cubicBezTo>
                  <a:cubicBezTo>
                    <a:pt x="379" y="902"/>
                    <a:pt x="397" y="884"/>
                    <a:pt x="397" y="866"/>
                  </a:cubicBezTo>
                  <a:cubicBezTo>
                    <a:pt x="415" y="843"/>
                    <a:pt x="434" y="825"/>
                    <a:pt x="434" y="789"/>
                  </a:cubicBezTo>
                  <a:cubicBezTo>
                    <a:pt x="452" y="771"/>
                    <a:pt x="452" y="753"/>
                    <a:pt x="470" y="731"/>
                  </a:cubicBezTo>
                  <a:cubicBezTo>
                    <a:pt x="492" y="713"/>
                    <a:pt x="492" y="695"/>
                    <a:pt x="510" y="677"/>
                  </a:cubicBezTo>
                  <a:cubicBezTo>
                    <a:pt x="510" y="641"/>
                    <a:pt x="528" y="618"/>
                    <a:pt x="528" y="600"/>
                  </a:cubicBezTo>
                  <a:cubicBezTo>
                    <a:pt x="546" y="564"/>
                    <a:pt x="564" y="505"/>
                    <a:pt x="582" y="469"/>
                  </a:cubicBezTo>
                  <a:lnTo>
                    <a:pt x="582" y="415"/>
                  </a:lnTo>
                  <a:cubicBezTo>
                    <a:pt x="605" y="393"/>
                    <a:pt x="605" y="375"/>
                    <a:pt x="605" y="339"/>
                  </a:cubicBezTo>
                  <a:cubicBezTo>
                    <a:pt x="623" y="302"/>
                    <a:pt x="623" y="262"/>
                    <a:pt x="623" y="226"/>
                  </a:cubicBezTo>
                  <a:cubicBezTo>
                    <a:pt x="623" y="208"/>
                    <a:pt x="641" y="190"/>
                    <a:pt x="641" y="190"/>
                  </a:cubicBezTo>
                  <a:lnTo>
                    <a:pt x="641" y="131"/>
                  </a:lnTo>
                  <a:lnTo>
                    <a:pt x="641" y="55"/>
                  </a:lnTo>
                  <a:lnTo>
                    <a:pt x="641" y="1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 rot="-725329">
              <a:off x="1265369" y="1081044"/>
              <a:ext cx="32719" cy="21933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0" y="0"/>
                  </a:moveTo>
                  <a:lnTo>
                    <a:pt x="23" y="18"/>
                  </a:lnTo>
                  <a:cubicBezTo>
                    <a:pt x="23" y="18"/>
                    <a:pt x="41" y="36"/>
                    <a:pt x="59" y="59"/>
                  </a:cubicBezTo>
                  <a:cubicBezTo>
                    <a:pt x="95" y="59"/>
                    <a:pt x="113" y="77"/>
                    <a:pt x="135" y="95"/>
                  </a:cubicBezTo>
                  <a:cubicBezTo>
                    <a:pt x="154" y="113"/>
                    <a:pt x="172" y="113"/>
                    <a:pt x="172" y="131"/>
                  </a:cubicBezTo>
                  <a:cubicBezTo>
                    <a:pt x="190" y="131"/>
                    <a:pt x="208" y="149"/>
                    <a:pt x="208" y="149"/>
                  </a:cubicBezTo>
                  <a:cubicBezTo>
                    <a:pt x="226" y="172"/>
                    <a:pt x="248" y="172"/>
                    <a:pt x="266" y="190"/>
                  </a:cubicBezTo>
                  <a:cubicBezTo>
                    <a:pt x="266" y="190"/>
                    <a:pt x="284" y="208"/>
                    <a:pt x="302" y="208"/>
                  </a:cubicBezTo>
                  <a:cubicBezTo>
                    <a:pt x="302" y="226"/>
                    <a:pt x="320" y="226"/>
                    <a:pt x="338" y="244"/>
                  </a:cubicBezTo>
                  <a:lnTo>
                    <a:pt x="361" y="262"/>
                  </a:lnTo>
                  <a:cubicBezTo>
                    <a:pt x="379" y="262"/>
                    <a:pt x="397" y="284"/>
                    <a:pt x="397" y="284"/>
                  </a:cubicBezTo>
                  <a:cubicBezTo>
                    <a:pt x="415" y="284"/>
                    <a:pt x="415" y="302"/>
                    <a:pt x="415" y="302"/>
                  </a:cubicBezTo>
                  <a:lnTo>
                    <a:pt x="451" y="302"/>
                  </a:lnTo>
                  <a:cubicBezTo>
                    <a:pt x="451" y="302"/>
                    <a:pt x="433" y="302"/>
                    <a:pt x="433" y="284"/>
                  </a:cubicBezTo>
                  <a:cubicBezTo>
                    <a:pt x="433" y="284"/>
                    <a:pt x="433" y="262"/>
                    <a:pt x="415" y="262"/>
                  </a:cubicBezTo>
                  <a:lnTo>
                    <a:pt x="415" y="226"/>
                  </a:lnTo>
                  <a:cubicBezTo>
                    <a:pt x="397" y="208"/>
                    <a:pt x="397" y="208"/>
                    <a:pt x="379" y="190"/>
                  </a:cubicBezTo>
                  <a:cubicBezTo>
                    <a:pt x="379" y="172"/>
                    <a:pt x="361" y="172"/>
                    <a:pt x="361" y="149"/>
                  </a:cubicBezTo>
                  <a:cubicBezTo>
                    <a:pt x="338" y="131"/>
                    <a:pt x="320" y="131"/>
                    <a:pt x="320" y="113"/>
                  </a:cubicBezTo>
                  <a:cubicBezTo>
                    <a:pt x="302" y="95"/>
                    <a:pt x="284" y="95"/>
                    <a:pt x="266" y="77"/>
                  </a:cubicBezTo>
                  <a:cubicBezTo>
                    <a:pt x="248" y="77"/>
                    <a:pt x="248" y="59"/>
                    <a:pt x="226" y="59"/>
                  </a:cubicBezTo>
                  <a:cubicBezTo>
                    <a:pt x="208" y="36"/>
                    <a:pt x="190" y="36"/>
                    <a:pt x="172" y="18"/>
                  </a:cubicBezTo>
                  <a:cubicBezTo>
                    <a:pt x="154" y="18"/>
                    <a:pt x="113" y="0"/>
                    <a:pt x="77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 rot="-725329">
              <a:off x="738957" y="841797"/>
              <a:ext cx="607623" cy="157655"/>
            </a:xfrm>
            <a:custGeom>
              <a:avLst/>
              <a:gdLst/>
              <a:ahLst/>
              <a:cxnLst/>
              <a:rect l="l" t="t" r="r" b="b"/>
              <a:pathLst>
                <a:path w="8394" h="2178" extrusionOk="0">
                  <a:moveTo>
                    <a:pt x="8394" y="0"/>
                  </a:moveTo>
                  <a:cubicBezTo>
                    <a:pt x="8322" y="0"/>
                    <a:pt x="8227" y="18"/>
                    <a:pt x="8114" y="59"/>
                  </a:cubicBezTo>
                  <a:cubicBezTo>
                    <a:pt x="7889" y="113"/>
                    <a:pt x="7551" y="189"/>
                    <a:pt x="7154" y="284"/>
                  </a:cubicBezTo>
                  <a:cubicBezTo>
                    <a:pt x="6762" y="374"/>
                    <a:pt x="6293" y="487"/>
                    <a:pt x="5784" y="622"/>
                  </a:cubicBezTo>
                  <a:cubicBezTo>
                    <a:pt x="5540" y="676"/>
                    <a:pt x="5279" y="753"/>
                    <a:pt x="5013" y="807"/>
                  </a:cubicBezTo>
                  <a:cubicBezTo>
                    <a:pt x="4769" y="884"/>
                    <a:pt x="4490" y="960"/>
                    <a:pt x="4224" y="1014"/>
                  </a:cubicBezTo>
                  <a:cubicBezTo>
                    <a:pt x="3963" y="1091"/>
                    <a:pt x="3701" y="1163"/>
                    <a:pt x="3435" y="1222"/>
                  </a:cubicBezTo>
                  <a:cubicBezTo>
                    <a:pt x="3174" y="1298"/>
                    <a:pt x="2930" y="1370"/>
                    <a:pt x="2687" y="1429"/>
                  </a:cubicBezTo>
                  <a:cubicBezTo>
                    <a:pt x="2421" y="1501"/>
                    <a:pt x="2196" y="1560"/>
                    <a:pt x="1970" y="1636"/>
                  </a:cubicBezTo>
                  <a:cubicBezTo>
                    <a:pt x="1727" y="1690"/>
                    <a:pt x="1519" y="1749"/>
                    <a:pt x="1335" y="1803"/>
                  </a:cubicBezTo>
                  <a:cubicBezTo>
                    <a:pt x="920" y="1916"/>
                    <a:pt x="600" y="2011"/>
                    <a:pt x="374" y="2065"/>
                  </a:cubicBezTo>
                  <a:cubicBezTo>
                    <a:pt x="262" y="2105"/>
                    <a:pt x="167" y="2141"/>
                    <a:pt x="95" y="2159"/>
                  </a:cubicBezTo>
                  <a:cubicBezTo>
                    <a:pt x="36" y="2177"/>
                    <a:pt x="0" y="2177"/>
                    <a:pt x="0" y="2177"/>
                  </a:cubicBezTo>
                  <a:cubicBezTo>
                    <a:pt x="0" y="2177"/>
                    <a:pt x="36" y="2177"/>
                    <a:pt x="113" y="2159"/>
                  </a:cubicBezTo>
                  <a:cubicBezTo>
                    <a:pt x="167" y="2141"/>
                    <a:pt x="262" y="2123"/>
                    <a:pt x="374" y="2105"/>
                  </a:cubicBezTo>
                  <a:cubicBezTo>
                    <a:pt x="600" y="2047"/>
                    <a:pt x="938" y="1974"/>
                    <a:pt x="1335" y="1862"/>
                  </a:cubicBezTo>
                  <a:cubicBezTo>
                    <a:pt x="1542" y="1821"/>
                    <a:pt x="1767" y="1767"/>
                    <a:pt x="1993" y="1708"/>
                  </a:cubicBezTo>
                  <a:cubicBezTo>
                    <a:pt x="2218" y="1654"/>
                    <a:pt x="2462" y="1596"/>
                    <a:pt x="2705" y="1524"/>
                  </a:cubicBezTo>
                  <a:cubicBezTo>
                    <a:pt x="2948" y="1465"/>
                    <a:pt x="3210" y="1411"/>
                    <a:pt x="3476" y="1334"/>
                  </a:cubicBezTo>
                  <a:cubicBezTo>
                    <a:pt x="3737" y="1258"/>
                    <a:pt x="3999" y="1204"/>
                    <a:pt x="4265" y="1127"/>
                  </a:cubicBezTo>
                  <a:cubicBezTo>
                    <a:pt x="4526" y="1050"/>
                    <a:pt x="4787" y="996"/>
                    <a:pt x="5053" y="920"/>
                  </a:cubicBezTo>
                  <a:cubicBezTo>
                    <a:pt x="5315" y="848"/>
                    <a:pt x="5558" y="789"/>
                    <a:pt x="5824" y="712"/>
                  </a:cubicBezTo>
                  <a:cubicBezTo>
                    <a:pt x="6311" y="582"/>
                    <a:pt x="6780" y="451"/>
                    <a:pt x="7177" y="338"/>
                  </a:cubicBezTo>
                  <a:cubicBezTo>
                    <a:pt x="7569" y="243"/>
                    <a:pt x="7889" y="131"/>
                    <a:pt x="8114" y="77"/>
                  </a:cubicBezTo>
                  <a:cubicBezTo>
                    <a:pt x="8245" y="36"/>
                    <a:pt x="8322" y="18"/>
                    <a:pt x="8394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 rot="-725329">
              <a:off x="659584" y="980432"/>
              <a:ext cx="122480" cy="35324"/>
            </a:xfrm>
            <a:custGeom>
              <a:avLst/>
              <a:gdLst/>
              <a:ahLst/>
              <a:cxnLst/>
              <a:rect l="l" t="t" r="r" b="b"/>
              <a:pathLst>
                <a:path w="1692" h="488" extrusionOk="0">
                  <a:moveTo>
                    <a:pt x="1691" y="0"/>
                  </a:moveTo>
                  <a:cubicBezTo>
                    <a:pt x="1691" y="0"/>
                    <a:pt x="1673" y="0"/>
                    <a:pt x="1614" y="18"/>
                  </a:cubicBezTo>
                  <a:cubicBezTo>
                    <a:pt x="1578" y="18"/>
                    <a:pt x="1502" y="36"/>
                    <a:pt x="1430" y="54"/>
                  </a:cubicBezTo>
                  <a:cubicBezTo>
                    <a:pt x="1335" y="54"/>
                    <a:pt x="1240" y="90"/>
                    <a:pt x="1146" y="113"/>
                  </a:cubicBezTo>
                  <a:cubicBezTo>
                    <a:pt x="1092" y="131"/>
                    <a:pt x="1051" y="131"/>
                    <a:pt x="997" y="149"/>
                  </a:cubicBezTo>
                  <a:cubicBezTo>
                    <a:pt x="938" y="167"/>
                    <a:pt x="884" y="167"/>
                    <a:pt x="826" y="185"/>
                  </a:cubicBezTo>
                  <a:cubicBezTo>
                    <a:pt x="772" y="203"/>
                    <a:pt x="735" y="226"/>
                    <a:pt x="677" y="244"/>
                  </a:cubicBezTo>
                  <a:cubicBezTo>
                    <a:pt x="623" y="262"/>
                    <a:pt x="564" y="280"/>
                    <a:pt x="528" y="280"/>
                  </a:cubicBezTo>
                  <a:cubicBezTo>
                    <a:pt x="470" y="298"/>
                    <a:pt x="433" y="316"/>
                    <a:pt x="375" y="338"/>
                  </a:cubicBezTo>
                  <a:cubicBezTo>
                    <a:pt x="339" y="356"/>
                    <a:pt x="303" y="374"/>
                    <a:pt x="262" y="374"/>
                  </a:cubicBezTo>
                  <a:cubicBezTo>
                    <a:pt x="172" y="410"/>
                    <a:pt x="113" y="428"/>
                    <a:pt x="77" y="469"/>
                  </a:cubicBezTo>
                  <a:cubicBezTo>
                    <a:pt x="19" y="487"/>
                    <a:pt x="1" y="487"/>
                    <a:pt x="1" y="487"/>
                  </a:cubicBezTo>
                  <a:lnTo>
                    <a:pt x="77" y="487"/>
                  </a:lnTo>
                  <a:cubicBezTo>
                    <a:pt x="131" y="469"/>
                    <a:pt x="190" y="469"/>
                    <a:pt x="285" y="451"/>
                  </a:cubicBezTo>
                  <a:cubicBezTo>
                    <a:pt x="321" y="428"/>
                    <a:pt x="357" y="428"/>
                    <a:pt x="415" y="410"/>
                  </a:cubicBezTo>
                  <a:cubicBezTo>
                    <a:pt x="451" y="410"/>
                    <a:pt x="510" y="392"/>
                    <a:pt x="546" y="392"/>
                  </a:cubicBezTo>
                  <a:cubicBezTo>
                    <a:pt x="600" y="374"/>
                    <a:pt x="659" y="356"/>
                    <a:pt x="713" y="338"/>
                  </a:cubicBezTo>
                  <a:cubicBezTo>
                    <a:pt x="753" y="338"/>
                    <a:pt x="808" y="316"/>
                    <a:pt x="866" y="298"/>
                  </a:cubicBezTo>
                  <a:cubicBezTo>
                    <a:pt x="920" y="280"/>
                    <a:pt x="979" y="262"/>
                    <a:pt x="1015" y="262"/>
                  </a:cubicBezTo>
                  <a:cubicBezTo>
                    <a:pt x="1074" y="244"/>
                    <a:pt x="1128" y="226"/>
                    <a:pt x="1164" y="203"/>
                  </a:cubicBezTo>
                  <a:cubicBezTo>
                    <a:pt x="1276" y="167"/>
                    <a:pt x="1371" y="149"/>
                    <a:pt x="1448" y="113"/>
                  </a:cubicBezTo>
                  <a:cubicBezTo>
                    <a:pt x="1524" y="72"/>
                    <a:pt x="1578" y="54"/>
                    <a:pt x="1637" y="36"/>
                  </a:cubicBezTo>
                  <a:cubicBezTo>
                    <a:pt x="1673" y="18"/>
                    <a:pt x="1691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 rot="-725329">
              <a:off x="1708739" y="1591780"/>
              <a:ext cx="104817" cy="29750"/>
            </a:xfrm>
            <a:custGeom>
              <a:avLst/>
              <a:gdLst/>
              <a:ahLst/>
              <a:cxnLst/>
              <a:rect l="l" t="t" r="r" b="b"/>
              <a:pathLst>
                <a:path w="1448" h="411" extrusionOk="0">
                  <a:moveTo>
                    <a:pt x="1371" y="0"/>
                  </a:moveTo>
                  <a:cubicBezTo>
                    <a:pt x="1335" y="0"/>
                    <a:pt x="1281" y="19"/>
                    <a:pt x="1205" y="37"/>
                  </a:cubicBezTo>
                  <a:cubicBezTo>
                    <a:pt x="1146" y="37"/>
                    <a:pt x="1056" y="55"/>
                    <a:pt x="979" y="73"/>
                  </a:cubicBezTo>
                  <a:cubicBezTo>
                    <a:pt x="884" y="91"/>
                    <a:pt x="790" y="113"/>
                    <a:pt x="695" y="149"/>
                  </a:cubicBezTo>
                  <a:cubicBezTo>
                    <a:pt x="623" y="167"/>
                    <a:pt x="528" y="203"/>
                    <a:pt x="434" y="226"/>
                  </a:cubicBezTo>
                  <a:cubicBezTo>
                    <a:pt x="357" y="262"/>
                    <a:pt x="285" y="280"/>
                    <a:pt x="208" y="316"/>
                  </a:cubicBezTo>
                  <a:cubicBezTo>
                    <a:pt x="154" y="339"/>
                    <a:pt x="96" y="357"/>
                    <a:pt x="60" y="375"/>
                  </a:cubicBezTo>
                  <a:cubicBezTo>
                    <a:pt x="19" y="393"/>
                    <a:pt x="1" y="411"/>
                    <a:pt x="1" y="411"/>
                  </a:cubicBezTo>
                  <a:cubicBezTo>
                    <a:pt x="1" y="411"/>
                    <a:pt x="19" y="411"/>
                    <a:pt x="60" y="393"/>
                  </a:cubicBezTo>
                  <a:cubicBezTo>
                    <a:pt x="96" y="393"/>
                    <a:pt x="154" y="393"/>
                    <a:pt x="226" y="375"/>
                  </a:cubicBezTo>
                  <a:cubicBezTo>
                    <a:pt x="303" y="357"/>
                    <a:pt x="380" y="339"/>
                    <a:pt x="470" y="316"/>
                  </a:cubicBezTo>
                  <a:cubicBezTo>
                    <a:pt x="546" y="298"/>
                    <a:pt x="641" y="280"/>
                    <a:pt x="736" y="262"/>
                  </a:cubicBezTo>
                  <a:cubicBezTo>
                    <a:pt x="830" y="226"/>
                    <a:pt x="921" y="203"/>
                    <a:pt x="997" y="167"/>
                  </a:cubicBezTo>
                  <a:cubicBezTo>
                    <a:pt x="1092" y="149"/>
                    <a:pt x="1168" y="113"/>
                    <a:pt x="1223" y="91"/>
                  </a:cubicBezTo>
                  <a:cubicBezTo>
                    <a:pt x="1299" y="73"/>
                    <a:pt x="1353" y="37"/>
                    <a:pt x="1394" y="19"/>
                  </a:cubicBezTo>
                  <a:cubicBezTo>
                    <a:pt x="1430" y="0"/>
                    <a:pt x="1448" y="0"/>
                    <a:pt x="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C29A833-7D25-2024-B9B0-6EB4E2DA7D81}"/>
              </a:ext>
            </a:extLst>
          </p:cNvPr>
          <p:cNvSpPr txBox="1"/>
          <p:nvPr/>
        </p:nvSpPr>
        <p:spPr>
          <a:xfrm>
            <a:off x="3010762" y="557116"/>
            <a:ext cx="31269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pencil</a:t>
            </a:r>
            <a:endParaRPr lang="ar-SA" sz="9600" dirty="0">
              <a:solidFill>
                <a:schemeClr val="accent4">
                  <a:lumMod val="20000"/>
                  <a:lumOff val="8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4098" name="Picture 2" descr="مشاهدة صورة المصدر">
            <a:extLst>
              <a:ext uri="{FF2B5EF4-FFF2-40B4-BE49-F238E27FC236}">
                <a16:creationId xmlns:a16="http://schemas.microsoft.com/office/drawing/2014/main" id="{8D0214E7-BE68-6037-9BBB-2D3B02F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82" y="1410962"/>
            <a:ext cx="3360964" cy="33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52"/>
          <p:cNvGrpSpPr/>
          <p:nvPr/>
        </p:nvGrpSpPr>
        <p:grpSpPr>
          <a:xfrm>
            <a:off x="7682257" y="3622040"/>
            <a:ext cx="952534" cy="1180185"/>
            <a:chOff x="7363849" y="549100"/>
            <a:chExt cx="952534" cy="1180185"/>
          </a:xfrm>
        </p:grpSpPr>
        <p:sp>
          <p:nvSpPr>
            <p:cNvPr id="1312" name="Google Shape;1312;p52"/>
            <p:cNvSpPr/>
            <p:nvPr/>
          </p:nvSpPr>
          <p:spPr>
            <a:xfrm rot="313098">
              <a:off x="7412416" y="585706"/>
              <a:ext cx="855399" cy="1106974"/>
            </a:xfrm>
            <a:custGeom>
              <a:avLst/>
              <a:gdLst/>
              <a:ahLst/>
              <a:cxnLst/>
              <a:rect l="l" t="t" r="r" b="b"/>
              <a:pathLst>
                <a:path w="11496" h="14877" extrusionOk="0">
                  <a:moveTo>
                    <a:pt x="6442" y="1"/>
                  </a:moveTo>
                  <a:cubicBezTo>
                    <a:pt x="6122" y="1"/>
                    <a:pt x="5824" y="73"/>
                    <a:pt x="5558" y="226"/>
                  </a:cubicBezTo>
                  <a:cubicBezTo>
                    <a:pt x="5333" y="132"/>
                    <a:pt x="5108" y="96"/>
                    <a:pt x="4864" y="96"/>
                  </a:cubicBezTo>
                  <a:cubicBezTo>
                    <a:pt x="4265" y="96"/>
                    <a:pt x="3737" y="375"/>
                    <a:pt x="3399" y="902"/>
                  </a:cubicBezTo>
                  <a:cubicBezTo>
                    <a:pt x="3379" y="902"/>
                    <a:pt x="3358" y="901"/>
                    <a:pt x="3337" y="901"/>
                  </a:cubicBezTo>
                  <a:cubicBezTo>
                    <a:pt x="2854" y="901"/>
                    <a:pt x="2389" y="1103"/>
                    <a:pt x="2065" y="1466"/>
                  </a:cubicBezTo>
                  <a:cubicBezTo>
                    <a:pt x="1822" y="1745"/>
                    <a:pt x="1655" y="2083"/>
                    <a:pt x="1632" y="2421"/>
                  </a:cubicBezTo>
                  <a:cubicBezTo>
                    <a:pt x="1429" y="2498"/>
                    <a:pt x="1240" y="2629"/>
                    <a:pt x="1069" y="2818"/>
                  </a:cubicBezTo>
                  <a:cubicBezTo>
                    <a:pt x="618" y="3364"/>
                    <a:pt x="505" y="3963"/>
                    <a:pt x="695" y="4581"/>
                  </a:cubicBezTo>
                  <a:cubicBezTo>
                    <a:pt x="546" y="4788"/>
                    <a:pt x="393" y="5031"/>
                    <a:pt x="339" y="5333"/>
                  </a:cubicBezTo>
                  <a:cubicBezTo>
                    <a:pt x="226" y="6122"/>
                    <a:pt x="487" y="6632"/>
                    <a:pt x="807" y="6929"/>
                  </a:cubicBezTo>
                  <a:cubicBezTo>
                    <a:pt x="713" y="7362"/>
                    <a:pt x="771" y="7795"/>
                    <a:pt x="997" y="8187"/>
                  </a:cubicBezTo>
                  <a:cubicBezTo>
                    <a:pt x="1127" y="8471"/>
                    <a:pt x="1353" y="8696"/>
                    <a:pt x="1614" y="8845"/>
                  </a:cubicBezTo>
                  <a:lnTo>
                    <a:pt x="1407" y="9372"/>
                  </a:lnTo>
                  <a:lnTo>
                    <a:pt x="95" y="12771"/>
                  </a:lnTo>
                  <a:cubicBezTo>
                    <a:pt x="0" y="12979"/>
                    <a:pt x="37" y="13186"/>
                    <a:pt x="149" y="13353"/>
                  </a:cubicBezTo>
                  <a:cubicBezTo>
                    <a:pt x="244" y="13524"/>
                    <a:pt x="433" y="13619"/>
                    <a:pt x="641" y="13619"/>
                  </a:cubicBezTo>
                  <a:cubicBezTo>
                    <a:pt x="713" y="13619"/>
                    <a:pt x="789" y="13596"/>
                    <a:pt x="866" y="13560"/>
                  </a:cubicBezTo>
                  <a:lnTo>
                    <a:pt x="2498" y="12979"/>
                  </a:lnTo>
                  <a:lnTo>
                    <a:pt x="3269" y="14520"/>
                  </a:lnTo>
                  <a:cubicBezTo>
                    <a:pt x="3381" y="14746"/>
                    <a:pt x="3589" y="14876"/>
                    <a:pt x="3832" y="14876"/>
                  </a:cubicBezTo>
                  <a:cubicBezTo>
                    <a:pt x="4075" y="14876"/>
                    <a:pt x="4283" y="14723"/>
                    <a:pt x="4395" y="14480"/>
                  </a:cubicBezTo>
                  <a:lnTo>
                    <a:pt x="5238" y="12528"/>
                  </a:lnTo>
                  <a:lnTo>
                    <a:pt x="5576" y="14349"/>
                  </a:lnTo>
                  <a:cubicBezTo>
                    <a:pt x="5635" y="14669"/>
                    <a:pt x="5879" y="14876"/>
                    <a:pt x="6181" y="14876"/>
                  </a:cubicBezTo>
                  <a:cubicBezTo>
                    <a:pt x="6347" y="14876"/>
                    <a:pt x="6537" y="14800"/>
                    <a:pt x="6649" y="14633"/>
                  </a:cubicBezTo>
                  <a:lnTo>
                    <a:pt x="7758" y="13317"/>
                  </a:lnTo>
                  <a:lnTo>
                    <a:pt x="9205" y="14254"/>
                  </a:lnTo>
                  <a:cubicBezTo>
                    <a:pt x="9318" y="14331"/>
                    <a:pt x="9449" y="14367"/>
                    <a:pt x="9579" y="14367"/>
                  </a:cubicBezTo>
                  <a:cubicBezTo>
                    <a:pt x="9746" y="14367"/>
                    <a:pt x="9899" y="14295"/>
                    <a:pt x="10012" y="14160"/>
                  </a:cubicBezTo>
                  <a:cubicBezTo>
                    <a:pt x="10125" y="14029"/>
                    <a:pt x="10179" y="13844"/>
                    <a:pt x="10143" y="13655"/>
                  </a:cubicBezTo>
                  <a:lnTo>
                    <a:pt x="9579" y="9674"/>
                  </a:lnTo>
                  <a:cubicBezTo>
                    <a:pt x="9597" y="9652"/>
                    <a:pt x="9615" y="9634"/>
                    <a:pt x="9633" y="9616"/>
                  </a:cubicBezTo>
                  <a:cubicBezTo>
                    <a:pt x="9917" y="9336"/>
                    <a:pt x="10084" y="8998"/>
                    <a:pt x="10161" y="8547"/>
                  </a:cubicBezTo>
                  <a:cubicBezTo>
                    <a:pt x="10350" y="8453"/>
                    <a:pt x="10535" y="8340"/>
                    <a:pt x="10706" y="8169"/>
                  </a:cubicBezTo>
                  <a:cubicBezTo>
                    <a:pt x="10986" y="7907"/>
                    <a:pt x="11080" y="7587"/>
                    <a:pt x="11157" y="7285"/>
                  </a:cubicBezTo>
                  <a:lnTo>
                    <a:pt x="11175" y="7231"/>
                  </a:lnTo>
                  <a:lnTo>
                    <a:pt x="11175" y="7173"/>
                  </a:lnTo>
                  <a:cubicBezTo>
                    <a:pt x="11175" y="6929"/>
                    <a:pt x="11175" y="6632"/>
                    <a:pt x="11062" y="6366"/>
                  </a:cubicBezTo>
                  <a:cubicBezTo>
                    <a:pt x="11382" y="5974"/>
                    <a:pt x="11495" y="5464"/>
                    <a:pt x="11382" y="4919"/>
                  </a:cubicBezTo>
                  <a:cubicBezTo>
                    <a:pt x="11324" y="4581"/>
                    <a:pt x="11157" y="4265"/>
                    <a:pt x="10896" y="4017"/>
                  </a:cubicBezTo>
                  <a:cubicBezTo>
                    <a:pt x="10986" y="3589"/>
                    <a:pt x="10914" y="3138"/>
                    <a:pt x="10688" y="2760"/>
                  </a:cubicBezTo>
                  <a:cubicBezTo>
                    <a:pt x="10481" y="2367"/>
                    <a:pt x="10143" y="2101"/>
                    <a:pt x="9728" y="1971"/>
                  </a:cubicBezTo>
                  <a:cubicBezTo>
                    <a:pt x="9692" y="1786"/>
                    <a:pt x="9615" y="1597"/>
                    <a:pt x="9485" y="1407"/>
                  </a:cubicBezTo>
                  <a:cubicBezTo>
                    <a:pt x="9129" y="902"/>
                    <a:pt x="8619" y="636"/>
                    <a:pt x="8038" y="636"/>
                  </a:cubicBezTo>
                  <a:cubicBezTo>
                    <a:pt x="7966" y="636"/>
                    <a:pt x="7889" y="636"/>
                    <a:pt x="7812" y="659"/>
                  </a:cubicBezTo>
                  <a:cubicBezTo>
                    <a:pt x="7492" y="244"/>
                    <a:pt x="6987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 rot="313098">
              <a:off x="7426891" y="1196063"/>
              <a:ext cx="392876" cy="440126"/>
            </a:xfrm>
            <a:custGeom>
              <a:avLst/>
              <a:gdLst/>
              <a:ahLst/>
              <a:cxnLst/>
              <a:rect l="l" t="t" r="r" b="b"/>
              <a:pathLst>
                <a:path w="5280" h="5915" extrusionOk="0">
                  <a:moveTo>
                    <a:pt x="1786" y="1"/>
                  </a:moveTo>
                  <a:lnTo>
                    <a:pt x="37" y="4509"/>
                  </a:lnTo>
                  <a:cubicBezTo>
                    <a:pt x="1" y="4603"/>
                    <a:pt x="37" y="4657"/>
                    <a:pt x="150" y="4621"/>
                  </a:cubicBezTo>
                  <a:lnTo>
                    <a:pt x="2029" y="3945"/>
                  </a:lnTo>
                  <a:cubicBezTo>
                    <a:pt x="2124" y="3904"/>
                    <a:pt x="2255" y="3945"/>
                    <a:pt x="2291" y="4040"/>
                  </a:cubicBezTo>
                  <a:lnTo>
                    <a:pt x="3192" y="5820"/>
                  </a:lnTo>
                  <a:cubicBezTo>
                    <a:pt x="3251" y="5915"/>
                    <a:pt x="3323" y="5915"/>
                    <a:pt x="3364" y="5820"/>
                  </a:cubicBezTo>
                  <a:lnTo>
                    <a:pt x="5279" y="1407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 rot="313098">
              <a:off x="7771796" y="1261007"/>
              <a:ext cx="330076" cy="403889"/>
            </a:xfrm>
            <a:custGeom>
              <a:avLst/>
              <a:gdLst/>
              <a:ahLst/>
              <a:cxnLst/>
              <a:rect l="l" t="t" r="r" b="b"/>
              <a:pathLst>
                <a:path w="4436" h="5428" extrusionOk="0">
                  <a:moveTo>
                    <a:pt x="3719" y="1"/>
                  </a:moveTo>
                  <a:lnTo>
                    <a:pt x="4413" y="4770"/>
                  </a:lnTo>
                  <a:cubicBezTo>
                    <a:pt x="4436" y="4882"/>
                    <a:pt x="4359" y="4923"/>
                    <a:pt x="4283" y="4864"/>
                  </a:cubicBezTo>
                  <a:lnTo>
                    <a:pt x="2592" y="3796"/>
                  </a:lnTo>
                  <a:cubicBezTo>
                    <a:pt x="2498" y="3738"/>
                    <a:pt x="2367" y="3756"/>
                    <a:pt x="2313" y="3832"/>
                  </a:cubicBezTo>
                  <a:lnTo>
                    <a:pt x="1033" y="5356"/>
                  </a:lnTo>
                  <a:cubicBezTo>
                    <a:pt x="961" y="5428"/>
                    <a:pt x="884" y="5410"/>
                    <a:pt x="866" y="5315"/>
                  </a:cubicBezTo>
                  <a:lnTo>
                    <a:pt x="0" y="582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 rot="313098">
              <a:off x="7553148" y="1212819"/>
              <a:ext cx="518254" cy="200010"/>
            </a:xfrm>
            <a:custGeom>
              <a:avLst/>
              <a:gdLst/>
              <a:ahLst/>
              <a:cxnLst/>
              <a:rect l="l" t="t" r="r" b="b"/>
              <a:pathLst>
                <a:path w="6965" h="2688" extrusionOk="0">
                  <a:moveTo>
                    <a:pt x="6834" y="488"/>
                  </a:moveTo>
                  <a:lnTo>
                    <a:pt x="3115" y="1069"/>
                  </a:lnTo>
                  <a:lnTo>
                    <a:pt x="3133" y="1164"/>
                  </a:lnTo>
                  <a:lnTo>
                    <a:pt x="226" y="1"/>
                  </a:lnTo>
                  <a:lnTo>
                    <a:pt x="1" y="582"/>
                  </a:lnTo>
                  <a:cubicBezTo>
                    <a:pt x="55" y="600"/>
                    <a:pt x="113" y="600"/>
                    <a:pt x="167" y="618"/>
                  </a:cubicBezTo>
                  <a:cubicBezTo>
                    <a:pt x="280" y="636"/>
                    <a:pt x="298" y="695"/>
                    <a:pt x="316" y="790"/>
                  </a:cubicBezTo>
                  <a:cubicBezTo>
                    <a:pt x="429" y="1597"/>
                    <a:pt x="1051" y="2029"/>
                    <a:pt x="1858" y="1876"/>
                  </a:cubicBezTo>
                  <a:cubicBezTo>
                    <a:pt x="1952" y="1858"/>
                    <a:pt x="1988" y="1858"/>
                    <a:pt x="2047" y="1953"/>
                  </a:cubicBezTo>
                  <a:cubicBezTo>
                    <a:pt x="2119" y="2083"/>
                    <a:pt x="2254" y="2214"/>
                    <a:pt x="2367" y="2327"/>
                  </a:cubicBezTo>
                  <a:cubicBezTo>
                    <a:pt x="2480" y="2403"/>
                    <a:pt x="2611" y="2498"/>
                    <a:pt x="2723" y="2552"/>
                  </a:cubicBezTo>
                  <a:cubicBezTo>
                    <a:pt x="2741" y="2552"/>
                    <a:pt x="2759" y="2575"/>
                    <a:pt x="2795" y="2575"/>
                  </a:cubicBezTo>
                  <a:cubicBezTo>
                    <a:pt x="2908" y="2611"/>
                    <a:pt x="3061" y="2629"/>
                    <a:pt x="3192" y="2611"/>
                  </a:cubicBezTo>
                  <a:lnTo>
                    <a:pt x="3341" y="2273"/>
                  </a:lnTo>
                  <a:lnTo>
                    <a:pt x="3399" y="2575"/>
                  </a:lnTo>
                  <a:cubicBezTo>
                    <a:pt x="3607" y="2516"/>
                    <a:pt x="3792" y="2403"/>
                    <a:pt x="3945" y="2255"/>
                  </a:cubicBezTo>
                  <a:cubicBezTo>
                    <a:pt x="4017" y="2178"/>
                    <a:pt x="4076" y="2237"/>
                    <a:pt x="4130" y="2273"/>
                  </a:cubicBezTo>
                  <a:cubicBezTo>
                    <a:pt x="4824" y="2687"/>
                    <a:pt x="5577" y="2462"/>
                    <a:pt x="5951" y="1745"/>
                  </a:cubicBezTo>
                  <a:cubicBezTo>
                    <a:pt x="5991" y="1691"/>
                    <a:pt x="5991" y="1615"/>
                    <a:pt x="6086" y="1633"/>
                  </a:cubicBezTo>
                  <a:cubicBezTo>
                    <a:pt x="6365" y="1651"/>
                    <a:pt x="6609" y="1633"/>
                    <a:pt x="6875" y="1502"/>
                  </a:cubicBezTo>
                  <a:cubicBezTo>
                    <a:pt x="6911" y="1484"/>
                    <a:pt x="6947" y="1466"/>
                    <a:pt x="6965" y="144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 rot="313098">
              <a:off x="7484251" y="613618"/>
              <a:ext cx="756064" cy="764546"/>
            </a:xfrm>
            <a:custGeom>
              <a:avLst/>
              <a:gdLst/>
              <a:ahLst/>
              <a:cxnLst/>
              <a:rect l="l" t="t" r="r" b="b"/>
              <a:pathLst>
                <a:path w="10161" h="10275" extrusionOk="0">
                  <a:moveTo>
                    <a:pt x="4111" y="10143"/>
                  </a:moveTo>
                  <a:cubicBezTo>
                    <a:pt x="4093" y="10143"/>
                    <a:pt x="4057" y="10125"/>
                    <a:pt x="4039" y="10125"/>
                  </a:cubicBezTo>
                  <a:cubicBezTo>
                    <a:pt x="3927" y="10067"/>
                    <a:pt x="3796" y="9995"/>
                    <a:pt x="3683" y="9900"/>
                  </a:cubicBezTo>
                  <a:cubicBezTo>
                    <a:pt x="3570" y="9787"/>
                    <a:pt x="3435" y="9656"/>
                    <a:pt x="3363" y="9521"/>
                  </a:cubicBezTo>
                  <a:cubicBezTo>
                    <a:pt x="3322" y="9431"/>
                    <a:pt x="3268" y="9431"/>
                    <a:pt x="3174" y="9449"/>
                  </a:cubicBezTo>
                  <a:cubicBezTo>
                    <a:pt x="2367" y="9598"/>
                    <a:pt x="1745" y="9165"/>
                    <a:pt x="1632" y="8358"/>
                  </a:cubicBezTo>
                  <a:cubicBezTo>
                    <a:pt x="1614" y="8264"/>
                    <a:pt x="1596" y="8209"/>
                    <a:pt x="1483" y="8191"/>
                  </a:cubicBezTo>
                  <a:cubicBezTo>
                    <a:pt x="1145" y="8133"/>
                    <a:pt x="825" y="7889"/>
                    <a:pt x="658" y="7587"/>
                  </a:cubicBezTo>
                  <a:cubicBezTo>
                    <a:pt x="469" y="7231"/>
                    <a:pt x="451" y="6893"/>
                    <a:pt x="582" y="6537"/>
                  </a:cubicBezTo>
                  <a:cubicBezTo>
                    <a:pt x="600" y="6442"/>
                    <a:pt x="600" y="6388"/>
                    <a:pt x="528" y="6330"/>
                  </a:cubicBezTo>
                  <a:cubicBezTo>
                    <a:pt x="113" y="6010"/>
                    <a:pt x="0" y="5541"/>
                    <a:pt x="77" y="5054"/>
                  </a:cubicBezTo>
                  <a:cubicBezTo>
                    <a:pt x="113" y="4788"/>
                    <a:pt x="262" y="4603"/>
                    <a:pt x="433" y="4414"/>
                  </a:cubicBezTo>
                  <a:cubicBezTo>
                    <a:pt x="505" y="4337"/>
                    <a:pt x="505" y="4283"/>
                    <a:pt x="469" y="4207"/>
                  </a:cubicBezTo>
                  <a:cubicBezTo>
                    <a:pt x="244" y="3684"/>
                    <a:pt x="338" y="3210"/>
                    <a:pt x="694" y="2782"/>
                  </a:cubicBezTo>
                  <a:cubicBezTo>
                    <a:pt x="825" y="2611"/>
                    <a:pt x="1033" y="2534"/>
                    <a:pt x="1240" y="2462"/>
                  </a:cubicBezTo>
                  <a:cubicBezTo>
                    <a:pt x="1353" y="2422"/>
                    <a:pt x="1371" y="2367"/>
                    <a:pt x="1353" y="2291"/>
                  </a:cubicBezTo>
                  <a:cubicBezTo>
                    <a:pt x="1294" y="1633"/>
                    <a:pt x="1970" y="957"/>
                    <a:pt x="2705" y="1069"/>
                  </a:cubicBezTo>
                  <a:cubicBezTo>
                    <a:pt x="2854" y="1092"/>
                    <a:pt x="2912" y="1033"/>
                    <a:pt x="3007" y="884"/>
                  </a:cubicBezTo>
                  <a:cubicBezTo>
                    <a:pt x="3363" y="280"/>
                    <a:pt x="4039" y="114"/>
                    <a:pt x="4657" y="375"/>
                  </a:cubicBezTo>
                  <a:cubicBezTo>
                    <a:pt x="4769" y="434"/>
                    <a:pt x="4846" y="452"/>
                    <a:pt x="4959" y="375"/>
                  </a:cubicBezTo>
                  <a:cubicBezTo>
                    <a:pt x="5522" y="1"/>
                    <a:pt x="6347" y="150"/>
                    <a:pt x="6703" y="754"/>
                  </a:cubicBezTo>
                  <a:cubicBezTo>
                    <a:pt x="6780" y="884"/>
                    <a:pt x="6893" y="844"/>
                    <a:pt x="6987" y="826"/>
                  </a:cubicBezTo>
                  <a:cubicBezTo>
                    <a:pt x="7533" y="731"/>
                    <a:pt x="7965" y="902"/>
                    <a:pt x="8281" y="1353"/>
                  </a:cubicBezTo>
                  <a:cubicBezTo>
                    <a:pt x="8394" y="1520"/>
                    <a:pt x="8452" y="1709"/>
                    <a:pt x="8470" y="1917"/>
                  </a:cubicBezTo>
                  <a:cubicBezTo>
                    <a:pt x="8488" y="1993"/>
                    <a:pt x="8488" y="2047"/>
                    <a:pt x="8583" y="2047"/>
                  </a:cubicBezTo>
                  <a:cubicBezTo>
                    <a:pt x="9318" y="2160"/>
                    <a:pt x="9823" y="2967"/>
                    <a:pt x="9543" y="3684"/>
                  </a:cubicBezTo>
                  <a:cubicBezTo>
                    <a:pt x="9466" y="3887"/>
                    <a:pt x="9656" y="3945"/>
                    <a:pt x="9746" y="4040"/>
                  </a:cubicBezTo>
                  <a:cubicBezTo>
                    <a:pt x="9935" y="4207"/>
                    <a:pt x="10048" y="4432"/>
                    <a:pt x="10084" y="4657"/>
                  </a:cubicBezTo>
                  <a:cubicBezTo>
                    <a:pt x="10161" y="5054"/>
                    <a:pt x="10084" y="5428"/>
                    <a:pt x="9805" y="5748"/>
                  </a:cubicBezTo>
                  <a:cubicBezTo>
                    <a:pt x="9710" y="5843"/>
                    <a:pt x="9674" y="5915"/>
                    <a:pt x="9746" y="6086"/>
                  </a:cubicBezTo>
                  <a:cubicBezTo>
                    <a:pt x="9859" y="6294"/>
                    <a:pt x="9859" y="6555"/>
                    <a:pt x="9859" y="6799"/>
                  </a:cubicBezTo>
                  <a:cubicBezTo>
                    <a:pt x="9805" y="7042"/>
                    <a:pt x="9728" y="7267"/>
                    <a:pt x="9561" y="7439"/>
                  </a:cubicBezTo>
                  <a:cubicBezTo>
                    <a:pt x="9408" y="7587"/>
                    <a:pt x="9205" y="7682"/>
                    <a:pt x="9016" y="7777"/>
                  </a:cubicBezTo>
                  <a:cubicBezTo>
                    <a:pt x="8921" y="7831"/>
                    <a:pt x="8885" y="7871"/>
                    <a:pt x="8885" y="7966"/>
                  </a:cubicBezTo>
                  <a:cubicBezTo>
                    <a:pt x="8844" y="8322"/>
                    <a:pt x="8732" y="8620"/>
                    <a:pt x="8488" y="8886"/>
                  </a:cubicBezTo>
                  <a:cubicBezTo>
                    <a:pt x="8394" y="8958"/>
                    <a:pt x="8304" y="9016"/>
                    <a:pt x="8191" y="9070"/>
                  </a:cubicBezTo>
                  <a:cubicBezTo>
                    <a:pt x="7925" y="9206"/>
                    <a:pt x="7681" y="9224"/>
                    <a:pt x="7402" y="9206"/>
                  </a:cubicBezTo>
                  <a:cubicBezTo>
                    <a:pt x="7307" y="9206"/>
                    <a:pt x="7307" y="9260"/>
                    <a:pt x="7267" y="9318"/>
                  </a:cubicBezTo>
                  <a:cubicBezTo>
                    <a:pt x="6893" y="10031"/>
                    <a:pt x="6140" y="10256"/>
                    <a:pt x="5446" y="9841"/>
                  </a:cubicBezTo>
                  <a:cubicBezTo>
                    <a:pt x="5392" y="9805"/>
                    <a:pt x="5333" y="9747"/>
                    <a:pt x="5261" y="9823"/>
                  </a:cubicBezTo>
                  <a:cubicBezTo>
                    <a:pt x="4977" y="10107"/>
                    <a:pt x="4508" y="10274"/>
                    <a:pt x="4111" y="1014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 rot="313098">
              <a:off x="7580074" y="716059"/>
              <a:ext cx="573242" cy="570266"/>
            </a:xfrm>
            <a:custGeom>
              <a:avLst/>
              <a:gdLst/>
              <a:ahLst/>
              <a:cxnLst/>
              <a:rect l="l" t="t" r="r" b="b"/>
              <a:pathLst>
                <a:path w="7704" h="7664" extrusionOk="0">
                  <a:moveTo>
                    <a:pt x="7573" y="3814"/>
                  </a:moveTo>
                  <a:cubicBezTo>
                    <a:pt x="7686" y="5937"/>
                    <a:pt x="5747" y="7663"/>
                    <a:pt x="3741" y="7609"/>
                  </a:cubicBezTo>
                  <a:cubicBezTo>
                    <a:pt x="1731" y="7569"/>
                    <a:pt x="0" y="5896"/>
                    <a:pt x="0" y="3778"/>
                  </a:cubicBezTo>
                  <a:cubicBezTo>
                    <a:pt x="0" y="1767"/>
                    <a:pt x="1749" y="0"/>
                    <a:pt x="3814" y="0"/>
                  </a:cubicBezTo>
                  <a:cubicBezTo>
                    <a:pt x="5770" y="0"/>
                    <a:pt x="7704" y="1749"/>
                    <a:pt x="7573" y="3814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 rot="313098">
              <a:off x="7690249" y="824297"/>
              <a:ext cx="392876" cy="395481"/>
            </a:xfrm>
            <a:custGeom>
              <a:avLst/>
              <a:gdLst/>
              <a:ahLst/>
              <a:cxnLst/>
              <a:rect l="l" t="t" r="r" b="b"/>
              <a:pathLst>
                <a:path w="5280" h="5315" extrusionOk="0">
                  <a:moveTo>
                    <a:pt x="5054" y="2628"/>
                  </a:moveTo>
                  <a:cubicBezTo>
                    <a:pt x="5279" y="2479"/>
                    <a:pt x="5257" y="2272"/>
                    <a:pt x="4995" y="2195"/>
                  </a:cubicBezTo>
                  <a:lnTo>
                    <a:pt x="4039" y="1875"/>
                  </a:lnTo>
                  <a:cubicBezTo>
                    <a:pt x="3792" y="1803"/>
                    <a:pt x="3512" y="1519"/>
                    <a:pt x="3435" y="1258"/>
                  </a:cubicBezTo>
                  <a:lnTo>
                    <a:pt x="3156" y="280"/>
                  </a:lnTo>
                  <a:cubicBezTo>
                    <a:pt x="3079" y="36"/>
                    <a:pt x="2890" y="0"/>
                    <a:pt x="2741" y="208"/>
                  </a:cubicBezTo>
                  <a:lnTo>
                    <a:pt x="2142" y="1033"/>
                  </a:lnTo>
                  <a:cubicBezTo>
                    <a:pt x="1970" y="1240"/>
                    <a:pt x="1632" y="1407"/>
                    <a:pt x="1371" y="1407"/>
                  </a:cubicBezTo>
                  <a:lnTo>
                    <a:pt x="357" y="1371"/>
                  </a:lnTo>
                  <a:cubicBezTo>
                    <a:pt x="95" y="1371"/>
                    <a:pt x="1" y="1537"/>
                    <a:pt x="149" y="1745"/>
                  </a:cubicBezTo>
                  <a:lnTo>
                    <a:pt x="731" y="2574"/>
                  </a:lnTo>
                  <a:cubicBezTo>
                    <a:pt x="902" y="2800"/>
                    <a:pt x="956" y="3174"/>
                    <a:pt x="862" y="3417"/>
                  </a:cubicBezTo>
                  <a:lnTo>
                    <a:pt x="523" y="4377"/>
                  </a:lnTo>
                  <a:cubicBezTo>
                    <a:pt x="433" y="4621"/>
                    <a:pt x="564" y="4769"/>
                    <a:pt x="807" y="4693"/>
                  </a:cubicBezTo>
                  <a:lnTo>
                    <a:pt x="1786" y="4377"/>
                  </a:lnTo>
                  <a:cubicBezTo>
                    <a:pt x="2029" y="4301"/>
                    <a:pt x="2421" y="4355"/>
                    <a:pt x="2629" y="4526"/>
                  </a:cubicBezTo>
                  <a:lnTo>
                    <a:pt x="3417" y="5144"/>
                  </a:lnTo>
                  <a:cubicBezTo>
                    <a:pt x="3643" y="5315"/>
                    <a:pt x="3814" y="5220"/>
                    <a:pt x="3814" y="4959"/>
                  </a:cubicBezTo>
                  <a:lnTo>
                    <a:pt x="3814" y="3944"/>
                  </a:lnTo>
                  <a:cubicBezTo>
                    <a:pt x="3814" y="3679"/>
                    <a:pt x="3999" y="3340"/>
                    <a:pt x="4224" y="319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 rot="313098">
              <a:off x="7677399" y="1187677"/>
              <a:ext cx="278511" cy="62801"/>
            </a:xfrm>
            <a:custGeom>
              <a:avLst/>
              <a:gdLst/>
              <a:ahLst/>
              <a:cxnLst/>
              <a:rect l="l" t="t" r="r" b="b"/>
              <a:pathLst>
                <a:path w="3743" h="844" extrusionOk="0">
                  <a:moveTo>
                    <a:pt x="1" y="1"/>
                  </a:moveTo>
                  <a:cubicBezTo>
                    <a:pt x="1" y="1"/>
                    <a:pt x="23" y="19"/>
                    <a:pt x="41" y="37"/>
                  </a:cubicBezTo>
                  <a:cubicBezTo>
                    <a:pt x="59" y="55"/>
                    <a:pt x="95" y="95"/>
                    <a:pt x="136" y="131"/>
                  </a:cubicBezTo>
                  <a:cubicBezTo>
                    <a:pt x="172" y="168"/>
                    <a:pt x="226" y="208"/>
                    <a:pt x="303" y="244"/>
                  </a:cubicBezTo>
                  <a:cubicBezTo>
                    <a:pt x="339" y="280"/>
                    <a:pt x="361" y="298"/>
                    <a:pt x="397" y="321"/>
                  </a:cubicBezTo>
                  <a:cubicBezTo>
                    <a:pt x="433" y="357"/>
                    <a:pt x="492" y="375"/>
                    <a:pt x="528" y="393"/>
                  </a:cubicBezTo>
                  <a:cubicBezTo>
                    <a:pt x="605" y="451"/>
                    <a:pt x="699" y="488"/>
                    <a:pt x="790" y="546"/>
                  </a:cubicBezTo>
                  <a:cubicBezTo>
                    <a:pt x="848" y="564"/>
                    <a:pt x="902" y="582"/>
                    <a:pt x="961" y="600"/>
                  </a:cubicBezTo>
                  <a:cubicBezTo>
                    <a:pt x="997" y="618"/>
                    <a:pt x="1056" y="636"/>
                    <a:pt x="1110" y="659"/>
                  </a:cubicBezTo>
                  <a:cubicBezTo>
                    <a:pt x="1222" y="695"/>
                    <a:pt x="1335" y="731"/>
                    <a:pt x="1466" y="749"/>
                  </a:cubicBezTo>
                  <a:cubicBezTo>
                    <a:pt x="1524" y="772"/>
                    <a:pt x="1578" y="790"/>
                    <a:pt x="1637" y="790"/>
                  </a:cubicBezTo>
                  <a:cubicBezTo>
                    <a:pt x="1691" y="808"/>
                    <a:pt x="1768" y="808"/>
                    <a:pt x="1826" y="826"/>
                  </a:cubicBezTo>
                  <a:lnTo>
                    <a:pt x="2011" y="826"/>
                  </a:lnTo>
                  <a:cubicBezTo>
                    <a:pt x="2029" y="844"/>
                    <a:pt x="2070" y="844"/>
                    <a:pt x="2106" y="844"/>
                  </a:cubicBezTo>
                  <a:lnTo>
                    <a:pt x="2367" y="844"/>
                  </a:lnTo>
                  <a:cubicBezTo>
                    <a:pt x="2426" y="844"/>
                    <a:pt x="2480" y="844"/>
                    <a:pt x="2539" y="826"/>
                  </a:cubicBezTo>
                  <a:cubicBezTo>
                    <a:pt x="2593" y="826"/>
                    <a:pt x="2651" y="826"/>
                    <a:pt x="2705" y="808"/>
                  </a:cubicBezTo>
                  <a:cubicBezTo>
                    <a:pt x="2764" y="808"/>
                    <a:pt x="2818" y="808"/>
                    <a:pt x="2877" y="790"/>
                  </a:cubicBezTo>
                  <a:cubicBezTo>
                    <a:pt x="2913" y="790"/>
                    <a:pt x="2971" y="772"/>
                    <a:pt x="3025" y="772"/>
                  </a:cubicBezTo>
                  <a:cubicBezTo>
                    <a:pt x="3043" y="749"/>
                    <a:pt x="3066" y="749"/>
                    <a:pt x="3102" y="749"/>
                  </a:cubicBezTo>
                  <a:cubicBezTo>
                    <a:pt x="3120" y="731"/>
                    <a:pt x="3138" y="731"/>
                    <a:pt x="3156" y="731"/>
                  </a:cubicBezTo>
                  <a:cubicBezTo>
                    <a:pt x="3215" y="713"/>
                    <a:pt x="3251" y="695"/>
                    <a:pt x="3291" y="695"/>
                  </a:cubicBezTo>
                  <a:cubicBezTo>
                    <a:pt x="3327" y="677"/>
                    <a:pt x="3363" y="659"/>
                    <a:pt x="3404" y="636"/>
                  </a:cubicBezTo>
                  <a:cubicBezTo>
                    <a:pt x="3476" y="618"/>
                    <a:pt x="3535" y="600"/>
                    <a:pt x="3589" y="564"/>
                  </a:cubicBezTo>
                  <a:cubicBezTo>
                    <a:pt x="3629" y="546"/>
                    <a:pt x="3665" y="524"/>
                    <a:pt x="3702" y="506"/>
                  </a:cubicBezTo>
                  <a:cubicBezTo>
                    <a:pt x="3720" y="488"/>
                    <a:pt x="3742" y="488"/>
                    <a:pt x="3742" y="488"/>
                  </a:cubicBezTo>
                  <a:lnTo>
                    <a:pt x="3702" y="488"/>
                  </a:lnTo>
                  <a:cubicBezTo>
                    <a:pt x="3665" y="506"/>
                    <a:pt x="3629" y="506"/>
                    <a:pt x="3571" y="524"/>
                  </a:cubicBezTo>
                  <a:cubicBezTo>
                    <a:pt x="3517" y="524"/>
                    <a:pt x="3458" y="546"/>
                    <a:pt x="3381" y="546"/>
                  </a:cubicBezTo>
                  <a:cubicBezTo>
                    <a:pt x="3309" y="564"/>
                    <a:pt x="3233" y="564"/>
                    <a:pt x="3138" y="582"/>
                  </a:cubicBezTo>
                  <a:lnTo>
                    <a:pt x="3007" y="582"/>
                  </a:lnTo>
                  <a:cubicBezTo>
                    <a:pt x="2953" y="582"/>
                    <a:pt x="2913" y="600"/>
                    <a:pt x="2859" y="600"/>
                  </a:cubicBezTo>
                  <a:lnTo>
                    <a:pt x="2367" y="600"/>
                  </a:lnTo>
                  <a:cubicBezTo>
                    <a:pt x="2313" y="600"/>
                    <a:pt x="2255" y="582"/>
                    <a:pt x="2200" y="582"/>
                  </a:cubicBezTo>
                  <a:lnTo>
                    <a:pt x="2011" y="582"/>
                  </a:lnTo>
                  <a:cubicBezTo>
                    <a:pt x="1957" y="564"/>
                    <a:pt x="1898" y="564"/>
                    <a:pt x="1844" y="564"/>
                  </a:cubicBezTo>
                  <a:cubicBezTo>
                    <a:pt x="1732" y="546"/>
                    <a:pt x="1601" y="524"/>
                    <a:pt x="1488" y="506"/>
                  </a:cubicBezTo>
                  <a:cubicBezTo>
                    <a:pt x="1376" y="488"/>
                    <a:pt x="1263" y="451"/>
                    <a:pt x="1150" y="433"/>
                  </a:cubicBezTo>
                  <a:cubicBezTo>
                    <a:pt x="1110" y="411"/>
                    <a:pt x="1056" y="411"/>
                    <a:pt x="997" y="393"/>
                  </a:cubicBezTo>
                  <a:cubicBezTo>
                    <a:pt x="943" y="375"/>
                    <a:pt x="884" y="357"/>
                    <a:pt x="848" y="357"/>
                  </a:cubicBezTo>
                  <a:cubicBezTo>
                    <a:pt x="754" y="321"/>
                    <a:pt x="659" y="280"/>
                    <a:pt x="564" y="262"/>
                  </a:cubicBezTo>
                  <a:cubicBezTo>
                    <a:pt x="528" y="244"/>
                    <a:pt x="492" y="226"/>
                    <a:pt x="451" y="208"/>
                  </a:cubicBezTo>
                  <a:cubicBezTo>
                    <a:pt x="397" y="186"/>
                    <a:pt x="379" y="168"/>
                    <a:pt x="339" y="168"/>
                  </a:cubicBezTo>
                  <a:cubicBezTo>
                    <a:pt x="267" y="131"/>
                    <a:pt x="208" y="113"/>
                    <a:pt x="154" y="73"/>
                  </a:cubicBezTo>
                  <a:cubicBezTo>
                    <a:pt x="113" y="55"/>
                    <a:pt x="77" y="37"/>
                    <a:pt x="41" y="19"/>
                  </a:cubicBezTo>
                  <a:cubicBezTo>
                    <a:pt x="23" y="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 rot="313098">
              <a:off x="7701128" y="739520"/>
              <a:ext cx="285133" cy="71506"/>
            </a:xfrm>
            <a:custGeom>
              <a:avLst/>
              <a:gdLst/>
              <a:ahLst/>
              <a:cxnLst/>
              <a:rect l="l" t="t" r="r" b="b"/>
              <a:pathLst>
                <a:path w="3832" h="961" extrusionOk="0">
                  <a:moveTo>
                    <a:pt x="2182" y="0"/>
                  </a:moveTo>
                  <a:cubicBezTo>
                    <a:pt x="2105" y="18"/>
                    <a:pt x="2051" y="18"/>
                    <a:pt x="1993" y="18"/>
                  </a:cubicBezTo>
                  <a:cubicBezTo>
                    <a:pt x="1916" y="41"/>
                    <a:pt x="1862" y="41"/>
                    <a:pt x="1803" y="59"/>
                  </a:cubicBezTo>
                  <a:cubicBezTo>
                    <a:pt x="1731" y="77"/>
                    <a:pt x="1673" y="77"/>
                    <a:pt x="1619" y="95"/>
                  </a:cubicBezTo>
                  <a:cubicBezTo>
                    <a:pt x="1578" y="95"/>
                    <a:pt x="1560" y="113"/>
                    <a:pt x="1524" y="113"/>
                  </a:cubicBezTo>
                  <a:cubicBezTo>
                    <a:pt x="1488" y="131"/>
                    <a:pt x="1465" y="131"/>
                    <a:pt x="1429" y="154"/>
                  </a:cubicBezTo>
                  <a:cubicBezTo>
                    <a:pt x="1375" y="154"/>
                    <a:pt x="1317" y="172"/>
                    <a:pt x="1262" y="190"/>
                  </a:cubicBezTo>
                  <a:cubicBezTo>
                    <a:pt x="1204" y="226"/>
                    <a:pt x="1150" y="244"/>
                    <a:pt x="1091" y="266"/>
                  </a:cubicBezTo>
                  <a:cubicBezTo>
                    <a:pt x="1037" y="284"/>
                    <a:pt x="979" y="302"/>
                    <a:pt x="924" y="320"/>
                  </a:cubicBezTo>
                  <a:cubicBezTo>
                    <a:pt x="866" y="357"/>
                    <a:pt x="812" y="379"/>
                    <a:pt x="771" y="397"/>
                  </a:cubicBezTo>
                  <a:cubicBezTo>
                    <a:pt x="717" y="415"/>
                    <a:pt x="676" y="451"/>
                    <a:pt x="622" y="469"/>
                  </a:cubicBezTo>
                  <a:cubicBezTo>
                    <a:pt x="604" y="492"/>
                    <a:pt x="586" y="492"/>
                    <a:pt x="564" y="510"/>
                  </a:cubicBezTo>
                  <a:cubicBezTo>
                    <a:pt x="546" y="528"/>
                    <a:pt x="528" y="528"/>
                    <a:pt x="510" y="546"/>
                  </a:cubicBezTo>
                  <a:cubicBezTo>
                    <a:pt x="451" y="582"/>
                    <a:pt x="415" y="604"/>
                    <a:pt x="379" y="622"/>
                  </a:cubicBezTo>
                  <a:cubicBezTo>
                    <a:pt x="338" y="640"/>
                    <a:pt x="320" y="677"/>
                    <a:pt x="284" y="695"/>
                  </a:cubicBezTo>
                  <a:cubicBezTo>
                    <a:pt x="226" y="753"/>
                    <a:pt x="172" y="789"/>
                    <a:pt x="136" y="830"/>
                  </a:cubicBezTo>
                  <a:cubicBezTo>
                    <a:pt x="77" y="866"/>
                    <a:pt x="59" y="902"/>
                    <a:pt x="41" y="920"/>
                  </a:cubicBezTo>
                  <a:cubicBezTo>
                    <a:pt x="59" y="920"/>
                    <a:pt x="113" y="902"/>
                    <a:pt x="154" y="866"/>
                  </a:cubicBezTo>
                  <a:cubicBezTo>
                    <a:pt x="208" y="848"/>
                    <a:pt x="266" y="830"/>
                    <a:pt x="338" y="789"/>
                  </a:cubicBezTo>
                  <a:cubicBezTo>
                    <a:pt x="397" y="753"/>
                    <a:pt x="474" y="717"/>
                    <a:pt x="564" y="695"/>
                  </a:cubicBezTo>
                  <a:cubicBezTo>
                    <a:pt x="586" y="677"/>
                    <a:pt x="604" y="677"/>
                    <a:pt x="622" y="659"/>
                  </a:cubicBezTo>
                  <a:cubicBezTo>
                    <a:pt x="658" y="659"/>
                    <a:pt x="676" y="640"/>
                    <a:pt x="699" y="640"/>
                  </a:cubicBezTo>
                  <a:cubicBezTo>
                    <a:pt x="753" y="622"/>
                    <a:pt x="789" y="604"/>
                    <a:pt x="848" y="582"/>
                  </a:cubicBezTo>
                  <a:cubicBezTo>
                    <a:pt x="884" y="564"/>
                    <a:pt x="942" y="546"/>
                    <a:pt x="997" y="528"/>
                  </a:cubicBezTo>
                  <a:cubicBezTo>
                    <a:pt x="1055" y="510"/>
                    <a:pt x="1109" y="492"/>
                    <a:pt x="1168" y="492"/>
                  </a:cubicBezTo>
                  <a:cubicBezTo>
                    <a:pt x="1204" y="469"/>
                    <a:pt x="1262" y="451"/>
                    <a:pt x="1317" y="433"/>
                  </a:cubicBezTo>
                  <a:cubicBezTo>
                    <a:pt x="1393" y="415"/>
                    <a:pt x="1447" y="397"/>
                    <a:pt x="1506" y="397"/>
                  </a:cubicBezTo>
                  <a:cubicBezTo>
                    <a:pt x="1524" y="379"/>
                    <a:pt x="1560" y="379"/>
                    <a:pt x="1578" y="379"/>
                  </a:cubicBezTo>
                  <a:cubicBezTo>
                    <a:pt x="1619" y="357"/>
                    <a:pt x="1655" y="357"/>
                    <a:pt x="1673" y="357"/>
                  </a:cubicBezTo>
                  <a:cubicBezTo>
                    <a:pt x="1731" y="338"/>
                    <a:pt x="1803" y="320"/>
                    <a:pt x="1862" y="320"/>
                  </a:cubicBezTo>
                  <a:cubicBezTo>
                    <a:pt x="1975" y="302"/>
                    <a:pt x="2105" y="266"/>
                    <a:pt x="2218" y="266"/>
                  </a:cubicBezTo>
                  <a:cubicBezTo>
                    <a:pt x="2331" y="244"/>
                    <a:pt x="2462" y="226"/>
                    <a:pt x="2574" y="226"/>
                  </a:cubicBezTo>
                  <a:cubicBezTo>
                    <a:pt x="2633" y="226"/>
                    <a:pt x="2687" y="226"/>
                    <a:pt x="2746" y="208"/>
                  </a:cubicBezTo>
                  <a:lnTo>
                    <a:pt x="3214" y="208"/>
                  </a:lnTo>
                  <a:cubicBezTo>
                    <a:pt x="3250" y="226"/>
                    <a:pt x="3309" y="226"/>
                    <a:pt x="3345" y="226"/>
                  </a:cubicBezTo>
                  <a:lnTo>
                    <a:pt x="3458" y="226"/>
                  </a:lnTo>
                  <a:cubicBezTo>
                    <a:pt x="3534" y="244"/>
                    <a:pt x="3606" y="244"/>
                    <a:pt x="3665" y="266"/>
                  </a:cubicBezTo>
                  <a:cubicBezTo>
                    <a:pt x="3719" y="266"/>
                    <a:pt x="3760" y="266"/>
                    <a:pt x="3796" y="284"/>
                  </a:cubicBezTo>
                  <a:lnTo>
                    <a:pt x="3832" y="284"/>
                  </a:lnTo>
                  <a:lnTo>
                    <a:pt x="3796" y="266"/>
                  </a:lnTo>
                  <a:cubicBezTo>
                    <a:pt x="3778" y="244"/>
                    <a:pt x="3719" y="226"/>
                    <a:pt x="3665" y="208"/>
                  </a:cubicBezTo>
                  <a:cubicBezTo>
                    <a:pt x="3629" y="190"/>
                    <a:pt x="3552" y="154"/>
                    <a:pt x="3476" y="131"/>
                  </a:cubicBezTo>
                  <a:cubicBezTo>
                    <a:pt x="3440" y="131"/>
                    <a:pt x="3404" y="113"/>
                    <a:pt x="3345" y="95"/>
                  </a:cubicBezTo>
                  <a:cubicBezTo>
                    <a:pt x="3309" y="95"/>
                    <a:pt x="3250" y="77"/>
                    <a:pt x="3214" y="59"/>
                  </a:cubicBezTo>
                  <a:cubicBezTo>
                    <a:pt x="3120" y="41"/>
                    <a:pt x="3007" y="41"/>
                    <a:pt x="2894" y="18"/>
                  </a:cubicBezTo>
                  <a:cubicBezTo>
                    <a:pt x="2840" y="0"/>
                    <a:pt x="2782" y="0"/>
                    <a:pt x="2727" y="0"/>
                  </a:cubicBezTo>
                  <a:close/>
                  <a:moveTo>
                    <a:pt x="41" y="920"/>
                  </a:moveTo>
                  <a:lnTo>
                    <a:pt x="41" y="920"/>
                  </a:lnTo>
                  <a:cubicBezTo>
                    <a:pt x="0" y="943"/>
                    <a:pt x="0" y="961"/>
                    <a:pt x="0" y="961"/>
                  </a:cubicBezTo>
                  <a:lnTo>
                    <a:pt x="41" y="92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 rot="313098">
              <a:off x="7576528" y="842211"/>
              <a:ext cx="40329" cy="222481"/>
            </a:xfrm>
            <a:custGeom>
              <a:avLst/>
              <a:gdLst/>
              <a:ahLst/>
              <a:cxnLst/>
              <a:rect l="l" t="t" r="r" b="b"/>
              <a:pathLst>
                <a:path w="542" h="2990" extrusionOk="0">
                  <a:moveTo>
                    <a:pt x="542" y="1"/>
                  </a:moveTo>
                  <a:cubicBezTo>
                    <a:pt x="542" y="1"/>
                    <a:pt x="542" y="19"/>
                    <a:pt x="524" y="37"/>
                  </a:cubicBezTo>
                  <a:cubicBezTo>
                    <a:pt x="524" y="59"/>
                    <a:pt x="506" y="77"/>
                    <a:pt x="470" y="113"/>
                  </a:cubicBezTo>
                  <a:cubicBezTo>
                    <a:pt x="452" y="150"/>
                    <a:pt x="429" y="190"/>
                    <a:pt x="393" y="244"/>
                  </a:cubicBezTo>
                  <a:cubicBezTo>
                    <a:pt x="357" y="303"/>
                    <a:pt x="339" y="357"/>
                    <a:pt x="298" y="415"/>
                  </a:cubicBezTo>
                  <a:cubicBezTo>
                    <a:pt x="280" y="452"/>
                    <a:pt x="262" y="488"/>
                    <a:pt x="244" y="528"/>
                  </a:cubicBezTo>
                  <a:cubicBezTo>
                    <a:pt x="244" y="546"/>
                    <a:pt x="244" y="564"/>
                    <a:pt x="226" y="582"/>
                  </a:cubicBezTo>
                  <a:cubicBezTo>
                    <a:pt x="226" y="600"/>
                    <a:pt x="204" y="623"/>
                    <a:pt x="204" y="641"/>
                  </a:cubicBezTo>
                  <a:cubicBezTo>
                    <a:pt x="168" y="713"/>
                    <a:pt x="150" y="790"/>
                    <a:pt x="114" y="884"/>
                  </a:cubicBezTo>
                  <a:cubicBezTo>
                    <a:pt x="114" y="938"/>
                    <a:pt x="91" y="979"/>
                    <a:pt x="91" y="1015"/>
                  </a:cubicBezTo>
                  <a:cubicBezTo>
                    <a:pt x="73" y="1074"/>
                    <a:pt x="55" y="1110"/>
                    <a:pt x="55" y="1164"/>
                  </a:cubicBezTo>
                  <a:cubicBezTo>
                    <a:pt x="37" y="1258"/>
                    <a:pt x="19" y="1353"/>
                    <a:pt x="19" y="1448"/>
                  </a:cubicBezTo>
                  <a:cubicBezTo>
                    <a:pt x="1" y="1560"/>
                    <a:pt x="1" y="1655"/>
                    <a:pt x="1" y="1750"/>
                  </a:cubicBezTo>
                  <a:lnTo>
                    <a:pt x="1" y="1899"/>
                  </a:lnTo>
                  <a:cubicBezTo>
                    <a:pt x="1" y="1935"/>
                    <a:pt x="1" y="1993"/>
                    <a:pt x="19" y="2029"/>
                  </a:cubicBezTo>
                  <a:cubicBezTo>
                    <a:pt x="19" y="2124"/>
                    <a:pt x="37" y="2219"/>
                    <a:pt x="55" y="2291"/>
                  </a:cubicBezTo>
                  <a:cubicBezTo>
                    <a:pt x="55" y="2331"/>
                    <a:pt x="55" y="2385"/>
                    <a:pt x="73" y="2426"/>
                  </a:cubicBezTo>
                  <a:cubicBezTo>
                    <a:pt x="73" y="2462"/>
                    <a:pt x="91" y="2498"/>
                    <a:pt x="114" y="2539"/>
                  </a:cubicBezTo>
                  <a:cubicBezTo>
                    <a:pt x="114" y="2557"/>
                    <a:pt x="132" y="2593"/>
                    <a:pt x="132" y="2629"/>
                  </a:cubicBezTo>
                  <a:cubicBezTo>
                    <a:pt x="150" y="2669"/>
                    <a:pt x="150" y="2687"/>
                    <a:pt x="168" y="2723"/>
                  </a:cubicBezTo>
                  <a:cubicBezTo>
                    <a:pt x="186" y="2782"/>
                    <a:pt x="204" y="2818"/>
                    <a:pt x="226" y="2854"/>
                  </a:cubicBezTo>
                  <a:cubicBezTo>
                    <a:pt x="262" y="2931"/>
                    <a:pt x="298" y="2989"/>
                    <a:pt x="298" y="2989"/>
                  </a:cubicBezTo>
                  <a:cubicBezTo>
                    <a:pt x="298" y="2989"/>
                    <a:pt x="298" y="2967"/>
                    <a:pt x="280" y="2949"/>
                  </a:cubicBezTo>
                  <a:lnTo>
                    <a:pt x="280" y="2854"/>
                  </a:lnTo>
                  <a:cubicBezTo>
                    <a:pt x="262" y="2800"/>
                    <a:pt x="262" y="2764"/>
                    <a:pt x="262" y="2705"/>
                  </a:cubicBezTo>
                  <a:cubicBezTo>
                    <a:pt x="244" y="2669"/>
                    <a:pt x="244" y="2629"/>
                    <a:pt x="244" y="2611"/>
                  </a:cubicBezTo>
                  <a:lnTo>
                    <a:pt x="244" y="2498"/>
                  </a:lnTo>
                  <a:cubicBezTo>
                    <a:pt x="226" y="2462"/>
                    <a:pt x="226" y="2426"/>
                    <a:pt x="226" y="2385"/>
                  </a:cubicBezTo>
                  <a:lnTo>
                    <a:pt x="226" y="2273"/>
                  </a:lnTo>
                  <a:cubicBezTo>
                    <a:pt x="226" y="2201"/>
                    <a:pt x="204" y="2106"/>
                    <a:pt x="226" y="2029"/>
                  </a:cubicBezTo>
                  <a:lnTo>
                    <a:pt x="226" y="1899"/>
                  </a:lnTo>
                  <a:lnTo>
                    <a:pt x="226" y="1750"/>
                  </a:lnTo>
                  <a:lnTo>
                    <a:pt x="226" y="1691"/>
                  </a:lnTo>
                  <a:lnTo>
                    <a:pt x="226" y="1615"/>
                  </a:lnTo>
                  <a:cubicBezTo>
                    <a:pt x="244" y="1578"/>
                    <a:pt x="244" y="1524"/>
                    <a:pt x="244" y="1484"/>
                  </a:cubicBezTo>
                  <a:cubicBezTo>
                    <a:pt x="244" y="1430"/>
                    <a:pt x="262" y="1389"/>
                    <a:pt x="262" y="1335"/>
                  </a:cubicBezTo>
                  <a:cubicBezTo>
                    <a:pt x="262" y="1299"/>
                    <a:pt x="262" y="1240"/>
                    <a:pt x="280" y="1204"/>
                  </a:cubicBezTo>
                  <a:cubicBezTo>
                    <a:pt x="280" y="1110"/>
                    <a:pt x="298" y="1015"/>
                    <a:pt x="316" y="938"/>
                  </a:cubicBezTo>
                  <a:cubicBezTo>
                    <a:pt x="339" y="848"/>
                    <a:pt x="357" y="772"/>
                    <a:pt x="375" y="695"/>
                  </a:cubicBezTo>
                  <a:cubicBezTo>
                    <a:pt x="375" y="659"/>
                    <a:pt x="375" y="641"/>
                    <a:pt x="393" y="623"/>
                  </a:cubicBezTo>
                  <a:lnTo>
                    <a:pt x="393" y="564"/>
                  </a:lnTo>
                  <a:cubicBezTo>
                    <a:pt x="411" y="528"/>
                    <a:pt x="411" y="510"/>
                    <a:pt x="429" y="470"/>
                  </a:cubicBezTo>
                  <a:cubicBezTo>
                    <a:pt x="429" y="434"/>
                    <a:pt x="452" y="397"/>
                    <a:pt x="452" y="357"/>
                  </a:cubicBezTo>
                  <a:cubicBezTo>
                    <a:pt x="452" y="339"/>
                    <a:pt x="470" y="303"/>
                    <a:pt x="470" y="285"/>
                  </a:cubicBezTo>
                  <a:cubicBezTo>
                    <a:pt x="488" y="226"/>
                    <a:pt x="506" y="172"/>
                    <a:pt x="524" y="131"/>
                  </a:cubicBezTo>
                  <a:cubicBezTo>
                    <a:pt x="524" y="95"/>
                    <a:pt x="542" y="59"/>
                    <a:pt x="542" y="37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 rot="313098">
              <a:off x="8036190" y="1055088"/>
              <a:ext cx="96657" cy="177538"/>
            </a:xfrm>
            <a:custGeom>
              <a:avLst/>
              <a:gdLst/>
              <a:ahLst/>
              <a:cxnLst/>
              <a:rect l="l" t="t" r="r" b="b"/>
              <a:pathLst>
                <a:path w="1299" h="2386" extrusionOk="0">
                  <a:moveTo>
                    <a:pt x="1281" y="1"/>
                  </a:moveTo>
                  <a:cubicBezTo>
                    <a:pt x="1258" y="19"/>
                    <a:pt x="1258" y="37"/>
                    <a:pt x="1240" y="77"/>
                  </a:cubicBezTo>
                  <a:cubicBezTo>
                    <a:pt x="1240" y="113"/>
                    <a:pt x="1222" y="172"/>
                    <a:pt x="1204" y="208"/>
                  </a:cubicBezTo>
                  <a:cubicBezTo>
                    <a:pt x="1204" y="244"/>
                    <a:pt x="1186" y="262"/>
                    <a:pt x="1186" y="303"/>
                  </a:cubicBezTo>
                  <a:cubicBezTo>
                    <a:pt x="1168" y="321"/>
                    <a:pt x="1168" y="357"/>
                    <a:pt x="1146" y="375"/>
                  </a:cubicBezTo>
                  <a:cubicBezTo>
                    <a:pt x="1146" y="415"/>
                    <a:pt x="1128" y="451"/>
                    <a:pt x="1128" y="469"/>
                  </a:cubicBezTo>
                  <a:cubicBezTo>
                    <a:pt x="1110" y="510"/>
                    <a:pt x="1092" y="546"/>
                    <a:pt x="1092" y="582"/>
                  </a:cubicBezTo>
                  <a:cubicBezTo>
                    <a:pt x="1056" y="641"/>
                    <a:pt x="1033" y="713"/>
                    <a:pt x="997" y="789"/>
                  </a:cubicBezTo>
                  <a:cubicBezTo>
                    <a:pt x="961" y="866"/>
                    <a:pt x="943" y="938"/>
                    <a:pt x="902" y="1015"/>
                  </a:cubicBezTo>
                  <a:cubicBezTo>
                    <a:pt x="884" y="1051"/>
                    <a:pt x="866" y="1091"/>
                    <a:pt x="848" y="1128"/>
                  </a:cubicBezTo>
                  <a:cubicBezTo>
                    <a:pt x="830" y="1164"/>
                    <a:pt x="808" y="1204"/>
                    <a:pt x="790" y="1240"/>
                  </a:cubicBezTo>
                  <a:cubicBezTo>
                    <a:pt x="754" y="1276"/>
                    <a:pt x="736" y="1317"/>
                    <a:pt x="718" y="1353"/>
                  </a:cubicBezTo>
                  <a:cubicBezTo>
                    <a:pt x="695" y="1389"/>
                    <a:pt x="677" y="1430"/>
                    <a:pt x="659" y="1466"/>
                  </a:cubicBezTo>
                  <a:cubicBezTo>
                    <a:pt x="623" y="1542"/>
                    <a:pt x="564" y="1596"/>
                    <a:pt x="528" y="1673"/>
                  </a:cubicBezTo>
                  <a:cubicBezTo>
                    <a:pt x="492" y="1727"/>
                    <a:pt x="434" y="1804"/>
                    <a:pt x="397" y="1862"/>
                  </a:cubicBezTo>
                  <a:cubicBezTo>
                    <a:pt x="357" y="1916"/>
                    <a:pt x="321" y="1975"/>
                    <a:pt x="285" y="2029"/>
                  </a:cubicBezTo>
                  <a:cubicBezTo>
                    <a:pt x="244" y="2088"/>
                    <a:pt x="208" y="2124"/>
                    <a:pt x="172" y="2178"/>
                  </a:cubicBezTo>
                  <a:cubicBezTo>
                    <a:pt x="132" y="2218"/>
                    <a:pt x="113" y="2254"/>
                    <a:pt x="77" y="2291"/>
                  </a:cubicBezTo>
                  <a:cubicBezTo>
                    <a:pt x="41" y="2349"/>
                    <a:pt x="1" y="2385"/>
                    <a:pt x="1" y="2385"/>
                  </a:cubicBezTo>
                  <a:cubicBezTo>
                    <a:pt x="1" y="2385"/>
                    <a:pt x="59" y="2367"/>
                    <a:pt x="113" y="2313"/>
                  </a:cubicBezTo>
                  <a:cubicBezTo>
                    <a:pt x="154" y="2291"/>
                    <a:pt x="190" y="2273"/>
                    <a:pt x="226" y="2236"/>
                  </a:cubicBezTo>
                  <a:cubicBezTo>
                    <a:pt x="285" y="2200"/>
                    <a:pt x="321" y="2160"/>
                    <a:pt x="379" y="2124"/>
                  </a:cubicBezTo>
                  <a:cubicBezTo>
                    <a:pt x="434" y="2088"/>
                    <a:pt x="470" y="2029"/>
                    <a:pt x="528" y="1975"/>
                  </a:cubicBezTo>
                  <a:cubicBezTo>
                    <a:pt x="564" y="1952"/>
                    <a:pt x="582" y="1916"/>
                    <a:pt x="623" y="1880"/>
                  </a:cubicBezTo>
                  <a:cubicBezTo>
                    <a:pt x="641" y="1862"/>
                    <a:pt x="677" y="1822"/>
                    <a:pt x="695" y="1786"/>
                  </a:cubicBezTo>
                  <a:cubicBezTo>
                    <a:pt x="718" y="1768"/>
                    <a:pt x="754" y="1727"/>
                    <a:pt x="772" y="1691"/>
                  </a:cubicBezTo>
                  <a:cubicBezTo>
                    <a:pt x="790" y="1673"/>
                    <a:pt x="790" y="1655"/>
                    <a:pt x="808" y="1637"/>
                  </a:cubicBezTo>
                  <a:cubicBezTo>
                    <a:pt x="830" y="1614"/>
                    <a:pt x="830" y="1596"/>
                    <a:pt x="848" y="1578"/>
                  </a:cubicBezTo>
                  <a:cubicBezTo>
                    <a:pt x="866" y="1542"/>
                    <a:pt x="902" y="1502"/>
                    <a:pt x="920" y="1466"/>
                  </a:cubicBezTo>
                  <a:cubicBezTo>
                    <a:pt x="943" y="1430"/>
                    <a:pt x="961" y="1389"/>
                    <a:pt x="979" y="1353"/>
                  </a:cubicBezTo>
                  <a:cubicBezTo>
                    <a:pt x="1015" y="1317"/>
                    <a:pt x="1033" y="1276"/>
                    <a:pt x="1056" y="1240"/>
                  </a:cubicBezTo>
                  <a:cubicBezTo>
                    <a:pt x="1074" y="1186"/>
                    <a:pt x="1092" y="1146"/>
                    <a:pt x="1110" y="1110"/>
                  </a:cubicBezTo>
                  <a:cubicBezTo>
                    <a:pt x="1128" y="1073"/>
                    <a:pt x="1146" y="1033"/>
                    <a:pt x="1146" y="979"/>
                  </a:cubicBezTo>
                  <a:cubicBezTo>
                    <a:pt x="1168" y="938"/>
                    <a:pt x="1186" y="902"/>
                    <a:pt x="1186" y="866"/>
                  </a:cubicBezTo>
                  <a:cubicBezTo>
                    <a:pt x="1222" y="789"/>
                    <a:pt x="1240" y="695"/>
                    <a:pt x="1240" y="623"/>
                  </a:cubicBezTo>
                  <a:cubicBezTo>
                    <a:pt x="1258" y="582"/>
                    <a:pt x="1258" y="546"/>
                    <a:pt x="1281" y="510"/>
                  </a:cubicBezTo>
                  <a:lnTo>
                    <a:pt x="1281" y="415"/>
                  </a:lnTo>
                  <a:cubicBezTo>
                    <a:pt x="1299" y="339"/>
                    <a:pt x="1299" y="285"/>
                    <a:pt x="1299" y="226"/>
                  </a:cubicBezTo>
                  <a:lnTo>
                    <a:pt x="1299" y="95"/>
                  </a:lnTo>
                  <a:cubicBezTo>
                    <a:pt x="1299" y="59"/>
                    <a:pt x="1281" y="19"/>
                    <a:pt x="1281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 rot="313098">
              <a:off x="7481521" y="1311060"/>
              <a:ext cx="76864" cy="166080"/>
            </a:xfrm>
            <a:custGeom>
              <a:avLst/>
              <a:gdLst/>
              <a:ahLst/>
              <a:cxnLst/>
              <a:rect l="l" t="t" r="r" b="b"/>
              <a:pathLst>
                <a:path w="1033" h="2232" extrusionOk="0">
                  <a:moveTo>
                    <a:pt x="1032" y="0"/>
                  </a:moveTo>
                  <a:lnTo>
                    <a:pt x="1014" y="18"/>
                  </a:lnTo>
                  <a:cubicBezTo>
                    <a:pt x="996" y="36"/>
                    <a:pt x="978" y="36"/>
                    <a:pt x="960" y="54"/>
                  </a:cubicBezTo>
                  <a:cubicBezTo>
                    <a:pt x="938" y="72"/>
                    <a:pt x="920" y="113"/>
                    <a:pt x="902" y="131"/>
                  </a:cubicBezTo>
                  <a:cubicBezTo>
                    <a:pt x="866" y="167"/>
                    <a:pt x="848" y="203"/>
                    <a:pt x="807" y="244"/>
                  </a:cubicBezTo>
                  <a:cubicBezTo>
                    <a:pt x="771" y="280"/>
                    <a:pt x="753" y="338"/>
                    <a:pt x="712" y="392"/>
                  </a:cubicBezTo>
                  <a:cubicBezTo>
                    <a:pt x="676" y="428"/>
                    <a:pt x="640" y="505"/>
                    <a:pt x="600" y="564"/>
                  </a:cubicBezTo>
                  <a:cubicBezTo>
                    <a:pt x="582" y="582"/>
                    <a:pt x="582" y="618"/>
                    <a:pt x="564" y="654"/>
                  </a:cubicBezTo>
                  <a:cubicBezTo>
                    <a:pt x="546" y="694"/>
                    <a:pt x="528" y="712"/>
                    <a:pt x="509" y="748"/>
                  </a:cubicBezTo>
                  <a:cubicBezTo>
                    <a:pt x="469" y="825"/>
                    <a:pt x="433" y="902"/>
                    <a:pt x="415" y="974"/>
                  </a:cubicBezTo>
                  <a:cubicBezTo>
                    <a:pt x="284" y="1258"/>
                    <a:pt x="171" y="1578"/>
                    <a:pt x="95" y="1821"/>
                  </a:cubicBezTo>
                  <a:cubicBezTo>
                    <a:pt x="59" y="1952"/>
                    <a:pt x="36" y="2047"/>
                    <a:pt x="18" y="2119"/>
                  </a:cubicBezTo>
                  <a:cubicBezTo>
                    <a:pt x="0" y="2159"/>
                    <a:pt x="0" y="2195"/>
                    <a:pt x="0" y="2213"/>
                  </a:cubicBezTo>
                  <a:lnTo>
                    <a:pt x="0" y="2231"/>
                  </a:lnTo>
                  <a:cubicBezTo>
                    <a:pt x="18" y="2213"/>
                    <a:pt x="36" y="2195"/>
                    <a:pt x="36" y="2159"/>
                  </a:cubicBezTo>
                  <a:cubicBezTo>
                    <a:pt x="59" y="2119"/>
                    <a:pt x="77" y="2083"/>
                    <a:pt x="95" y="2047"/>
                  </a:cubicBezTo>
                  <a:cubicBezTo>
                    <a:pt x="113" y="2006"/>
                    <a:pt x="149" y="1952"/>
                    <a:pt x="171" y="1916"/>
                  </a:cubicBezTo>
                  <a:cubicBezTo>
                    <a:pt x="189" y="1857"/>
                    <a:pt x="225" y="1803"/>
                    <a:pt x="244" y="1745"/>
                  </a:cubicBezTo>
                  <a:cubicBezTo>
                    <a:pt x="284" y="1691"/>
                    <a:pt x="302" y="1614"/>
                    <a:pt x="338" y="1555"/>
                  </a:cubicBezTo>
                  <a:cubicBezTo>
                    <a:pt x="374" y="1483"/>
                    <a:pt x="397" y="1425"/>
                    <a:pt x="433" y="1352"/>
                  </a:cubicBezTo>
                  <a:cubicBezTo>
                    <a:pt x="451" y="1276"/>
                    <a:pt x="487" y="1217"/>
                    <a:pt x="528" y="1145"/>
                  </a:cubicBezTo>
                  <a:cubicBezTo>
                    <a:pt x="640" y="861"/>
                    <a:pt x="771" y="582"/>
                    <a:pt x="866" y="356"/>
                  </a:cubicBezTo>
                  <a:cubicBezTo>
                    <a:pt x="884" y="316"/>
                    <a:pt x="902" y="262"/>
                    <a:pt x="938" y="226"/>
                  </a:cubicBezTo>
                  <a:cubicBezTo>
                    <a:pt x="960" y="167"/>
                    <a:pt x="960" y="131"/>
                    <a:pt x="978" y="113"/>
                  </a:cubicBezTo>
                  <a:cubicBezTo>
                    <a:pt x="996" y="72"/>
                    <a:pt x="1014" y="54"/>
                    <a:pt x="1014" y="36"/>
                  </a:cubicBezTo>
                  <a:cubicBezTo>
                    <a:pt x="1014" y="18"/>
                    <a:pt x="1032" y="0"/>
                    <a:pt x="1032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 rot="313098">
              <a:off x="8032004" y="1389898"/>
              <a:ext cx="30954" cy="179175"/>
            </a:xfrm>
            <a:custGeom>
              <a:avLst/>
              <a:gdLst/>
              <a:ahLst/>
              <a:cxnLst/>
              <a:rect l="l" t="t" r="r" b="b"/>
              <a:pathLst>
                <a:path w="416" h="240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41"/>
                    <a:pt x="1" y="59"/>
                    <a:pt x="23" y="95"/>
                  </a:cubicBezTo>
                  <a:cubicBezTo>
                    <a:pt x="23" y="131"/>
                    <a:pt x="23" y="172"/>
                    <a:pt x="41" y="226"/>
                  </a:cubicBezTo>
                  <a:cubicBezTo>
                    <a:pt x="41" y="266"/>
                    <a:pt x="59" y="320"/>
                    <a:pt x="59" y="379"/>
                  </a:cubicBezTo>
                  <a:cubicBezTo>
                    <a:pt x="96" y="604"/>
                    <a:pt x="136" y="920"/>
                    <a:pt x="190" y="1222"/>
                  </a:cubicBezTo>
                  <a:cubicBezTo>
                    <a:pt x="190" y="1299"/>
                    <a:pt x="208" y="1371"/>
                    <a:pt x="226" y="1447"/>
                  </a:cubicBezTo>
                  <a:cubicBezTo>
                    <a:pt x="226" y="1524"/>
                    <a:pt x="249" y="1596"/>
                    <a:pt x="249" y="1673"/>
                  </a:cubicBezTo>
                  <a:cubicBezTo>
                    <a:pt x="267" y="1731"/>
                    <a:pt x="285" y="1803"/>
                    <a:pt x="285" y="1862"/>
                  </a:cubicBezTo>
                  <a:cubicBezTo>
                    <a:pt x="303" y="1934"/>
                    <a:pt x="303" y="1993"/>
                    <a:pt x="321" y="2047"/>
                  </a:cubicBezTo>
                  <a:cubicBezTo>
                    <a:pt x="339" y="2105"/>
                    <a:pt x="339" y="2160"/>
                    <a:pt x="362" y="2200"/>
                  </a:cubicBezTo>
                  <a:cubicBezTo>
                    <a:pt x="362" y="2254"/>
                    <a:pt x="362" y="2295"/>
                    <a:pt x="380" y="2331"/>
                  </a:cubicBezTo>
                  <a:cubicBezTo>
                    <a:pt x="380" y="2367"/>
                    <a:pt x="398" y="2385"/>
                    <a:pt x="398" y="2407"/>
                  </a:cubicBezTo>
                  <a:cubicBezTo>
                    <a:pt x="398" y="2367"/>
                    <a:pt x="398" y="2349"/>
                    <a:pt x="416" y="2313"/>
                  </a:cubicBezTo>
                  <a:lnTo>
                    <a:pt x="416" y="1993"/>
                  </a:lnTo>
                  <a:cubicBezTo>
                    <a:pt x="416" y="1731"/>
                    <a:pt x="398" y="1393"/>
                    <a:pt x="339" y="1091"/>
                  </a:cubicBezTo>
                  <a:cubicBezTo>
                    <a:pt x="321" y="997"/>
                    <a:pt x="321" y="920"/>
                    <a:pt x="303" y="848"/>
                  </a:cubicBezTo>
                  <a:cubicBezTo>
                    <a:pt x="303" y="807"/>
                    <a:pt x="285" y="771"/>
                    <a:pt x="285" y="735"/>
                  </a:cubicBezTo>
                  <a:cubicBezTo>
                    <a:pt x="267" y="695"/>
                    <a:pt x="267" y="677"/>
                    <a:pt x="249" y="640"/>
                  </a:cubicBezTo>
                  <a:cubicBezTo>
                    <a:pt x="249" y="564"/>
                    <a:pt x="226" y="510"/>
                    <a:pt x="208" y="433"/>
                  </a:cubicBezTo>
                  <a:cubicBezTo>
                    <a:pt x="190" y="379"/>
                    <a:pt x="172" y="320"/>
                    <a:pt x="154" y="284"/>
                  </a:cubicBezTo>
                  <a:cubicBezTo>
                    <a:pt x="136" y="226"/>
                    <a:pt x="114" y="190"/>
                    <a:pt x="96" y="154"/>
                  </a:cubicBezTo>
                  <a:cubicBezTo>
                    <a:pt x="78" y="113"/>
                    <a:pt x="59" y="77"/>
                    <a:pt x="41" y="59"/>
                  </a:cubicBezTo>
                  <a:cubicBezTo>
                    <a:pt x="23" y="41"/>
                    <a:pt x="23" y="18"/>
                    <a:pt x="1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 rot="313098">
              <a:off x="7995586" y="1515394"/>
              <a:ext cx="26564" cy="25224"/>
            </a:xfrm>
            <a:custGeom>
              <a:avLst/>
              <a:gdLst/>
              <a:ahLst/>
              <a:cxnLst/>
              <a:rect l="l" t="t" r="r" b="b"/>
              <a:pathLst>
                <a:path w="357" h="339" extrusionOk="0">
                  <a:moveTo>
                    <a:pt x="339" y="185"/>
                  </a:moveTo>
                  <a:cubicBezTo>
                    <a:pt x="339" y="262"/>
                    <a:pt x="262" y="338"/>
                    <a:pt x="167" y="338"/>
                  </a:cubicBezTo>
                  <a:cubicBezTo>
                    <a:pt x="73" y="316"/>
                    <a:pt x="1" y="244"/>
                    <a:pt x="19" y="149"/>
                  </a:cubicBezTo>
                  <a:cubicBezTo>
                    <a:pt x="19" y="54"/>
                    <a:pt x="91" y="0"/>
                    <a:pt x="185" y="0"/>
                  </a:cubicBezTo>
                  <a:cubicBezTo>
                    <a:pt x="280" y="18"/>
                    <a:pt x="357" y="90"/>
                    <a:pt x="339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 rot="313098">
              <a:off x="7586955" y="1361451"/>
              <a:ext cx="25224" cy="2522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39" y="167"/>
                  </a:moveTo>
                  <a:cubicBezTo>
                    <a:pt x="321" y="262"/>
                    <a:pt x="248" y="339"/>
                    <a:pt x="154" y="321"/>
                  </a:cubicBezTo>
                  <a:cubicBezTo>
                    <a:pt x="59" y="321"/>
                    <a:pt x="0" y="244"/>
                    <a:pt x="0" y="149"/>
                  </a:cubicBezTo>
                  <a:cubicBezTo>
                    <a:pt x="0" y="55"/>
                    <a:pt x="95" y="1"/>
                    <a:pt x="172" y="1"/>
                  </a:cubicBezTo>
                  <a:cubicBezTo>
                    <a:pt x="266" y="1"/>
                    <a:pt x="339" y="95"/>
                    <a:pt x="33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 rot="313098">
              <a:off x="7972713" y="1437813"/>
              <a:ext cx="32293" cy="31921"/>
            </a:xfrm>
            <a:custGeom>
              <a:avLst/>
              <a:gdLst/>
              <a:ahLst/>
              <a:cxnLst/>
              <a:rect l="l" t="t" r="r" b="b"/>
              <a:pathLst>
                <a:path w="434" h="429" extrusionOk="0">
                  <a:moveTo>
                    <a:pt x="434" y="225"/>
                  </a:moveTo>
                  <a:cubicBezTo>
                    <a:pt x="416" y="338"/>
                    <a:pt x="321" y="428"/>
                    <a:pt x="208" y="410"/>
                  </a:cubicBezTo>
                  <a:cubicBezTo>
                    <a:pt x="96" y="410"/>
                    <a:pt x="1" y="316"/>
                    <a:pt x="19" y="185"/>
                  </a:cubicBezTo>
                  <a:cubicBezTo>
                    <a:pt x="19" y="72"/>
                    <a:pt x="114" y="0"/>
                    <a:pt x="244" y="0"/>
                  </a:cubicBezTo>
                  <a:cubicBezTo>
                    <a:pt x="357" y="18"/>
                    <a:pt x="434" y="113"/>
                    <a:pt x="434" y="22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 rot="313098">
              <a:off x="7630472" y="1527147"/>
              <a:ext cx="33633" cy="32293"/>
            </a:xfrm>
            <a:custGeom>
              <a:avLst/>
              <a:gdLst/>
              <a:ahLst/>
              <a:cxnLst/>
              <a:rect l="l" t="t" r="r" b="b"/>
              <a:pathLst>
                <a:path w="452" h="434" extrusionOk="0">
                  <a:moveTo>
                    <a:pt x="433" y="226"/>
                  </a:moveTo>
                  <a:cubicBezTo>
                    <a:pt x="433" y="357"/>
                    <a:pt x="320" y="434"/>
                    <a:pt x="208" y="434"/>
                  </a:cubicBezTo>
                  <a:cubicBezTo>
                    <a:pt x="95" y="416"/>
                    <a:pt x="0" y="321"/>
                    <a:pt x="23" y="208"/>
                  </a:cubicBezTo>
                  <a:cubicBezTo>
                    <a:pt x="23" y="96"/>
                    <a:pt x="136" y="1"/>
                    <a:pt x="248" y="1"/>
                  </a:cubicBezTo>
                  <a:cubicBezTo>
                    <a:pt x="361" y="19"/>
                    <a:pt x="451" y="114"/>
                    <a:pt x="433" y="22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 rot="313098">
              <a:off x="7527914" y="1427362"/>
              <a:ext cx="22546" cy="21206"/>
            </a:xfrm>
            <a:custGeom>
              <a:avLst/>
              <a:gdLst/>
              <a:ahLst/>
              <a:cxnLst/>
              <a:rect l="l" t="t" r="r" b="b"/>
              <a:pathLst>
                <a:path w="303" h="285" extrusionOk="0">
                  <a:moveTo>
                    <a:pt x="284" y="154"/>
                  </a:moveTo>
                  <a:cubicBezTo>
                    <a:pt x="284" y="226"/>
                    <a:pt x="226" y="284"/>
                    <a:pt x="131" y="284"/>
                  </a:cubicBezTo>
                  <a:cubicBezTo>
                    <a:pt x="59" y="284"/>
                    <a:pt x="0" y="208"/>
                    <a:pt x="0" y="131"/>
                  </a:cubicBezTo>
                  <a:cubicBezTo>
                    <a:pt x="18" y="59"/>
                    <a:pt x="77" y="0"/>
                    <a:pt x="172" y="0"/>
                  </a:cubicBezTo>
                  <a:cubicBezTo>
                    <a:pt x="244" y="0"/>
                    <a:pt x="302" y="77"/>
                    <a:pt x="284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 rot="313098">
              <a:off x="7836696" y="1563685"/>
              <a:ext cx="22546" cy="22546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285" y="149"/>
                  </a:moveTo>
                  <a:cubicBezTo>
                    <a:pt x="285" y="244"/>
                    <a:pt x="208" y="302"/>
                    <a:pt x="131" y="284"/>
                  </a:cubicBezTo>
                  <a:cubicBezTo>
                    <a:pt x="59" y="284"/>
                    <a:pt x="1" y="208"/>
                    <a:pt x="1" y="131"/>
                  </a:cubicBezTo>
                  <a:cubicBezTo>
                    <a:pt x="19" y="59"/>
                    <a:pt x="77" y="0"/>
                    <a:pt x="154" y="0"/>
                  </a:cubicBezTo>
                  <a:cubicBezTo>
                    <a:pt x="244" y="18"/>
                    <a:pt x="303" y="77"/>
                    <a:pt x="285" y="1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 rot="313098">
              <a:off x="7641549" y="1387001"/>
              <a:ext cx="72548" cy="107743"/>
            </a:xfrm>
            <a:custGeom>
              <a:avLst/>
              <a:gdLst/>
              <a:ahLst/>
              <a:cxnLst/>
              <a:rect l="l" t="t" r="r" b="b"/>
              <a:pathLst>
                <a:path w="975" h="1448" extrusionOk="0">
                  <a:moveTo>
                    <a:pt x="280" y="0"/>
                  </a:moveTo>
                  <a:cubicBezTo>
                    <a:pt x="429" y="469"/>
                    <a:pt x="677" y="618"/>
                    <a:pt x="975" y="564"/>
                  </a:cubicBezTo>
                  <a:cubicBezTo>
                    <a:pt x="695" y="694"/>
                    <a:pt x="582" y="956"/>
                    <a:pt x="713" y="1447"/>
                  </a:cubicBezTo>
                  <a:cubicBezTo>
                    <a:pt x="542" y="996"/>
                    <a:pt x="339" y="789"/>
                    <a:pt x="1" y="866"/>
                  </a:cubicBezTo>
                  <a:cubicBezTo>
                    <a:pt x="298" y="730"/>
                    <a:pt x="411" y="469"/>
                    <a:pt x="28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 rot="313098">
              <a:off x="7866481" y="1427125"/>
              <a:ext cx="74185" cy="110422"/>
            </a:xfrm>
            <a:custGeom>
              <a:avLst/>
              <a:gdLst/>
              <a:ahLst/>
              <a:cxnLst/>
              <a:rect l="l" t="t" r="r" b="b"/>
              <a:pathLst>
                <a:path w="997" h="1484" extrusionOk="0">
                  <a:moveTo>
                    <a:pt x="505" y="1"/>
                  </a:moveTo>
                  <a:cubicBezTo>
                    <a:pt x="523" y="492"/>
                    <a:pt x="695" y="717"/>
                    <a:pt x="997" y="753"/>
                  </a:cubicBezTo>
                  <a:cubicBezTo>
                    <a:pt x="677" y="771"/>
                    <a:pt x="505" y="997"/>
                    <a:pt x="487" y="1484"/>
                  </a:cubicBezTo>
                  <a:cubicBezTo>
                    <a:pt x="469" y="1015"/>
                    <a:pt x="321" y="753"/>
                    <a:pt x="1" y="735"/>
                  </a:cubicBezTo>
                  <a:cubicBezTo>
                    <a:pt x="321" y="695"/>
                    <a:pt x="487" y="492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 rot="313098">
              <a:off x="7675741" y="799058"/>
              <a:ext cx="392802" cy="395481"/>
            </a:xfrm>
            <a:custGeom>
              <a:avLst/>
              <a:gdLst/>
              <a:ahLst/>
              <a:cxnLst/>
              <a:rect l="l" t="t" r="r" b="b"/>
              <a:pathLst>
                <a:path w="5279" h="5315" extrusionOk="0">
                  <a:moveTo>
                    <a:pt x="5053" y="2628"/>
                  </a:moveTo>
                  <a:cubicBezTo>
                    <a:pt x="5279" y="2479"/>
                    <a:pt x="5238" y="2290"/>
                    <a:pt x="4995" y="2195"/>
                  </a:cubicBezTo>
                  <a:lnTo>
                    <a:pt x="4039" y="1880"/>
                  </a:lnTo>
                  <a:cubicBezTo>
                    <a:pt x="3773" y="1803"/>
                    <a:pt x="3512" y="1519"/>
                    <a:pt x="3435" y="1258"/>
                  </a:cubicBezTo>
                  <a:lnTo>
                    <a:pt x="3156" y="302"/>
                  </a:lnTo>
                  <a:cubicBezTo>
                    <a:pt x="3079" y="36"/>
                    <a:pt x="2890" y="0"/>
                    <a:pt x="2723" y="226"/>
                  </a:cubicBezTo>
                  <a:lnTo>
                    <a:pt x="2141" y="1032"/>
                  </a:lnTo>
                  <a:cubicBezTo>
                    <a:pt x="1970" y="1258"/>
                    <a:pt x="1632" y="1429"/>
                    <a:pt x="1353" y="1407"/>
                  </a:cubicBezTo>
                  <a:lnTo>
                    <a:pt x="356" y="1389"/>
                  </a:lnTo>
                  <a:cubicBezTo>
                    <a:pt x="72" y="1371"/>
                    <a:pt x="0" y="1542"/>
                    <a:pt x="149" y="1767"/>
                  </a:cubicBezTo>
                  <a:lnTo>
                    <a:pt x="730" y="2574"/>
                  </a:lnTo>
                  <a:cubicBezTo>
                    <a:pt x="902" y="2799"/>
                    <a:pt x="938" y="3174"/>
                    <a:pt x="861" y="3435"/>
                  </a:cubicBezTo>
                  <a:lnTo>
                    <a:pt x="505" y="4377"/>
                  </a:lnTo>
                  <a:cubicBezTo>
                    <a:pt x="433" y="4639"/>
                    <a:pt x="564" y="4769"/>
                    <a:pt x="807" y="4697"/>
                  </a:cubicBezTo>
                  <a:lnTo>
                    <a:pt x="1785" y="4395"/>
                  </a:lnTo>
                  <a:cubicBezTo>
                    <a:pt x="2029" y="4301"/>
                    <a:pt x="2403" y="4377"/>
                    <a:pt x="2628" y="4544"/>
                  </a:cubicBezTo>
                  <a:lnTo>
                    <a:pt x="3417" y="5166"/>
                  </a:lnTo>
                  <a:cubicBezTo>
                    <a:pt x="3624" y="5315"/>
                    <a:pt x="3814" y="5238"/>
                    <a:pt x="3814" y="4977"/>
                  </a:cubicBezTo>
                  <a:lnTo>
                    <a:pt x="3814" y="3962"/>
                  </a:lnTo>
                  <a:cubicBezTo>
                    <a:pt x="3814" y="3701"/>
                    <a:pt x="3999" y="3345"/>
                    <a:pt x="4224" y="3192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 rot="313098">
              <a:off x="7783416" y="908009"/>
              <a:ext cx="176125" cy="177464"/>
            </a:xfrm>
            <a:custGeom>
              <a:avLst/>
              <a:gdLst/>
              <a:ahLst/>
              <a:cxnLst/>
              <a:rect l="l" t="t" r="r" b="b"/>
              <a:pathLst>
                <a:path w="2367" h="2385" extrusionOk="0">
                  <a:moveTo>
                    <a:pt x="2272" y="1181"/>
                  </a:moveTo>
                  <a:cubicBezTo>
                    <a:pt x="2367" y="1109"/>
                    <a:pt x="2367" y="1032"/>
                    <a:pt x="2254" y="996"/>
                  </a:cubicBezTo>
                  <a:lnTo>
                    <a:pt x="1821" y="843"/>
                  </a:lnTo>
                  <a:cubicBezTo>
                    <a:pt x="1709" y="807"/>
                    <a:pt x="1578" y="694"/>
                    <a:pt x="1555" y="564"/>
                  </a:cubicBezTo>
                  <a:lnTo>
                    <a:pt x="1425" y="131"/>
                  </a:lnTo>
                  <a:cubicBezTo>
                    <a:pt x="1389" y="18"/>
                    <a:pt x="1312" y="0"/>
                    <a:pt x="1240" y="95"/>
                  </a:cubicBezTo>
                  <a:lnTo>
                    <a:pt x="956" y="469"/>
                  </a:lnTo>
                  <a:cubicBezTo>
                    <a:pt x="902" y="564"/>
                    <a:pt x="730" y="640"/>
                    <a:pt x="618" y="640"/>
                  </a:cubicBezTo>
                  <a:lnTo>
                    <a:pt x="167" y="618"/>
                  </a:lnTo>
                  <a:cubicBezTo>
                    <a:pt x="36" y="618"/>
                    <a:pt x="0" y="694"/>
                    <a:pt x="72" y="789"/>
                  </a:cubicBezTo>
                  <a:lnTo>
                    <a:pt x="338" y="1163"/>
                  </a:lnTo>
                  <a:cubicBezTo>
                    <a:pt x="410" y="1258"/>
                    <a:pt x="428" y="1429"/>
                    <a:pt x="392" y="1542"/>
                  </a:cubicBezTo>
                  <a:lnTo>
                    <a:pt x="244" y="1970"/>
                  </a:lnTo>
                  <a:cubicBezTo>
                    <a:pt x="203" y="2083"/>
                    <a:pt x="262" y="2141"/>
                    <a:pt x="374" y="2105"/>
                  </a:cubicBezTo>
                  <a:lnTo>
                    <a:pt x="807" y="1970"/>
                  </a:lnTo>
                  <a:cubicBezTo>
                    <a:pt x="920" y="1934"/>
                    <a:pt x="1087" y="1970"/>
                    <a:pt x="1181" y="2047"/>
                  </a:cubicBezTo>
                  <a:lnTo>
                    <a:pt x="1537" y="2308"/>
                  </a:lnTo>
                  <a:cubicBezTo>
                    <a:pt x="1632" y="2385"/>
                    <a:pt x="1709" y="2349"/>
                    <a:pt x="1709" y="2236"/>
                  </a:cubicBezTo>
                  <a:lnTo>
                    <a:pt x="1727" y="1785"/>
                  </a:lnTo>
                  <a:cubicBezTo>
                    <a:pt x="1727" y="1655"/>
                    <a:pt x="1803" y="1501"/>
                    <a:pt x="1893" y="1447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 rot="313098">
              <a:off x="7911113" y="836391"/>
              <a:ext cx="18528" cy="61461"/>
            </a:xfrm>
            <a:custGeom>
              <a:avLst/>
              <a:gdLst/>
              <a:ahLst/>
              <a:cxnLst/>
              <a:rect l="l" t="t" r="r" b="b"/>
              <a:pathLst>
                <a:path w="249" h="826" extrusionOk="0">
                  <a:moveTo>
                    <a:pt x="0" y="1"/>
                  </a:moveTo>
                  <a:lnTo>
                    <a:pt x="0" y="37"/>
                  </a:lnTo>
                  <a:lnTo>
                    <a:pt x="0" y="150"/>
                  </a:lnTo>
                  <a:cubicBezTo>
                    <a:pt x="0" y="190"/>
                    <a:pt x="23" y="226"/>
                    <a:pt x="23" y="280"/>
                  </a:cubicBezTo>
                  <a:cubicBezTo>
                    <a:pt x="41" y="339"/>
                    <a:pt x="41" y="393"/>
                    <a:pt x="59" y="434"/>
                  </a:cubicBezTo>
                  <a:cubicBezTo>
                    <a:pt x="77" y="488"/>
                    <a:pt x="95" y="546"/>
                    <a:pt x="113" y="582"/>
                  </a:cubicBezTo>
                  <a:cubicBezTo>
                    <a:pt x="136" y="641"/>
                    <a:pt x="154" y="677"/>
                    <a:pt x="172" y="713"/>
                  </a:cubicBezTo>
                  <a:cubicBezTo>
                    <a:pt x="190" y="754"/>
                    <a:pt x="208" y="790"/>
                    <a:pt x="226" y="808"/>
                  </a:cubicBezTo>
                  <a:cubicBezTo>
                    <a:pt x="226" y="826"/>
                    <a:pt x="248" y="826"/>
                    <a:pt x="248" y="826"/>
                  </a:cubicBezTo>
                  <a:lnTo>
                    <a:pt x="248" y="790"/>
                  </a:lnTo>
                  <a:cubicBezTo>
                    <a:pt x="248" y="772"/>
                    <a:pt x="248" y="731"/>
                    <a:pt x="226" y="695"/>
                  </a:cubicBezTo>
                  <a:cubicBezTo>
                    <a:pt x="226" y="619"/>
                    <a:pt x="208" y="506"/>
                    <a:pt x="172" y="416"/>
                  </a:cubicBezTo>
                  <a:cubicBezTo>
                    <a:pt x="154" y="357"/>
                    <a:pt x="136" y="303"/>
                    <a:pt x="113" y="262"/>
                  </a:cubicBezTo>
                  <a:cubicBezTo>
                    <a:pt x="113" y="244"/>
                    <a:pt x="95" y="208"/>
                    <a:pt x="95" y="190"/>
                  </a:cubicBezTo>
                  <a:cubicBezTo>
                    <a:pt x="95" y="168"/>
                    <a:pt x="77" y="150"/>
                    <a:pt x="77" y="132"/>
                  </a:cubicBezTo>
                  <a:cubicBezTo>
                    <a:pt x="59" y="96"/>
                    <a:pt x="41" y="55"/>
                    <a:pt x="23" y="37"/>
                  </a:cubicBezTo>
                  <a:cubicBezTo>
                    <a:pt x="23" y="1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 rot="313098">
              <a:off x="7866931" y="831570"/>
              <a:ext cx="30954" cy="57443"/>
            </a:xfrm>
            <a:custGeom>
              <a:avLst/>
              <a:gdLst/>
              <a:ahLst/>
              <a:cxnLst/>
              <a:rect l="l" t="t" r="r" b="b"/>
              <a:pathLst>
                <a:path w="416" h="772" extrusionOk="0">
                  <a:moveTo>
                    <a:pt x="416" y="1"/>
                  </a:moveTo>
                  <a:cubicBezTo>
                    <a:pt x="416" y="1"/>
                    <a:pt x="397" y="19"/>
                    <a:pt x="397" y="37"/>
                  </a:cubicBezTo>
                  <a:cubicBezTo>
                    <a:pt x="375" y="55"/>
                    <a:pt x="339" y="73"/>
                    <a:pt x="321" y="114"/>
                  </a:cubicBezTo>
                  <a:cubicBezTo>
                    <a:pt x="285" y="132"/>
                    <a:pt x="262" y="168"/>
                    <a:pt x="226" y="208"/>
                  </a:cubicBezTo>
                  <a:cubicBezTo>
                    <a:pt x="208" y="262"/>
                    <a:pt x="172" y="298"/>
                    <a:pt x="150" y="357"/>
                  </a:cubicBezTo>
                  <a:cubicBezTo>
                    <a:pt x="132" y="393"/>
                    <a:pt x="95" y="452"/>
                    <a:pt x="77" y="488"/>
                  </a:cubicBezTo>
                  <a:cubicBezTo>
                    <a:pt x="59" y="546"/>
                    <a:pt x="59" y="582"/>
                    <a:pt x="37" y="618"/>
                  </a:cubicBezTo>
                  <a:cubicBezTo>
                    <a:pt x="19" y="677"/>
                    <a:pt x="19" y="695"/>
                    <a:pt x="19" y="731"/>
                  </a:cubicBezTo>
                  <a:cubicBezTo>
                    <a:pt x="1" y="749"/>
                    <a:pt x="1" y="772"/>
                    <a:pt x="1" y="772"/>
                  </a:cubicBezTo>
                  <a:cubicBezTo>
                    <a:pt x="1" y="772"/>
                    <a:pt x="19" y="749"/>
                    <a:pt x="37" y="731"/>
                  </a:cubicBezTo>
                  <a:cubicBezTo>
                    <a:pt x="59" y="713"/>
                    <a:pt x="77" y="695"/>
                    <a:pt x="95" y="659"/>
                  </a:cubicBezTo>
                  <a:cubicBezTo>
                    <a:pt x="150" y="600"/>
                    <a:pt x="208" y="506"/>
                    <a:pt x="244" y="411"/>
                  </a:cubicBezTo>
                  <a:cubicBezTo>
                    <a:pt x="285" y="357"/>
                    <a:pt x="303" y="321"/>
                    <a:pt x="321" y="262"/>
                  </a:cubicBezTo>
                  <a:cubicBezTo>
                    <a:pt x="339" y="244"/>
                    <a:pt x="339" y="226"/>
                    <a:pt x="357" y="208"/>
                  </a:cubicBezTo>
                  <a:cubicBezTo>
                    <a:pt x="357" y="186"/>
                    <a:pt x="357" y="150"/>
                    <a:pt x="375" y="132"/>
                  </a:cubicBezTo>
                  <a:cubicBezTo>
                    <a:pt x="397" y="96"/>
                    <a:pt x="397" y="73"/>
                    <a:pt x="416" y="37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 rot="313098">
              <a:off x="7926921" y="1094105"/>
              <a:ext cx="9822" cy="61833"/>
            </a:xfrm>
            <a:custGeom>
              <a:avLst/>
              <a:gdLst/>
              <a:ahLst/>
              <a:cxnLst/>
              <a:rect l="l" t="t" r="r" b="b"/>
              <a:pathLst>
                <a:path w="132" h="831" extrusionOk="0">
                  <a:moveTo>
                    <a:pt x="77" y="1"/>
                  </a:moveTo>
                  <a:cubicBezTo>
                    <a:pt x="77" y="1"/>
                    <a:pt x="59" y="1"/>
                    <a:pt x="59" y="41"/>
                  </a:cubicBezTo>
                  <a:cubicBezTo>
                    <a:pt x="59" y="59"/>
                    <a:pt x="37" y="95"/>
                    <a:pt x="37" y="136"/>
                  </a:cubicBezTo>
                  <a:cubicBezTo>
                    <a:pt x="19" y="208"/>
                    <a:pt x="1" y="303"/>
                    <a:pt x="1" y="416"/>
                  </a:cubicBezTo>
                  <a:cubicBezTo>
                    <a:pt x="1" y="510"/>
                    <a:pt x="19" y="623"/>
                    <a:pt x="37" y="700"/>
                  </a:cubicBezTo>
                  <a:cubicBezTo>
                    <a:pt x="37" y="736"/>
                    <a:pt x="59" y="772"/>
                    <a:pt x="59" y="790"/>
                  </a:cubicBezTo>
                  <a:cubicBezTo>
                    <a:pt x="59" y="812"/>
                    <a:pt x="77" y="830"/>
                    <a:pt x="77" y="830"/>
                  </a:cubicBezTo>
                  <a:lnTo>
                    <a:pt x="77" y="790"/>
                  </a:lnTo>
                  <a:cubicBezTo>
                    <a:pt x="95" y="772"/>
                    <a:pt x="95" y="736"/>
                    <a:pt x="95" y="700"/>
                  </a:cubicBezTo>
                  <a:cubicBezTo>
                    <a:pt x="113" y="623"/>
                    <a:pt x="131" y="510"/>
                    <a:pt x="131" y="416"/>
                  </a:cubicBezTo>
                  <a:cubicBezTo>
                    <a:pt x="131" y="303"/>
                    <a:pt x="113" y="208"/>
                    <a:pt x="95" y="136"/>
                  </a:cubicBezTo>
                  <a:cubicBezTo>
                    <a:pt x="95" y="95"/>
                    <a:pt x="95" y="59"/>
                    <a:pt x="77" y="4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 rot="313098">
              <a:off x="7980813" y="997295"/>
              <a:ext cx="54690" cy="29615"/>
            </a:xfrm>
            <a:custGeom>
              <a:avLst/>
              <a:gdLst/>
              <a:ahLst/>
              <a:cxnLst/>
              <a:rect l="l" t="t" r="r" b="b"/>
              <a:pathLst>
                <a:path w="735" h="398" extrusionOk="0">
                  <a:moveTo>
                    <a:pt x="735" y="0"/>
                  </a:moveTo>
                  <a:cubicBezTo>
                    <a:pt x="735" y="1"/>
                    <a:pt x="717" y="18"/>
                    <a:pt x="694" y="18"/>
                  </a:cubicBezTo>
                  <a:cubicBezTo>
                    <a:pt x="676" y="18"/>
                    <a:pt x="640" y="37"/>
                    <a:pt x="604" y="37"/>
                  </a:cubicBezTo>
                  <a:cubicBezTo>
                    <a:pt x="528" y="59"/>
                    <a:pt x="433" y="113"/>
                    <a:pt x="338" y="149"/>
                  </a:cubicBezTo>
                  <a:cubicBezTo>
                    <a:pt x="244" y="208"/>
                    <a:pt x="172" y="262"/>
                    <a:pt x="95" y="302"/>
                  </a:cubicBezTo>
                  <a:cubicBezTo>
                    <a:pt x="77" y="339"/>
                    <a:pt x="41" y="357"/>
                    <a:pt x="18" y="375"/>
                  </a:cubicBezTo>
                  <a:cubicBezTo>
                    <a:pt x="18" y="397"/>
                    <a:pt x="0" y="397"/>
                    <a:pt x="0" y="397"/>
                  </a:cubicBezTo>
                  <a:lnTo>
                    <a:pt x="41" y="397"/>
                  </a:lnTo>
                  <a:cubicBezTo>
                    <a:pt x="59" y="397"/>
                    <a:pt x="95" y="375"/>
                    <a:pt x="131" y="375"/>
                  </a:cubicBezTo>
                  <a:cubicBezTo>
                    <a:pt x="208" y="339"/>
                    <a:pt x="302" y="302"/>
                    <a:pt x="397" y="262"/>
                  </a:cubicBezTo>
                  <a:cubicBezTo>
                    <a:pt x="492" y="208"/>
                    <a:pt x="564" y="149"/>
                    <a:pt x="640" y="95"/>
                  </a:cubicBezTo>
                  <a:cubicBezTo>
                    <a:pt x="658" y="77"/>
                    <a:pt x="694" y="59"/>
                    <a:pt x="717" y="37"/>
                  </a:cubicBezTo>
                  <a:cubicBezTo>
                    <a:pt x="717" y="19"/>
                    <a:pt x="735" y="1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 rot="313098">
              <a:off x="7868200" y="1115435"/>
              <a:ext cx="42041" cy="45017"/>
            </a:xfrm>
            <a:custGeom>
              <a:avLst/>
              <a:gdLst/>
              <a:ahLst/>
              <a:cxnLst/>
              <a:rect l="l" t="t" r="r" b="b"/>
              <a:pathLst>
                <a:path w="565" h="605" extrusionOk="0">
                  <a:moveTo>
                    <a:pt x="1" y="1"/>
                  </a:moveTo>
                  <a:lnTo>
                    <a:pt x="19" y="41"/>
                  </a:lnTo>
                  <a:cubicBezTo>
                    <a:pt x="19" y="60"/>
                    <a:pt x="41" y="78"/>
                    <a:pt x="60" y="114"/>
                  </a:cubicBezTo>
                  <a:cubicBezTo>
                    <a:pt x="114" y="190"/>
                    <a:pt x="172" y="267"/>
                    <a:pt x="244" y="339"/>
                  </a:cubicBezTo>
                  <a:cubicBezTo>
                    <a:pt x="303" y="416"/>
                    <a:pt x="398" y="492"/>
                    <a:pt x="452" y="528"/>
                  </a:cubicBezTo>
                  <a:cubicBezTo>
                    <a:pt x="492" y="564"/>
                    <a:pt x="510" y="587"/>
                    <a:pt x="528" y="587"/>
                  </a:cubicBezTo>
                  <a:cubicBezTo>
                    <a:pt x="546" y="605"/>
                    <a:pt x="564" y="605"/>
                    <a:pt x="564" y="605"/>
                  </a:cubicBezTo>
                  <a:cubicBezTo>
                    <a:pt x="564" y="605"/>
                    <a:pt x="564" y="587"/>
                    <a:pt x="546" y="564"/>
                  </a:cubicBezTo>
                  <a:cubicBezTo>
                    <a:pt x="546" y="546"/>
                    <a:pt x="528" y="528"/>
                    <a:pt x="510" y="492"/>
                  </a:cubicBezTo>
                  <a:cubicBezTo>
                    <a:pt x="452" y="416"/>
                    <a:pt x="398" y="339"/>
                    <a:pt x="321" y="267"/>
                  </a:cubicBezTo>
                  <a:cubicBezTo>
                    <a:pt x="267" y="190"/>
                    <a:pt x="172" y="114"/>
                    <a:pt x="114" y="78"/>
                  </a:cubicBezTo>
                  <a:cubicBezTo>
                    <a:pt x="78" y="41"/>
                    <a:pt x="60" y="23"/>
                    <a:pt x="41" y="23"/>
                  </a:cubicBezTo>
                  <a:cubicBezTo>
                    <a:pt x="1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 rot="313098">
              <a:off x="7981186" y="972287"/>
              <a:ext cx="60122" cy="12798"/>
            </a:xfrm>
            <a:custGeom>
              <a:avLst/>
              <a:gdLst/>
              <a:ahLst/>
              <a:cxnLst/>
              <a:rect l="l" t="t" r="r" b="b"/>
              <a:pathLst>
                <a:path w="808" h="172" extrusionOk="0">
                  <a:moveTo>
                    <a:pt x="0" y="0"/>
                  </a:moveTo>
                  <a:lnTo>
                    <a:pt x="36" y="18"/>
                  </a:lnTo>
                  <a:cubicBezTo>
                    <a:pt x="54" y="36"/>
                    <a:pt x="77" y="36"/>
                    <a:pt x="113" y="59"/>
                  </a:cubicBezTo>
                  <a:cubicBezTo>
                    <a:pt x="189" y="95"/>
                    <a:pt x="280" y="113"/>
                    <a:pt x="392" y="131"/>
                  </a:cubicBezTo>
                  <a:cubicBezTo>
                    <a:pt x="487" y="149"/>
                    <a:pt x="600" y="172"/>
                    <a:pt x="676" y="172"/>
                  </a:cubicBezTo>
                  <a:cubicBezTo>
                    <a:pt x="712" y="172"/>
                    <a:pt x="753" y="172"/>
                    <a:pt x="771" y="149"/>
                  </a:cubicBezTo>
                  <a:lnTo>
                    <a:pt x="807" y="149"/>
                  </a:lnTo>
                  <a:cubicBezTo>
                    <a:pt x="807" y="149"/>
                    <a:pt x="789" y="149"/>
                    <a:pt x="771" y="131"/>
                  </a:cubicBezTo>
                  <a:cubicBezTo>
                    <a:pt x="753" y="131"/>
                    <a:pt x="730" y="113"/>
                    <a:pt x="694" y="95"/>
                  </a:cubicBezTo>
                  <a:cubicBezTo>
                    <a:pt x="618" y="77"/>
                    <a:pt x="505" y="36"/>
                    <a:pt x="415" y="18"/>
                  </a:cubicBezTo>
                  <a:cubicBezTo>
                    <a:pt x="320" y="0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 rot="313098">
              <a:off x="7720959" y="902413"/>
              <a:ext cx="61759" cy="9822"/>
            </a:xfrm>
            <a:custGeom>
              <a:avLst/>
              <a:gdLst/>
              <a:ahLst/>
              <a:cxnLst/>
              <a:rect l="l" t="t" r="r" b="b"/>
              <a:pathLst>
                <a:path w="830" h="132" extrusionOk="0">
                  <a:moveTo>
                    <a:pt x="131" y="1"/>
                  </a:moveTo>
                  <a:cubicBezTo>
                    <a:pt x="95" y="19"/>
                    <a:pt x="59" y="19"/>
                    <a:pt x="41" y="19"/>
                  </a:cubicBezTo>
                  <a:lnTo>
                    <a:pt x="0" y="19"/>
                  </a:lnTo>
                  <a:cubicBezTo>
                    <a:pt x="0" y="19"/>
                    <a:pt x="18" y="37"/>
                    <a:pt x="41" y="37"/>
                  </a:cubicBezTo>
                  <a:cubicBezTo>
                    <a:pt x="59" y="55"/>
                    <a:pt x="95" y="55"/>
                    <a:pt x="131" y="73"/>
                  </a:cubicBezTo>
                  <a:cubicBezTo>
                    <a:pt x="207" y="91"/>
                    <a:pt x="302" y="114"/>
                    <a:pt x="415" y="132"/>
                  </a:cubicBezTo>
                  <a:lnTo>
                    <a:pt x="694" y="132"/>
                  </a:lnTo>
                  <a:cubicBezTo>
                    <a:pt x="735" y="132"/>
                    <a:pt x="771" y="114"/>
                    <a:pt x="789" y="114"/>
                  </a:cubicBezTo>
                  <a:lnTo>
                    <a:pt x="829" y="114"/>
                  </a:lnTo>
                  <a:cubicBezTo>
                    <a:pt x="829" y="114"/>
                    <a:pt x="807" y="91"/>
                    <a:pt x="789" y="91"/>
                  </a:cubicBezTo>
                  <a:cubicBezTo>
                    <a:pt x="771" y="73"/>
                    <a:pt x="735" y="73"/>
                    <a:pt x="694" y="55"/>
                  </a:cubicBezTo>
                  <a:cubicBezTo>
                    <a:pt x="622" y="37"/>
                    <a:pt x="527" y="19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 rot="313098">
              <a:off x="7706959" y="917368"/>
              <a:ext cx="45984" cy="41966"/>
            </a:xfrm>
            <a:custGeom>
              <a:avLst/>
              <a:gdLst/>
              <a:ahLst/>
              <a:cxnLst/>
              <a:rect l="l" t="t" r="r" b="b"/>
              <a:pathLst>
                <a:path w="618" h="564" extrusionOk="0">
                  <a:moveTo>
                    <a:pt x="0" y="0"/>
                  </a:moveTo>
                  <a:cubicBezTo>
                    <a:pt x="0" y="1"/>
                    <a:pt x="0" y="18"/>
                    <a:pt x="18" y="36"/>
                  </a:cubicBezTo>
                  <a:cubicBezTo>
                    <a:pt x="18" y="54"/>
                    <a:pt x="36" y="90"/>
                    <a:pt x="77" y="113"/>
                  </a:cubicBezTo>
                  <a:cubicBezTo>
                    <a:pt x="113" y="185"/>
                    <a:pt x="190" y="262"/>
                    <a:pt x="262" y="316"/>
                  </a:cubicBezTo>
                  <a:cubicBezTo>
                    <a:pt x="338" y="392"/>
                    <a:pt x="433" y="451"/>
                    <a:pt x="487" y="487"/>
                  </a:cubicBezTo>
                  <a:cubicBezTo>
                    <a:pt x="528" y="523"/>
                    <a:pt x="564" y="523"/>
                    <a:pt x="582" y="541"/>
                  </a:cubicBezTo>
                  <a:cubicBezTo>
                    <a:pt x="600" y="541"/>
                    <a:pt x="618" y="564"/>
                    <a:pt x="618" y="564"/>
                  </a:cubicBezTo>
                  <a:cubicBezTo>
                    <a:pt x="618" y="564"/>
                    <a:pt x="600" y="541"/>
                    <a:pt x="600" y="523"/>
                  </a:cubicBezTo>
                  <a:cubicBezTo>
                    <a:pt x="582" y="505"/>
                    <a:pt x="564" y="469"/>
                    <a:pt x="546" y="451"/>
                  </a:cubicBezTo>
                  <a:cubicBezTo>
                    <a:pt x="487" y="374"/>
                    <a:pt x="415" y="298"/>
                    <a:pt x="338" y="244"/>
                  </a:cubicBezTo>
                  <a:cubicBezTo>
                    <a:pt x="262" y="167"/>
                    <a:pt x="190" y="113"/>
                    <a:pt x="113" y="72"/>
                  </a:cubicBezTo>
                  <a:cubicBezTo>
                    <a:pt x="77" y="54"/>
                    <a:pt x="54" y="36"/>
                    <a:pt x="36" y="18"/>
                  </a:cubicBezTo>
                  <a:cubicBezTo>
                    <a:pt x="1" y="1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 rot="313098">
              <a:off x="7726904" y="1045894"/>
              <a:ext cx="25224" cy="55732"/>
            </a:xfrm>
            <a:custGeom>
              <a:avLst/>
              <a:gdLst/>
              <a:ahLst/>
              <a:cxnLst/>
              <a:rect l="l" t="t" r="r" b="b"/>
              <a:pathLst>
                <a:path w="339" h="749" extrusionOk="0">
                  <a:moveTo>
                    <a:pt x="338" y="1"/>
                  </a:moveTo>
                  <a:cubicBezTo>
                    <a:pt x="338" y="1"/>
                    <a:pt x="320" y="1"/>
                    <a:pt x="320" y="19"/>
                  </a:cubicBezTo>
                  <a:cubicBezTo>
                    <a:pt x="298" y="37"/>
                    <a:pt x="280" y="55"/>
                    <a:pt x="243" y="95"/>
                  </a:cubicBezTo>
                  <a:cubicBezTo>
                    <a:pt x="207" y="167"/>
                    <a:pt x="149" y="244"/>
                    <a:pt x="113" y="339"/>
                  </a:cubicBezTo>
                  <a:cubicBezTo>
                    <a:pt x="72" y="433"/>
                    <a:pt x="36" y="546"/>
                    <a:pt x="18" y="618"/>
                  </a:cubicBezTo>
                  <a:cubicBezTo>
                    <a:pt x="0" y="659"/>
                    <a:pt x="0" y="695"/>
                    <a:pt x="0" y="713"/>
                  </a:cubicBezTo>
                  <a:lnTo>
                    <a:pt x="0" y="749"/>
                  </a:lnTo>
                  <a:cubicBezTo>
                    <a:pt x="0" y="749"/>
                    <a:pt x="0" y="731"/>
                    <a:pt x="18" y="713"/>
                  </a:cubicBezTo>
                  <a:cubicBezTo>
                    <a:pt x="36" y="695"/>
                    <a:pt x="54" y="677"/>
                    <a:pt x="72" y="636"/>
                  </a:cubicBezTo>
                  <a:cubicBezTo>
                    <a:pt x="113" y="582"/>
                    <a:pt x="167" y="487"/>
                    <a:pt x="225" y="393"/>
                  </a:cubicBezTo>
                  <a:cubicBezTo>
                    <a:pt x="262" y="298"/>
                    <a:pt x="298" y="208"/>
                    <a:pt x="320" y="131"/>
                  </a:cubicBezTo>
                  <a:cubicBezTo>
                    <a:pt x="320" y="95"/>
                    <a:pt x="320" y="55"/>
                    <a:pt x="338" y="37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 rot="313098">
              <a:off x="7739449" y="1091805"/>
              <a:ext cx="54393" cy="29242"/>
            </a:xfrm>
            <a:custGeom>
              <a:avLst/>
              <a:gdLst/>
              <a:ahLst/>
              <a:cxnLst/>
              <a:rect l="l" t="t" r="r" b="b"/>
              <a:pathLst>
                <a:path w="731" h="393" extrusionOk="0">
                  <a:moveTo>
                    <a:pt x="731" y="0"/>
                  </a:moveTo>
                  <a:lnTo>
                    <a:pt x="713" y="18"/>
                  </a:lnTo>
                  <a:cubicBezTo>
                    <a:pt x="677" y="18"/>
                    <a:pt x="654" y="18"/>
                    <a:pt x="618" y="36"/>
                  </a:cubicBezTo>
                  <a:cubicBezTo>
                    <a:pt x="541" y="54"/>
                    <a:pt x="429" y="95"/>
                    <a:pt x="338" y="149"/>
                  </a:cubicBezTo>
                  <a:cubicBezTo>
                    <a:pt x="262" y="189"/>
                    <a:pt x="167" y="244"/>
                    <a:pt x="113" y="302"/>
                  </a:cubicBezTo>
                  <a:cubicBezTo>
                    <a:pt x="73" y="320"/>
                    <a:pt x="55" y="338"/>
                    <a:pt x="36" y="356"/>
                  </a:cubicBezTo>
                  <a:cubicBezTo>
                    <a:pt x="18" y="374"/>
                    <a:pt x="0" y="392"/>
                    <a:pt x="0" y="392"/>
                  </a:cubicBezTo>
                  <a:cubicBezTo>
                    <a:pt x="0" y="392"/>
                    <a:pt x="18" y="374"/>
                    <a:pt x="36" y="374"/>
                  </a:cubicBezTo>
                  <a:cubicBezTo>
                    <a:pt x="73" y="374"/>
                    <a:pt x="91" y="374"/>
                    <a:pt x="131" y="356"/>
                  </a:cubicBezTo>
                  <a:cubicBezTo>
                    <a:pt x="203" y="338"/>
                    <a:pt x="298" y="302"/>
                    <a:pt x="393" y="244"/>
                  </a:cubicBezTo>
                  <a:cubicBezTo>
                    <a:pt x="487" y="207"/>
                    <a:pt x="582" y="149"/>
                    <a:pt x="636" y="95"/>
                  </a:cubicBezTo>
                  <a:cubicBezTo>
                    <a:pt x="677" y="77"/>
                    <a:pt x="695" y="54"/>
                    <a:pt x="713" y="36"/>
                  </a:cubicBezTo>
                  <a:cubicBezTo>
                    <a:pt x="731" y="18"/>
                    <a:pt x="731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52"/>
          <p:cNvGrpSpPr/>
          <p:nvPr/>
        </p:nvGrpSpPr>
        <p:grpSpPr>
          <a:xfrm>
            <a:off x="509066" y="549095"/>
            <a:ext cx="1422465" cy="1511138"/>
            <a:chOff x="509066" y="549095"/>
            <a:chExt cx="1422465" cy="1511138"/>
          </a:xfrm>
        </p:grpSpPr>
        <p:sp>
          <p:nvSpPr>
            <p:cNvPr id="1346" name="Google Shape;1346;p52"/>
            <p:cNvSpPr/>
            <p:nvPr/>
          </p:nvSpPr>
          <p:spPr>
            <a:xfrm rot="-725329">
              <a:off x="631424" y="658082"/>
              <a:ext cx="1177749" cy="1293164"/>
            </a:xfrm>
            <a:custGeom>
              <a:avLst/>
              <a:gdLst/>
              <a:ahLst/>
              <a:cxnLst/>
              <a:rect l="l" t="t" r="r" b="b"/>
              <a:pathLst>
                <a:path w="16270" h="17865" extrusionOk="0">
                  <a:moveTo>
                    <a:pt x="6519" y="1"/>
                  </a:moveTo>
                  <a:cubicBezTo>
                    <a:pt x="6127" y="1"/>
                    <a:pt x="5694" y="150"/>
                    <a:pt x="5433" y="375"/>
                  </a:cubicBezTo>
                  <a:cubicBezTo>
                    <a:pt x="4959" y="790"/>
                    <a:pt x="4792" y="1317"/>
                    <a:pt x="4662" y="1804"/>
                  </a:cubicBezTo>
                  <a:lnTo>
                    <a:pt x="1074" y="2724"/>
                  </a:lnTo>
                  <a:cubicBezTo>
                    <a:pt x="866" y="2782"/>
                    <a:pt x="699" y="2913"/>
                    <a:pt x="587" y="3102"/>
                  </a:cubicBezTo>
                  <a:cubicBezTo>
                    <a:pt x="474" y="3287"/>
                    <a:pt x="452" y="3494"/>
                    <a:pt x="510" y="3702"/>
                  </a:cubicBezTo>
                  <a:lnTo>
                    <a:pt x="1074" y="5748"/>
                  </a:lnTo>
                  <a:lnTo>
                    <a:pt x="1" y="6483"/>
                  </a:lnTo>
                  <a:lnTo>
                    <a:pt x="754" y="7515"/>
                  </a:lnTo>
                  <a:lnTo>
                    <a:pt x="1110" y="8002"/>
                  </a:lnTo>
                  <a:lnTo>
                    <a:pt x="1768" y="8886"/>
                  </a:lnTo>
                  <a:lnTo>
                    <a:pt x="2011" y="9224"/>
                  </a:lnTo>
                  <a:lnTo>
                    <a:pt x="4211" y="17261"/>
                  </a:lnTo>
                  <a:cubicBezTo>
                    <a:pt x="4306" y="17617"/>
                    <a:pt x="4621" y="17865"/>
                    <a:pt x="4982" y="17865"/>
                  </a:cubicBezTo>
                  <a:cubicBezTo>
                    <a:pt x="5054" y="17865"/>
                    <a:pt x="5113" y="17865"/>
                    <a:pt x="5185" y="17842"/>
                  </a:cubicBezTo>
                  <a:lnTo>
                    <a:pt x="10125" y="16567"/>
                  </a:lnTo>
                  <a:cubicBezTo>
                    <a:pt x="10143" y="16603"/>
                    <a:pt x="10166" y="16643"/>
                    <a:pt x="10184" y="16661"/>
                  </a:cubicBezTo>
                  <a:cubicBezTo>
                    <a:pt x="10296" y="16774"/>
                    <a:pt x="10445" y="16851"/>
                    <a:pt x="10594" y="16851"/>
                  </a:cubicBezTo>
                  <a:cubicBezTo>
                    <a:pt x="10652" y="16851"/>
                    <a:pt x="10729" y="16828"/>
                    <a:pt x="10783" y="16810"/>
                  </a:cubicBezTo>
                  <a:lnTo>
                    <a:pt x="10842" y="16792"/>
                  </a:lnTo>
                  <a:lnTo>
                    <a:pt x="10973" y="16716"/>
                  </a:lnTo>
                  <a:lnTo>
                    <a:pt x="11347" y="16490"/>
                  </a:lnTo>
                  <a:cubicBezTo>
                    <a:pt x="11667" y="16323"/>
                    <a:pt x="11969" y="16152"/>
                    <a:pt x="12154" y="16039"/>
                  </a:cubicBezTo>
                  <a:lnTo>
                    <a:pt x="15647" y="15160"/>
                  </a:lnTo>
                  <a:cubicBezTo>
                    <a:pt x="15854" y="15102"/>
                    <a:pt x="16026" y="14971"/>
                    <a:pt x="16138" y="14782"/>
                  </a:cubicBezTo>
                  <a:cubicBezTo>
                    <a:pt x="16251" y="14597"/>
                    <a:pt x="16269" y="14390"/>
                    <a:pt x="16210" y="14182"/>
                  </a:cubicBezTo>
                  <a:lnTo>
                    <a:pt x="15688" y="12230"/>
                  </a:lnTo>
                  <a:lnTo>
                    <a:pt x="15854" y="12041"/>
                  </a:lnTo>
                  <a:cubicBezTo>
                    <a:pt x="15890" y="12005"/>
                    <a:pt x="15931" y="11964"/>
                    <a:pt x="15967" y="11910"/>
                  </a:cubicBezTo>
                  <a:cubicBezTo>
                    <a:pt x="16044" y="11834"/>
                    <a:pt x="16174" y="11703"/>
                    <a:pt x="16229" y="11496"/>
                  </a:cubicBezTo>
                  <a:cubicBezTo>
                    <a:pt x="16269" y="11306"/>
                    <a:pt x="16269" y="11103"/>
                    <a:pt x="16174" y="10914"/>
                  </a:cubicBezTo>
                  <a:cubicBezTo>
                    <a:pt x="16156" y="10855"/>
                    <a:pt x="16098" y="10765"/>
                    <a:pt x="16003" y="10671"/>
                  </a:cubicBezTo>
                  <a:cubicBezTo>
                    <a:pt x="15872" y="10517"/>
                    <a:pt x="15706" y="10387"/>
                    <a:pt x="15575" y="10274"/>
                  </a:cubicBezTo>
                  <a:cubicBezTo>
                    <a:pt x="15440" y="10179"/>
                    <a:pt x="15273" y="10107"/>
                    <a:pt x="15102" y="10089"/>
                  </a:cubicBezTo>
                  <a:lnTo>
                    <a:pt x="12510" y="623"/>
                  </a:lnTo>
                  <a:cubicBezTo>
                    <a:pt x="12420" y="262"/>
                    <a:pt x="12099" y="19"/>
                    <a:pt x="11743" y="19"/>
                  </a:cubicBezTo>
                  <a:cubicBezTo>
                    <a:pt x="11667" y="19"/>
                    <a:pt x="11608" y="19"/>
                    <a:pt x="11536" y="37"/>
                  </a:cubicBezTo>
                  <a:lnTo>
                    <a:pt x="8173" y="902"/>
                  </a:lnTo>
                  <a:cubicBezTo>
                    <a:pt x="7817" y="528"/>
                    <a:pt x="7402" y="150"/>
                    <a:pt x="6785" y="19"/>
                  </a:cubicBezTo>
                  <a:cubicBezTo>
                    <a:pt x="6690" y="1"/>
                    <a:pt x="6596" y="1"/>
                    <a:pt x="6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 rot="-725329">
              <a:off x="701874" y="693613"/>
              <a:ext cx="1068733" cy="1215422"/>
            </a:xfrm>
            <a:custGeom>
              <a:avLst/>
              <a:gdLst/>
              <a:ahLst/>
              <a:cxnLst/>
              <a:rect l="l" t="t" r="r" b="b"/>
              <a:pathLst>
                <a:path w="14764" h="16791" extrusionOk="0">
                  <a:moveTo>
                    <a:pt x="10755" y="0"/>
                  </a:moveTo>
                  <a:cubicBezTo>
                    <a:pt x="10733" y="0"/>
                    <a:pt x="10711" y="3"/>
                    <a:pt x="10689" y="8"/>
                  </a:cubicBezTo>
                  <a:lnTo>
                    <a:pt x="226" y="2695"/>
                  </a:lnTo>
                  <a:cubicBezTo>
                    <a:pt x="96" y="2731"/>
                    <a:pt x="1" y="2880"/>
                    <a:pt x="37" y="3033"/>
                  </a:cubicBezTo>
                  <a:lnTo>
                    <a:pt x="3738" y="16592"/>
                  </a:lnTo>
                  <a:cubicBezTo>
                    <a:pt x="3772" y="16716"/>
                    <a:pt x="3881" y="16790"/>
                    <a:pt x="4003" y="16790"/>
                  </a:cubicBezTo>
                  <a:cubicBezTo>
                    <a:pt x="4027" y="16790"/>
                    <a:pt x="4051" y="16787"/>
                    <a:pt x="4076" y="16782"/>
                  </a:cubicBezTo>
                  <a:lnTo>
                    <a:pt x="14538" y="14113"/>
                  </a:lnTo>
                  <a:cubicBezTo>
                    <a:pt x="14687" y="14077"/>
                    <a:pt x="14764" y="13924"/>
                    <a:pt x="14728" y="13775"/>
                  </a:cubicBezTo>
                  <a:lnTo>
                    <a:pt x="11027" y="216"/>
                  </a:lnTo>
                  <a:cubicBezTo>
                    <a:pt x="10996" y="85"/>
                    <a:pt x="10880" y="0"/>
                    <a:pt x="10755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 rot="-725329">
              <a:off x="1813411" y="1372893"/>
              <a:ext cx="1375" cy="72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058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 rot="-725329">
              <a:off x="1814836" y="1372742"/>
              <a:ext cx="72" cy="13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rgbClr val="058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 rot="-725329">
              <a:off x="1558923" y="1441282"/>
              <a:ext cx="235333" cy="254217"/>
            </a:xfrm>
            <a:custGeom>
              <a:avLst/>
              <a:gdLst/>
              <a:ahLst/>
              <a:cxnLst/>
              <a:rect l="l" t="t" r="r" b="b"/>
              <a:pathLst>
                <a:path w="3251" h="3512" extrusionOk="0">
                  <a:moveTo>
                    <a:pt x="3192" y="0"/>
                  </a:moveTo>
                  <a:lnTo>
                    <a:pt x="0" y="3512"/>
                  </a:lnTo>
                  <a:lnTo>
                    <a:pt x="978" y="3268"/>
                  </a:lnTo>
                  <a:lnTo>
                    <a:pt x="3250" y="284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 rot="-725329">
              <a:off x="943511" y="1380321"/>
              <a:ext cx="772088" cy="452698"/>
            </a:xfrm>
            <a:custGeom>
              <a:avLst/>
              <a:gdLst/>
              <a:ahLst/>
              <a:cxnLst/>
              <a:rect l="l" t="t" r="r" b="b"/>
              <a:pathLst>
                <a:path w="10666" h="6254" extrusionOk="0">
                  <a:moveTo>
                    <a:pt x="0" y="1"/>
                  </a:moveTo>
                  <a:lnTo>
                    <a:pt x="4111" y="6253"/>
                  </a:lnTo>
                  <a:lnTo>
                    <a:pt x="10665" y="1164"/>
                  </a:lnTo>
                  <a:lnTo>
                    <a:pt x="4170" y="56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 rot="-725329">
              <a:off x="682875" y="788301"/>
              <a:ext cx="1011619" cy="1022660"/>
            </a:xfrm>
            <a:custGeom>
              <a:avLst/>
              <a:gdLst/>
              <a:ahLst/>
              <a:cxnLst/>
              <a:rect l="l" t="t" r="r" b="b"/>
              <a:pathLst>
                <a:path w="13975" h="14128" extrusionOk="0">
                  <a:moveTo>
                    <a:pt x="7154" y="0"/>
                  </a:moveTo>
                  <a:lnTo>
                    <a:pt x="1" y="4905"/>
                  </a:lnTo>
                  <a:lnTo>
                    <a:pt x="6839" y="14127"/>
                  </a:lnTo>
                  <a:lnTo>
                    <a:pt x="13974" y="9223"/>
                  </a:lnTo>
                  <a:lnTo>
                    <a:pt x="7154" y="0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 rot="-725329">
              <a:off x="654966" y="876751"/>
              <a:ext cx="523798" cy="365835"/>
            </a:xfrm>
            <a:custGeom>
              <a:avLst/>
              <a:gdLst/>
              <a:ahLst/>
              <a:cxnLst/>
              <a:rect l="l" t="t" r="r" b="b"/>
              <a:pathLst>
                <a:path w="7236" h="5054" extrusionOk="0">
                  <a:moveTo>
                    <a:pt x="7123" y="1"/>
                  </a:moveTo>
                  <a:lnTo>
                    <a:pt x="1" y="4901"/>
                  </a:lnTo>
                  <a:lnTo>
                    <a:pt x="95" y="5054"/>
                  </a:lnTo>
                  <a:lnTo>
                    <a:pt x="7236" y="149"/>
                  </a:lnTo>
                  <a:lnTo>
                    <a:pt x="7123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 rot="-725329">
              <a:off x="713620" y="929517"/>
              <a:ext cx="524811" cy="365473"/>
            </a:xfrm>
            <a:custGeom>
              <a:avLst/>
              <a:gdLst/>
              <a:ahLst/>
              <a:cxnLst/>
              <a:rect l="l" t="t" r="r" b="b"/>
              <a:pathLst>
                <a:path w="7250" h="5049" extrusionOk="0">
                  <a:moveTo>
                    <a:pt x="7136" y="0"/>
                  </a:moveTo>
                  <a:lnTo>
                    <a:pt x="1" y="4918"/>
                  </a:lnTo>
                  <a:lnTo>
                    <a:pt x="113" y="5049"/>
                  </a:lnTo>
                  <a:lnTo>
                    <a:pt x="7249" y="149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 rot="-725329">
              <a:off x="773696" y="981741"/>
              <a:ext cx="524811" cy="367138"/>
            </a:xfrm>
            <a:custGeom>
              <a:avLst/>
              <a:gdLst/>
              <a:ahLst/>
              <a:cxnLst/>
              <a:rect l="l" t="t" r="r" b="b"/>
              <a:pathLst>
                <a:path w="7250" h="5072" extrusionOk="0">
                  <a:moveTo>
                    <a:pt x="7137" y="0"/>
                  </a:moveTo>
                  <a:lnTo>
                    <a:pt x="1" y="4923"/>
                  </a:lnTo>
                  <a:lnTo>
                    <a:pt x="114" y="5071"/>
                  </a:lnTo>
                  <a:lnTo>
                    <a:pt x="7249" y="153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 rot="-725329">
              <a:off x="833744" y="1034394"/>
              <a:ext cx="523436" cy="367138"/>
            </a:xfrm>
            <a:custGeom>
              <a:avLst/>
              <a:gdLst/>
              <a:ahLst/>
              <a:cxnLst/>
              <a:rect l="l" t="t" r="r" b="b"/>
              <a:pathLst>
                <a:path w="7231" h="5072" extrusionOk="0">
                  <a:moveTo>
                    <a:pt x="7136" y="1"/>
                  </a:moveTo>
                  <a:lnTo>
                    <a:pt x="0" y="4923"/>
                  </a:lnTo>
                  <a:lnTo>
                    <a:pt x="113" y="5072"/>
                  </a:lnTo>
                  <a:lnTo>
                    <a:pt x="7230" y="154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 rot="-725329">
              <a:off x="893857" y="1088278"/>
              <a:ext cx="523436" cy="365835"/>
            </a:xfrm>
            <a:custGeom>
              <a:avLst/>
              <a:gdLst/>
              <a:ahLst/>
              <a:cxnLst/>
              <a:rect l="l" t="t" r="r" b="b"/>
              <a:pathLst>
                <a:path w="7231" h="5054" extrusionOk="0">
                  <a:moveTo>
                    <a:pt x="7136" y="0"/>
                  </a:moveTo>
                  <a:lnTo>
                    <a:pt x="0" y="4905"/>
                  </a:lnTo>
                  <a:lnTo>
                    <a:pt x="113" y="5053"/>
                  </a:lnTo>
                  <a:lnTo>
                    <a:pt x="7231" y="131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 rot="-725329">
              <a:off x="953462" y="1140841"/>
              <a:ext cx="523798" cy="365835"/>
            </a:xfrm>
            <a:custGeom>
              <a:avLst/>
              <a:gdLst/>
              <a:ahLst/>
              <a:cxnLst/>
              <a:rect l="l" t="t" r="r" b="b"/>
              <a:pathLst>
                <a:path w="7236" h="5054" extrusionOk="0">
                  <a:moveTo>
                    <a:pt x="7123" y="1"/>
                  </a:moveTo>
                  <a:lnTo>
                    <a:pt x="1" y="4905"/>
                  </a:lnTo>
                  <a:lnTo>
                    <a:pt x="95" y="5054"/>
                  </a:lnTo>
                  <a:lnTo>
                    <a:pt x="7236" y="132"/>
                  </a:lnTo>
                  <a:lnTo>
                    <a:pt x="7123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 rot="-725329">
              <a:off x="1013442" y="1193467"/>
              <a:ext cx="523508" cy="365835"/>
            </a:xfrm>
            <a:custGeom>
              <a:avLst/>
              <a:gdLst/>
              <a:ahLst/>
              <a:cxnLst/>
              <a:rect l="l" t="t" r="r" b="b"/>
              <a:pathLst>
                <a:path w="7232" h="5054" extrusionOk="0">
                  <a:moveTo>
                    <a:pt x="7119" y="0"/>
                  </a:moveTo>
                  <a:lnTo>
                    <a:pt x="1" y="4900"/>
                  </a:lnTo>
                  <a:lnTo>
                    <a:pt x="96" y="5053"/>
                  </a:lnTo>
                  <a:lnTo>
                    <a:pt x="7231" y="149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 rot="-725329">
              <a:off x="1072187" y="1246121"/>
              <a:ext cx="524739" cy="365835"/>
            </a:xfrm>
            <a:custGeom>
              <a:avLst/>
              <a:gdLst/>
              <a:ahLst/>
              <a:cxnLst/>
              <a:rect l="l" t="t" r="r" b="b"/>
              <a:pathLst>
                <a:path w="7249" h="5054" extrusionOk="0">
                  <a:moveTo>
                    <a:pt x="7136" y="1"/>
                  </a:moveTo>
                  <a:lnTo>
                    <a:pt x="0" y="4919"/>
                  </a:lnTo>
                  <a:lnTo>
                    <a:pt x="113" y="5054"/>
                  </a:lnTo>
                  <a:lnTo>
                    <a:pt x="7248" y="150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 rot="-725329">
              <a:off x="1132300" y="1298702"/>
              <a:ext cx="524739" cy="367138"/>
            </a:xfrm>
            <a:custGeom>
              <a:avLst/>
              <a:gdLst/>
              <a:ahLst/>
              <a:cxnLst/>
              <a:rect l="l" t="t" r="r" b="b"/>
              <a:pathLst>
                <a:path w="7249" h="5072" extrusionOk="0">
                  <a:moveTo>
                    <a:pt x="7136" y="0"/>
                  </a:moveTo>
                  <a:lnTo>
                    <a:pt x="0" y="4918"/>
                  </a:lnTo>
                  <a:lnTo>
                    <a:pt x="113" y="5071"/>
                  </a:lnTo>
                  <a:lnTo>
                    <a:pt x="7249" y="149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 rot="-725329">
              <a:off x="1192202" y="1350943"/>
              <a:ext cx="524739" cy="367138"/>
            </a:xfrm>
            <a:custGeom>
              <a:avLst/>
              <a:gdLst/>
              <a:ahLst/>
              <a:cxnLst/>
              <a:rect l="l" t="t" r="r" b="b"/>
              <a:pathLst>
                <a:path w="7249" h="5072" extrusionOk="0">
                  <a:moveTo>
                    <a:pt x="7136" y="0"/>
                  </a:moveTo>
                  <a:lnTo>
                    <a:pt x="0" y="4923"/>
                  </a:lnTo>
                  <a:lnTo>
                    <a:pt x="113" y="5071"/>
                  </a:lnTo>
                  <a:lnTo>
                    <a:pt x="7249" y="154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 rot="-725329">
              <a:off x="964489" y="1062834"/>
              <a:ext cx="527345" cy="517989"/>
            </a:xfrm>
            <a:custGeom>
              <a:avLst/>
              <a:gdLst/>
              <a:ahLst/>
              <a:cxnLst/>
              <a:rect l="l" t="t" r="r" b="b"/>
              <a:pathLst>
                <a:path w="7285" h="7156" extrusionOk="0">
                  <a:moveTo>
                    <a:pt x="3620" y="0"/>
                  </a:moveTo>
                  <a:cubicBezTo>
                    <a:pt x="3541" y="0"/>
                    <a:pt x="3461" y="3"/>
                    <a:pt x="3381" y="9"/>
                  </a:cubicBezTo>
                  <a:cubicBezTo>
                    <a:pt x="1447" y="157"/>
                    <a:pt x="0" y="1866"/>
                    <a:pt x="131" y="3840"/>
                  </a:cubicBezTo>
                  <a:cubicBezTo>
                    <a:pt x="272" y="5716"/>
                    <a:pt x="1813" y="7155"/>
                    <a:pt x="3630" y="7155"/>
                  </a:cubicBezTo>
                  <a:cubicBezTo>
                    <a:pt x="3721" y="7155"/>
                    <a:pt x="3812" y="7152"/>
                    <a:pt x="3904" y="7144"/>
                  </a:cubicBezTo>
                  <a:cubicBezTo>
                    <a:pt x="5842" y="6995"/>
                    <a:pt x="7285" y="5287"/>
                    <a:pt x="7136" y="3313"/>
                  </a:cubicBezTo>
                  <a:cubicBezTo>
                    <a:pt x="6993" y="1425"/>
                    <a:pt x="5451" y="0"/>
                    <a:pt x="362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 rot="-725329">
              <a:off x="700327" y="747079"/>
              <a:ext cx="678490" cy="303077"/>
            </a:xfrm>
            <a:custGeom>
              <a:avLst/>
              <a:gdLst/>
              <a:ahLst/>
              <a:cxnLst/>
              <a:rect l="l" t="t" r="r" b="b"/>
              <a:pathLst>
                <a:path w="9373" h="4187" extrusionOk="0">
                  <a:moveTo>
                    <a:pt x="4288" y="0"/>
                  </a:moveTo>
                  <a:cubicBezTo>
                    <a:pt x="4032" y="0"/>
                    <a:pt x="3732" y="91"/>
                    <a:pt x="3566" y="243"/>
                  </a:cubicBezTo>
                  <a:cubicBezTo>
                    <a:pt x="3174" y="599"/>
                    <a:pt x="3061" y="1086"/>
                    <a:pt x="2931" y="1613"/>
                  </a:cubicBezTo>
                  <a:cubicBezTo>
                    <a:pt x="2890" y="1762"/>
                    <a:pt x="2836" y="1911"/>
                    <a:pt x="2800" y="2046"/>
                  </a:cubicBezTo>
                  <a:cubicBezTo>
                    <a:pt x="2759" y="2159"/>
                    <a:pt x="2705" y="2325"/>
                    <a:pt x="2610" y="2384"/>
                  </a:cubicBezTo>
                  <a:cubicBezTo>
                    <a:pt x="2326" y="2551"/>
                    <a:pt x="2029" y="2663"/>
                    <a:pt x="1727" y="2794"/>
                  </a:cubicBezTo>
                  <a:cubicBezTo>
                    <a:pt x="1425" y="2925"/>
                    <a:pt x="1127" y="3060"/>
                    <a:pt x="843" y="3209"/>
                  </a:cubicBezTo>
                  <a:cubicBezTo>
                    <a:pt x="0" y="3601"/>
                    <a:pt x="167" y="4187"/>
                    <a:pt x="167" y="4187"/>
                  </a:cubicBezTo>
                  <a:lnTo>
                    <a:pt x="4752" y="2925"/>
                  </a:lnTo>
                  <a:lnTo>
                    <a:pt x="9372" y="1744"/>
                  </a:lnTo>
                  <a:cubicBezTo>
                    <a:pt x="9372" y="1744"/>
                    <a:pt x="9253" y="1213"/>
                    <a:pt x="8420" y="1213"/>
                  </a:cubicBezTo>
                  <a:cubicBezTo>
                    <a:pt x="8381" y="1213"/>
                    <a:pt x="8341" y="1214"/>
                    <a:pt x="8299" y="1216"/>
                  </a:cubicBezTo>
                  <a:cubicBezTo>
                    <a:pt x="7984" y="1234"/>
                    <a:pt x="7646" y="1275"/>
                    <a:pt x="7326" y="1311"/>
                  </a:cubicBezTo>
                  <a:cubicBezTo>
                    <a:pt x="7005" y="1347"/>
                    <a:pt x="6685" y="1388"/>
                    <a:pt x="6365" y="1388"/>
                  </a:cubicBezTo>
                  <a:cubicBezTo>
                    <a:pt x="6253" y="1388"/>
                    <a:pt x="6122" y="1275"/>
                    <a:pt x="6027" y="1180"/>
                  </a:cubicBezTo>
                  <a:cubicBezTo>
                    <a:pt x="5915" y="1086"/>
                    <a:pt x="5802" y="991"/>
                    <a:pt x="5707" y="878"/>
                  </a:cubicBezTo>
                  <a:cubicBezTo>
                    <a:pt x="5333" y="486"/>
                    <a:pt x="4995" y="108"/>
                    <a:pt x="4468" y="17"/>
                  </a:cubicBezTo>
                  <a:cubicBezTo>
                    <a:pt x="4412" y="6"/>
                    <a:pt x="4351" y="0"/>
                    <a:pt x="428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 rot="-725329">
              <a:off x="696757" y="724227"/>
              <a:ext cx="678490" cy="303005"/>
            </a:xfrm>
            <a:custGeom>
              <a:avLst/>
              <a:gdLst/>
              <a:ahLst/>
              <a:cxnLst/>
              <a:rect l="l" t="t" r="r" b="b"/>
              <a:pathLst>
                <a:path w="9373" h="4186" extrusionOk="0">
                  <a:moveTo>
                    <a:pt x="4310" y="1"/>
                  </a:moveTo>
                  <a:cubicBezTo>
                    <a:pt x="4052" y="1"/>
                    <a:pt x="3755" y="104"/>
                    <a:pt x="3571" y="260"/>
                  </a:cubicBezTo>
                  <a:cubicBezTo>
                    <a:pt x="3174" y="616"/>
                    <a:pt x="3061" y="1085"/>
                    <a:pt x="2931" y="1630"/>
                  </a:cubicBezTo>
                  <a:cubicBezTo>
                    <a:pt x="2894" y="1761"/>
                    <a:pt x="2836" y="1914"/>
                    <a:pt x="2800" y="2063"/>
                  </a:cubicBezTo>
                  <a:cubicBezTo>
                    <a:pt x="2759" y="2176"/>
                    <a:pt x="2705" y="2324"/>
                    <a:pt x="2610" y="2401"/>
                  </a:cubicBezTo>
                  <a:cubicBezTo>
                    <a:pt x="2331" y="2550"/>
                    <a:pt x="2029" y="2662"/>
                    <a:pt x="1745" y="2793"/>
                  </a:cubicBezTo>
                  <a:cubicBezTo>
                    <a:pt x="1448" y="2928"/>
                    <a:pt x="1145" y="3059"/>
                    <a:pt x="843" y="3208"/>
                  </a:cubicBezTo>
                  <a:cubicBezTo>
                    <a:pt x="1" y="3622"/>
                    <a:pt x="190" y="4186"/>
                    <a:pt x="190" y="4186"/>
                  </a:cubicBezTo>
                  <a:lnTo>
                    <a:pt x="4770" y="2928"/>
                  </a:lnTo>
                  <a:lnTo>
                    <a:pt x="9372" y="1743"/>
                  </a:lnTo>
                  <a:cubicBezTo>
                    <a:pt x="9372" y="1743"/>
                    <a:pt x="9253" y="1212"/>
                    <a:pt x="8424" y="1212"/>
                  </a:cubicBezTo>
                  <a:cubicBezTo>
                    <a:pt x="8385" y="1212"/>
                    <a:pt x="8345" y="1213"/>
                    <a:pt x="8304" y="1215"/>
                  </a:cubicBezTo>
                  <a:cubicBezTo>
                    <a:pt x="7984" y="1256"/>
                    <a:pt x="7664" y="1274"/>
                    <a:pt x="7326" y="1310"/>
                  </a:cubicBezTo>
                  <a:cubicBezTo>
                    <a:pt x="7049" y="1345"/>
                    <a:pt x="6773" y="1390"/>
                    <a:pt x="6496" y="1390"/>
                  </a:cubicBezTo>
                  <a:cubicBezTo>
                    <a:pt x="6452" y="1390"/>
                    <a:pt x="6409" y="1389"/>
                    <a:pt x="6365" y="1387"/>
                  </a:cubicBezTo>
                  <a:cubicBezTo>
                    <a:pt x="6253" y="1387"/>
                    <a:pt x="6140" y="1274"/>
                    <a:pt x="6050" y="1197"/>
                  </a:cubicBezTo>
                  <a:cubicBezTo>
                    <a:pt x="5937" y="1085"/>
                    <a:pt x="5824" y="990"/>
                    <a:pt x="5712" y="877"/>
                  </a:cubicBezTo>
                  <a:cubicBezTo>
                    <a:pt x="5333" y="485"/>
                    <a:pt x="4995" y="129"/>
                    <a:pt x="4472" y="16"/>
                  </a:cubicBezTo>
                  <a:cubicBezTo>
                    <a:pt x="4421" y="6"/>
                    <a:pt x="4366" y="1"/>
                    <a:pt x="4310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 rot="-725329">
              <a:off x="975362" y="785868"/>
              <a:ext cx="32719" cy="32718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6" y="1"/>
                  </a:moveTo>
                  <a:cubicBezTo>
                    <a:pt x="95" y="1"/>
                    <a:pt x="1" y="95"/>
                    <a:pt x="1" y="226"/>
                  </a:cubicBezTo>
                  <a:cubicBezTo>
                    <a:pt x="1" y="339"/>
                    <a:pt x="95" y="451"/>
                    <a:pt x="208" y="451"/>
                  </a:cubicBezTo>
                  <a:cubicBezTo>
                    <a:pt x="339" y="451"/>
                    <a:pt x="433" y="339"/>
                    <a:pt x="451" y="226"/>
                  </a:cubicBezTo>
                  <a:cubicBezTo>
                    <a:pt x="451" y="95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 rot="-725329">
              <a:off x="979568" y="749573"/>
              <a:ext cx="108726" cy="70865"/>
            </a:xfrm>
            <a:custGeom>
              <a:avLst/>
              <a:gdLst/>
              <a:ahLst/>
              <a:cxnLst/>
              <a:rect l="l" t="t" r="r" b="b"/>
              <a:pathLst>
                <a:path w="1502" h="979" extrusionOk="0">
                  <a:moveTo>
                    <a:pt x="167" y="0"/>
                  </a:moveTo>
                  <a:cubicBezTo>
                    <a:pt x="131" y="0"/>
                    <a:pt x="113" y="18"/>
                    <a:pt x="77" y="18"/>
                  </a:cubicBezTo>
                  <a:lnTo>
                    <a:pt x="0" y="18"/>
                  </a:lnTo>
                  <a:cubicBezTo>
                    <a:pt x="0" y="18"/>
                    <a:pt x="18" y="36"/>
                    <a:pt x="77" y="55"/>
                  </a:cubicBezTo>
                  <a:cubicBezTo>
                    <a:pt x="95" y="55"/>
                    <a:pt x="131" y="55"/>
                    <a:pt x="167" y="77"/>
                  </a:cubicBezTo>
                  <a:cubicBezTo>
                    <a:pt x="208" y="77"/>
                    <a:pt x="244" y="95"/>
                    <a:pt x="280" y="113"/>
                  </a:cubicBezTo>
                  <a:cubicBezTo>
                    <a:pt x="302" y="113"/>
                    <a:pt x="320" y="113"/>
                    <a:pt x="338" y="131"/>
                  </a:cubicBezTo>
                  <a:cubicBezTo>
                    <a:pt x="356" y="131"/>
                    <a:pt x="374" y="149"/>
                    <a:pt x="415" y="149"/>
                  </a:cubicBezTo>
                  <a:cubicBezTo>
                    <a:pt x="451" y="167"/>
                    <a:pt x="487" y="190"/>
                    <a:pt x="546" y="208"/>
                  </a:cubicBezTo>
                  <a:cubicBezTo>
                    <a:pt x="582" y="244"/>
                    <a:pt x="640" y="262"/>
                    <a:pt x="676" y="280"/>
                  </a:cubicBezTo>
                  <a:cubicBezTo>
                    <a:pt x="730" y="320"/>
                    <a:pt x="771" y="357"/>
                    <a:pt x="807" y="375"/>
                  </a:cubicBezTo>
                  <a:cubicBezTo>
                    <a:pt x="866" y="415"/>
                    <a:pt x="902" y="451"/>
                    <a:pt x="938" y="487"/>
                  </a:cubicBezTo>
                  <a:cubicBezTo>
                    <a:pt x="996" y="505"/>
                    <a:pt x="1032" y="546"/>
                    <a:pt x="1068" y="582"/>
                  </a:cubicBezTo>
                  <a:cubicBezTo>
                    <a:pt x="1109" y="618"/>
                    <a:pt x="1145" y="659"/>
                    <a:pt x="1181" y="695"/>
                  </a:cubicBezTo>
                  <a:cubicBezTo>
                    <a:pt x="1222" y="713"/>
                    <a:pt x="1258" y="753"/>
                    <a:pt x="1276" y="789"/>
                  </a:cubicBezTo>
                  <a:cubicBezTo>
                    <a:pt x="1352" y="843"/>
                    <a:pt x="1407" y="884"/>
                    <a:pt x="1447" y="920"/>
                  </a:cubicBezTo>
                  <a:cubicBezTo>
                    <a:pt x="1483" y="956"/>
                    <a:pt x="1501" y="979"/>
                    <a:pt x="1501" y="979"/>
                  </a:cubicBezTo>
                  <a:cubicBezTo>
                    <a:pt x="1501" y="979"/>
                    <a:pt x="1483" y="956"/>
                    <a:pt x="1465" y="902"/>
                  </a:cubicBezTo>
                  <a:cubicBezTo>
                    <a:pt x="1447" y="884"/>
                    <a:pt x="1447" y="843"/>
                    <a:pt x="1429" y="825"/>
                  </a:cubicBezTo>
                  <a:cubicBezTo>
                    <a:pt x="1407" y="789"/>
                    <a:pt x="1389" y="753"/>
                    <a:pt x="1352" y="713"/>
                  </a:cubicBezTo>
                  <a:cubicBezTo>
                    <a:pt x="1334" y="677"/>
                    <a:pt x="1316" y="641"/>
                    <a:pt x="1276" y="600"/>
                  </a:cubicBezTo>
                  <a:cubicBezTo>
                    <a:pt x="1240" y="564"/>
                    <a:pt x="1204" y="528"/>
                    <a:pt x="1163" y="487"/>
                  </a:cubicBezTo>
                  <a:cubicBezTo>
                    <a:pt x="1145" y="451"/>
                    <a:pt x="1127" y="433"/>
                    <a:pt x="1109" y="415"/>
                  </a:cubicBezTo>
                  <a:lnTo>
                    <a:pt x="1091" y="393"/>
                  </a:lnTo>
                  <a:lnTo>
                    <a:pt x="1050" y="357"/>
                  </a:lnTo>
                  <a:cubicBezTo>
                    <a:pt x="1014" y="320"/>
                    <a:pt x="956" y="280"/>
                    <a:pt x="920" y="244"/>
                  </a:cubicBezTo>
                  <a:cubicBezTo>
                    <a:pt x="866" y="208"/>
                    <a:pt x="807" y="167"/>
                    <a:pt x="753" y="149"/>
                  </a:cubicBezTo>
                  <a:cubicBezTo>
                    <a:pt x="730" y="131"/>
                    <a:pt x="712" y="113"/>
                    <a:pt x="676" y="113"/>
                  </a:cubicBezTo>
                  <a:cubicBezTo>
                    <a:pt x="658" y="95"/>
                    <a:pt x="618" y="95"/>
                    <a:pt x="600" y="77"/>
                  </a:cubicBezTo>
                  <a:cubicBezTo>
                    <a:pt x="546" y="55"/>
                    <a:pt x="487" y="36"/>
                    <a:pt x="433" y="36"/>
                  </a:cubicBezTo>
                  <a:cubicBezTo>
                    <a:pt x="415" y="18"/>
                    <a:pt x="392" y="18"/>
                    <a:pt x="356" y="18"/>
                  </a:cubicBezTo>
                  <a:lnTo>
                    <a:pt x="302" y="18"/>
                  </a:lnTo>
                  <a:cubicBezTo>
                    <a:pt x="244" y="0"/>
                    <a:pt x="208" y="0"/>
                    <a:pt x="167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 rot="-725329">
              <a:off x="1505113" y="1668058"/>
              <a:ext cx="63991" cy="82954"/>
            </a:xfrm>
            <a:custGeom>
              <a:avLst/>
              <a:gdLst/>
              <a:ahLst/>
              <a:cxnLst/>
              <a:rect l="l" t="t" r="r" b="b"/>
              <a:pathLst>
                <a:path w="884" h="1146" extrusionOk="0">
                  <a:moveTo>
                    <a:pt x="415" y="1"/>
                  </a:moveTo>
                  <a:cubicBezTo>
                    <a:pt x="492" y="55"/>
                    <a:pt x="582" y="131"/>
                    <a:pt x="658" y="190"/>
                  </a:cubicBezTo>
                  <a:lnTo>
                    <a:pt x="717" y="244"/>
                  </a:lnTo>
                  <a:lnTo>
                    <a:pt x="866" y="393"/>
                  </a:lnTo>
                  <a:cubicBezTo>
                    <a:pt x="866" y="393"/>
                    <a:pt x="866" y="415"/>
                    <a:pt x="884" y="415"/>
                  </a:cubicBezTo>
                  <a:cubicBezTo>
                    <a:pt x="676" y="641"/>
                    <a:pt x="492" y="844"/>
                    <a:pt x="302" y="1051"/>
                  </a:cubicBezTo>
                  <a:cubicBezTo>
                    <a:pt x="266" y="1091"/>
                    <a:pt x="226" y="1110"/>
                    <a:pt x="172" y="1146"/>
                  </a:cubicBezTo>
                  <a:cubicBezTo>
                    <a:pt x="113" y="1110"/>
                    <a:pt x="59" y="1051"/>
                    <a:pt x="0" y="1015"/>
                  </a:cubicBezTo>
                  <a:cubicBezTo>
                    <a:pt x="154" y="677"/>
                    <a:pt x="284" y="339"/>
                    <a:pt x="415" y="1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 rot="-725329">
              <a:off x="1521174" y="1693355"/>
              <a:ext cx="80350" cy="62396"/>
            </a:xfrm>
            <a:custGeom>
              <a:avLst/>
              <a:gdLst/>
              <a:ahLst/>
              <a:cxnLst/>
              <a:rect l="l" t="t" r="r" b="b"/>
              <a:pathLst>
                <a:path w="1110" h="862" extrusionOk="0">
                  <a:moveTo>
                    <a:pt x="1" y="731"/>
                  </a:moveTo>
                  <a:cubicBezTo>
                    <a:pt x="55" y="695"/>
                    <a:pt x="95" y="676"/>
                    <a:pt x="131" y="636"/>
                  </a:cubicBezTo>
                  <a:cubicBezTo>
                    <a:pt x="321" y="429"/>
                    <a:pt x="505" y="226"/>
                    <a:pt x="713" y="0"/>
                  </a:cubicBezTo>
                  <a:cubicBezTo>
                    <a:pt x="731" y="36"/>
                    <a:pt x="771" y="54"/>
                    <a:pt x="807" y="72"/>
                  </a:cubicBezTo>
                  <a:cubicBezTo>
                    <a:pt x="825" y="90"/>
                    <a:pt x="843" y="113"/>
                    <a:pt x="862" y="131"/>
                  </a:cubicBezTo>
                  <a:cubicBezTo>
                    <a:pt x="938" y="185"/>
                    <a:pt x="1015" y="262"/>
                    <a:pt x="1109" y="338"/>
                  </a:cubicBezTo>
                  <a:cubicBezTo>
                    <a:pt x="771" y="505"/>
                    <a:pt x="451" y="695"/>
                    <a:pt x="131" y="861"/>
                  </a:cubicBezTo>
                  <a:cubicBezTo>
                    <a:pt x="95" y="825"/>
                    <a:pt x="55" y="789"/>
                    <a:pt x="19" y="749"/>
                  </a:cubicBezTo>
                  <a:cubicBezTo>
                    <a:pt x="19" y="749"/>
                    <a:pt x="1" y="749"/>
                    <a:pt x="1" y="731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 rot="-725329">
              <a:off x="1515470" y="1381295"/>
              <a:ext cx="249014" cy="278756"/>
            </a:xfrm>
            <a:custGeom>
              <a:avLst/>
              <a:gdLst/>
              <a:ahLst/>
              <a:cxnLst/>
              <a:rect l="l" t="t" r="r" b="b"/>
              <a:pathLst>
                <a:path w="3440" h="3851" extrusionOk="0">
                  <a:moveTo>
                    <a:pt x="3345" y="0"/>
                  </a:moveTo>
                  <a:cubicBezTo>
                    <a:pt x="3381" y="18"/>
                    <a:pt x="3399" y="55"/>
                    <a:pt x="3440" y="95"/>
                  </a:cubicBezTo>
                  <a:cubicBezTo>
                    <a:pt x="2367" y="1294"/>
                    <a:pt x="1299" y="2498"/>
                    <a:pt x="208" y="3719"/>
                  </a:cubicBezTo>
                  <a:cubicBezTo>
                    <a:pt x="172" y="3755"/>
                    <a:pt x="113" y="3814"/>
                    <a:pt x="59" y="3850"/>
                  </a:cubicBezTo>
                  <a:lnTo>
                    <a:pt x="0" y="3796"/>
                  </a:lnTo>
                  <a:cubicBezTo>
                    <a:pt x="36" y="3737"/>
                    <a:pt x="95" y="3683"/>
                    <a:pt x="131" y="3625"/>
                  </a:cubicBezTo>
                  <a:cubicBezTo>
                    <a:pt x="1204" y="2421"/>
                    <a:pt x="2254" y="1240"/>
                    <a:pt x="3305" y="55"/>
                  </a:cubicBezTo>
                  <a:cubicBezTo>
                    <a:pt x="3327" y="37"/>
                    <a:pt x="3327" y="18"/>
                    <a:pt x="3345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 rot="-725329">
              <a:off x="1542702" y="1397850"/>
              <a:ext cx="248724" cy="278756"/>
            </a:xfrm>
            <a:custGeom>
              <a:avLst/>
              <a:gdLst/>
              <a:ahLst/>
              <a:cxnLst/>
              <a:rect l="l" t="t" r="r" b="b"/>
              <a:pathLst>
                <a:path w="3436" h="3851" extrusionOk="0">
                  <a:moveTo>
                    <a:pt x="3345" y="0"/>
                  </a:moveTo>
                  <a:cubicBezTo>
                    <a:pt x="3381" y="19"/>
                    <a:pt x="3417" y="37"/>
                    <a:pt x="3435" y="73"/>
                  </a:cubicBezTo>
                  <a:cubicBezTo>
                    <a:pt x="2854" y="731"/>
                    <a:pt x="2254" y="1407"/>
                    <a:pt x="1655" y="2065"/>
                  </a:cubicBezTo>
                  <a:cubicBezTo>
                    <a:pt x="1163" y="2628"/>
                    <a:pt x="677" y="3174"/>
                    <a:pt x="190" y="3719"/>
                  </a:cubicBezTo>
                  <a:cubicBezTo>
                    <a:pt x="149" y="3773"/>
                    <a:pt x="95" y="3809"/>
                    <a:pt x="55" y="3850"/>
                  </a:cubicBezTo>
                  <a:cubicBezTo>
                    <a:pt x="36" y="3832"/>
                    <a:pt x="18" y="3809"/>
                    <a:pt x="0" y="3791"/>
                  </a:cubicBezTo>
                  <a:cubicBezTo>
                    <a:pt x="36" y="3737"/>
                    <a:pt x="77" y="3661"/>
                    <a:pt x="131" y="3625"/>
                  </a:cubicBezTo>
                  <a:cubicBezTo>
                    <a:pt x="1204" y="2403"/>
                    <a:pt x="2272" y="1200"/>
                    <a:pt x="3345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 rot="-725329">
              <a:off x="1548502" y="1400724"/>
              <a:ext cx="261103" cy="288528"/>
            </a:xfrm>
            <a:custGeom>
              <a:avLst/>
              <a:gdLst/>
              <a:ahLst/>
              <a:cxnLst/>
              <a:rect l="l" t="t" r="r" b="b"/>
              <a:pathLst>
                <a:path w="3607" h="3986" extrusionOk="0">
                  <a:moveTo>
                    <a:pt x="136" y="3647"/>
                  </a:moveTo>
                  <a:cubicBezTo>
                    <a:pt x="95" y="3701"/>
                    <a:pt x="41" y="3737"/>
                    <a:pt x="1" y="3778"/>
                  </a:cubicBezTo>
                  <a:cubicBezTo>
                    <a:pt x="77" y="3832"/>
                    <a:pt x="154" y="3909"/>
                    <a:pt x="248" y="3985"/>
                  </a:cubicBezTo>
                  <a:cubicBezTo>
                    <a:pt x="248" y="3963"/>
                    <a:pt x="248" y="3963"/>
                    <a:pt x="266" y="3963"/>
                  </a:cubicBezTo>
                  <a:cubicBezTo>
                    <a:pt x="1375" y="2705"/>
                    <a:pt x="2502" y="1448"/>
                    <a:pt x="3607" y="190"/>
                  </a:cubicBezTo>
                  <a:lnTo>
                    <a:pt x="3607" y="172"/>
                  </a:lnTo>
                  <a:cubicBezTo>
                    <a:pt x="3535" y="113"/>
                    <a:pt x="3458" y="59"/>
                    <a:pt x="3381" y="1"/>
                  </a:cubicBezTo>
                  <a:cubicBezTo>
                    <a:pt x="2800" y="659"/>
                    <a:pt x="2200" y="1335"/>
                    <a:pt x="1601" y="1993"/>
                  </a:cubicBezTo>
                  <a:cubicBezTo>
                    <a:pt x="1109" y="2556"/>
                    <a:pt x="623" y="3102"/>
                    <a:pt x="136" y="3647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 rot="-725329">
              <a:off x="1522002" y="1385748"/>
              <a:ext cx="261175" cy="289469"/>
            </a:xfrm>
            <a:custGeom>
              <a:avLst/>
              <a:gdLst/>
              <a:ahLst/>
              <a:cxnLst/>
              <a:rect l="l" t="t" r="r" b="b"/>
              <a:pathLst>
                <a:path w="3608" h="3999" extrusionOk="0">
                  <a:moveTo>
                    <a:pt x="1" y="3755"/>
                  </a:moveTo>
                  <a:lnTo>
                    <a:pt x="150" y="3904"/>
                  </a:lnTo>
                  <a:cubicBezTo>
                    <a:pt x="150" y="3904"/>
                    <a:pt x="150" y="3926"/>
                    <a:pt x="168" y="3926"/>
                  </a:cubicBezTo>
                  <a:cubicBezTo>
                    <a:pt x="186" y="3962"/>
                    <a:pt x="226" y="3980"/>
                    <a:pt x="262" y="3998"/>
                  </a:cubicBezTo>
                  <a:cubicBezTo>
                    <a:pt x="298" y="3944"/>
                    <a:pt x="339" y="3868"/>
                    <a:pt x="393" y="3832"/>
                  </a:cubicBezTo>
                  <a:cubicBezTo>
                    <a:pt x="1466" y="2610"/>
                    <a:pt x="2534" y="1407"/>
                    <a:pt x="3607" y="207"/>
                  </a:cubicBezTo>
                  <a:cubicBezTo>
                    <a:pt x="3585" y="167"/>
                    <a:pt x="3567" y="149"/>
                    <a:pt x="3549" y="131"/>
                  </a:cubicBezTo>
                  <a:cubicBezTo>
                    <a:pt x="3531" y="113"/>
                    <a:pt x="3531" y="95"/>
                    <a:pt x="3531" y="72"/>
                  </a:cubicBezTo>
                  <a:cubicBezTo>
                    <a:pt x="3472" y="54"/>
                    <a:pt x="3418" y="18"/>
                    <a:pt x="3382" y="0"/>
                  </a:cubicBezTo>
                  <a:cubicBezTo>
                    <a:pt x="2309" y="1199"/>
                    <a:pt x="1241" y="2403"/>
                    <a:pt x="150" y="3624"/>
                  </a:cubicBezTo>
                  <a:cubicBezTo>
                    <a:pt x="114" y="3660"/>
                    <a:pt x="55" y="3719"/>
                    <a:pt x="1" y="3755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 rot="-725329">
              <a:off x="1496092" y="1369084"/>
              <a:ext cx="259872" cy="289758"/>
            </a:xfrm>
            <a:custGeom>
              <a:avLst/>
              <a:gdLst/>
              <a:ahLst/>
              <a:cxnLst/>
              <a:rect l="l" t="t" r="r" b="b"/>
              <a:pathLst>
                <a:path w="3590" h="4003" extrusionOk="0">
                  <a:moveTo>
                    <a:pt x="3323" y="59"/>
                  </a:moveTo>
                  <a:cubicBezTo>
                    <a:pt x="2237" y="1276"/>
                    <a:pt x="1146" y="2497"/>
                    <a:pt x="55" y="3737"/>
                  </a:cubicBezTo>
                  <a:cubicBezTo>
                    <a:pt x="37" y="3755"/>
                    <a:pt x="19" y="3778"/>
                    <a:pt x="1" y="3814"/>
                  </a:cubicBezTo>
                  <a:cubicBezTo>
                    <a:pt x="78" y="3868"/>
                    <a:pt x="168" y="3944"/>
                    <a:pt x="244" y="4003"/>
                  </a:cubicBezTo>
                  <a:cubicBezTo>
                    <a:pt x="280" y="3944"/>
                    <a:pt x="339" y="3890"/>
                    <a:pt x="375" y="3832"/>
                  </a:cubicBezTo>
                  <a:cubicBezTo>
                    <a:pt x="1448" y="2628"/>
                    <a:pt x="2498" y="1447"/>
                    <a:pt x="3549" y="262"/>
                  </a:cubicBezTo>
                  <a:cubicBezTo>
                    <a:pt x="3571" y="244"/>
                    <a:pt x="3571" y="225"/>
                    <a:pt x="3589" y="207"/>
                  </a:cubicBezTo>
                  <a:cubicBezTo>
                    <a:pt x="3530" y="131"/>
                    <a:pt x="3458" y="77"/>
                    <a:pt x="3382" y="0"/>
                  </a:cubicBezTo>
                  <a:cubicBezTo>
                    <a:pt x="3364" y="18"/>
                    <a:pt x="3346" y="36"/>
                    <a:pt x="3323" y="59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 rot="-725329">
              <a:off x="1707724" y="1313647"/>
              <a:ext cx="85562" cy="82954"/>
            </a:xfrm>
            <a:custGeom>
              <a:avLst/>
              <a:gdLst/>
              <a:ahLst/>
              <a:cxnLst/>
              <a:rect l="l" t="t" r="r" b="b"/>
              <a:pathLst>
                <a:path w="1182" h="1146" extrusionOk="0">
                  <a:moveTo>
                    <a:pt x="280" y="96"/>
                  </a:moveTo>
                  <a:cubicBezTo>
                    <a:pt x="167" y="168"/>
                    <a:pt x="113" y="262"/>
                    <a:pt x="37" y="357"/>
                  </a:cubicBezTo>
                  <a:lnTo>
                    <a:pt x="1" y="393"/>
                  </a:lnTo>
                  <a:lnTo>
                    <a:pt x="862" y="1146"/>
                  </a:lnTo>
                  <a:cubicBezTo>
                    <a:pt x="920" y="1092"/>
                    <a:pt x="956" y="1033"/>
                    <a:pt x="1015" y="979"/>
                  </a:cubicBezTo>
                  <a:cubicBezTo>
                    <a:pt x="1069" y="921"/>
                    <a:pt x="1128" y="866"/>
                    <a:pt x="1164" y="772"/>
                  </a:cubicBezTo>
                  <a:cubicBezTo>
                    <a:pt x="1182" y="695"/>
                    <a:pt x="1164" y="619"/>
                    <a:pt x="1146" y="564"/>
                  </a:cubicBezTo>
                  <a:cubicBezTo>
                    <a:pt x="1128" y="528"/>
                    <a:pt x="1105" y="488"/>
                    <a:pt x="1069" y="452"/>
                  </a:cubicBezTo>
                  <a:cubicBezTo>
                    <a:pt x="956" y="339"/>
                    <a:pt x="826" y="226"/>
                    <a:pt x="695" y="114"/>
                  </a:cubicBezTo>
                  <a:cubicBezTo>
                    <a:pt x="600" y="37"/>
                    <a:pt x="451" y="1"/>
                    <a:pt x="339" y="55"/>
                  </a:cubicBezTo>
                  <a:cubicBezTo>
                    <a:pt x="316" y="78"/>
                    <a:pt x="298" y="96"/>
                    <a:pt x="280" y="96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 rot="-725329">
              <a:off x="1500370" y="1746414"/>
              <a:ext cx="38293" cy="40898"/>
            </a:xfrm>
            <a:custGeom>
              <a:avLst/>
              <a:gdLst/>
              <a:ahLst/>
              <a:cxnLst/>
              <a:rect l="l" t="t" r="r" b="b"/>
              <a:pathLst>
                <a:path w="529" h="565" extrusionOk="0">
                  <a:moveTo>
                    <a:pt x="398" y="132"/>
                  </a:moveTo>
                  <a:lnTo>
                    <a:pt x="226" y="1"/>
                  </a:lnTo>
                  <a:cubicBezTo>
                    <a:pt x="154" y="168"/>
                    <a:pt x="77" y="357"/>
                    <a:pt x="1" y="528"/>
                  </a:cubicBezTo>
                  <a:cubicBezTo>
                    <a:pt x="1" y="528"/>
                    <a:pt x="1" y="564"/>
                    <a:pt x="41" y="546"/>
                  </a:cubicBezTo>
                  <a:cubicBezTo>
                    <a:pt x="96" y="506"/>
                    <a:pt x="154" y="488"/>
                    <a:pt x="208" y="452"/>
                  </a:cubicBezTo>
                  <a:cubicBezTo>
                    <a:pt x="321" y="375"/>
                    <a:pt x="416" y="321"/>
                    <a:pt x="528" y="262"/>
                  </a:cubicBezTo>
                  <a:cubicBezTo>
                    <a:pt x="492" y="226"/>
                    <a:pt x="452" y="168"/>
                    <a:pt x="398" y="1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 rot="-725329">
              <a:off x="1505787" y="1664943"/>
              <a:ext cx="92729" cy="92436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302" y="1276"/>
                  </a:moveTo>
                  <a:lnTo>
                    <a:pt x="0" y="1015"/>
                  </a:lnTo>
                  <a:cubicBezTo>
                    <a:pt x="0" y="1015"/>
                    <a:pt x="226" y="415"/>
                    <a:pt x="415" y="1"/>
                  </a:cubicBezTo>
                  <a:lnTo>
                    <a:pt x="1280" y="753"/>
                  </a:lnTo>
                  <a:cubicBezTo>
                    <a:pt x="1280" y="753"/>
                    <a:pt x="789" y="1033"/>
                    <a:pt x="302" y="1276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 rot="-725329">
              <a:off x="1570618" y="1153616"/>
              <a:ext cx="15057" cy="15056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208" y="113"/>
                  </a:moveTo>
                  <a:cubicBezTo>
                    <a:pt x="208" y="172"/>
                    <a:pt x="154" y="208"/>
                    <a:pt x="95" y="208"/>
                  </a:cubicBezTo>
                  <a:cubicBezTo>
                    <a:pt x="41" y="208"/>
                    <a:pt x="0" y="154"/>
                    <a:pt x="0" y="95"/>
                  </a:cubicBezTo>
                  <a:cubicBezTo>
                    <a:pt x="0" y="41"/>
                    <a:pt x="59" y="0"/>
                    <a:pt x="113" y="0"/>
                  </a:cubicBezTo>
                  <a:cubicBezTo>
                    <a:pt x="172" y="0"/>
                    <a:pt x="208" y="59"/>
                    <a:pt x="20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 rot="-725329">
              <a:off x="978057" y="1612805"/>
              <a:ext cx="16360" cy="16359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225" y="113"/>
                  </a:moveTo>
                  <a:cubicBezTo>
                    <a:pt x="207" y="171"/>
                    <a:pt x="171" y="226"/>
                    <a:pt x="113" y="207"/>
                  </a:cubicBezTo>
                  <a:cubicBezTo>
                    <a:pt x="59" y="207"/>
                    <a:pt x="0" y="153"/>
                    <a:pt x="0" y="95"/>
                  </a:cubicBezTo>
                  <a:cubicBezTo>
                    <a:pt x="23" y="41"/>
                    <a:pt x="59" y="0"/>
                    <a:pt x="113" y="0"/>
                  </a:cubicBezTo>
                  <a:cubicBezTo>
                    <a:pt x="189" y="18"/>
                    <a:pt x="225" y="59"/>
                    <a:pt x="225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 rot="-725329">
              <a:off x="1266747" y="884069"/>
              <a:ext cx="24539" cy="24539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38" y="190"/>
                  </a:moveTo>
                  <a:cubicBezTo>
                    <a:pt x="316" y="285"/>
                    <a:pt x="244" y="339"/>
                    <a:pt x="149" y="339"/>
                  </a:cubicBezTo>
                  <a:cubicBezTo>
                    <a:pt x="72" y="339"/>
                    <a:pt x="0" y="249"/>
                    <a:pt x="0" y="172"/>
                  </a:cubicBezTo>
                  <a:cubicBezTo>
                    <a:pt x="18" y="77"/>
                    <a:pt x="90" y="1"/>
                    <a:pt x="185" y="23"/>
                  </a:cubicBezTo>
                  <a:cubicBezTo>
                    <a:pt x="262" y="23"/>
                    <a:pt x="338" y="95"/>
                    <a:pt x="338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 rot="-725329">
              <a:off x="1433679" y="1706982"/>
              <a:ext cx="31344" cy="30040"/>
            </a:xfrm>
            <a:custGeom>
              <a:avLst/>
              <a:gdLst/>
              <a:ahLst/>
              <a:cxnLst/>
              <a:rect l="l" t="t" r="r" b="b"/>
              <a:pathLst>
                <a:path w="433" h="415" extrusionOk="0">
                  <a:moveTo>
                    <a:pt x="415" y="225"/>
                  </a:moveTo>
                  <a:cubicBezTo>
                    <a:pt x="415" y="338"/>
                    <a:pt x="320" y="415"/>
                    <a:pt x="207" y="415"/>
                  </a:cubicBezTo>
                  <a:cubicBezTo>
                    <a:pt x="95" y="415"/>
                    <a:pt x="0" y="302"/>
                    <a:pt x="23" y="189"/>
                  </a:cubicBezTo>
                  <a:cubicBezTo>
                    <a:pt x="23" y="77"/>
                    <a:pt x="113" y="0"/>
                    <a:pt x="225" y="0"/>
                  </a:cubicBezTo>
                  <a:cubicBezTo>
                    <a:pt x="338" y="23"/>
                    <a:pt x="433" y="113"/>
                    <a:pt x="415" y="22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 rot="-725329">
              <a:off x="1384604" y="822239"/>
              <a:ext cx="30113" cy="30112"/>
            </a:xfrm>
            <a:custGeom>
              <a:avLst/>
              <a:gdLst/>
              <a:ahLst/>
              <a:cxnLst/>
              <a:rect l="l" t="t" r="r" b="b"/>
              <a:pathLst>
                <a:path w="416" h="416" extrusionOk="0">
                  <a:moveTo>
                    <a:pt x="415" y="226"/>
                  </a:moveTo>
                  <a:cubicBezTo>
                    <a:pt x="397" y="339"/>
                    <a:pt x="303" y="416"/>
                    <a:pt x="190" y="416"/>
                  </a:cubicBezTo>
                  <a:cubicBezTo>
                    <a:pt x="77" y="416"/>
                    <a:pt x="1" y="303"/>
                    <a:pt x="1" y="190"/>
                  </a:cubicBezTo>
                  <a:cubicBezTo>
                    <a:pt x="19" y="78"/>
                    <a:pt x="113" y="1"/>
                    <a:pt x="226" y="1"/>
                  </a:cubicBezTo>
                  <a:cubicBezTo>
                    <a:pt x="339" y="19"/>
                    <a:pt x="415" y="114"/>
                    <a:pt x="415" y="22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 rot="-725329">
              <a:off x="1344844" y="887450"/>
              <a:ext cx="20341" cy="21643"/>
            </a:xfrm>
            <a:custGeom>
              <a:avLst/>
              <a:gdLst/>
              <a:ahLst/>
              <a:cxnLst/>
              <a:rect l="l" t="t" r="r" b="b"/>
              <a:pathLst>
                <a:path w="281" h="299" extrusionOk="0">
                  <a:moveTo>
                    <a:pt x="280" y="167"/>
                  </a:moveTo>
                  <a:cubicBezTo>
                    <a:pt x="280" y="244"/>
                    <a:pt x="208" y="298"/>
                    <a:pt x="131" y="280"/>
                  </a:cubicBezTo>
                  <a:cubicBezTo>
                    <a:pt x="55" y="280"/>
                    <a:pt x="1" y="226"/>
                    <a:pt x="1" y="149"/>
                  </a:cubicBezTo>
                  <a:cubicBezTo>
                    <a:pt x="19" y="55"/>
                    <a:pt x="77" y="1"/>
                    <a:pt x="149" y="19"/>
                  </a:cubicBezTo>
                  <a:cubicBezTo>
                    <a:pt x="226" y="19"/>
                    <a:pt x="280" y="95"/>
                    <a:pt x="280" y="1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 rot="-725329">
              <a:off x="1047814" y="1696518"/>
              <a:ext cx="31344" cy="31415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415" y="226"/>
                  </a:moveTo>
                  <a:cubicBezTo>
                    <a:pt x="415" y="339"/>
                    <a:pt x="320" y="433"/>
                    <a:pt x="208" y="415"/>
                  </a:cubicBezTo>
                  <a:cubicBezTo>
                    <a:pt x="95" y="415"/>
                    <a:pt x="0" y="321"/>
                    <a:pt x="0" y="208"/>
                  </a:cubicBezTo>
                  <a:cubicBezTo>
                    <a:pt x="23" y="95"/>
                    <a:pt x="113" y="0"/>
                    <a:pt x="226" y="18"/>
                  </a:cubicBezTo>
                  <a:cubicBezTo>
                    <a:pt x="338" y="18"/>
                    <a:pt x="433" y="113"/>
                    <a:pt x="415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 rot="-725329">
              <a:off x="1500636" y="1055546"/>
              <a:ext cx="35325" cy="35324"/>
            </a:xfrm>
            <a:custGeom>
              <a:avLst/>
              <a:gdLst/>
              <a:ahLst/>
              <a:cxnLst/>
              <a:rect l="l" t="t" r="r" b="b"/>
              <a:pathLst>
                <a:path w="488" h="488" extrusionOk="0">
                  <a:moveTo>
                    <a:pt x="469" y="262"/>
                  </a:moveTo>
                  <a:cubicBezTo>
                    <a:pt x="469" y="375"/>
                    <a:pt x="356" y="487"/>
                    <a:pt x="226" y="469"/>
                  </a:cubicBezTo>
                  <a:cubicBezTo>
                    <a:pt x="95" y="469"/>
                    <a:pt x="0" y="357"/>
                    <a:pt x="18" y="226"/>
                  </a:cubicBezTo>
                  <a:cubicBezTo>
                    <a:pt x="18" y="95"/>
                    <a:pt x="131" y="0"/>
                    <a:pt x="262" y="0"/>
                  </a:cubicBezTo>
                  <a:cubicBezTo>
                    <a:pt x="397" y="18"/>
                    <a:pt x="487" y="131"/>
                    <a:pt x="469" y="26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 rot="-725329">
              <a:off x="1385782" y="900101"/>
              <a:ext cx="91136" cy="137460"/>
            </a:xfrm>
            <a:custGeom>
              <a:avLst/>
              <a:gdLst/>
              <a:ahLst/>
              <a:cxnLst/>
              <a:rect l="l" t="t" r="r" b="b"/>
              <a:pathLst>
                <a:path w="1259" h="1899" extrusionOk="0">
                  <a:moveTo>
                    <a:pt x="713" y="1"/>
                  </a:moveTo>
                  <a:cubicBezTo>
                    <a:pt x="677" y="623"/>
                    <a:pt x="884" y="920"/>
                    <a:pt x="1258" y="997"/>
                  </a:cubicBezTo>
                  <a:cubicBezTo>
                    <a:pt x="866" y="997"/>
                    <a:pt x="618" y="1277"/>
                    <a:pt x="546" y="1899"/>
                  </a:cubicBezTo>
                  <a:cubicBezTo>
                    <a:pt x="564" y="1277"/>
                    <a:pt x="415" y="961"/>
                    <a:pt x="1" y="884"/>
                  </a:cubicBezTo>
                  <a:cubicBezTo>
                    <a:pt x="393" y="866"/>
                    <a:pt x="641" y="623"/>
                    <a:pt x="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 rot="-725329">
              <a:off x="1086187" y="1747420"/>
              <a:ext cx="100909" cy="137460"/>
            </a:xfrm>
            <a:custGeom>
              <a:avLst/>
              <a:gdLst/>
              <a:ahLst/>
              <a:cxnLst/>
              <a:rect l="l" t="t" r="r" b="b"/>
              <a:pathLst>
                <a:path w="1394" h="1899" extrusionOk="0">
                  <a:moveTo>
                    <a:pt x="830" y="1"/>
                  </a:moveTo>
                  <a:cubicBezTo>
                    <a:pt x="753" y="623"/>
                    <a:pt x="961" y="921"/>
                    <a:pt x="1393" y="1033"/>
                  </a:cubicBezTo>
                  <a:cubicBezTo>
                    <a:pt x="943" y="1015"/>
                    <a:pt x="659" y="1259"/>
                    <a:pt x="546" y="1899"/>
                  </a:cubicBezTo>
                  <a:cubicBezTo>
                    <a:pt x="605" y="1277"/>
                    <a:pt x="451" y="939"/>
                    <a:pt x="1" y="848"/>
                  </a:cubicBezTo>
                  <a:cubicBezTo>
                    <a:pt x="433" y="848"/>
                    <a:pt x="717" y="600"/>
                    <a:pt x="830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 rot="-725329">
              <a:off x="909759" y="780683"/>
              <a:ext cx="53277" cy="116830"/>
            </a:xfrm>
            <a:custGeom>
              <a:avLst/>
              <a:gdLst/>
              <a:ahLst/>
              <a:cxnLst/>
              <a:rect l="l" t="t" r="r" b="b"/>
              <a:pathLst>
                <a:path w="736" h="1614" extrusionOk="0">
                  <a:moveTo>
                    <a:pt x="735" y="0"/>
                  </a:moveTo>
                  <a:cubicBezTo>
                    <a:pt x="735" y="0"/>
                    <a:pt x="717" y="0"/>
                    <a:pt x="658" y="36"/>
                  </a:cubicBezTo>
                  <a:cubicBezTo>
                    <a:pt x="640" y="59"/>
                    <a:pt x="622" y="77"/>
                    <a:pt x="582" y="95"/>
                  </a:cubicBezTo>
                  <a:cubicBezTo>
                    <a:pt x="564" y="113"/>
                    <a:pt x="546" y="149"/>
                    <a:pt x="510" y="171"/>
                  </a:cubicBezTo>
                  <a:cubicBezTo>
                    <a:pt x="492" y="207"/>
                    <a:pt x="451" y="244"/>
                    <a:pt x="415" y="284"/>
                  </a:cubicBezTo>
                  <a:cubicBezTo>
                    <a:pt x="397" y="338"/>
                    <a:pt x="356" y="374"/>
                    <a:pt x="338" y="415"/>
                  </a:cubicBezTo>
                  <a:cubicBezTo>
                    <a:pt x="320" y="469"/>
                    <a:pt x="284" y="510"/>
                    <a:pt x="266" y="564"/>
                  </a:cubicBezTo>
                  <a:cubicBezTo>
                    <a:pt x="244" y="622"/>
                    <a:pt x="226" y="676"/>
                    <a:pt x="190" y="712"/>
                  </a:cubicBezTo>
                  <a:cubicBezTo>
                    <a:pt x="172" y="771"/>
                    <a:pt x="154" y="825"/>
                    <a:pt x="131" y="884"/>
                  </a:cubicBezTo>
                  <a:cubicBezTo>
                    <a:pt x="113" y="938"/>
                    <a:pt x="113" y="996"/>
                    <a:pt x="95" y="1032"/>
                  </a:cubicBezTo>
                  <a:cubicBezTo>
                    <a:pt x="59" y="1145"/>
                    <a:pt x="41" y="1240"/>
                    <a:pt x="41" y="1334"/>
                  </a:cubicBezTo>
                  <a:cubicBezTo>
                    <a:pt x="18" y="1411"/>
                    <a:pt x="18" y="1483"/>
                    <a:pt x="0" y="1524"/>
                  </a:cubicBezTo>
                  <a:lnTo>
                    <a:pt x="0" y="1614"/>
                  </a:lnTo>
                  <a:cubicBezTo>
                    <a:pt x="0" y="1614"/>
                    <a:pt x="18" y="1578"/>
                    <a:pt x="41" y="1542"/>
                  </a:cubicBezTo>
                  <a:cubicBezTo>
                    <a:pt x="59" y="1524"/>
                    <a:pt x="59" y="1483"/>
                    <a:pt x="77" y="1447"/>
                  </a:cubicBezTo>
                  <a:cubicBezTo>
                    <a:pt x="95" y="1429"/>
                    <a:pt x="95" y="1389"/>
                    <a:pt x="113" y="1352"/>
                  </a:cubicBezTo>
                  <a:cubicBezTo>
                    <a:pt x="131" y="1316"/>
                    <a:pt x="154" y="1258"/>
                    <a:pt x="172" y="1222"/>
                  </a:cubicBezTo>
                  <a:cubicBezTo>
                    <a:pt x="190" y="1186"/>
                    <a:pt x="208" y="1127"/>
                    <a:pt x="226" y="1091"/>
                  </a:cubicBezTo>
                  <a:cubicBezTo>
                    <a:pt x="266" y="978"/>
                    <a:pt x="302" y="884"/>
                    <a:pt x="338" y="771"/>
                  </a:cubicBezTo>
                  <a:cubicBezTo>
                    <a:pt x="356" y="735"/>
                    <a:pt x="379" y="676"/>
                    <a:pt x="397" y="622"/>
                  </a:cubicBezTo>
                  <a:cubicBezTo>
                    <a:pt x="415" y="600"/>
                    <a:pt x="415" y="582"/>
                    <a:pt x="433" y="546"/>
                  </a:cubicBezTo>
                  <a:cubicBezTo>
                    <a:pt x="433" y="528"/>
                    <a:pt x="451" y="510"/>
                    <a:pt x="451" y="487"/>
                  </a:cubicBezTo>
                  <a:cubicBezTo>
                    <a:pt x="492" y="433"/>
                    <a:pt x="510" y="397"/>
                    <a:pt x="528" y="338"/>
                  </a:cubicBezTo>
                  <a:cubicBezTo>
                    <a:pt x="528" y="320"/>
                    <a:pt x="546" y="302"/>
                    <a:pt x="546" y="284"/>
                  </a:cubicBezTo>
                  <a:cubicBezTo>
                    <a:pt x="564" y="262"/>
                    <a:pt x="564" y="244"/>
                    <a:pt x="582" y="226"/>
                  </a:cubicBezTo>
                  <a:cubicBezTo>
                    <a:pt x="582" y="207"/>
                    <a:pt x="604" y="189"/>
                    <a:pt x="604" y="171"/>
                  </a:cubicBezTo>
                  <a:cubicBezTo>
                    <a:pt x="622" y="171"/>
                    <a:pt x="622" y="149"/>
                    <a:pt x="640" y="131"/>
                  </a:cubicBezTo>
                  <a:cubicBezTo>
                    <a:pt x="658" y="95"/>
                    <a:pt x="676" y="77"/>
                    <a:pt x="676" y="59"/>
                  </a:cubicBezTo>
                  <a:cubicBezTo>
                    <a:pt x="717" y="18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 rot="-725329">
              <a:off x="936040" y="1037504"/>
              <a:ext cx="529010" cy="537171"/>
            </a:xfrm>
            <a:custGeom>
              <a:avLst/>
              <a:gdLst/>
              <a:ahLst/>
              <a:cxnLst/>
              <a:rect l="l" t="t" r="r" b="b"/>
              <a:pathLst>
                <a:path w="7308" h="7421" extrusionOk="0">
                  <a:moveTo>
                    <a:pt x="7155" y="3458"/>
                  </a:moveTo>
                  <a:cubicBezTo>
                    <a:pt x="7308" y="5410"/>
                    <a:pt x="5861" y="7136"/>
                    <a:pt x="3927" y="7272"/>
                  </a:cubicBezTo>
                  <a:cubicBezTo>
                    <a:pt x="1989" y="7420"/>
                    <a:pt x="298" y="5937"/>
                    <a:pt x="150" y="3981"/>
                  </a:cubicBezTo>
                  <a:cubicBezTo>
                    <a:pt x="1" y="2011"/>
                    <a:pt x="1448" y="303"/>
                    <a:pt x="3382" y="150"/>
                  </a:cubicBezTo>
                  <a:cubicBezTo>
                    <a:pt x="5316" y="1"/>
                    <a:pt x="7006" y="1484"/>
                    <a:pt x="7155" y="3458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 rot="-725329">
              <a:off x="1025580" y="1270786"/>
              <a:ext cx="372363" cy="221644"/>
            </a:xfrm>
            <a:custGeom>
              <a:avLst/>
              <a:gdLst/>
              <a:ahLst/>
              <a:cxnLst/>
              <a:rect l="l" t="t" r="r" b="b"/>
              <a:pathLst>
                <a:path w="5144" h="3062" extrusionOk="0">
                  <a:moveTo>
                    <a:pt x="2461" y="3044"/>
                  </a:moveTo>
                  <a:cubicBezTo>
                    <a:pt x="1988" y="3003"/>
                    <a:pt x="1537" y="2836"/>
                    <a:pt x="1199" y="2552"/>
                  </a:cubicBezTo>
                  <a:cubicBezTo>
                    <a:pt x="956" y="2349"/>
                    <a:pt x="730" y="2083"/>
                    <a:pt x="600" y="1858"/>
                  </a:cubicBezTo>
                  <a:cubicBezTo>
                    <a:pt x="487" y="1673"/>
                    <a:pt x="0" y="677"/>
                    <a:pt x="167" y="393"/>
                  </a:cubicBezTo>
                  <a:cubicBezTo>
                    <a:pt x="185" y="357"/>
                    <a:pt x="244" y="321"/>
                    <a:pt x="320" y="339"/>
                  </a:cubicBezTo>
                  <a:lnTo>
                    <a:pt x="374" y="339"/>
                  </a:lnTo>
                  <a:lnTo>
                    <a:pt x="374" y="339"/>
                  </a:lnTo>
                  <a:cubicBezTo>
                    <a:pt x="433" y="357"/>
                    <a:pt x="505" y="470"/>
                    <a:pt x="523" y="546"/>
                  </a:cubicBezTo>
                  <a:cubicBezTo>
                    <a:pt x="546" y="582"/>
                    <a:pt x="564" y="618"/>
                    <a:pt x="564" y="659"/>
                  </a:cubicBezTo>
                  <a:cubicBezTo>
                    <a:pt x="618" y="826"/>
                    <a:pt x="658" y="997"/>
                    <a:pt x="730" y="1164"/>
                  </a:cubicBezTo>
                  <a:cubicBezTo>
                    <a:pt x="1051" y="1971"/>
                    <a:pt x="1709" y="2516"/>
                    <a:pt x="2439" y="2575"/>
                  </a:cubicBezTo>
                  <a:lnTo>
                    <a:pt x="2664" y="2575"/>
                  </a:lnTo>
                  <a:cubicBezTo>
                    <a:pt x="2854" y="2575"/>
                    <a:pt x="3061" y="2552"/>
                    <a:pt x="3268" y="2480"/>
                  </a:cubicBezTo>
                  <a:cubicBezTo>
                    <a:pt x="3926" y="2255"/>
                    <a:pt x="4413" y="1673"/>
                    <a:pt x="4621" y="844"/>
                  </a:cubicBezTo>
                  <a:cubicBezTo>
                    <a:pt x="4657" y="731"/>
                    <a:pt x="4657" y="618"/>
                    <a:pt x="4675" y="506"/>
                  </a:cubicBezTo>
                  <a:lnTo>
                    <a:pt x="4693" y="470"/>
                  </a:lnTo>
                  <a:lnTo>
                    <a:pt x="4693" y="298"/>
                  </a:lnTo>
                  <a:cubicBezTo>
                    <a:pt x="4715" y="262"/>
                    <a:pt x="4715" y="208"/>
                    <a:pt x="4715" y="168"/>
                  </a:cubicBezTo>
                  <a:cubicBezTo>
                    <a:pt x="4715" y="95"/>
                    <a:pt x="4805" y="1"/>
                    <a:pt x="4900" y="1"/>
                  </a:cubicBezTo>
                  <a:lnTo>
                    <a:pt x="4941" y="1"/>
                  </a:lnTo>
                  <a:cubicBezTo>
                    <a:pt x="5031" y="1"/>
                    <a:pt x="5107" y="55"/>
                    <a:pt x="5125" y="150"/>
                  </a:cubicBezTo>
                  <a:cubicBezTo>
                    <a:pt x="5144" y="244"/>
                    <a:pt x="5144" y="357"/>
                    <a:pt x="5125" y="452"/>
                  </a:cubicBezTo>
                  <a:cubicBezTo>
                    <a:pt x="5053" y="1484"/>
                    <a:pt x="4490" y="2421"/>
                    <a:pt x="3719" y="2800"/>
                  </a:cubicBezTo>
                  <a:cubicBezTo>
                    <a:pt x="3453" y="2931"/>
                    <a:pt x="3115" y="3025"/>
                    <a:pt x="2818" y="3044"/>
                  </a:cubicBezTo>
                  <a:cubicBezTo>
                    <a:pt x="2705" y="3062"/>
                    <a:pt x="2574" y="3062"/>
                    <a:pt x="2461" y="304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 rot="-725329">
              <a:off x="1081725" y="1186577"/>
              <a:ext cx="60082" cy="118567"/>
            </a:xfrm>
            <a:custGeom>
              <a:avLst/>
              <a:gdLst/>
              <a:ahLst/>
              <a:cxnLst/>
              <a:rect l="l" t="t" r="r" b="b"/>
              <a:pathLst>
                <a:path w="830" h="1638" extrusionOk="0">
                  <a:moveTo>
                    <a:pt x="451" y="1637"/>
                  </a:moveTo>
                  <a:cubicBezTo>
                    <a:pt x="379" y="1619"/>
                    <a:pt x="302" y="1579"/>
                    <a:pt x="266" y="1524"/>
                  </a:cubicBezTo>
                  <a:cubicBezTo>
                    <a:pt x="95" y="1353"/>
                    <a:pt x="41" y="1128"/>
                    <a:pt x="23" y="920"/>
                  </a:cubicBezTo>
                  <a:cubicBezTo>
                    <a:pt x="0" y="736"/>
                    <a:pt x="0" y="564"/>
                    <a:pt x="41" y="398"/>
                  </a:cubicBezTo>
                  <a:cubicBezTo>
                    <a:pt x="77" y="267"/>
                    <a:pt x="113" y="154"/>
                    <a:pt x="190" y="78"/>
                  </a:cubicBezTo>
                  <a:cubicBezTo>
                    <a:pt x="248" y="19"/>
                    <a:pt x="320" y="1"/>
                    <a:pt x="379" y="1"/>
                  </a:cubicBezTo>
                  <a:cubicBezTo>
                    <a:pt x="451" y="1"/>
                    <a:pt x="510" y="41"/>
                    <a:pt x="564" y="96"/>
                  </a:cubicBezTo>
                  <a:cubicBezTo>
                    <a:pt x="735" y="339"/>
                    <a:pt x="789" y="492"/>
                    <a:pt x="812" y="808"/>
                  </a:cubicBezTo>
                  <a:cubicBezTo>
                    <a:pt x="830" y="979"/>
                    <a:pt x="812" y="1168"/>
                    <a:pt x="753" y="1317"/>
                  </a:cubicBezTo>
                  <a:cubicBezTo>
                    <a:pt x="717" y="1394"/>
                    <a:pt x="676" y="1466"/>
                    <a:pt x="622" y="1543"/>
                  </a:cubicBezTo>
                  <a:cubicBezTo>
                    <a:pt x="564" y="1597"/>
                    <a:pt x="510" y="1637"/>
                    <a:pt x="451" y="163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 rot="-725329">
              <a:off x="1212439" y="1147649"/>
              <a:ext cx="59792" cy="118133"/>
            </a:xfrm>
            <a:custGeom>
              <a:avLst/>
              <a:gdLst/>
              <a:ahLst/>
              <a:cxnLst/>
              <a:rect l="l" t="t" r="r" b="b"/>
              <a:pathLst>
                <a:path w="826" h="1632" extrusionOk="0">
                  <a:moveTo>
                    <a:pt x="434" y="1632"/>
                  </a:moveTo>
                  <a:cubicBezTo>
                    <a:pt x="375" y="1632"/>
                    <a:pt x="303" y="1596"/>
                    <a:pt x="244" y="1519"/>
                  </a:cubicBezTo>
                  <a:cubicBezTo>
                    <a:pt x="190" y="1447"/>
                    <a:pt x="132" y="1334"/>
                    <a:pt x="78" y="1181"/>
                  </a:cubicBezTo>
                  <a:cubicBezTo>
                    <a:pt x="60" y="1109"/>
                    <a:pt x="37" y="1014"/>
                    <a:pt x="19" y="956"/>
                  </a:cubicBezTo>
                  <a:lnTo>
                    <a:pt x="19" y="884"/>
                  </a:lnTo>
                  <a:lnTo>
                    <a:pt x="19" y="866"/>
                  </a:lnTo>
                  <a:lnTo>
                    <a:pt x="19" y="866"/>
                  </a:lnTo>
                  <a:cubicBezTo>
                    <a:pt x="19" y="600"/>
                    <a:pt x="1" y="356"/>
                    <a:pt x="150" y="131"/>
                  </a:cubicBezTo>
                  <a:cubicBezTo>
                    <a:pt x="190" y="77"/>
                    <a:pt x="244" y="0"/>
                    <a:pt x="357" y="0"/>
                  </a:cubicBezTo>
                  <a:lnTo>
                    <a:pt x="375" y="0"/>
                  </a:lnTo>
                  <a:cubicBezTo>
                    <a:pt x="452" y="18"/>
                    <a:pt x="510" y="36"/>
                    <a:pt x="564" y="113"/>
                  </a:cubicBezTo>
                  <a:cubicBezTo>
                    <a:pt x="736" y="302"/>
                    <a:pt x="790" y="528"/>
                    <a:pt x="808" y="753"/>
                  </a:cubicBezTo>
                  <a:cubicBezTo>
                    <a:pt x="826" y="920"/>
                    <a:pt x="826" y="1091"/>
                    <a:pt x="772" y="1276"/>
                  </a:cubicBezTo>
                  <a:cubicBezTo>
                    <a:pt x="736" y="1370"/>
                    <a:pt x="695" y="1465"/>
                    <a:pt x="623" y="1560"/>
                  </a:cubicBezTo>
                  <a:cubicBezTo>
                    <a:pt x="564" y="1632"/>
                    <a:pt x="488" y="1632"/>
                    <a:pt x="434" y="16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 rot="-725329">
              <a:off x="952507" y="1166276"/>
              <a:ext cx="86865" cy="168441"/>
            </a:xfrm>
            <a:custGeom>
              <a:avLst/>
              <a:gdLst/>
              <a:ahLst/>
              <a:cxnLst/>
              <a:rect l="l" t="t" r="r" b="b"/>
              <a:pathLst>
                <a:path w="1200" h="2327" extrusionOk="0">
                  <a:moveTo>
                    <a:pt x="1200" y="0"/>
                  </a:moveTo>
                  <a:cubicBezTo>
                    <a:pt x="1200" y="1"/>
                    <a:pt x="1199" y="18"/>
                    <a:pt x="1182" y="18"/>
                  </a:cubicBezTo>
                  <a:cubicBezTo>
                    <a:pt x="1164" y="36"/>
                    <a:pt x="1146" y="54"/>
                    <a:pt x="1110" y="72"/>
                  </a:cubicBezTo>
                  <a:cubicBezTo>
                    <a:pt x="1087" y="95"/>
                    <a:pt x="1051" y="131"/>
                    <a:pt x="1015" y="167"/>
                  </a:cubicBezTo>
                  <a:cubicBezTo>
                    <a:pt x="997" y="167"/>
                    <a:pt x="974" y="185"/>
                    <a:pt x="938" y="208"/>
                  </a:cubicBezTo>
                  <a:cubicBezTo>
                    <a:pt x="920" y="226"/>
                    <a:pt x="902" y="244"/>
                    <a:pt x="884" y="280"/>
                  </a:cubicBezTo>
                  <a:cubicBezTo>
                    <a:pt x="862" y="298"/>
                    <a:pt x="826" y="320"/>
                    <a:pt x="808" y="338"/>
                  </a:cubicBezTo>
                  <a:cubicBezTo>
                    <a:pt x="790" y="374"/>
                    <a:pt x="749" y="393"/>
                    <a:pt x="731" y="411"/>
                  </a:cubicBezTo>
                  <a:cubicBezTo>
                    <a:pt x="713" y="451"/>
                    <a:pt x="677" y="469"/>
                    <a:pt x="659" y="505"/>
                  </a:cubicBezTo>
                  <a:cubicBezTo>
                    <a:pt x="636" y="523"/>
                    <a:pt x="600" y="564"/>
                    <a:pt x="582" y="600"/>
                  </a:cubicBezTo>
                  <a:cubicBezTo>
                    <a:pt x="524" y="658"/>
                    <a:pt x="488" y="731"/>
                    <a:pt x="433" y="789"/>
                  </a:cubicBezTo>
                  <a:cubicBezTo>
                    <a:pt x="433" y="807"/>
                    <a:pt x="411" y="825"/>
                    <a:pt x="393" y="843"/>
                  </a:cubicBezTo>
                  <a:cubicBezTo>
                    <a:pt x="393" y="861"/>
                    <a:pt x="375" y="884"/>
                    <a:pt x="375" y="902"/>
                  </a:cubicBezTo>
                  <a:cubicBezTo>
                    <a:pt x="339" y="938"/>
                    <a:pt x="321" y="974"/>
                    <a:pt x="298" y="1015"/>
                  </a:cubicBezTo>
                  <a:cubicBezTo>
                    <a:pt x="280" y="1051"/>
                    <a:pt x="262" y="1087"/>
                    <a:pt x="244" y="1127"/>
                  </a:cubicBezTo>
                  <a:lnTo>
                    <a:pt x="226" y="1163"/>
                  </a:lnTo>
                  <a:lnTo>
                    <a:pt x="226" y="1181"/>
                  </a:lnTo>
                  <a:cubicBezTo>
                    <a:pt x="208" y="1199"/>
                    <a:pt x="208" y="1222"/>
                    <a:pt x="186" y="1240"/>
                  </a:cubicBezTo>
                  <a:cubicBezTo>
                    <a:pt x="186" y="1258"/>
                    <a:pt x="168" y="1276"/>
                    <a:pt x="168" y="1294"/>
                  </a:cubicBezTo>
                  <a:cubicBezTo>
                    <a:pt x="149" y="1312"/>
                    <a:pt x="149" y="1335"/>
                    <a:pt x="149" y="1353"/>
                  </a:cubicBezTo>
                  <a:cubicBezTo>
                    <a:pt x="131" y="1407"/>
                    <a:pt x="113" y="1447"/>
                    <a:pt x="113" y="1483"/>
                  </a:cubicBezTo>
                  <a:cubicBezTo>
                    <a:pt x="95" y="1519"/>
                    <a:pt x="73" y="1560"/>
                    <a:pt x="73" y="1596"/>
                  </a:cubicBezTo>
                  <a:cubicBezTo>
                    <a:pt x="73" y="1614"/>
                    <a:pt x="55" y="1632"/>
                    <a:pt x="55" y="1650"/>
                  </a:cubicBezTo>
                  <a:cubicBezTo>
                    <a:pt x="55" y="1673"/>
                    <a:pt x="55" y="1691"/>
                    <a:pt x="37" y="1709"/>
                  </a:cubicBezTo>
                  <a:cubicBezTo>
                    <a:pt x="37" y="1745"/>
                    <a:pt x="37" y="1763"/>
                    <a:pt x="19" y="1803"/>
                  </a:cubicBezTo>
                  <a:lnTo>
                    <a:pt x="19" y="1916"/>
                  </a:lnTo>
                  <a:lnTo>
                    <a:pt x="19" y="1952"/>
                  </a:lnTo>
                  <a:cubicBezTo>
                    <a:pt x="19" y="1970"/>
                    <a:pt x="1" y="1988"/>
                    <a:pt x="1" y="1988"/>
                  </a:cubicBezTo>
                  <a:lnTo>
                    <a:pt x="1" y="2083"/>
                  </a:lnTo>
                  <a:lnTo>
                    <a:pt x="1" y="2160"/>
                  </a:lnTo>
                  <a:cubicBezTo>
                    <a:pt x="1" y="2178"/>
                    <a:pt x="1" y="2196"/>
                    <a:pt x="19" y="2214"/>
                  </a:cubicBezTo>
                  <a:lnTo>
                    <a:pt x="19" y="2308"/>
                  </a:lnTo>
                  <a:lnTo>
                    <a:pt x="19" y="2326"/>
                  </a:lnTo>
                  <a:lnTo>
                    <a:pt x="37" y="2308"/>
                  </a:lnTo>
                  <a:cubicBezTo>
                    <a:pt x="37" y="2290"/>
                    <a:pt x="37" y="2254"/>
                    <a:pt x="55" y="2214"/>
                  </a:cubicBezTo>
                  <a:lnTo>
                    <a:pt x="55" y="2160"/>
                  </a:lnTo>
                  <a:cubicBezTo>
                    <a:pt x="55" y="2141"/>
                    <a:pt x="73" y="2123"/>
                    <a:pt x="73" y="2083"/>
                  </a:cubicBezTo>
                  <a:cubicBezTo>
                    <a:pt x="73" y="2065"/>
                    <a:pt x="95" y="2047"/>
                    <a:pt x="95" y="2011"/>
                  </a:cubicBezTo>
                  <a:cubicBezTo>
                    <a:pt x="95" y="1988"/>
                    <a:pt x="113" y="1952"/>
                    <a:pt x="113" y="1934"/>
                  </a:cubicBezTo>
                  <a:cubicBezTo>
                    <a:pt x="131" y="1898"/>
                    <a:pt x="131" y="1858"/>
                    <a:pt x="149" y="1839"/>
                  </a:cubicBezTo>
                  <a:cubicBezTo>
                    <a:pt x="149" y="1803"/>
                    <a:pt x="168" y="1763"/>
                    <a:pt x="186" y="1745"/>
                  </a:cubicBezTo>
                  <a:cubicBezTo>
                    <a:pt x="186" y="1727"/>
                    <a:pt x="186" y="1709"/>
                    <a:pt x="208" y="1691"/>
                  </a:cubicBezTo>
                  <a:cubicBezTo>
                    <a:pt x="208" y="1673"/>
                    <a:pt x="208" y="1650"/>
                    <a:pt x="226" y="1632"/>
                  </a:cubicBezTo>
                  <a:cubicBezTo>
                    <a:pt x="226" y="1596"/>
                    <a:pt x="244" y="1560"/>
                    <a:pt x="262" y="1537"/>
                  </a:cubicBezTo>
                  <a:cubicBezTo>
                    <a:pt x="280" y="1465"/>
                    <a:pt x="321" y="1389"/>
                    <a:pt x="357" y="1312"/>
                  </a:cubicBezTo>
                  <a:cubicBezTo>
                    <a:pt x="357" y="1294"/>
                    <a:pt x="375" y="1276"/>
                    <a:pt x="375" y="1258"/>
                  </a:cubicBezTo>
                  <a:lnTo>
                    <a:pt x="393" y="1240"/>
                  </a:lnTo>
                  <a:lnTo>
                    <a:pt x="411" y="1199"/>
                  </a:lnTo>
                  <a:cubicBezTo>
                    <a:pt x="433" y="1163"/>
                    <a:pt x="452" y="1145"/>
                    <a:pt x="470" y="1109"/>
                  </a:cubicBezTo>
                  <a:cubicBezTo>
                    <a:pt x="488" y="1069"/>
                    <a:pt x="506" y="1033"/>
                    <a:pt x="524" y="997"/>
                  </a:cubicBezTo>
                  <a:cubicBezTo>
                    <a:pt x="546" y="974"/>
                    <a:pt x="546" y="956"/>
                    <a:pt x="564" y="938"/>
                  </a:cubicBezTo>
                  <a:cubicBezTo>
                    <a:pt x="564" y="920"/>
                    <a:pt x="582" y="902"/>
                    <a:pt x="582" y="884"/>
                  </a:cubicBezTo>
                  <a:cubicBezTo>
                    <a:pt x="600" y="884"/>
                    <a:pt x="600" y="861"/>
                    <a:pt x="618" y="843"/>
                  </a:cubicBezTo>
                  <a:cubicBezTo>
                    <a:pt x="636" y="825"/>
                    <a:pt x="636" y="807"/>
                    <a:pt x="659" y="789"/>
                  </a:cubicBezTo>
                  <a:cubicBezTo>
                    <a:pt x="677" y="749"/>
                    <a:pt x="695" y="731"/>
                    <a:pt x="713" y="695"/>
                  </a:cubicBezTo>
                  <a:cubicBezTo>
                    <a:pt x="731" y="658"/>
                    <a:pt x="749" y="636"/>
                    <a:pt x="790" y="600"/>
                  </a:cubicBezTo>
                  <a:cubicBezTo>
                    <a:pt x="808" y="564"/>
                    <a:pt x="826" y="546"/>
                    <a:pt x="844" y="505"/>
                  </a:cubicBezTo>
                  <a:cubicBezTo>
                    <a:pt x="884" y="451"/>
                    <a:pt x="920" y="393"/>
                    <a:pt x="956" y="338"/>
                  </a:cubicBezTo>
                  <a:cubicBezTo>
                    <a:pt x="974" y="320"/>
                    <a:pt x="997" y="298"/>
                    <a:pt x="1015" y="280"/>
                  </a:cubicBezTo>
                  <a:cubicBezTo>
                    <a:pt x="1033" y="244"/>
                    <a:pt x="1051" y="226"/>
                    <a:pt x="1051" y="208"/>
                  </a:cubicBezTo>
                  <a:cubicBezTo>
                    <a:pt x="1087" y="167"/>
                    <a:pt x="1110" y="131"/>
                    <a:pt x="1146" y="95"/>
                  </a:cubicBezTo>
                  <a:cubicBezTo>
                    <a:pt x="1164" y="72"/>
                    <a:pt x="1182" y="54"/>
                    <a:pt x="1182" y="36"/>
                  </a:cubicBezTo>
                  <a:cubicBezTo>
                    <a:pt x="1199" y="19"/>
                    <a:pt x="1200" y="2"/>
                    <a:pt x="1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 rot="-725329">
              <a:off x="1034426" y="1120462"/>
              <a:ext cx="23236" cy="19037"/>
            </a:xfrm>
            <a:custGeom>
              <a:avLst/>
              <a:gdLst/>
              <a:ahLst/>
              <a:cxnLst/>
              <a:rect l="l" t="t" r="r" b="b"/>
              <a:pathLst>
                <a:path w="321" h="263" extrusionOk="0">
                  <a:moveTo>
                    <a:pt x="298" y="1"/>
                  </a:moveTo>
                  <a:cubicBezTo>
                    <a:pt x="280" y="1"/>
                    <a:pt x="280" y="1"/>
                    <a:pt x="262" y="19"/>
                  </a:cubicBezTo>
                  <a:lnTo>
                    <a:pt x="208" y="19"/>
                  </a:lnTo>
                  <a:cubicBezTo>
                    <a:pt x="208" y="37"/>
                    <a:pt x="186" y="37"/>
                    <a:pt x="186" y="37"/>
                  </a:cubicBezTo>
                  <a:cubicBezTo>
                    <a:pt x="150" y="55"/>
                    <a:pt x="131" y="55"/>
                    <a:pt x="113" y="73"/>
                  </a:cubicBezTo>
                  <a:lnTo>
                    <a:pt x="73" y="113"/>
                  </a:lnTo>
                  <a:lnTo>
                    <a:pt x="55" y="131"/>
                  </a:lnTo>
                  <a:cubicBezTo>
                    <a:pt x="37" y="149"/>
                    <a:pt x="37" y="149"/>
                    <a:pt x="37" y="167"/>
                  </a:cubicBezTo>
                  <a:cubicBezTo>
                    <a:pt x="19" y="167"/>
                    <a:pt x="19" y="185"/>
                    <a:pt x="19" y="208"/>
                  </a:cubicBezTo>
                  <a:lnTo>
                    <a:pt x="1" y="208"/>
                  </a:lnTo>
                  <a:lnTo>
                    <a:pt x="1" y="226"/>
                  </a:lnTo>
                  <a:lnTo>
                    <a:pt x="1" y="244"/>
                  </a:lnTo>
                  <a:lnTo>
                    <a:pt x="1" y="262"/>
                  </a:lnTo>
                  <a:lnTo>
                    <a:pt x="55" y="262"/>
                  </a:lnTo>
                  <a:lnTo>
                    <a:pt x="73" y="244"/>
                  </a:lnTo>
                  <a:lnTo>
                    <a:pt x="95" y="244"/>
                  </a:lnTo>
                  <a:cubicBezTo>
                    <a:pt x="113" y="226"/>
                    <a:pt x="113" y="226"/>
                    <a:pt x="131" y="226"/>
                  </a:cubicBezTo>
                  <a:lnTo>
                    <a:pt x="150" y="208"/>
                  </a:lnTo>
                  <a:cubicBezTo>
                    <a:pt x="168" y="208"/>
                    <a:pt x="186" y="185"/>
                    <a:pt x="186" y="185"/>
                  </a:cubicBezTo>
                  <a:cubicBezTo>
                    <a:pt x="208" y="167"/>
                    <a:pt x="208" y="167"/>
                    <a:pt x="226" y="167"/>
                  </a:cubicBezTo>
                  <a:cubicBezTo>
                    <a:pt x="226" y="149"/>
                    <a:pt x="244" y="149"/>
                    <a:pt x="244" y="131"/>
                  </a:cubicBezTo>
                  <a:cubicBezTo>
                    <a:pt x="262" y="113"/>
                    <a:pt x="280" y="95"/>
                    <a:pt x="280" y="73"/>
                  </a:cubicBezTo>
                  <a:cubicBezTo>
                    <a:pt x="298" y="55"/>
                    <a:pt x="298" y="37"/>
                    <a:pt x="321" y="19"/>
                  </a:cubicBezTo>
                  <a:lnTo>
                    <a:pt x="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 rot="-725329">
              <a:off x="1121781" y="1064883"/>
              <a:ext cx="122408" cy="28447"/>
            </a:xfrm>
            <a:custGeom>
              <a:avLst/>
              <a:gdLst/>
              <a:ahLst/>
              <a:cxnLst/>
              <a:rect l="l" t="t" r="r" b="b"/>
              <a:pathLst>
                <a:path w="1691" h="393" extrusionOk="0">
                  <a:moveTo>
                    <a:pt x="397" y="0"/>
                  </a:moveTo>
                  <a:cubicBezTo>
                    <a:pt x="339" y="0"/>
                    <a:pt x="284" y="18"/>
                    <a:pt x="248" y="18"/>
                  </a:cubicBezTo>
                  <a:cubicBezTo>
                    <a:pt x="226" y="18"/>
                    <a:pt x="208" y="37"/>
                    <a:pt x="190" y="37"/>
                  </a:cubicBezTo>
                  <a:lnTo>
                    <a:pt x="136" y="37"/>
                  </a:lnTo>
                  <a:cubicBezTo>
                    <a:pt x="95" y="55"/>
                    <a:pt x="77" y="55"/>
                    <a:pt x="59" y="73"/>
                  </a:cubicBezTo>
                  <a:cubicBezTo>
                    <a:pt x="23" y="73"/>
                    <a:pt x="0" y="91"/>
                    <a:pt x="0" y="91"/>
                  </a:cubicBezTo>
                  <a:lnTo>
                    <a:pt x="397" y="91"/>
                  </a:lnTo>
                  <a:cubicBezTo>
                    <a:pt x="415" y="91"/>
                    <a:pt x="433" y="113"/>
                    <a:pt x="451" y="113"/>
                  </a:cubicBezTo>
                  <a:lnTo>
                    <a:pt x="623" y="113"/>
                  </a:lnTo>
                  <a:cubicBezTo>
                    <a:pt x="623" y="113"/>
                    <a:pt x="641" y="131"/>
                    <a:pt x="659" y="131"/>
                  </a:cubicBezTo>
                  <a:lnTo>
                    <a:pt x="699" y="131"/>
                  </a:lnTo>
                  <a:cubicBezTo>
                    <a:pt x="753" y="131"/>
                    <a:pt x="812" y="149"/>
                    <a:pt x="848" y="149"/>
                  </a:cubicBezTo>
                  <a:cubicBezTo>
                    <a:pt x="884" y="167"/>
                    <a:pt x="902" y="167"/>
                    <a:pt x="943" y="167"/>
                  </a:cubicBezTo>
                  <a:cubicBezTo>
                    <a:pt x="943" y="167"/>
                    <a:pt x="961" y="167"/>
                    <a:pt x="979" y="185"/>
                  </a:cubicBezTo>
                  <a:lnTo>
                    <a:pt x="1015" y="185"/>
                  </a:lnTo>
                  <a:cubicBezTo>
                    <a:pt x="1037" y="185"/>
                    <a:pt x="1073" y="203"/>
                    <a:pt x="1091" y="203"/>
                  </a:cubicBezTo>
                  <a:cubicBezTo>
                    <a:pt x="1109" y="203"/>
                    <a:pt x="1150" y="226"/>
                    <a:pt x="1168" y="226"/>
                  </a:cubicBezTo>
                  <a:cubicBezTo>
                    <a:pt x="1186" y="226"/>
                    <a:pt x="1222" y="244"/>
                    <a:pt x="1240" y="244"/>
                  </a:cubicBezTo>
                  <a:cubicBezTo>
                    <a:pt x="1263" y="244"/>
                    <a:pt x="1299" y="262"/>
                    <a:pt x="1317" y="262"/>
                  </a:cubicBezTo>
                  <a:cubicBezTo>
                    <a:pt x="1335" y="262"/>
                    <a:pt x="1353" y="280"/>
                    <a:pt x="1375" y="280"/>
                  </a:cubicBezTo>
                  <a:lnTo>
                    <a:pt x="1411" y="280"/>
                  </a:lnTo>
                  <a:cubicBezTo>
                    <a:pt x="1411" y="298"/>
                    <a:pt x="1429" y="298"/>
                    <a:pt x="1447" y="298"/>
                  </a:cubicBezTo>
                  <a:cubicBezTo>
                    <a:pt x="1488" y="316"/>
                    <a:pt x="1524" y="316"/>
                    <a:pt x="1542" y="339"/>
                  </a:cubicBezTo>
                  <a:cubicBezTo>
                    <a:pt x="1578" y="357"/>
                    <a:pt x="1601" y="357"/>
                    <a:pt x="1637" y="375"/>
                  </a:cubicBezTo>
                  <a:cubicBezTo>
                    <a:pt x="1655" y="375"/>
                    <a:pt x="1673" y="375"/>
                    <a:pt x="1673" y="393"/>
                  </a:cubicBezTo>
                  <a:lnTo>
                    <a:pt x="1691" y="393"/>
                  </a:lnTo>
                  <a:lnTo>
                    <a:pt x="1691" y="375"/>
                  </a:lnTo>
                  <a:cubicBezTo>
                    <a:pt x="1673" y="375"/>
                    <a:pt x="1655" y="357"/>
                    <a:pt x="1637" y="339"/>
                  </a:cubicBezTo>
                  <a:cubicBezTo>
                    <a:pt x="1619" y="339"/>
                    <a:pt x="1601" y="316"/>
                    <a:pt x="1560" y="298"/>
                  </a:cubicBezTo>
                  <a:cubicBezTo>
                    <a:pt x="1542" y="262"/>
                    <a:pt x="1506" y="244"/>
                    <a:pt x="1465" y="226"/>
                  </a:cubicBezTo>
                  <a:cubicBezTo>
                    <a:pt x="1429" y="203"/>
                    <a:pt x="1393" y="185"/>
                    <a:pt x="1353" y="167"/>
                  </a:cubicBezTo>
                  <a:cubicBezTo>
                    <a:pt x="1317" y="149"/>
                    <a:pt x="1299" y="149"/>
                    <a:pt x="1281" y="131"/>
                  </a:cubicBezTo>
                  <a:cubicBezTo>
                    <a:pt x="1263" y="131"/>
                    <a:pt x="1222" y="113"/>
                    <a:pt x="1204" y="113"/>
                  </a:cubicBezTo>
                  <a:cubicBezTo>
                    <a:pt x="1186" y="113"/>
                    <a:pt x="1150" y="91"/>
                    <a:pt x="1127" y="91"/>
                  </a:cubicBezTo>
                  <a:cubicBezTo>
                    <a:pt x="1091" y="73"/>
                    <a:pt x="1073" y="73"/>
                    <a:pt x="1037" y="55"/>
                  </a:cubicBezTo>
                  <a:lnTo>
                    <a:pt x="997" y="55"/>
                  </a:lnTo>
                  <a:cubicBezTo>
                    <a:pt x="997" y="55"/>
                    <a:pt x="979" y="55"/>
                    <a:pt x="961" y="37"/>
                  </a:cubicBezTo>
                  <a:cubicBezTo>
                    <a:pt x="943" y="37"/>
                    <a:pt x="902" y="37"/>
                    <a:pt x="884" y="18"/>
                  </a:cubicBezTo>
                  <a:cubicBezTo>
                    <a:pt x="830" y="18"/>
                    <a:pt x="771" y="18"/>
                    <a:pt x="717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 rot="-725329">
              <a:off x="1164804" y="1528257"/>
              <a:ext cx="108726" cy="21933"/>
            </a:xfrm>
            <a:custGeom>
              <a:avLst/>
              <a:gdLst/>
              <a:ahLst/>
              <a:cxnLst/>
              <a:rect l="l" t="t" r="r" b="b"/>
              <a:pathLst>
                <a:path w="1502" h="303" extrusionOk="0">
                  <a:moveTo>
                    <a:pt x="0" y="0"/>
                  </a:moveTo>
                  <a:lnTo>
                    <a:pt x="0" y="18"/>
                  </a:lnTo>
                  <a:cubicBezTo>
                    <a:pt x="18" y="18"/>
                    <a:pt x="36" y="36"/>
                    <a:pt x="36" y="36"/>
                  </a:cubicBezTo>
                  <a:cubicBezTo>
                    <a:pt x="54" y="59"/>
                    <a:pt x="72" y="77"/>
                    <a:pt x="113" y="95"/>
                  </a:cubicBezTo>
                  <a:cubicBezTo>
                    <a:pt x="131" y="95"/>
                    <a:pt x="131" y="113"/>
                    <a:pt x="149" y="113"/>
                  </a:cubicBezTo>
                  <a:cubicBezTo>
                    <a:pt x="167" y="131"/>
                    <a:pt x="185" y="131"/>
                    <a:pt x="208" y="149"/>
                  </a:cubicBezTo>
                  <a:cubicBezTo>
                    <a:pt x="226" y="172"/>
                    <a:pt x="262" y="172"/>
                    <a:pt x="320" y="190"/>
                  </a:cubicBezTo>
                  <a:cubicBezTo>
                    <a:pt x="338" y="208"/>
                    <a:pt x="356" y="208"/>
                    <a:pt x="374" y="208"/>
                  </a:cubicBezTo>
                  <a:cubicBezTo>
                    <a:pt x="392" y="226"/>
                    <a:pt x="410" y="226"/>
                    <a:pt x="451" y="226"/>
                  </a:cubicBezTo>
                  <a:cubicBezTo>
                    <a:pt x="487" y="244"/>
                    <a:pt x="523" y="262"/>
                    <a:pt x="582" y="262"/>
                  </a:cubicBezTo>
                  <a:cubicBezTo>
                    <a:pt x="636" y="284"/>
                    <a:pt x="676" y="284"/>
                    <a:pt x="730" y="284"/>
                  </a:cubicBezTo>
                  <a:cubicBezTo>
                    <a:pt x="771" y="284"/>
                    <a:pt x="825" y="302"/>
                    <a:pt x="884" y="302"/>
                  </a:cubicBezTo>
                  <a:lnTo>
                    <a:pt x="1014" y="302"/>
                  </a:lnTo>
                  <a:cubicBezTo>
                    <a:pt x="1069" y="284"/>
                    <a:pt x="1109" y="284"/>
                    <a:pt x="1145" y="284"/>
                  </a:cubicBezTo>
                  <a:cubicBezTo>
                    <a:pt x="1199" y="284"/>
                    <a:pt x="1240" y="262"/>
                    <a:pt x="1276" y="262"/>
                  </a:cubicBezTo>
                  <a:cubicBezTo>
                    <a:pt x="1312" y="262"/>
                    <a:pt x="1334" y="244"/>
                    <a:pt x="1371" y="244"/>
                  </a:cubicBezTo>
                  <a:cubicBezTo>
                    <a:pt x="1407" y="226"/>
                    <a:pt x="1425" y="226"/>
                    <a:pt x="1447" y="226"/>
                  </a:cubicBezTo>
                  <a:cubicBezTo>
                    <a:pt x="1465" y="208"/>
                    <a:pt x="1483" y="208"/>
                    <a:pt x="1501" y="208"/>
                  </a:cubicBezTo>
                  <a:lnTo>
                    <a:pt x="1501" y="190"/>
                  </a:lnTo>
                  <a:lnTo>
                    <a:pt x="1447" y="190"/>
                  </a:lnTo>
                  <a:cubicBezTo>
                    <a:pt x="1425" y="190"/>
                    <a:pt x="1389" y="172"/>
                    <a:pt x="1371" y="172"/>
                  </a:cubicBezTo>
                  <a:cubicBezTo>
                    <a:pt x="1334" y="172"/>
                    <a:pt x="1294" y="172"/>
                    <a:pt x="1276" y="149"/>
                  </a:cubicBezTo>
                  <a:lnTo>
                    <a:pt x="1145" y="149"/>
                  </a:lnTo>
                  <a:cubicBezTo>
                    <a:pt x="1109" y="131"/>
                    <a:pt x="1069" y="131"/>
                    <a:pt x="1032" y="131"/>
                  </a:cubicBezTo>
                  <a:cubicBezTo>
                    <a:pt x="996" y="131"/>
                    <a:pt x="974" y="131"/>
                    <a:pt x="956" y="113"/>
                  </a:cubicBezTo>
                  <a:lnTo>
                    <a:pt x="884" y="113"/>
                  </a:lnTo>
                  <a:cubicBezTo>
                    <a:pt x="843" y="113"/>
                    <a:pt x="789" y="113"/>
                    <a:pt x="748" y="95"/>
                  </a:cubicBezTo>
                  <a:lnTo>
                    <a:pt x="600" y="95"/>
                  </a:lnTo>
                  <a:cubicBezTo>
                    <a:pt x="582" y="77"/>
                    <a:pt x="564" y="77"/>
                    <a:pt x="546" y="77"/>
                  </a:cubicBezTo>
                  <a:lnTo>
                    <a:pt x="469" y="77"/>
                  </a:lnTo>
                  <a:cubicBezTo>
                    <a:pt x="433" y="77"/>
                    <a:pt x="392" y="59"/>
                    <a:pt x="338" y="59"/>
                  </a:cubicBezTo>
                  <a:cubicBezTo>
                    <a:pt x="298" y="59"/>
                    <a:pt x="262" y="59"/>
                    <a:pt x="226" y="36"/>
                  </a:cubicBezTo>
                  <a:lnTo>
                    <a:pt x="185" y="36"/>
                  </a:lnTo>
                  <a:cubicBezTo>
                    <a:pt x="167" y="36"/>
                    <a:pt x="149" y="18"/>
                    <a:pt x="131" y="18"/>
                  </a:cubicBezTo>
                  <a:lnTo>
                    <a:pt x="54" y="18"/>
                  </a:lnTo>
                  <a:cubicBezTo>
                    <a:pt x="36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 rot="-725329">
              <a:off x="1305587" y="1496093"/>
              <a:ext cx="36628" cy="19037"/>
            </a:xfrm>
            <a:custGeom>
              <a:avLst/>
              <a:gdLst/>
              <a:ahLst/>
              <a:cxnLst/>
              <a:rect l="l" t="t" r="r" b="b"/>
              <a:pathLst>
                <a:path w="506" h="263" extrusionOk="0">
                  <a:moveTo>
                    <a:pt x="411" y="1"/>
                  </a:moveTo>
                  <a:cubicBezTo>
                    <a:pt x="393" y="1"/>
                    <a:pt x="375" y="19"/>
                    <a:pt x="357" y="19"/>
                  </a:cubicBezTo>
                  <a:lnTo>
                    <a:pt x="316" y="19"/>
                  </a:lnTo>
                  <a:cubicBezTo>
                    <a:pt x="298" y="37"/>
                    <a:pt x="298" y="37"/>
                    <a:pt x="280" y="37"/>
                  </a:cubicBezTo>
                  <a:cubicBezTo>
                    <a:pt x="262" y="37"/>
                    <a:pt x="244" y="55"/>
                    <a:pt x="226" y="55"/>
                  </a:cubicBezTo>
                  <a:cubicBezTo>
                    <a:pt x="226" y="55"/>
                    <a:pt x="203" y="77"/>
                    <a:pt x="185" y="77"/>
                  </a:cubicBezTo>
                  <a:cubicBezTo>
                    <a:pt x="167" y="95"/>
                    <a:pt x="149" y="95"/>
                    <a:pt x="149" y="113"/>
                  </a:cubicBezTo>
                  <a:cubicBezTo>
                    <a:pt x="131" y="113"/>
                    <a:pt x="113" y="131"/>
                    <a:pt x="113" y="131"/>
                  </a:cubicBezTo>
                  <a:cubicBezTo>
                    <a:pt x="91" y="149"/>
                    <a:pt x="73" y="149"/>
                    <a:pt x="73" y="167"/>
                  </a:cubicBezTo>
                  <a:cubicBezTo>
                    <a:pt x="55" y="190"/>
                    <a:pt x="37" y="208"/>
                    <a:pt x="19" y="208"/>
                  </a:cubicBezTo>
                  <a:cubicBezTo>
                    <a:pt x="19" y="226"/>
                    <a:pt x="19" y="226"/>
                    <a:pt x="1" y="226"/>
                  </a:cubicBezTo>
                  <a:lnTo>
                    <a:pt x="1" y="244"/>
                  </a:lnTo>
                  <a:lnTo>
                    <a:pt x="37" y="244"/>
                  </a:lnTo>
                  <a:cubicBezTo>
                    <a:pt x="55" y="262"/>
                    <a:pt x="73" y="262"/>
                    <a:pt x="113" y="262"/>
                  </a:cubicBezTo>
                  <a:lnTo>
                    <a:pt x="203" y="262"/>
                  </a:lnTo>
                  <a:cubicBezTo>
                    <a:pt x="226" y="262"/>
                    <a:pt x="244" y="244"/>
                    <a:pt x="262" y="244"/>
                  </a:cubicBezTo>
                  <a:cubicBezTo>
                    <a:pt x="262" y="244"/>
                    <a:pt x="280" y="244"/>
                    <a:pt x="298" y="226"/>
                  </a:cubicBezTo>
                  <a:cubicBezTo>
                    <a:pt x="316" y="226"/>
                    <a:pt x="339" y="208"/>
                    <a:pt x="357" y="208"/>
                  </a:cubicBezTo>
                  <a:cubicBezTo>
                    <a:pt x="375" y="190"/>
                    <a:pt x="393" y="190"/>
                    <a:pt x="393" y="167"/>
                  </a:cubicBezTo>
                  <a:cubicBezTo>
                    <a:pt x="411" y="149"/>
                    <a:pt x="429" y="149"/>
                    <a:pt x="451" y="131"/>
                  </a:cubicBezTo>
                  <a:cubicBezTo>
                    <a:pt x="451" y="113"/>
                    <a:pt x="469" y="113"/>
                    <a:pt x="469" y="95"/>
                  </a:cubicBezTo>
                  <a:lnTo>
                    <a:pt x="487" y="77"/>
                  </a:lnTo>
                  <a:lnTo>
                    <a:pt x="487" y="55"/>
                  </a:lnTo>
                  <a:cubicBezTo>
                    <a:pt x="487" y="37"/>
                    <a:pt x="506" y="37"/>
                    <a:pt x="506" y="19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 rot="-725329">
              <a:off x="1389802" y="1319377"/>
              <a:ext cx="46401" cy="95331"/>
            </a:xfrm>
            <a:custGeom>
              <a:avLst/>
              <a:gdLst/>
              <a:ahLst/>
              <a:cxnLst/>
              <a:rect l="l" t="t" r="r" b="b"/>
              <a:pathLst>
                <a:path w="641" h="1317" extrusionOk="0">
                  <a:moveTo>
                    <a:pt x="623" y="0"/>
                  </a:moveTo>
                  <a:cubicBezTo>
                    <a:pt x="623" y="18"/>
                    <a:pt x="623" y="37"/>
                    <a:pt x="605" y="55"/>
                  </a:cubicBezTo>
                  <a:cubicBezTo>
                    <a:pt x="605" y="77"/>
                    <a:pt x="605" y="95"/>
                    <a:pt x="582" y="131"/>
                  </a:cubicBezTo>
                  <a:cubicBezTo>
                    <a:pt x="582" y="131"/>
                    <a:pt x="582" y="149"/>
                    <a:pt x="564" y="167"/>
                  </a:cubicBezTo>
                  <a:cubicBezTo>
                    <a:pt x="564" y="190"/>
                    <a:pt x="564" y="208"/>
                    <a:pt x="546" y="208"/>
                  </a:cubicBezTo>
                  <a:cubicBezTo>
                    <a:pt x="546" y="244"/>
                    <a:pt x="528" y="280"/>
                    <a:pt x="510" y="321"/>
                  </a:cubicBezTo>
                  <a:cubicBezTo>
                    <a:pt x="510" y="339"/>
                    <a:pt x="492" y="357"/>
                    <a:pt x="492" y="375"/>
                  </a:cubicBezTo>
                  <a:cubicBezTo>
                    <a:pt x="492" y="393"/>
                    <a:pt x="470" y="415"/>
                    <a:pt x="470" y="433"/>
                  </a:cubicBezTo>
                  <a:cubicBezTo>
                    <a:pt x="452" y="451"/>
                    <a:pt x="452" y="469"/>
                    <a:pt x="434" y="487"/>
                  </a:cubicBezTo>
                  <a:cubicBezTo>
                    <a:pt x="434" y="505"/>
                    <a:pt x="415" y="528"/>
                    <a:pt x="415" y="546"/>
                  </a:cubicBezTo>
                  <a:cubicBezTo>
                    <a:pt x="415" y="564"/>
                    <a:pt x="397" y="582"/>
                    <a:pt x="397" y="582"/>
                  </a:cubicBezTo>
                  <a:lnTo>
                    <a:pt x="379" y="618"/>
                  </a:lnTo>
                  <a:cubicBezTo>
                    <a:pt x="379" y="641"/>
                    <a:pt x="357" y="659"/>
                    <a:pt x="357" y="677"/>
                  </a:cubicBezTo>
                  <a:cubicBezTo>
                    <a:pt x="339" y="713"/>
                    <a:pt x="321" y="753"/>
                    <a:pt x="303" y="789"/>
                  </a:cubicBezTo>
                  <a:cubicBezTo>
                    <a:pt x="267" y="843"/>
                    <a:pt x="244" y="884"/>
                    <a:pt x="226" y="920"/>
                  </a:cubicBezTo>
                  <a:cubicBezTo>
                    <a:pt x="208" y="956"/>
                    <a:pt x="190" y="997"/>
                    <a:pt x="172" y="1015"/>
                  </a:cubicBezTo>
                  <a:cubicBezTo>
                    <a:pt x="154" y="1051"/>
                    <a:pt x="132" y="1091"/>
                    <a:pt x="113" y="1127"/>
                  </a:cubicBezTo>
                  <a:cubicBezTo>
                    <a:pt x="95" y="1145"/>
                    <a:pt x="77" y="1181"/>
                    <a:pt x="59" y="1204"/>
                  </a:cubicBezTo>
                  <a:cubicBezTo>
                    <a:pt x="59" y="1222"/>
                    <a:pt x="41" y="1240"/>
                    <a:pt x="19" y="1258"/>
                  </a:cubicBezTo>
                  <a:cubicBezTo>
                    <a:pt x="19" y="1276"/>
                    <a:pt x="19" y="1294"/>
                    <a:pt x="1" y="1317"/>
                  </a:cubicBezTo>
                  <a:lnTo>
                    <a:pt x="19" y="1317"/>
                  </a:lnTo>
                  <a:cubicBezTo>
                    <a:pt x="19" y="1317"/>
                    <a:pt x="41" y="1294"/>
                    <a:pt x="59" y="1276"/>
                  </a:cubicBezTo>
                  <a:cubicBezTo>
                    <a:pt x="59" y="1276"/>
                    <a:pt x="77" y="1258"/>
                    <a:pt x="113" y="1240"/>
                  </a:cubicBezTo>
                  <a:cubicBezTo>
                    <a:pt x="113" y="1222"/>
                    <a:pt x="132" y="1222"/>
                    <a:pt x="132" y="1204"/>
                  </a:cubicBezTo>
                  <a:cubicBezTo>
                    <a:pt x="154" y="1181"/>
                    <a:pt x="172" y="1181"/>
                    <a:pt x="172" y="1163"/>
                  </a:cubicBezTo>
                  <a:cubicBezTo>
                    <a:pt x="190" y="1145"/>
                    <a:pt x="208" y="1145"/>
                    <a:pt x="208" y="1127"/>
                  </a:cubicBezTo>
                  <a:cubicBezTo>
                    <a:pt x="226" y="1109"/>
                    <a:pt x="244" y="1091"/>
                    <a:pt x="244" y="1069"/>
                  </a:cubicBezTo>
                  <a:cubicBezTo>
                    <a:pt x="285" y="1051"/>
                    <a:pt x="303" y="1015"/>
                    <a:pt x="321" y="979"/>
                  </a:cubicBezTo>
                  <a:cubicBezTo>
                    <a:pt x="339" y="956"/>
                    <a:pt x="357" y="938"/>
                    <a:pt x="357" y="920"/>
                  </a:cubicBezTo>
                  <a:cubicBezTo>
                    <a:pt x="379" y="902"/>
                    <a:pt x="397" y="884"/>
                    <a:pt x="397" y="866"/>
                  </a:cubicBezTo>
                  <a:cubicBezTo>
                    <a:pt x="415" y="843"/>
                    <a:pt x="434" y="825"/>
                    <a:pt x="434" y="789"/>
                  </a:cubicBezTo>
                  <a:cubicBezTo>
                    <a:pt x="452" y="771"/>
                    <a:pt x="452" y="753"/>
                    <a:pt x="470" y="731"/>
                  </a:cubicBezTo>
                  <a:cubicBezTo>
                    <a:pt x="492" y="713"/>
                    <a:pt x="492" y="695"/>
                    <a:pt x="510" y="677"/>
                  </a:cubicBezTo>
                  <a:cubicBezTo>
                    <a:pt x="510" y="641"/>
                    <a:pt x="528" y="618"/>
                    <a:pt x="528" y="600"/>
                  </a:cubicBezTo>
                  <a:cubicBezTo>
                    <a:pt x="546" y="564"/>
                    <a:pt x="564" y="505"/>
                    <a:pt x="582" y="469"/>
                  </a:cubicBezTo>
                  <a:lnTo>
                    <a:pt x="582" y="415"/>
                  </a:lnTo>
                  <a:cubicBezTo>
                    <a:pt x="605" y="393"/>
                    <a:pt x="605" y="375"/>
                    <a:pt x="605" y="339"/>
                  </a:cubicBezTo>
                  <a:cubicBezTo>
                    <a:pt x="623" y="302"/>
                    <a:pt x="623" y="262"/>
                    <a:pt x="623" y="226"/>
                  </a:cubicBezTo>
                  <a:cubicBezTo>
                    <a:pt x="623" y="208"/>
                    <a:pt x="641" y="190"/>
                    <a:pt x="641" y="190"/>
                  </a:cubicBezTo>
                  <a:lnTo>
                    <a:pt x="641" y="131"/>
                  </a:lnTo>
                  <a:lnTo>
                    <a:pt x="641" y="55"/>
                  </a:lnTo>
                  <a:lnTo>
                    <a:pt x="641" y="1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 rot="-725329">
              <a:off x="1265369" y="1081044"/>
              <a:ext cx="32719" cy="21933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0" y="0"/>
                  </a:moveTo>
                  <a:lnTo>
                    <a:pt x="23" y="18"/>
                  </a:lnTo>
                  <a:cubicBezTo>
                    <a:pt x="23" y="18"/>
                    <a:pt x="41" y="36"/>
                    <a:pt x="59" y="59"/>
                  </a:cubicBezTo>
                  <a:cubicBezTo>
                    <a:pt x="95" y="59"/>
                    <a:pt x="113" y="77"/>
                    <a:pt x="135" y="95"/>
                  </a:cubicBezTo>
                  <a:cubicBezTo>
                    <a:pt x="154" y="113"/>
                    <a:pt x="172" y="113"/>
                    <a:pt x="172" y="131"/>
                  </a:cubicBezTo>
                  <a:cubicBezTo>
                    <a:pt x="190" y="131"/>
                    <a:pt x="208" y="149"/>
                    <a:pt x="208" y="149"/>
                  </a:cubicBezTo>
                  <a:cubicBezTo>
                    <a:pt x="226" y="172"/>
                    <a:pt x="248" y="172"/>
                    <a:pt x="266" y="190"/>
                  </a:cubicBezTo>
                  <a:cubicBezTo>
                    <a:pt x="266" y="190"/>
                    <a:pt x="284" y="208"/>
                    <a:pt x="302" y="208"/>
                  </a:cubicBezTo>
                  <a:cubicBezTo>
                    <a:pt x="302" y="226"/>
                    <a:pt x="320" y="226"/>
                    <a:pt x="338" y="244"/>
                  </a:cubicBezTo>
                  <a:lnTo>
                    <a:pt x="361" y="262"/>
                  </a:lnTo>
                  <a:cubicBezTo>
                    <a:pt x="379" y="262"/>
                    <a:pt x="397" y="284"/>
                    <a:pt x="397" y="284"/>
                  </a:cubicBezTo>
                  <a:cubicBezTo>
                    <a:pt x="415" y="284"/>
                    <a:pt x="415" y="302"/>
                    <a:pt x="415" y="302"/>
                  </a:cubicBezTo>
                  <a:lnTo>
                    <a:pt x="451" y="302"/>
                  </a:lnTo>
                  <a:cubicBezTo>
                    <a:pt x="451" y="302"/>
                    <a:pt x="433" y="302"/>
                    <a:pt x="433" y="284"/>
                  </a:cubicBezTo>
                  <a:cubicBezTo>
                    <a:pt x="433" y="284"/>
                    <a:pt x="433" y="262"/>
                    <a:pt x="415" y="262"/>
                  </a:cubicBezTo>
                  <a:lnTo>
                    <a:pt x="415" y="226"/>
                  </a:lnTo>
                  <a:cubicBezTo>
                    <a:pt x="397" y="208"/>
                    <a:pt x="397" y="208"/>
                    <a:pt x="379" y="190"/>
                  </a:cubicBezTo>
                  <a:cubicBezTo>
                    <a:pt x="379" y="172"/>
                    <a:pt x="361" y="172"/>
                    <a:pt x="361" y="149"/>
                  </a:cubicBezTo>
                  <a:cubicBezTo>
                    <a:pt x="338" y="131"/>
                    <a:pt x="320" y="131"/>
                    <a:pt x="320" y="113"/>
                  </a:cubicBezTo>
                  <a:cubicBezTo>
                    <a:pt x="302" y="95"/>
                    <a:pt x="284" y="95"/>
                    <a:pt x="266" y="77"/>
                  </a:cubicBezTo>
                  <a:cubicBezTo>
                    <a:pt x="248" y="77"/>
                    <a:pt x="248" y="59"/>
                    <a:pt x="226" y="59"/>
                  </a:cubicBezTo>
                  <a:cubicBezTo>
                    <a:pt x="208" y="36"/>
                    <a:pt x="190" y="36"/>
                    <a:pt x="172" y="18"/>
                  </a:cubicBezTo>
                  <a:cubicBezTo>
                    <a:pt x="154" y="18"/>
                    <a:pt x="113" y="0"/>
                    <a:pt x="77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 rot="-725329">
              <a:off x="738957" y="841797"/>
              <a:ext cx="607623" cy="157655"/>
            </a:xfrm>
            <a:custGeom>
              <a:avLst/>
              <a:gdLst/>
              <a:ahLst/>
              <a:cxnLst/>
              <a:rect l="l" t="t" r="r" b="b"/>
              <a:pathLst>
                <a:path w="8394" h="2178" extrusionOk="0">
                  <a:moveTo>
                    <a:pt x="8394" y="0"/>
                  </a:moveTo>
                  <a:cubicBezTo>
                    <a:pt x="8322" y="0"/>
                    <a:pt x="8227" y="18"/>
                    <a:pt x="8114" y="59"/>
                  </a:cubicBezTo>
                  <a:cubicBezTo>
                    <a:pt x="7889" y="113"/>
                    <a:pt x="7551" y="189"/>
                    <a:pt x="7154" y="284"/>
                  </a:cubicBezTo>
                  <a:cubicBezTo>
                    <a:pt x="6762" y="374"/>
                    <a:pt x="6293" y="487"/>
                    <a:pt x="5784" y="622"/>
                  </a:cubicBezTo>
                  <a:cubicBezTo>
                    <a:pt x="5540" y="676"/>
                    <a:pt x="5279" y="753"/>
                    <a:pt x="5013" y="807"/>
                  </a:cubicBezTo>
                  <a:cubicBezTo>
                    <a:pt x="4769" y="884"/>
                    <a:pt x="4490" y="960"/>
                    <a:pt x="4224" y="1014"/>
                  </a:cubicBezTo>
                  <a:cubicBezTo>
                    <a:pt x="3963" y="1091"/>
                    <a:pt x="3701" y="1163"/>
                    <a:pt x="3435" y="1222"/>
                  </a:cubicBezTo>
                  <a:cubicBezTo>
                    <a:pt x="3174" y="1298"/>
                    <a:pt x="2930" y="1370"/>
                    <a:pt x="2687" y="1429"/>
                  </a:cubicBezTo>
                  <a:cubicBezTo>
                    <a:pt x="2421" y="1501"/>
                    <a:pt x="2196" y="1560"/>
                    <a:pt x="1970" y="1636"/>
                  </a:cubicBezTo>
                  <a:cubicBezTo>
                    <a:pt x="1727" y="1690"/>
                    <a:pt x="1519" y="1749"/>
                    <a:pt x="1335" y="1803"/>
                  </a:cubicBezTo>
                  <a:cubicBezTo>
                    <a:pt x="920" y="1916"/>
                    <a:pt x="600" y="2011"/>
                    <a:pt x="374" y="2065"/>
                  </a:cubicBezTo>
                  <a:cubicBezTo>
                    <a:pt x="262" y="2105"/>
                    <a:pt x="167" y="2141"/>
                    <a:pt x="95" y="2159"/>
                  </a:cubicBezTo>
                  <a:cubicBezTo>
                    <a:pt x="36" y="2177"/>
                    <a:pt x="0" y="2177"/>
                    <a:pt x="0" y="2177"/>
                  </a:cubicBezTo>
                  <a:cubicBezTo>
                    <a:pt x="0" y="2177"/>
                    <a:pt x="36" y="2177"/>
                    <a:pt x="113" y="2159"/>
                  </a:cubicBezTo>
                  <a:cubicBezTo>
                    <a:pt x="167" y="2141"/>
                    <a:pt x="262" y="2123"/>
                    <a:pt x="374" y="2105"/>
                  </a:cubicBezTo>
                  <a:cubicBezTo>
                    <a:pt x="600" y="2047"/>
                    <a:pt x="938" y="1974"/>
                    <a:pt x="1335" y="1862"/>
                  </a:cubicBezTo>
                  <a:cubicBezTo>
                    <a:pt x="1542" y="1821"/>
                    <a:pt x="1767" y="1767"/>
                    <a:pt x="1993" y="1708"/>
                  </a:cubicBezTo>
                  <a:cubicBezTo>
                    <a:pt x="2218" y="1654"/>
                    <a:pt x="2462" y="1596"/>
                    <a:pt x="2705" y="1524"/>
                  </a:cubicBezTo>
                  <a:cubicBezTo>
                    <a:pt x="2948" y="1465"/>
                    <a:pt x="3210" y="1411"/>
                    <a:pt x="3476" y="1334"/>
                  </a:cubicBezTo>
                  <a:cubicBezTo>
                    <a:pt x="3737" y="1258"/>
                    <a:pt x="3999" y="1204"/>
                    <a:pt x="4265" y="1127"/>
                  </a:cubicBezTo>
                  <a:cubicBezTo>
                    <a:pt x="4526" y="1050"/>
                    <a:pt x="4787" y="996"/>
                    <a:pt x="5053" y="920"/>
                  </a:cubicBezTo>
                  <a:cubicBezTo>
                    <a:pt x="5315" y="848"/>
                    <a:pt x="5558" y="789"/>
                    <a:pt x="5824" y="712"/>
                  </a:cubicBezTo>
                  <a:cubicBezTo>
                    <a:pt x="6311" y="582"/>
                    <a:pt x="6780" y="451"/>
                    <a:pt x="7177" y="338"/>
                  </a:cubicBezTo>
                  <a:cubicBezTo>
                    <a:pt x="7569" y="243"/>
                    <a:pt x="7889" y="131"/>
                    <a:pt x="8114" y="77"/>
                  </a:cubicBezTo>
                  <a:cubicBezTo>
                    <a:pt x="8245" y="36"/>
                    <a:pt x="8322" y="18"/>
                    <a:pt x="8394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 rot="-725329">
              <a:off x="659584" y="980432"/>
              <a:ext cx="122480" cy="35324"/>
            </a:xfrm>
            <a:custGeom>
              <a:avLst/>
              <a:gdLst/>
              <a:ahLst/>
              <a:cxnLst/>
              <a:rect l="l" t="t" r="r" b="b"/>
              <a:pathLst>
                <a:path w="1692" h="488" extrusionOk="0">
                  <a:moveTo>
                    <a:pt x="1691" y="0"/>
                  </a:moveTo>
                  <a:cubicBezTo>
                    <a:pt x="1691" y="0"/>
                    <a:pt x="1673" y="0"/>
                    <a:pt x="1614" y="18"/>
                  </a:cubicBezTo>
                  <a:cubicBezTo>
                    <a:pt x="1578" y="18"/>
                    <a:pt x="1502" y="36"/>
                    <a:pt x="1430" y="54"/>
                  </a:cubicBezTo>
                  <a:cubicBezTo>
                    <a:pt x="1335" y="54"/>
                    <a:pt x="1240" y="90"/>
                    <a:pt x="1146" y="113"/>
                  </a:cubicBezTo>
                  <a:cubicBezTo>
                    <a:pt x="1092" y="131"/>
                    <a:pt x="1051" y="131"/>
                    <a:pt x="997" y="149"/>
                  </a:cubicBezTo>
                  <a:cubicBezTo>
                    <a:pt x="938" y="167"/>
                    <a:pt x="884" y="167"/>
                    <a:pt x="826" y="185"/>
                  </a:cubicBezTo>
                  <a:cubicBezTo>
                    <a:pt x="772" y="203"/>
                    <a:pt x="735" y="226"/>
                    <a:pt x="677" y="244"/>
                  </a:cubicBezTo>
                  <a:cubicBezTo>
                    <a:pt x="623" y="262"/>
                    <a:pt x="564" y="280"/>
                    <a:pt x="528" y="280"/>
                  </a:cubicBezTo>
                  <a:cubicBezTo>
                    <a:pt x="470" y="298"/>
                    <a:pt x="433" y="316"/>
                    <a:pt x="375" y="338"/>
                  </a:cubicBezTo>
                  <a:cubicBezTo>
                    <a:pt x="339" y="356"/>
                    <a:pt x="303" y="374"/>
                    <a:pt x="262" y="374"/>
                  </a:cubicBezTo>
                  <a:cubicBezTo>
                    <a:pt x="172" y="410"/>
                    <a:pt x="113" y="428"/>
                    <a:pt x="77" y="469"/>
                  </a:cubicBezTo>
                  <a:cubicBezTo>
                    <a:pt x="19" y="487"/>
                    <a:pt x="1" y="487"/>
                    <a:pt x="1" y="487"/>
                  </a:cubicBezTo>
                  <a:lnTo>
                    <a:pt x="77" y="487"/>
                  </a:lnTo>
                  <a:cubicBezTo>
                    <a:pt x="131" y="469"/>
                    <a:pt x="190" y="469"/>
                    <a:pt x="285" y="451"/>
                  </a:cubicBezTo>
                  <a:cubicBezTo>
                    <a:pt x="321" y="428"/>
                    <a:pt x="357" y="428"/>
                    <a:pt x="415" y="410"/>
                  </a:cubicBezTo>
                  <a:cubicBezTo>
                    <a:pt x="451" y="410"/>
                    <a:pt x="510" y="392"/>
                    <a:pt x="546" y="392"/>
                  </a:cubicBezTo>
                  <a:cubicBezTo>
                    <a:pt x="600" y="374"/>
                    <a:pt x="659" y="356"/>
                    <a:pt x="713" y="338"/>
                  </a:cubicBezTo>
                  <a:cubicBezTo>
                    <a:pt x="753" y="338"/>
                    <a:pt x="808" y="316"/>
                    <a:pt x="866" y="298"/>
                  </a:cubicBezTo>
                  <a:cubicBezTo>
                    <a:pt x="920" y="280"/>
                    <a:pt x="979" y="262"/>
                    <a:pt x="1015" y="262"/>
                  </a:cubicBezTo>
                  <a:cubicBezTo>
                    <a:pt x="1074" y="244"/>
                    <a:pt x="1128" y="226"/>
                    <a:pt x="1164" y="203"/>
                  </a:cubicBezTo>
                  <a:cubicBezTo>
                    <a:pt x="1276" y="167"/>
                    <a:pt x="1371" y="149"/>
                    <a:pt x="1448" y="113"/>
                  </a:cubicBezTo>
                  <a:cubicBezTo>
                    <a:pt x="1524" y="72"/>
                    <a:pt x="1578" y="54"/>
                    <a:pt x="1637" y="36"/>
                  </a:cubicBezTo>
                  <a:cubicBezTo>
                    <a:pt x="1673" y="18"/>
                    <a:pt x="1691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 rot="-725329">
              <a:off x="1708739" y="1591780"/>
              <a:ext cx="104817" cy="29750"/>
            </a:xfrm>
            <a:custGeom>
              <a:avLst/>
              <a:gdLst/>
              <a:ahLst/>
              <a:cxnLst/>
              <a:rect l="l" t="t" r="r" b="b"/>
              <a:pathLst>
                <a:path w="1448" h="411" extrusionOk="0">
                  <a:moveTo>
                    <a:pt x="1371" y="0"/>
                  </a:moveTo>
                  <a:cubicBezTo>
                    <a:pt x="1335" y="0"/>
                    <a:pt x="1281" y="19"/>
                    <a:pt x="1205" y="37"/>
                  </a:cubicBezTo>
                  <a:cubicBezTo>
                    <a:pt x="1146" y="37"/>
                    <a:pt x="1056" y="55"/>
                    <a:pt x="979" y="73"/>
                  </a:cubicBezTo>
                  <a:cubicBezTo>
                    <a:pt x="884" y="91"/>
                    <a:pt x="790" y="113"/>
                    <a:pt x="695" y="149"/>
                  </a:cubicBezTo>
                  <a:cubicBezTo>
                    <a:pt x="623" y="167"/>
                    <a:pt x="528" y="203"/>
                    <a:pt x="434" y="226"/>
                  </a:cubicBezTo>
                  <a:cubicBezTo>
                    <a:pt x="357" y="262"/>
                    <a:pt x="285" y="280"/>
                    <a:pt x="208" y="316"/>
                  </a:cubicBezTo>
                  <a:cubicBezTo>
                    <a:pt x="154" y="339"/>
                    <a:pt x="96" y="357"/>
                    <a:pt x="60" y="375"/>
                  </a:cubicBezTo>
                  <a:cubicBezTo>
                    <a:pt x="19" y="393"/>
                    <a:pt x="1" y="411"/>
                    <a:pt x="1" y="411"/>
                  </a:cubicBezTo>
                  <a:cubicBezTo>
                    <a:pt x="1" y="411"/>
                    <a:pt x="19" y="411"/>
                    <a:pt x="60" y="393"/>
                  </a:cubicBezTo>
                  <a:cubicBezTo>
                    <a:pt x="96" y="393"/>
                    <a:pt x="154" y="393"/>
                    <a:pt x="226" y="375"/>
                  </a:cubicBezTo>
                  <a:cubicBezTo>
                    <a:pt x="303" y="357"/>
                    <a:pt x="380" y="339"/>
                    <a:pt x="470" y="316"/>
                  </a:cubicBezTo>
                  <a:cubicBezTo>
                    <a:pt x="546" y="298"/>
                    <a:pt x="641" y="280"/>
                    <a:pt x="736" y="262"/>
                  </a:cubicBezTo>
                  <a:cubicBezTo>
                    <a:pt x="830" y="226"/>
                    <a:pt x="921" y="203"/>
                    <a:pt x="997" y="167"/>
                  </a:cubicBezTo>
                  <a:cubicBezTo>
                    <a:pt x="1092" y="149"/>
                    <a:pt x="1168" y="113"/>
                    <a:pt x="1223" y="91"/>
                  </a:cubicBezTo>
                  <a:cubicBezTo>
                    <a:pt x="1299" y="73"/>
                    <a:pt x="1353" y="37"/>
                    <a:pt x="1394" y="19"/>
                  </a:cubicBezTo>
                  <a:cubicBezTo>
                    <a:pt x="1430" y="0"/>
                    <a:pt x="1448" y="0"/>
                    <a:pt x="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C29A833-7D25-2024-B9B0-6EB4E2DA7D81}"/>
              </a:ext>
            </a:extLst>
          </p:cNvPr>
          <p:cNvSpPr txBox="1"/>
          <p:nvPr/>
        </p:nvSpPr>
        <p:spPr>
          <a:xfrm>
            <a:off x="2055172" y="337049"/>
            <a:ext cx="5741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Note book</a:t>
            </a:r>
            <a:endParaRPr lang="ar-SA" sz="9600" dirty="0">
              <a:solidFill>
                <a:schemeClr val="accent4">
                  <a:lumMod val="20000"/>
                  <a:lumOff val="8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9218" name="Picture 2" descr="مشاهدة صورة المصدر">
            <a:extLst>
              <a:ext uri="{FF2B5EF4-FFF2-40B4-BE49-F238E27FC236}">
                <a16:creationId xmlns:a16="http://schemas.microsoft.com/office/drawing/2014/main" id="{2065B743-40AF-9080-F70B-DA7BAEEE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83" y="2007470"/>
            <a:ext cx="4739216" cy="27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53"/>
          <p:cNvGrpSpPr/>
          <p:nvPr/>
        </p:nvGrpSpPr>
        <p:grpSpPr>
          <a:xfrm>
            <a:off x="7181025" y="340703"/>
            <a:ext cx="1498079" cy="1588408"/>
            <a:chOff x="7181025" y="340703"/>
            <a:chExt cx="1498079" cy="1588408"/>
          </a:xfrm>
        </p:grpSpPr>
        <p:sp>
          <p:nvSpPr>
            <p:cNvPr id="1474" name="Google Shape;1474;p53"/>
            <p:cNvSpPr/>
            <p:nvPr/>
          </p:nvSpPr>
          <p:spPr>
            <a:xfrm rot="-1142674">
              <a:off x="7359722" y="491596"/>
              <a:ext cx="1140685" cy="1286622"/>
            </a:xfrm>
            <a:custGeom>
              <a:avLst/>
              <a:gdLst/>
              <a:ahLst/>
              <a:cxnLst/>
              <a:rect l="l" t="t" r="r" b="b"/>
              <a:pathLst>
                <a:path w="14804" h="16698" extrusionOk="0">
                  <a:moveTo>
                    <a:pt x="10296" y="1"/>
                  </a:moveTo>
                  <a:cubicBezTo>
                    <a:pt x="10052" y="1"/>
                    <a:pt x="9827" y="167"/>
                    <a:pt x="9732" y="393"/>
                  </a:cubicBezTo>
                  <a:cubicBezTo>
                    <a:pt x="9692" y="523"/>
                    <a:pt x="9638" y="677"/>
                    <a:pt x="9602" y="807"/>
                  </a:cubicBezTo>
                  <a:cubicBezTo>
                    <a:pt x="9579" y="862"/>
                    <a:pt x="9561" y="920"/>
                    <a:pt x="9543" y="974"/>
                  </a:cubicBezTo>
                  <a:lnTo>
                    <a:pt x="9430" y="1312"/>
                  </a:lnTo>
                  <a:cubicBezTo>
                    <a:pt x="9336" y="1538"/>
                    <a:pt x="9264" y="1763"/>
                    <a:pt x="9187" y="2007"/>
                  </a:cubicBezTo>
                  <a:cubicBezTo>
                    <a:pt x="9169" y="2029"/>
                    <a:pt x="9169" y="2047"/>
                    <a:pt x="9169" y="2065"/>
                  </a:cubicBezTo>
                  <a:cubicBezTo>
                    <a:pt x="9110" y="2178"/>
                    <a:pt x="9074" y="2309"/>
                    <a:pt x="9056" y="2457"/>
                  </a:cubicBezTo>
                  <a:cubicBezTo>
                    <a:pt x="9016" y="2836"/>
                    <a:pt x="8998" y="3210"/>
                    <a:pt x="8962" y="3566"/>
                  </a:cubicBezTo>
                  <a:cubicBezTo>
                    <a:pt x="8962" y="3697"/>
                    <a:pt x="8944" y="3832"/>
                    <a:pt x="8944" y="3963"/>
                  </a:cubicBezTo>
                  <a:lnTo>
                    <a:pt x="8885" y="4468"/>
                  </a:lnTo>
                  <a:lnTo>
                    <a:pt x="7663" y="1596"/>
                  </a:lnTo>
                  <a:lnTo>
                    <a:pt x="7645" y="1538"/>
                  </a:lnTo>
                  <a:cubicBezTo>
                    <a:pt x="7627" y="1484"/>
                    <a:pt x="7591" y="1425"/>
                    <a:pt x="7573" y="1371"/>
                  </a:cubicBezTo>
                  <a:cubicBezTo>
                    <a:pt x="7533" y="1258"/>
                    <a:pt x="7460" y="1069"/>
                    <a:pt x="7289" y="920"/>
                  </a:cubicBezTo>
                  <a:cubicBezTo>
                    <a:pt x="7140" y="789"/>
                    <a:pt x="6933" y="713"/>
                    <a:pt x="6726" y="713"/>
                  </a:cubicBezTo>
                  <a:lnTo>
                    <a:pt x="6708" y="713"/>
                  </a:lnTo>
                  <a:cubicBezTo>
                    <a:pt x="6631" y="713"/>
                    <a:pt x="6518" y="713"/>
                    <a:pt x="6406" y="767"/>
                  </a:cubicBezTo>
                  <a:cubicBezTo>
                    <a:pt x="6198" y="826"/>
                    <a:pt x="5995" y="920"/>
                    <a:pt x="5824" y="1015"/>
                  </a:cubicBezTo>
                  <a:cubicBezTo>
                    <a:pt x="5504" y="1164"/>
                    <a:pt x="5297" y="1484"/>
                    <a:pt x="5297" y="1822"/>
                  </a:cubicBezTo>
                  <a:cubicBezTo>
                    <a:pt x="5297" y="1876"/>
                    <a:pt x="5319" y="1934"/>
                    <a:pt x="5319" y="1988"/>
                  </a:cubicBezTo>
                  <a:cubicBezTo>
                    <a:pt x="5355" y="2178"/>
                    <a:pt x="5432" y="2309"/>
                    <a:pt x="5486" y="2439"/>
                  </a:cubicBezTo>
                  <a:cubicBezTo>
                    <a:pt x="5486" y="2457"/>
                    <a:pt x="5504" y="2480"/>
                    <a:pt x="5504" y="2498"/>
                  </a:cubicBezTo>
                  <a:lnTo>
                    <a:pt x="5522" y="2516"/>
                  </a:lnTo>
                  <a:cubicBezTo>
                    <a:pt x="5522" y="2534"/>
                    <a:pt x="5522" y="2534"/>
                    <a:pt x="5545" y="2552"/>
                  </a:cubicBezTo>
                  <a:lnTo>
                    <a:pt x="6577" y="4995"/>
                  </a:lnTo>
                  <a:cubicBezTo>
                    <a:pt x="6536" y="4995"/>
                    <a:pt x="6518" y="4995"/>
                    <a:pt x="6500" y="5013"/>
                  </a:cubicBezTo>
                  <a:lnTo>
                    <a:pt x="6482" y="4864"/>
                  </a:lnTo>
                  <a:lnTo>
                    <a:pt x="6424" y="5031"/>
                  </a:lnTo>
                  <a:cubicBezTo>
                    <a:pt x="6162" y="5108"/>
                    <a:pt x="5955" y="5221"/>
                    <a:pt x="5806" y="5351"/>
                  </a:cubicBezTo>
                  <a:lnTo>
                    <a:pt x="5486" y="5351"/>
                  </a:lnTo>
                  <a:lnTo>
                    <a:pt x="5635" y="6311"/>
                  </a:lnTo>
                  <a:cubicBezTo>
                    <a:pt x="5373" y="6460"/>
                    <a:pt x="5112" y="6627"/>
                    <a:pt x="4869" y="6852"/>
                  </a:cubicBezTo>
                  <a:cubicBezTo>
                    <a:pt x="4756" y="6289"/>
                    <a:pt x="4418" y="6086"/>
                    <a:pt x="4152" y="6027"/>
                  </a:cubicBezTo>
                  <a:cubicBezTo>
                    <a:pt x="4080" y="6009"/>
                    <a:pt x="4021" y="5991"/>
                    <a:pt x="3944" y="5991"/>
                  </a:cubicBezTo>
                  <a:cubicBezTo>
                    <a:pt x="3742" y="5991"/>
                    <a:pt x="3570" y="6063"/>
                    <a:pt x="3458" y="6122"/>
                  </a:cubicBezTo>
                  <a:cubicBezTo>
                    <a:pt x="3440" y="6122"/>
                    <a:pt x="3422" y="6140"/>
                    <a:pt x="3404" y="6140"/>
                  </a:cubicBezTo>
                  <a:cubicBezTo>
                    <a:pt x="3381" y="6158"/>
                    <a:pt x="3363" y="6158"/>
                    <a:pt x="3345" y="6176"/>
                  </a:cubicBezTo>
                  <a:cubicBezTo>
                    <a:pt x="3156" y="6253"/>
                    <a:pt x="2858" y="6384"/>
                    <a:pt x="2745" y="6722"/>
                  </a:cubicBezTo>
                  <a:cubicBezTo>
                    <a:pt x="2727" y="6740"/>
                    <a:pt x="2727" y="6780"/>
                    <a:pt x="2727" y="6816"/>
                  </a:cubicBezTo>
                  <a:cubicBezTo>
                    <a:pt x="2651" y="6780"/>
                    <a:pt x="2574" y="6740"/>
                    <a:pt x="2479" y="6704"/>
                  </a:cubicBezTo>
                  <a:cubicBezTo>
                    <a:pt x="2479" y="6704"/>
                    <a:pt x="2461" y="6704"/>
                    <a:pt x="2443" y="6686"/>
                  </a:cubicBezTo>
                  <a:cubicBezTo>
                    <a:pt x="2218" y="6609"/>
                    <a:pt x="1993" y="6514"/>
                    <a:pt x="1749" y="6514"/>
                  </a:cubicBezTo>
                  <a:cubicBezTo>
                    <a:pt x="1447" y="6514"/>
                    <a:pt x="1298" y="6667"/>
                    <a:pt x="1222" y="6762"/>
                  </a:cubicBezTo>
                  <a:cubicBezTo>
                    <a:pt x="1150" y="6852"/>
                    <a:pt x="1037" y="7060"/>
                    <a:pt x="1109" y="7362"/>
                  </a:cubicBezTo>
                  <a:cubicBezTo>
                    <a:pt x="1204" y="7718"/>
                    <a:pt x="1447" y="7979"/>
                    <a:pt x="1637" y="8187"/>
                  </a:cubicBezTo>
                  <a:cubicBezTo>
                    <a:pt x="1691" y="8245"/>
                    <a:pt x="1731" y="8281"/>
                    <a:pt x="1767" y="8340"/>
                  </a:cubicBezTo>
                  <a:cubicBezTo>
                    <a:pt x="1803" y="8376"/>
                    <a:pt x="1844" y="8412"/>
                    <a:pt x="1880" y="8453"/>
                  </a:cubicBezTo>
                  <a:cubicBezTo>
                    <a:pt x="789" y="8881"/>
                    <a:pt x="59" y="9859"/>
                    <a:pt x="41" y="11063"/>
                  </a:cubicBezTo>
                  <a:cubicBezTo>
                    <a:pt x="0" y="11531"/>
                    <a:pt x="77" y="12000"/>
                    <a:pt x="226" y="12600"/>
                  </a:cubicBezTo>
                  <a:lnTo>
                    <a:pt x="248" y="12640"/>
                  </a:lnTo>
                  <a:cubicBezTo>
                    <a:pt x="266" y="12694"/>
                    <a:pt x="284" y="12735"/>
                    <a:pt x="284" y="12771"/>
                  </a:cubicBezTo>
                  <a:cubicBezTo>
                    <a:pt x="320" y="12884"/>
                    <a:pt x="379" y="12996"/>
                    <a:pt x="415" y="13127"/>
                  </a:cubicBezTo>
                  <a:cubicBezTo>
                    <a:pt x="866" y="14159"/>
                    <a:pt x="1524" y="15079"/>
                    <a:pt x="2461" y="15926"/>
                  </a:cubicBezTo>
                  <a:cubicBezTo>
                    <a:pt x="3007" y="16431"/>
                    <a:pt x="3606" y="16697"/>
                    <a:pt x="4246" y="16697"/>
                  </a:cubicBezTo>
                  <a:cubicBezTo>
                    <a:pt x="4530" y="16697"/>
                    <a:pt x="4792" y="16639"/>
                    <a:pt x="5071" y="16566"/>
                  </a:cubicBezTo>
                  <a:cubicBezTo>
                    <a:pt x="5522" y="16413"/>
                    <a:pt x="5973" y="16341"/>
                    <a:pt x="6464" y="16300"/>
                  </a:cubicBezTo>
                  <a:cubicBezTo>
                    <a:pt x="7195" y="16246"/>
                    <a:pt x="7835" y="15944"/>
                    <a:pt x="8339" y="15399"/>
                  </a:cubicBezTo>
                  <a:lnTo>
                    <a:pt x="8362" y="15399"/>
                  </a:lnTo>
                  <a:cubicBezTo>
                    <a:pt x="8452" y="15417"/>
                    <a:pt x="8565" y="15440"/>
                    <a:pt x="8700" y="15458"/>
                  </a:cubicBezTo>
                  <a:cubicBezTo>
                    <a:pt x="8813" y="15476"/>
                    <a:pt x="8944" y="15494"/>
                    <a:pt x="9056" y="15512"/>
                  </a:cubicBezTo>
                  <a:lnTo>
                    <a:pt x="9074" y="15512"/>
                  </a:lnTo>
                  <a:cubicBezTo>
                    <a:pt x="9466" y="15552"/>
                    <a:pt x="9881" y="15570"/>
                    <a:pt x="10296" y="15570"/>
                  </a:cubicBezTo>
                  <a:lnTo>
                    <a:pt x="10314" y="15570"/>
                  </a:lnTo>
                  <a:cubicBezTo>
                    <a:pt x="11103" y="15570"/>
                    <a:pt x="11833" y="15494"/>
                    <a:pt x="12419" y="15363"/>
                  </a:cubicBezTo>
                  <a:cubicBezTo>
                    <a:pt x="12829" y="15286"/>
                    <a:pt x="13262" y="15137"/>
                    <a:pt x="13505" y="14876"/>
                  </a:cubicBezTo>
                  <a:lnTo>
                    <a:pt x="13659" y="14835"/>
                  </a:lnTo>
                  <a:lnTo>
                    <a:pt x="14727" y="5802"/>
                  </a:lnTo>
                  <a:lnTo>
                    <a:pt x="14804" y="5202"/>
                  </a:lnTo>
                  <a:lnTo>
                    <a:pt x="14804" y="5202"/>
                  </a:lnTo>
                  <a:lnTo>
                    <a:pt x="14447" y="5221"/>
                  </a:lnTo>
                  <a:cubicBezTo>
                    <a:pt x="14276" y="5090"/>
                    <a:pt x="14051" y="4995"/>
                    <a:pt x="13789" y="4919"/>
                  </a:cubicBezTo>
                  <a:lnTo>
                    <a:pt x="13789" y="4882"/>
                  </a:lnTo>
                  <a:lnTo>
                    <a:pt x="14015" y="4094"/>
                  </a:lnTo>
                  <a:cubicBezTo>
                    <a:pt x="14145" y="3566"/>
                    <a:pt x="14294" y="3003"/>
                    <a:pt x="14447" y="2439"/>
                  </a:cubicBezTo>
                  <a:cubicBezTo>
                    <a:pt x="14520" y="2178"/>
                    <a:pt x="14425" y="1894"/>
                    <a:pt x="14312" y="1727"/>
                  </a:cubicBezTo>
                  <a:cubicBezTo>
                    <a:pt x="14240" y="1632"/>
                    <a:pt x="14163" y="1556"/>
                    <a:pt x="14069" y="1484"/>
                  </a:cubicBezTo>
                  <a:cubicBezTo>
                    <a:pt x="14087" y="1425"/>
                    <a:pt x="14087" y="1371"/>
                    <a:pt x="14087" y="1330"/>
                  </a:cubicBezTo>
                  <a:cubicBezTo>
                    <a:pt x="14087" y="1087"/>
                    <a:pt x="14087" y="375"/>
                    <a:pt x="13411" y="149"/>
                  </a:cubicBezTo>
                  <a:cubicBezTo>
                    <a:pt x="13298" y="113"/>
                    <a:pt x="13167" y="91"/>
                    <a:pt x="13037" y="91"/>
                  </a:cubicBezTo>
                  <a:cubicBezTo>
                    <a:pt x="12735" y="91"/>
                    <a:pt x="12437" y="203"/>
                    <a:pt x="12230" y="393"/>
                  </a:cubicBezTo>
                  <a:cubicBezTo>
                    <a:pt x="11892" y="731"/>
                    <a:pt x="11743" y="1146"/>
                    <a:pt x="11648" y="1466"/>
                  </a:cubicBezTo>
                  <a:cubicBezTo>
                    <a:pt x="11495" y="1952"/>
                    <a:pt x="11364" y="2439"/>
                    <a:pt x="11215" y="2931"/>
                  </a:cubicBezTo>
                  <a:cubicBezTo>
                    <a:pt x="11233" y="2759"/>
                    <a:pt x="11251" y="2570"/>
                    <a:pt x="11197" y="2345"/>
                  </a:cubicBezTo>
                  <a:lnTo>
                    <a:pt x="11197" y="2272"/>
                  </a:lnTo>
                  <a:lnTo>
                    <a:pt x="11179" y="2254"/>
                  </a:lnTo>
                  <a:lnTo>
                    <a:pt x="11008" y="1182"/>
                  </a:lnTo>
                  <a:lnTo>
                    <a:pt x="10972" y="1015"/>
                  </a:lnTo>
                  <a:cubicBezTo>
                    <a:pt x="10954" y="844"/>
                    <a:pt x="10913" y="677"/>
                    <a:pt x="10895" y="505"/>
                  </a:cubicBezTo>
                  <a:cubicBezTo>
                    <a:pt x="10841" y="262"/>
                    <a:pt x="10634" y="55"/>
                    <a:pt x="10390" y="19"/>
                  </a:cubicBezTo>
                  <a:lnTo>
                    <a:pt x="10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3"/>
            <p:cNvSpPr/>
            <p:nvPr/>
          </p:nvSpPr>
          <p:spPr>
            <a:xfrm rot="-1142674">
              <a:off x="7753462" y="829643"/>
              <a:ext cx="625281" cy="104329"/>
            </a:xfrm>
            <a:custGeom>
              <a:avLst/>
              <a:gdLst/>
              <a:ahLst/>
              <a:cxnLst/>
              <a:rect l="l" t="t" r="r" b="b"/>
              <a:pathLst>
                <a:path w="8115" h="1354" extrusionOk="0">
                  <a:moveTo>
                    <a:pt x="8115" y="605"/>
                  </a:moveTo>
                  <a:cubicBezTo>
                    <a:pt x="8115" y="961"/>
                    <a:pt x="6352" y="1353"/>
                    <a:pt x="4116" y="1353"/>
                  </a:cubicBezTo>
                  <a:cubicBezTo>
                    <a:pt x="1880" y="1353"/>
                    <a:pt x="1" y="1074"/>
                    <a:pt x="23" y="718"/>
                  </a:cubicBezTo>
                  <a:cubicBezTo>
                    <a:pt x="23" y="339"/>
                    <a:pt x="1844" y="1"/>
                    <a:pt x="4080" y="1"/>
                  </a:cubicBezTo>
                  <a:cubicBezTo>
                    <a:pt x="6311" y="1"/>
                    <a:pt x="8115" y="244"/>
                    <a:pt x="8115" y="60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3"/>
            <p:cNvSpPr/>
            <p:nvPr/>
          </p:nvSpPr>
          <p:spPr>
            <a:xfrm rot="-1142674">
              <a:off x="7974379" y="1016962"/>
              <a:ext cx="81367" cy="89689"/>
            </a:xfrm>
            <a:custGeom>
              <a:avLst/>
              <a:gdLst/>
              <a:ahLst/>
              <a:cxnLst/>
              <a:rect l="l" t="t" r="r" b="b"/>
              <a:pathLst>
                <a:path w="1056" h="1164" extrusionOk="0">
                  <a:moveTo>
                    <a:pt x="1" y="262"/>
                  </a:moveTo>
                  <a:cubicBezTo>
                    <a:pt x="95" y="208"/>
                    <a:pt x="208" y="168"/>
                    <a:pt x="321" y="132"/>
                  </a:cubicBezTo>
                  <a:cubicBezTo>
                    <a:pt x="339" y="114"/>
                    <a:pt x="361" y="114"/>
                    <a:pt x="397" y="96"/>
                  </a:cubicBezTo>
                  <a:cubicBezTo>
                    <a:pt x="474" y="55"/>
                    <a:pt x="546" y="37"/>
                    <a:pt x="623" y="1"/>
                  </a:cubicBezTo>
                  <a:lnTo>
                    <a:pt x="641" y="1"/>
                  </a:lnTo>
                  <a:cubicBezTo>
                    <a:pt x="772" y="298"/>
                    <a:pt x="884" y="600"/>
                    <a:pt x="1015" y="903"/>
                  </a:cubicBezTo>
                  <a:cubicBezTo>
                    <a:pt x="1038" y="939"/>
                    <a:pt x="1038" y="997"/>
                    <a:pt x="1056" y="1051"/>
                  </a:cubicBezTo>
                  <a:cubicBezTo>
                    <a:pt x="979" y="1087"/>
                    <a:pt x="902" y="1128"/>
                    <a:pt x="830" y="1164"/>
                  </a:cubicBezTo>
                  <a:cubicBezTo>
                    <a:pt x="546" y="862"/>
                    <a:pt x="267" y="564"/>
                    <a:pt x="1" y="262"/>
                  </a:cubicBezTo>
                  <a:close/>
                </a:path>
              </a:pathLst>
            </a:custGeom>
            <a:solidFill>
              <a:srgbClr val="E1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3"/>
            <p:cNvSpPr/>
            <p:nvPr/>
          </p:nvSpPr>
          <p:spPr>
            <a:xfrm rot="-1142674">
              <a:off x="8017717" y="988576"/>
              <a:ext cx="46309" cy="101170"/>
            </a:xfrm>
            <a:custGeom>
              <a:avLst/>
              <a:gdLst/>
              <a:ahLst/>
              <a:cxnLst/>
              <a:rect l="l" t="t" r="r" b="b"/>
              <a:pathLst>
                <a:path w="601" h="1313" extrusionOk="0">
                  <a:moveTo>
                    <a:pt x="416" y="1294"/>
                  </a:moveTo>
                  <a:cubicBezTo>
                    <a:pt x="398" y="1240"/>
                    <a:pt x="398" y="1182"/>
                    <a:pt x="375" y="1146"/>
                  </a:cubicBezTo>
                  <a:cubicBezTo>
                    <a:pt x="244" y="843"/>
                    <a:pt x="132" y="541"/>
                    <a:pt x="1" y="244"/>
                  </a:cubicBezTo>
                  <a:cubicBezTo>
                    <a:pt x="37" y="226"/>
                    <a:pt x="96" y="203"/>
                    <a:pt x="132" y="167"/>
                  </a:cubicBezTo>
                  <a:cubicBezTo>
                    <a:pt x="150" y="167"/>
                    <a:pt x="172" y="149"/>
                    <a:pt x="208" y="149"/>
                  </a:cubicBezTo>
                  <a:cubicBezTo>
                    <a:pt x="321" y="91"/>
                    <a:pt x="416" y="55"/>
                    <a:pt x="528" y="1"/>
                  </a:cubicBezTo>
                  <a:cubicBezTo>
                    <a:pt x="546" y="411"/>
                    <a:pt x="582" y="825"/>
                    <a:pt x="600" y="1240"/>
                  </a:cubicBezTo>
                  <a:cubicBezTo>
                    <a:pt x="546" y="1258"/>
                    <a:pt x="488" y="1276"/>
                    <a:pt x="434" y="1312"/>
                  </a:cubicBezTo>
                  <a:cubicBezTo>
                    <a:pt x="434" y="1312"/>
                    <a:pt x="416" y="1312"/>
                    <a:pt x="416" y="1294"/>
                  </a:cubicBezTo>
                  <a:close/>
                </a:path>
              </a:pathLst>
            </a:custGeom>
            <a:solidFill>
              <a:srgbClr val="B2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3"/>
            <p:cNvSpPr/>
            <p:nvPr/>
          </p:nvSpPr>
          <p:spPr>
            <a:xfrm rot="-1142674">
              <a:off x="7786704" y="624337"/>
              <a:ext cx="195636" cy="415467"/>
            </a:xfrm>
            <a:custGeom>
              <a:avLst/>
              <a:gdLst/>
              <a:ahLst/>
              <a:cxnLst/>
              <a:rect l="l" t="t" r="r" b="b"/>
              <a:pathLst>
                <a:path w="2539" h="5392" extrusionOk="0">
                  <a:moveTo>
                    <a:pt x="2160" y="5202"/>
                  </a:moveTo>
                  <a:cubicBezTo>
                    <a:pt x="2182" y="5261"/>
                    <a:pt x="2200" y="5315"/>
                    <a:pt x="2218" y="5391"/>
                  </a:cubicBezTo>
                  <a:cubicBezTo>
                    <a:pt x="2331" y="5333"/>
                    <a:pt x="2426" y="5297"/>
                    <a:pt x="2538" y="5243"/>
                  </a:cubicBezTo>
                  <a:lnTo>
                    <a:pt x="2538" y="5220"/>
                  </a:lnTo>
                  <a:cubicBezTo>
                    <a:pt x="1786" y="3476"/>
                    <a:pt x="1055" y="1749"/>
                    <a:pt x="320" y="18"/>
                  </a:cubicBezTo>
                  <a:lnTo>
                    <a:pt x="302" y="0"/>
                  </a:lnTo>
                  <a:cubicBezTo>
                    <a:pt x="208" y="59"/>
                    <a:pt x="113" y="95"/>
                    <a:pt x="0" y="149"/>
                  </a:cubicBezTo>
                  <a:cubicBezTo>
                    <a:pt x="397" y="1073"/>
                    <a:pt x="789" y="1992"/>
                    <a:pt x="1186" y="2912"/>
                  </a:cubicBezTo>
                  <a:cubicBezTo>
                    <a:pt x="1506" y="3683"/>
                    <a:pt x="1822" y="4431"/>
                    <a:pt x="2160" y="5202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3"/>
            <p:cNvSpPr/>
            <p:nvPr/>
          </p:nvSpPr>
          <p:spPr>
            <a:xfrm rot="-1142674">
              <a:off x="7760068" y="649888"/>
              <a:ext cx="198410" cy="414080"/>
            </a:xfrm>
            <a:custGeom>
              <a:avLst/>
              <a:gdLst/>
              <a:ahLst/>
              <a:cxnLst/>
              <a:rect l="l" t="t" r="r" b="b"/>
              <a:pathLst>
                <a:path w="2575" h="5374" extrusionOk="0">
                  <a:moveTo>
                    <a:pt x="2200" y="5374"/>
                  </a:moveTo>
                  <a:cubicBezTo>
                    <a:pt x="2277" y="5333"/>
                    <a:pt x="2349" y="5315"/>
                    <a:pt x="2426" y="5279"/>
                  </a:cubicBezTo>
                  <a:lnTo>
                    <a:pt x="2444" y="5279"/>
                  </a:lnTo>
                  <a:cubicBezTo>
                    <a:pt x="2480" y="5261"/>
                    <a:pt x="2539" y="5238"/>
                    <a:pt x="2575" y="5202"/>
                  </a:cubicBezTo>
                  <a:cubicBezTo>
                    <a:pt x="2539" y="5148"/>
                    <a:pt x="2480" y="5072"/>
                    <a:pt x="2444" y="4995"/>
                  </a:cubicBezTo>
                  <a:cubicBezTo>
                    <a:pt x="1732" y="3345"/>
                    <a:pt x="1037" y="1673"/>
                    <a:pt x="321" y="0"/>
                  </a:cubicBezTo>
                  <a:cubicBezTo>
                    <a:pt x="285" y="18"/>
                    <a:pt x="249" y="36"/>
                    <a:pt x="208" y="36"/>
                  </a:cubicBezTo>
                  <a:lnTo>
                    <a:pt x="172" y="36"/>
                  </a:lnTo>
                  <a:cubicBezTo>
                    <a:pt x="113" y="77"/>
                    <a:pt x="59" y="113"/>
                    <a:pt x="1" y="149"/>
                  </a:cubicBezTo>
                  <a:cubicBezTo>
                    <a:pt x="717" y="1804"/>
                    <a:pt x="1412" y="3476"/>
                    <a:pt x="2124" y="5126"/>
                  </a:cubicBezTo>
                  <a:cubicBezTo>
                    <a:pt x="2164" y="5202"/>
                    <a:pt x="2182" y="5297"/>
                    <a:pt x="2200" y="537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3"/>
            <p:cNvSpPr/>
            <p:nvPr/>
          </p:nvSpPr>
          <p:spPr>
            <a:xfrm rot="-1142674">
              <a:off x="7733417" y="674751"/>
              <a:ext cx="196638" cy="412385"/>
            </a:xfrm>
            <a:custGeom>
              <a:avLst/>
              <a:gdLst/>
              <a:ahLst/>
              <a:cxnLst/>
              <a:rect l="l" t="t" r="r" b="b"/>
              <a:pathLst>
                <a:path w="2552" h="5352" extrusionOk="0">
                  <a:moveTo>
                    <a:pt x="19" y="204"/>
                  </a:moveTo>
                  <a:cubicBezTo>
                    <a:pt x="749" y="1876"/>
                    <a:pt x="1465" y="3566"/>
                    <a:pt x="2178" y="5257"/>
                  </a:cubicBezTo>
                  <a:cubicBezTo>
                    <a:pt x="2196" y="5297"/>
                    <a:pt x="2214" y="5315"/>
                    <a:pt x="2232" y="5351"/>
                  </a:cubicBezTo>
                  <a:cubicBezTo>
                    <a:pt x="2326" y="5297"/>
                    <a:pt x="2439" y="5257"/>
                    <a:pt x="2552" y="5221"/>
                  </a:cubicBezTo>
                  <a:cubicBezTo>
                    <a:pt x="2498" y="5126"/>
                    <a:pt x="2457" y="5049"/>
                    <a:pt x="2421" y="4977"/>
                  </a:cubicBezTo>
                  <a:cubicBezTo>
                    <a:pt x="1727" y="3341"/>
                    <a:pt x="1033" y="1709"/>
                    <a:pt x="339" y="73"/>
                  </a:cubicBezTo>
                  <a:cubicBezTo>
                    <a:pt x="316" y="55"/>
                    <a:pt x="316" y="19"/>
                    <a:pt x="298" y="1"/>
                  </a:cubicBezTo>
                  <a:cubicBezTo>
                    <a:pt x="203" y="37"/>
                    <a:pt x="91" y="73"/>
                    <a:pt x="0" y="113"/>
                  </a:cubicBezTo>
                  <a:cubicBezTo>
                    <a:pt x="0" y="150"/>
                    <a:pt x="19" y="168"/>
                    <a:pt x="19" y="204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3"/>
            <p:cNvSpPr/>
            <p:nvPr/>
          </p:nvSpPr>
          <p:spPr>
            <a:xfrm rot="-1142674">
              <a:off x="8055015" y="1077105"/>
              <a:ext cx="36215" cy="52165"/>
            </a:xfrm>
            <a:custGeom>
              <a:avLst/>
              <a:gdLst/>
              <a:ahLst/>
              <a:cxnLst/>
              <a:rect l="l" t="t" r="r" b="b"/>
              <a:pathLst>
                <a:path w="470" h="677" extrusionOk="0">
                  <a:moveTo>
                    <a:pt x="226" y="54"/>
                  </a:moveTo>
                  <a:lnTo>
                    <a:pt x="0" y="167"/>
                  </a:lnTo>
                  <a:cubicBezTo>
                    <a:pt x="131" y="338"/>
                    <a:pt x="280" y="487"/>
                    <a:pt x="433" y="654"/>
                  </a:cubicBezTo>
                  <a:cubicBezTo>
                    <a:pt x="433" y="654"/>
                    <a:pt x="469" y="676"/>
                    <a:pt x="469" y="636"/>
                  </a:cubicBezTo>
                  <a:cubicBezTo>
                    <a:pt x="451" y="564"/>
                    <a:pt x="451" y="487"/>
                    <a:pt x="433" y="410"/>
                  </a:cubicBezTo>
                  <a:cubicBezTo>
                    <a:pt x="433" y="262"/>
                    <a:pt x="410" y="131"/>
                    <a:pt x="410" y="0"/>
                  </a:cubicBezTo>
                  <a:cubicBezTo>
                    <a:pt x="356" y="18"/>
                    <a:pt x="280" y="36"/>
                    <a:pt x="226" y="54"/>
                  </a:cubicBezTo>
                  <a:close/>
                </a:path>
              </a:pathLst>
            </a:custGeom>
            <a:solidFill>
              <a:srgbClr val="074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 rot="-1142674">
              <a:off x="7970933" y="996424"/>
              <a:ext cx="95622" cy="108413"/>
            </a:xfrm>
            <a:custGeom>
              <a:avLst/>
              <a:gdLst/>
              <a:ahLst/>
              <a:cxnLst/>
              <a:rect l="l" t="t" r="r" b="b"/>
              <a:pathLst>
                <a:path w="1241" h="1407" extrusionOk="0">
                  <a:moveTo>
                    <a:pt x="1240" y="1240"/>
                  </a:moveTo>
                  <a:lnTo>
                    <a:pt x="830" y="1407"/>
                  </a:lnTo>
                  <a:cubicBezTo>
                    <a:pt x="830" y="1407"/>
                    <a:pt x="321" y="902"/>
                    <a:pt x="1" y="505"/>
                  </a:cubicBezTo>
                  <a:lnTo>
                    <a:pt x="1168" y="1"/>
                  </a:lnTo>
                  <a:cubicBezTo>
                    <a:pt x="1168" y="1"/>
                    <a:pt x="1222" y="618"/>
                    <a:pt x="1240" y="1240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 rot="-1142674">
              <a:off x="7749015" y="663431"/>
              <a:ext cx="186621" cy="412308"/>
            </a:xfrm>
            <a:custGeom>
              <a:avLst/>
              <a:gdLst/>
              <a:ahLst/>
              <a:cxnLst/>
              <a:rect l="l" t="t" r="r" b="b"/>
              <a:pathLst>
                <a:path w="2422" h="5351" extrusionOk="0">
                  <a:moveTo>
                    <a:pt x="2273" y="5333"/>
                  </a:moveTo>
                  <a:cubicBezTo>
                    <a:pt x="2255" y="5297"/>
                    <a:pt x="2237" y="5279"/>
                    <a:pt x="2237" y="5256"/>
                  </a:cubicBezTo>
                  <a:cubicBezTo>
                    <a:pt x="2196" y="5202"/>
                    <a:pt x="2178" y="5143"/>
                    <a:pt x="2142" y="5089"/>
                  </a:cubicBezTo>
                  <a:cubicBezTo>
                    <a:pt x="1651" y="3926"/>
                    <a:pt x="1164" y="2759"/>
                    <a:pt x="659" y="1614"/>
                  </a:cubicBezTo>
                  <a:lnTo>
                    <a:pt x="55" y="185"/>
                  </a:lnTo>
                  <a:cubicBezTo>
                    <a:pt x="55" y="167"/>
                    <a:pt x="37" y="149"/>
                    <a:pt x="37" y="131"/>
                  </a:cubicBezTo>
                  <a:lnTo>
                    <a:pt x="37" y="131"/>
                  </a:lnTo>
                  <a:lnTo>
                    <a:pt x="19" y="113"/>
                  </a:lnTo>
                  <a:lnTo>
                    <a:pt x="1" y="72"/>
                  </a:lnTo>
                  <a:cubicBezTo>
                    <a:pt x="73" y="36"/>
                    <a:pt x="208" y="0"/>
                    <a:pt x="208" y="0"/>
                  </a:cubicBezTo>
                  <a:lnTo>
                    <a:pt x="506" y="694"/>
                  </a:lnTo>
                  <a:cubicBezTo>
                    <a:pt x="1128" y="2141"/>
                    <a:pt x="1727" y="3588"/>
                    <a:pt x="2349" y="5031"/>
                  </a:cubicBezTo>
                  <a:cubicBezTo>
                    <a:pt x="2367" y="5089"/>
                    <a:pt x="2385" y="5143"/>
                    <a:pt x="2404" y="5184"/>
                  </a:cubicBezTo>
                  <a:lnTo>
                    <a:pt x="2404" y="5202"/>
                  </a:lnTo>
                  <a:cubicBezTo>
                    <a:pt x="2404" y="5220"/>
                    <a:pt x="2404" y="5238"/>
                    <a:pt x="2422" y="5256"/>
                  </a:cubicBezTo>
                  <a:lnTo>
                    <a:pt x="2422" y="5297"/>
                  </a:lnTo>
                  <a:lnTo>
                    <a:pt x="2291" y="535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 rot="-1142674">
              <a:off x="7776924" y="636892"/>
              <a:ext cx="186621" cy="414080"/>
            </a:xfrm>
            <a:custGeom>
              <a:avLst/>
              <a:gdLst/>
              <a:ahLst/>
              <a:cxnLst/>
              <a:rect l="l" t="t" r="r" b="b"/>
              <a:pathLst>
                <a:path w="2422" h="5374" extrusionOk="0">
                  <a:moveTo>
                    <a:pt x="2273" y="5333"/>
                  </a:moveTo>
                  <a:cubicBezTo>
                    <a:pt x="2255" y="5315"/>
                    <a:pt x="2255" y="5297"/>
                    <a:pt x="2236" y="5279"/>
                  </a:cubicBezTo>
                  <a:cubicBezTo>
                    <a:pt x="2196" y="5221"/>
                    <a:pt x="2178" y="5185"/>
                    <a:pt x="2142" y="5126"/>
                  </a:cubicBezTo>
                  <a:cubicBezTo>
                    <a:pt x="1520" y="3643"/>
                    <a:pt x="884" y="2160"/>
                    <a:pt x="244" y="677"/>
                  </a:cubicBezTo>
                  <a:lnTo>
                    <a:pt x="1" y="113"/>
                  </a:lnTo>
                  <a:lnTo>
                    <a:pt x="185" y="1"/>
                  </a:lnTo>
                  <a:lnTo>
                    <a:pt x="600" y="979"/>
                  </a:lnTo>
                  <a:cubicBezTo>
                    <a:pt x="862" y="1578"/>
                    <a:pt x="1128" y="2196"/>
                    <a:pt x="1389" y="2800"/>
                  </a:cubicBezTo>
                  <a:cubicBezTo>
                    <a:pt x="1538" y="3174"/>
                    <a:pt x="1709" y="3548"/>
                    <a:pt x="1858" y="3927"/>
                  </a:cubicBezTo>
                  <a:cubicBezTo>
                    <a:pt x="2029" y="4301"/>
                    <a:pt x="2196" y="4698"/>
                    <a:pt x="2367" y="5090"/>
                  </a:cubicBezTo>
                  <a:cubicBezTo>
                    <a:pt x="2367" y="5126"/>
                    <a:pt x="2385" y="5185"/>
                    <a:pt x="2403" y="5221"/>
                  </a:cubicBezTo>
                  <a:cubicBezTo>
                    <a:pt x="2403" y="5239"/>
                    <a:pt x="2403" y="5261"/>
                    <a:pt x="2421" y="5279"/>
                  </a:cubicBezTo>
                  <a:lnTo>
                    <a:pt x="2421" y="5315"/>
                  </a:lnTo>
                  <a:lnTo>
                    <a:pt x="2291" y="5374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3"/>
            <p:cNvSpPr/>
            <p:nvPr/>
          </p:nvSpPr>
          <p:spPr>
            <a:xfrm rot="-1142674">
              <a:off x="7646956" y="637302"/>
              <a:ext cx="105639" cy="82369"/>
            </a:xfrm>
            <a:custGeom>
              <a:avLst/>
              <a:gdLst/>
              <a:ahLst/>
              <a:cxnLst/>
              <a:rect l="l" t="t" r="r" b="b"/>
              <a:pathLst>
                <a:path w="1371" h="1069" extrusionOk="0">
                  <a:moveTo>
                    <a:pt x="18" y="654"/>
                  </a:moveTo>
                  <a:cubicBezTo>
                    <a:pt x="36" y="789"/>
                    <a:pt x="113" y="902"/>
                    <a:pt x="171" y="1032"/>
                  </a:cubicBezTo>
                  <a:lnTo>
                    <a:pt x="190" y="1069"/>
                  </a:lnTo>
                  <a:lnTo>
                    <a:pt x="1371" y="564"/>
                  </a:lnTo>
                  <a:cubicBezTo>
                    <a:pt x="1334" y="487"/>
                    <a:pt x="1298" y="392"/>
                    <a:pt x="1258" y="316"/>
                  </a:cubicBezTo>
                  <a:cubicBezTo>
                    <a:pt x="1222" y="244"/>
                    <a:pt x="1186" y="149"/>
                    <a:pt x="1127" y="72"/>
                  </a:cubicBezTo>
                  <a:cubicBezTo>
                    <a:pt x="1050" y="36"/>
                    <a:pt x="978" y="0"/>
                    <a:pt x="884" y="0"/>
                  </a:cubicBezTo>
                  <a:cubicBezTo>
                    <a:pt x="848" y="0"/>
                    <a:pt x="789" y="0"/>
                    <a:pt x="753" y="18"/>
                  </a:cubicBezTo>
                  <a:cubicBezTo>
                    <a:pt x="564" y="72"/>
                    <a:pt x="397" y="149"/>
                    <a:pt x="226" y="244"/>
                  </a:cubicBezTo>
                  <a:cubicBezTo>
                    <a:pt x="95" y="298"/>
                    <a:pt x="0" y="428"/>
                    <a:pt x="0" y="564"/>
                  </a:cubicBezTo>
                  <a:cubicBezTo>
                    <a:pt x="0" y="600"/>
                    <a:pt x="0" y="618"/>
                    <a:pt x="18" y="65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3"/>
            <p:cNvSpPr/>
            <p:nvPr/>
          </p:nvSpPr>
          <p:spPr>
            <a:xfrm rot="-1142674">
              <a:off x="7862399" y="896483"/>
              <a:ext cx="118892" cy="56711"/>
            </a:xfrm>
            <a:custGeom>
              <a:avLst/>
              <a:gdLst/>
              <a:ahLst/>
              <a:cxnLst/>
              <a:rect l="l" t="t" r="r" b="b"/>
              <a:pathLst>
                <a:path w="1543" h="736" extrusionOk="0">
                  <a:moveTo>
                    <a:pt x="1299" y="0"/>
                  </a:moveTo>
                  <a:lnTo>
                    <a:pt x="830" y="113"/>
                  </a:lnTo>
                  <a:lnTo>
                    <a:pt x="1" y="284"/>
                  </a:lnTo>
                  <a:cubicBezTo>
                    <a:pt x="78" y="433"/>
                    <a:pt x="132" y="582"/>
                    <a:pt x="208" y="735"/>
                  </a:cubicBezTo>
                  <a:lnTo>
                    <a:pt x="1056" y="640"/>
                  </a:lnTo>
                  <a:lnTo>
                    <a:pt x="1543" y="582"/>
                  </a:lnTo>
                  <a:cubicBezTo>
                    <a:pt x="1448" y="397"/>
                    <a:pt x="1371" y="208"/>
                    <a:pt x="1299" y="0"/>
                  </a:cubicBez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3"/>
            <p:cNvSpPr/>
            <p:nvPr/>
          </p:nvSpPr>
          <p:spPr>
            <a:xfrm rot="-1142674">
              <a:off x="8056374" y="429132"/>
              <a:ext cx="234548" cy="445671"/>
            </a:xfrm>
            <a:custGeom>
              <a:avLst/>
              <a:gdLst/>
              <a:ahLst/>
              <a:cxnLst/>
              <a:rect l="l" t="t" r="r" b="b"/>
              <a:pathLst>
                <a:path w="3044" h="5784" extrusionOk="0">
                  <a:moveTo>
                    <a:pt x="2592" y="1519"/>
                  </a:moveTo>
                  <a:cubicBezTo>
                    <a:pt x="2200" y="2930"/>
                    <a:pt x="1822" y="4355"/>
                    <a:pt x="1429" y="5783"/>
                  </a:cubicBezTo>
                  <a:cubicBezTo>
                    <a:pt x="997" y="5653"/>
                    <a:pt x="604" y="5558"/>
                    <a:pt x="208" y="5445"/>
                  </a:cubicBezTo>
                  <a:cubicBezTo>
                    <a:pt x="41" y="5387"/>
                    <a:pt x="0" y="5315"/>
                    <a:pt x="41" y="5143"/>
                  </a:cubicBezTo>
                  <a:cubicBezTo>
                    <a:pt x="451" y="3791"/>
                    <a:pt x="848" y="2421"/>
                    <a:pt x="1240" y="1050"/>
                  </a:cubicBezTo>
                  <a:cubicBezTo>
                    <a:pt x="1335" y="748"/>
                    <a:pt x="1447" y="451"/>
                    <a:pt x="1691" y="203"/>
                  </a:cubicBezTo>
                  <a:cubicBezTo>
                    <a:pt x="1862" y="54"/>
                    <a:pt x="2124" y="0"/>
                    <a:pt x="2331" y="72"/>
                  </a:cubicBezTo>
                  <a:cubicBezTo>
                    <a:pt x="2633" y="185"/>
                    <a:pt x="2651" y="469"/>
                    <a:pt x="2651" y="748"/>
                  </a:cubicBezTo>
                  <a:cubicBezTo>
                    <a:pt x="2651" y="879"/>
                    <a:pt x="2610" y="1145"/>
                    <a:pt x="2610" y="1145"/>
                  </a:cubicBezTo>
                  <a:cubicBezTo>
                    <a:pt x="2610" y="1145"/>
                    <a:pt x="2858" y="1312"/>
                    <a:pt x="2971" y="1465"/>
                  </a:cubicBezTo>
                  <a:cubicBezTo>
                    <a:pt x="3007" y="1519"/>
                    <a:pt x="3043" y="1650"/>
                    <a:pt x="3025" y="1727"/>
                  </a:cubicBezTo>
                  <a:cubicBezTo>
                    <a:pt x="2723" y="2835"/>
                    <a:pt x="2426" y="3962"/>
                    <a:pt x="2124" y="5071"/>
                  </a:cubicBezTo>
                  <a:cubicBezTo>
                    <a:pt x="2105" y="5184"/>
                    <a:pt x="2069" y="5333"/>
                    <a:pt x="1916" y="5315"/>
                  </a:cubicBezTo>
                  <a:cubicBezTo>
                    <a:pt x="1880" y="5315"/>
                    <a:pt x="1844" y="5089"/>
                    <a:pt x="1862" y="4977"/>
                  </a:cubicBezTo>
                  <a:cubicBezTo>
                    <a:pt x="2087" y="4075"/>
                    <a:pt x="2349" y="3155"/>
                    <a:pt x="2592" y="2231"/>
                  </a:cubicBezTo>
                  <a:cubicBezTo>
                    <a:pt x="2633" y="2083"/>
                    <a:pt x="2669" y="1916"/>
                    <a:pt x="2705" y="1763"/>
                  </a:cubicBezTo>
                  <a:cubicBezTo>
                    <a:pt x="2746" y="1632"/>
                    <a:pt x="2705" y="1555"/>
                    <a:pt x="2592" y="1519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3"/>
            <p:cNvSpPr/>
            <p:nvPr/>
          </p:nvSpPr>
          <p:spPr>
            <a:xfrm rot="-1142674">
              <a:off x="8021738" y="639046"/>
              <a:ext cx="57789" cy="519334"/>
            </a:xfrm>
            <a:custGeom>
              <a:avLst/>
              <a:gdLst/>
              <a:ahLst/>
              <a:cxnLst/>
              <a:rect l="l" t="t" r="r" b="b"/>
              <a:pathLst>
                <a:path w="750" h="6740" extrusionOk="0">
                  <a:moveTo>
                    <a:pt x="1" y="6722"/>
                  </a:moveTo>
                  <a:cubicBezTo>
                    <a:pt x="168" y="4468"/>
                    <a:pt x="357" y="2232"/>
                    <a:pt x="524" y="1"/>
                  </a:cubicBezTo>
                  <a:cubicBezTo>
                    <a:pt x="601" y="19"/>
                    <a:pt x="677" y="19"/>
                    <a:pt x="749" y="37"/>
                  </a:cubicBezTo>
                  <a:cubicBezTo>
                    <a:pt x="564" y="2272"/>
                    <a:pt x="393" y="4508"/>
                    <a:pt x="226" y="6740"/>
                  </a:cubicBezTo>
                  <a:cubicBezTo>
                    <a:pt x="150" y="6722"/>
                    <a:pt x="73" y="6722"/>
                    <a:pt x="1" y="6722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3"/>
            <p:cNvSpPr/>
            <p:nvPr/>
          </p:nvSpPr>
          <p:spPr>
            <a:xfrm rot="-1142674">
              <a:off x="7997350" y="644812"/>
              <a:ext cx="53629" cy="518332"/>
            </a:xfrm>
            <a:custGeom>
              <a:avLst/>
              <a:gdLst/>
              <a:ahLst/>
              <a:cxnLst/>
              <a:rect l="l" t="t" r="r" b="b"/>
              <a:pathLst>
                <a:path w="696" h="6727" extrusionOk="0">
                  <a:moveTo>
                    <a:pt x="168" y="6726"/>
                  </a:moveTo>
                  <a:cubicBezTo>
                    <a:pt x="114" y="6726"/>
                    <a:pt x="55" y="6708"/>
                    <a:pt x="1" y="6708"/>
                  </a:cubicBezTo>
                  <a:cubicBezTo>
                    <a:pt x="190" y="4473"/>
                    <a:pt x="357" y="2237"/>
                    <a:pt x="528" y="1"/>
                  </a:cubicBezTo>
                  <a:cubicBezTo>
                    <a:pt x="582" y="19"/>
                    <a:pt x="641" y="19"/>
                    <a:pt x="695" y="42"/>
                  </a:cubicBezTo>
                  <a:cubicBezTo>
                    <a:pt x="528" y="2255"/>
                    <a:pt x="357" y="4491"/>
                    <a:pt x="168" y="6726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3"/>
            <p:cNvSpPr/>
            <p:nvPr/>
          </p:nvSpPr>
          <p:spPr>
            <a:xfrm rot="-1142674">
              <a:off x="8050400" y="634496"/>
              <a:ext cx="52165" cy="518332"/>
            </a:xfrm>
            <a:custGeom>
              <a:avLst/>
              <a:gdLst/>
              <a:ahLst/>
              <a:cxnLst/>
              <a:rect l="l" t="t" r="r" b="b"/>
              <a:pathLst>
                <a:path w="677" h="6727" extrusionOk="0">
                  <a:moveTo>
                    <a:pt x="528" y="1"/>
                  </a:moveTo>
                  <a:cubicBezTo>
                    <a:pt x="582" y="1"/>
                    <a:pt x="640" y="1"/>
                    <a:pt x="676" y="19"/>
                  </a:cubicBezTo>
                  <a:cubicBezTo>
                    <a:pt x="509" y="2254"/>
                    <a:pt x="338" y="4490"/>
                    <a:pt x="149" y="6726"/>
                  </a:cubicBezTo>
                  <a:cubicBezTo>
                    <a:pt x="113" y="6726"/>
                    <a:pt x="59" y="6708"/>
                    <a:pt x="0" y="6708"/>
                  </a:cubicBezTo>
                  <a:cubicBezTo>
                    <a:pt x="171" y="4472"/>
                    <a:pt x="356" y="2236"/>
                    <a:pt x="52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3"/>
            <p:cNvSpPr/>
            <p:nvPr/>
          </p:nvSpPr>
          <p:spPr>
            <a:xfrm rot="-1142674">
              <a:off x="8086824" y="1156257"/>
              <a:ext cx="66419" cy="20188"/>
            </a:xfrm>
            <a:custGeom>
              <a:avLst/>
              <a:gdLst/>
              <a:ahLst/>
              <a:cxnLst/>
              <a:rect l="l" t="t" r="r" b="b"/>
              <a:pathLst>
                <a:path w="862" h="262" extrusionOk="0">
                  <a:moveTo>
                    <a:pt x="862" y="113"/>
                  </a:moveTo>
                  <a:lnTo>
                    <a:pt x="862" y="262"/>
                  </a:lnTo>
                  <a:cubicBezTo>
                    <a:pt x="564" y="226"/>
                    <a:pt x="280" y="190"/>
                    <a:pt x="1" y="149"/>
                  </a:cubicBezTo>
                  <a:cubicBezTo>
                    <a:pt x="1" y="113"/>
                    <a:pt x="19" y="59"/>
                    <a:pt x="19" y="0"/>
                  </a:cubicBezTo>
                  <a:cubicBezTo>
                    <a:pt x="298" y="36"/>
                    <a:pt x="582" y="77"/>
                    <a:pt x="862" y="113"/>
                  </a:cubicBezTo>
                  <a:close/>
                </a:path>
              </a:pathLst>
            </a:custGeom>
            <a:solidFill>
              <a:srgbClr val="FF8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3"/>
            <p:cNvSpPr/>
            <p:nvPr/>
          </p:nvSpPr>
          <p:spPr>
            <a:xfrm rot="-1142674">
              <a:off x="7971608" y="481683"/>
              <a:ext cx="133455" cy="762819"/>
            </a:xfrm>
            <a:custGeom>
              <a:avLst/>
              <a:gdLst/>
              <a:ahLst/>
              <a:cxnLst/>
              <a:rect l="l" t="t" r="r" b="b"/>
              <a:pathLst>
                <a:path w="1732" h="9900" extrusionOk="0">
                  <a:moveTo>
                    <a:pt x="979" y="9300"/>
                  </a:moveTo>
                  <a:lnTo>
                    <a:pt x="1015" y="9300"/>
                  </a:lnTo>
                  <a:cubicBezTo>
                    <a:pt x="1128" y="9318"/>
                    <a:pt x="1128" y="9300"/>
                    <a:pt x="1150" y="9205"/>
                  </a:cubicBezTo>
                  <a:cubicBezTo>
                    <a:pt x="1168" y="8944"/>
                    <a:pt x="1186" y="8696"/>
                    <a:pt x="1204" y="8452"/>
                  </a:cubicBezTo>
                  <a:cubicBezTo>
                    <a:pt x="1263" y="7835"/>
                    <a:pt x="1299" y="7231"/>
                    <a:pt x="1353" y="6613"/>
                  </a:cubicBezTo>
                  <a:cubicBezTo>
                    <a:pt x="1375" y="6163"/>
                    <a:pt x="1412" y="5712"/>
                    <a:pt x="1448" y="5261"/>
                  </a:cubicBezTo>
                  <a:cubicBezTo>
                    <a:pt x="1488" y="4774"/>
                    <a:pt x="1524" y="4265"/>
                    <a:pt x="1578" y="3778"/>
                  </a:cubicBezTo>
                  <a:cubicBezTo>
                    <a:pt x="1601" y="3327"/>
                    <a:pt x="1637" y="2894"/>
                    <a:pt x="1673" y="2462"/>
                  </a:cubicBezTo>
                  <a:cubicBezTo>
                    <a:pt x="1691" y="2295"/>
                    <a:pt x="1732" y="2124"/>
                    <a:pt x="1673" y="1957"/>
                  </a:cubicBezTo>
                  <a:cubicBezTo>
                    <a:pt x="1673" y="1898"/>
                    <a:pt x="1655" y="1862"/>
                    <a:pt x="1655" y="1804"/>
                  </a:cubicBezTo>
                  <a:cubicBezTo>
                    <a:pt x="1601" y="1447"/>
                    <a:pt x="1542" y="1109"/>
                    <a:pt x="1466" y="753"/>
                  </a:cubicBezTo>
                  <a:cubicBezTo>
                    <a:pt x="1430" y="528"/>
                    <a:pt x="1394" y="303"/>
                    <a:pt x="1353" y="77"/>
                  </a:cubicBezTo>
                  <a:cubicBezTo>
                    <a:pt x="1353" y="41"/>
                    <a:pt x="1317" y="0"/>
                    <a:pt x="1299" y="0"/>
                  </a:cubicBezTo>
                  <a:cubicBezTo>
                    <a:pt x="1263" y="0"/>
                    <a:pt x="1222" y="19"/>
                    <a:pt x="1222" y="41"/>
                  </a:cubicBezTo>
                  <a:cubicBezTo>
                    <a:pt x="1150" y="226"/>
                    <a:pt x="1092" y="433"/>
                    <a:pt x="1015" y="623"/>
                  </a:cubicBezTo>
                  <a:cubicBezTo>
                    <a:pt x="902" y="961"/>
                    <a:pt x="789" y="1299"/>
                    <a:pt x="659" y="1637"/>
                  </a:cubicBezTo>
                  <a:cubicBezTo>
                    <a:pt x="623" y="1749"/>
                    <a:pt x="587" y="1862"/>
                    <a:pt x="564" y="1975"/>
                  </a:cubicBezTo>
                  <a:cubicBezTo>
                    <a:pt x="510" y="2480"/>
                    <a:pt x="492" y="2971"/>
                    <a:pt x="451" y="3476"/>
                  </a:cubicBezTo>
                  <a:cubicBezTo>
                    <a:pt x="397" y="4021"/>
                    <a:pt x="361" y="4585"/>
                    <a:pt x="321" y="5148"/>
                  </a:cubicBezTo>
                  <a:cubicBezTo>
                    <a:pt x="267" y="5635"/>
                    <a:pt x="226" y="6144"/>
                    <a:pt x="190" y="6649"/>
                  </a:cubicBezTo>
                  <a:cubicBezTo>
                    <a:pt x="154" y="7213"/>
                    <a:pt x="113" y="7776"/>
                    <a:pt x="59" y="8358"/>
                  </a:cubicBezTo>
                  <a:cubicBezTo>
                    <a:pt x="59" y="8452"/>
                    <a:pt x="59" y="8547"/>
                    <a:pt x="41" y="8642"/>
                  </a:cubicBezTo>
                  <a:lnTo>
                    <a:pt x="23" y="8921"/>
                  </a:lnTo>
                  <a:cubicBezTo>
                    <a:pt x="23" y="8962"/>
                    <a:pt x="23" y="8980"/>
                    <a:pt x="1" y="9016"/>
                  </a:cubicBezTo>
                  <a:cubicBezTo>
                    <a:pt x="1" y="9169"/>
                    <a:pt x="1" y="9169"/>
                    <a:pt x="172" y="9187"/>
                  </a:cubicBezTo>
                  <a:cubicBezTo>
                    <a:pt x="154" y="9395"/>
                    <a:pt x="136" y="9597"/>
                    <a:pt x="95" y="9787"/>
                  </a:cubicBezTo>
                  <a:cubicBezTo>
                    <a:pt x="379" y="9823"/>
                    <a:pt x="659" y="9863"/>
                    <a:pt x="943" y="9899"/>
                  </a:cubicBezTo>
                  <a:cubicBezTo>
                    <a:pt x="943" y="9692"/>
                    <a:pt x="961" y="9507"/>
                    <a:pt x="979" y="9300"/>
                  </a:cubicBezTo>
                  <a:close/>
                  <a:moveTo>
                    <a:pt x="1542" y="2142"/>
                  </a:moveTo>
                  <a:cubicBezTo>
                    <a:pt x="1375" y="4377"/>
                    <a:pt x="1204" y="6613"/>
                    <a:pt x="1015" y="8849"/>
                  </a:cubicBezTo>
                  <a:cubicBezTo>
                    <a:pt x="979" y="8849"/>
                    <a:pt x="925" y="8831"/>
                    <a:pt x="866" y="8831"/>
                  </a:cubicBezTo>
                  <a:cubicBezTo>
                    <a:pt x="1037" y="6595"/>
                    <a:pt x="1222" y="4359"/>
                    <a:pt x="1394" y="2124"/>
                  </a:cubicBezTo>
                  <a:cubicBezTo>
                    <a:pt x="1448" y="2124"/>
                    <a:pt x="1506" y="2124"/>
                    <a:pt x="1542" y="2142"/>
                  </a:cubicBezTo>
                  <a:close/>
                  <a:moveTo>
                    <a:pt x="1240" y="2106"/>
                  </a:moveTo>
                  <a:cubicBezTo>
                    <a:pt x="1055" y="4341"/>
                    <a:pt x="884" y="6577"/>
                    <a:pt x="717" y="8809"/>
                  </a:cubicBezTo>
                  <a:cubicBezTo>
                    <a:pt x="641" y="8791"/>
                    <a:pt x="564" y="8791"/>
                    <a:pt x="492" y="8791"/>
                  </a:cubicBezTo>
                  <a:cubicBezTo>
                    <a:pt x="659" y="6537"/>
                    <a:pt x="848" y="4301"/>
                    <a:pt x="1015" y="2070"/>
                  </a:cubicBezTo>
                  <a:cubicBezTo>
                    <a:pt x="1092" y="2088"/>
                    <a:pt x="1168" y="2088"/>
                    <a:pt x="1240" y="2106"/>
                  </a:cubicBezTo>
                  <a:close/>
                  <a:moveTo>
                    <a:pt x="172" y="8736"/>
                  </a:moveTo>
                  <a:cubicBezTo>
                    <a:pt x="361" y="6501"/>
                    <a:pt x="528" y="4265"/>
                    <a:pt x="699" y="2029"/>
                  </a:cubicBezTo>
                  <a:cubicBezTo>
                    <a:pt x="753" y="2047"/>
                    <a:pt x="812" y="2047"/>
                    <a:pt x="866" y="2070"/>
                  </a:cubicBezTo>
                  <a:cubicBezTo>
                    <a:pt x="699" y="4283"/>
                    <a:pt x="528" y="6519"/>
                    <a:pt x="339" y="8754"/>
                  </a:cubicBezTo>
                  <a:cubicBezTo>
                    <a:pt x="285" y="8754"/>
                    <a:pt x="226" y="8736"/>
                    <a:pt x="172" y="8736"/>
                  </a:cubicBezTo>
                  <a:close/>
                  <a:moveTo>
                    <a:pt x="154" y="9034"/>
                  </a:moveTo>
                  <a:cubicBezTo>
                    <a:pt x="154" y="8998"/>
                    <a:pt x="172" y="8944"/>
                    <a:pt x="172" y="8885"/>
                  </a:cubicBezTo>
                  <a:cubicBezTo>
                    <a:pt x="451" y="8921"/>
                    <a:pt x="735" y="8962"/>
                    <a:pt x="1015" y="8998"/>
                  </a:cubicBezTo>
                  <a:lnTo>
                    <a:pt x="1015" y="9147"/>
                  </a:lnTo>
                  <a:cubicBezTo>
                    <a:pt x="717" y="9111"/>
                    <a:pt x="433" y="9075"/>
                    <a:pt x="154" y="9034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3"/>
            <p:cNvSpPr/>
            <p:nvPr/>
          </p:nvSpPr>
          <p:spPr>
            <a:xfrm rot="-1142674">
              <a:off x="8001219" y="867771"/>
              <a:ext cx="14640" cy="48004"/>
            </a:xfrm>
            <a:custGeom>
              <a:avLst/>
              <a:gdLst/>
              <a:ahLst/>
              <a:cxnLst/>
              <a:rect l="l" t="t" r="r" b="b"/>
              <a:pathLst>
                <a:path w="190" h="623" extrusionOk="0">
                  <a:moveTo>
                    <a:pt x="190" y="0"/>
                  </a:moveTo>
                  <a:lnTo>
                    <a:pt x="55" y="41"/>
                  </a:lnTo>
                  <a:cubicBezTo>
                    <a:pt x="37" y="113"/>
                    <a:pt x="37" y="190"/>
                    <a:pt x="37" y="284"/>
                  </a:cubicBezTo>
                  <a:cubicBezTo>
                    <a:pt x="19" y="397"/>
                    <a:pt x="19" y="492"/>
                    <a:pt x="1" y="604"/>
                  </a:cubicBezTo>
                  <a:lnTo>
                    <a:pt x="149" y="622"/>
                  </a:lnTo>
                  <a:cubicBezTo>
                    <a:pt x="167" y="415"/>
                    <a:pt x="190" y="208"/>
                    <a:pt x="190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3"/>
            <p:cNvSpPr/>
            <p:nvPr/>
          </p:nvSpPr>
          <p:spPr>
            <a:xfrm rot="-1142674">
              <a:off x="8072266" y="829632"/>
              <a:ext cx="17491" cy="65032"/>
            </a:xfrm>
            <a:custGeom>
              <a:avLst/>
              <a:gdLst/>
              <a:ahLst/>
              <a:cxnLst/>
              <a:rect l="l" t="t" r="r" b="b"/>
              <a:pathLst>
                <a:path w="227" h="844" extrusionOk="0">
                  <a:moveTo>
                    <a:pt x="226" y="1"/>
                  </a:moveTo>
                  <a:lnTo>
                    <a:pt x="73" y="19"/>
                  </a:lnTo>
                  <a:cubicBezTo>
                    <a:pt x="55" y="303"/>
                    <a:pt x="19" y="564"/>
                    <a:pt x="1" y="825"/>
                  </a:cubicBezTo>
                  <a:lnTo>
                    <a:pt x="150" y="843"/>
                  </a:lnTo>
                  <a:cubicBezTo>
                    <a:pt x="150" y="753"/>
                    <a:pt x="168" y="659"/>
                    <a:pt x="168" y="564"/>
                  </a:cubicBezTo>
                  <a:cubicBezTo>
                    <a:pt x="186" y="375"/>
                    <a:pt x="208" y="190"/>
                    <a:pt x="226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3"/>
            <p:cNvSpPr/>
            <p:nvPr/>
          </p:nvSpPr>
          <p:spPr>
            <a:xfrm rot="-1142674">
              <a:off x="8024034" y="855401"/>
              <a:ext cx="16104" cy="53551"/>
            </a:xfrm>
            <a:custGeom>
              <a:avLst/>
              <a:gdLst/>
              <a:ahLst/>
              <a:cxnLst/>
              <a:rect l="l" t="t" r="r" b="b"/>
              <a:pathLst>
                <a:path w="209" h="695" extrusionOk="0">
                  <a:moveTo>
                    <a:pt x="208" y="0"/>
                  </a:moveTo>
                  <a:lnTo>
                    <a:pt x="55" y="36"/>
                  </a:lnTo>
                  <a:cubicBezTo>
                    <a:pt x="37" y="244"/>
                    <a:pt x="19" y="469"/>
                    <a:pt x="1" y="676"/>
                  </a:cubicBezTo>
                  <a:lnTo>
                    <a:pt x="149" y="694"/>
                  </a:lnTo>
                  <a:cubicBezTo>
                    <a:pt x="167" y="451"/>
                    <a:pt x="185" y="226"/>
                    <a:pt x="208" y="0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3"/>
            <p:cNvSpPr/>
            <p:nvPr/>
          </p:nvSpPr>
          <p:spPr>
            <a:xfrm rot="-1142674">
              <a:off x="8050760" y="841537"/>
              <a:ext cx="16104" cy="59485"/>
            </a:xfrm>
            <a:custGeom>
              <a:avLst/>
              <a:gdLst/>
              <a:ahLst/>
              <a:cxnLst/>
              <a:rect l="l" t="t" r="r" b="b"/>
              <a:pathLst>
                <a:path w="209" h="772" extrusionOk="0">
                  <a:moveTo>
                    <a:pt x="208" y="1"/>
                  </a:moveTo>
                  <a:lnTo>
                    <a:pt x="59" y="23"/>
                  </a:lnTo>
                  <a:cubicBezTo>
                    <a:pt x="37" y="267"/>
                    <a:pt x="19" y="510"/>
                    <a:pt x="1" y="753"/>
                  </a:cubicBezTo>
                  <a:lnTo>
                    <a:pt x="150" y="771"/>
                  </a:lnTo>
                  <a:cubicBezTo>
                    <a:pt x="172" y="510"/>
                    <a:pt x="190" y="249"/>
                    <a:pt x="208" y="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3"/>
            <p:cNvSpPr/>
            <p:nvPr/>
          </p:nvSpPr>
          <p:spPr>
            <a:xfrm rot="-1142674">
              <a:off x="8235626" y="730441"/>
              <a:ext cx="47618" cy="86915"/>
            </a:xfrm>
            <a:custGeom>
              <a:avLst/>
              <a:gdLst/>
              <a:ahLst/>
              <a:cxnLst/>
              <a:rect l="l" t="t" r="r" b="b"/>
              <a:pathLst>
                <a:path w="618" h="1128" extrusionOk="0">
                  <a:moveTo>
                    <a:pt x="618" y="1"/>
                  </a:moveTo>
                  <a:lnTo>
                    <a:pt x="298" y="55"/>
                  </a:lnTo>
                  <a:cubicBezTo>
                    <a:pt x="244" y="298"/>
                    <a:pt x="167" y="546"/>
                    <a:pt x="113" y="790"/>
                  </a:cubicBezTo>
                  <a:cubicBezTo>
                    <a:pt x="95" y="902"/>
                    <a:pt x="0" y="1128"/>
                    <a:pt x="167" y="1128"/>
                  </a:cubicBezTo>
                  <a:cubicBezTo>
                    <a:pt x="320" y="1128"/>
                    <a:pt x="356" y="997"/>
                    <a:pt x="375" y="884"/>
                  </a:cubicBezTo>
                  <a:cubicBezTo>
                    <a:pt x="469" y="582"/>
                    <a:pt x="546" y="280"/>
                    <a:pt x="618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3"/>
            <p:cNvSpPr/>
            <p:nvPr/>
          </p:nvSpPr>
          <p:spPr>
            <a:xfrm rot="-1142674">
              <a:off x="8111089" y="765400"/>
              <a:ext cx="142162" cy="105639"/>
            </a:xfrm>
            <a:custGeom>
              <a:avLst/>
              <a:gdLst/>
              <a:ahLst/>
              <a:cxnLst/>
              <a:rect l="l" t="t" r="r" b="b"/>
              <a:pathLst>
                <a:path w="1845" h="1371" extrusionOk="0">
                  <a:moveTo>
                    <a:pt x="1844" y="0"/>
                  </a:moveTo>
                  <a:lnTo>
                    <a:pt x="226" y="280"/>
                  </a:lnTo>
                  <a:cubicBezTo>
                    <a:pt x="172" y="469"/>
                    <a:pt x="113" y="677"/>
                    <a:pt x="41" y="861"/>
                  </a:cubicBezTo>
                  <a:cubicBezTo>
                    <a:pt x="0" y="1033"/>
                    <a:pt x="41" y="1105"/>
                    <a:pt x="208" y="1163"/>
                  </a:cubicBezTo>
                  <a:cubicBezTo>
                    <a:pt x="415" y="1217"/>
                    <a:pt x="622" y="1276"/>
                    <a:pt x="830" y="1330"/>
                  </a:cubicBezTo>
                  <a:lnTo>
                    <a:pt x="1465" y="1371"/>
                  </a:lnTo>
                  <a:cubicBezTo>
                    <a:pt x="1578" y="902"/>
                    <a:pt x="1709" y="451"/>
                    <a:pt x="1844" y="0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3"/>
            <p:cNvSpPr/>
            <p:nvPr/>
          </p:nvSpPr>
          <p:spPr>
            <a:xfrm rot="-1142674">
              <a:off x="7870214" y="856600"/>
              <a:ext cx="623509" cy="716280"/>
            </a:xfrm>
            <a:custGeom>
              <a:avLst/>
              <a:gdLst/>
              <a:ahLst/>
              <a:cxnLst/>
              <a:rect l="l" t="t" r="r" b="b"/>
              <a:pathLst>
                <a:path w="8092" h="9296" extrusionOk="0">
                  <a:moveTo>
                    <a:pt x="8092" y="1"/>
                  </a:moveTo>
                  <a:lnTo>
                    <a:pt x="0" y="132"/>
                  </a:lnTo>
                  <a:lnTo>
                    <a:pt x="1276" y="8678"/>
                  </a:lnTo>
                  <a:lnTo>
                    <a:pt x="1276" y="8678"/>
                  </a:lnTo>
                  <a:cubicBezTo>
                    <a:pt x="1352" y="8994"/>
                    <a:pt x="2646" y="9296"/>
                    <a:pt x="4188" y="9296"/>
                  </a:cubicBezTo>
                  <a:cubicBezTo>
                    <a:pt x="5766" y="9296"/>
                    <a:pt x="7005" y="8994"/>
                    <a:pt x="7059" y="8678"/>
                  </a:cubicBezTo>
                  <a:lnTo>
                    <a:pt x="7059" y="8678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3"/>
            <p:cNvSpPr/>
            <p:nvPr/>
          </p:nvSpPr>
          <p:spPr>
            <a:xfrm rot="-1142674">
              <a:off x="7892645" y="962025"/>
              <a:ext cx="594999" cy="544299"/>
            </a:xfrm>
            <a:custGeom>
              <a:avLst/>
              <a:gdLst/>
              <a:ahLst/>
              <a:cxnLst/>
              <a:rect l="l" t="t" r="r" b="b"/>
              <a:pathLst>
                <a:path w="7722" h="7064" extrusionOk="0">
                  <a:moveTo>
                    <a:pt x="960" y="6500"/>
                  </a:moveTo>
                  <a:cubicBezTo>
                    <a:pt x="1524" y="6591"/>
                    <a:pt x="4152" y="7064"/>
                    <a:pt x="6951" y="6442"/>
                  </a:cubicBezTo>
                  <a:lnTo>
                    <a:pt x="7704" y="167"/>
                  </a:lnTo>
                  <a:lnTo>
                    <a:pt x="7722" y="0"/>
                  </a:lnTo>
                  <a:cubicBezTo>
                    <a:pt x="7722" y="0"/>
                    <a:pt x="5355" y="807"/>
                    <a:pt x="0" y="13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3"/>
            <p:cNvSpPr/>
            <p:nvPr/>
          </p:nvSpPr>
          <p:spPr>
            <a:xfrm rot="-1142674">
              <a:off x="7900982" y="1009151"/>
              <a:ext cx="581900" cy="456151"/>
            </a:xfrm>
            <a:custGeom>
              <a:avLst/>
              <a:gdLst/>
              <a:ahLst/>
              <a:cxnLst/>
              <a:rect l="l" t="t" r="r" b="b"/>
              <a:pathLst>
                <a:path w="7552" h="5920" extrusionOk="0">
                  <a:moveTo>
                    <a:pt x="790" y="5451"/>
                  </a:moveTo>
                  <a:cubicBezTo>
                    <a:pt x="1353" y="5545"/>
                    <a:pt x="4134" y="5919"/>
                    <a:pt x="6916" y="5392"/>
                  </a:cubicBezTo>
                  <a:lnTo>
                    <a:pt x="7551" y="1"/>
                  </a:lnTo>
                  <a:cubicBezTo>
                    <a:pt x="7420" y="41"/>
                    <a:pt x="5090" y="677"/>
                    <a:pt x="1" y="114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3"/>
            <p:cNvSpPr/>
            <p:nvPr/>
          </p:nvSpPr>
          <p:spPr>
            <a:xfrm rot="-1142674">
              <a:off x="8031861" y="1265865"/>
              <a:ext cx="59485" cy="88225"/>
            </a:xfrm>
            <a:custGeom>
              <a:avLst/>
              <a:gdLst/>
              <a:ahLst/>
              <a:cxnLst/>
              <a:rect l="l" t="t" r="r" b="b"/>
              <a:pathLst>
                <a:path w="772" h="1145" extrusionOk="0">
                  <a:moveTo>
                    <a:pt x="772" y="582"/>
                  </a:moveTo>
                  <a:cubicBezTo>
                    <a:pt x="772" y="902"/>
                    <a:pt x="605" y="1145"/>
                    <a:pt x="397" y="1145"/>
                  </a:cubicBezTo>
                  <a:cubicBezTo>
                    <a:pt x="172" y="1145"/>
                    <a:pt x="1" y="902"/>
                    <a:pt x="1" y="582"/>
                  </a:cubicBezTo>
                  <a:cubicBezTo>
                    <a:pt x="1" y="261"/>
                    <a:pt x="172" y="0"/>
                    <a:pt x="397" y="0"/>
                  </a:cubicBezTo>
                  <a:cubicBezTo>
                    <a:pt x="605" y="0"/>
                    <a:pt x="772" y="261"/>
                    <a:pt x="772" y="582"/>
                  </a:cubicBezTo>
                  <a:close/>
                </a:path>
              </a:pathLst>
            </a:custGeom>
            <a:solidFill>
              <a:srgbClr val="D1A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3"/>
            <p:cNvSpPr/>
            <p:nvPr/>
          </p:nvSpPr>
          <p:spPr>
            <a:xfrm rot="-1142674">
              <a:off x="8381568" y="1275049"/>
              <a:ext cx="32054" cy="33364"/>
            </a:xfrm>
            <a:custGeom>
              <a:avLst/>
              <a:gdLst/>
              <a:ahLst/>
              <a:cxnLst/>
              <a:rect l="l" t="t" r="r" b="b"/>
              <a:pathLst>
                <a:path w="416" h="433" extrusionOk="0">
                  <a:moveTo>
                    <a:pt x="415" y="208"/>
                  </a:moveTo>
                  <a:cubicBezTo>
                    <a:pt x="415" y="320"/>
                    <a:pt x="339" y="433"/>
                    <a:pt x="226" y="433"/>
                  </a:cubicBezTo>
                  <a:cubicBezTo>
                    <a:pt x="113" y="433"/>
                    <a:pt x="1" y="338"/>
                    <a:pt x="1" y="226"/>
                  </a:cubicBezTo>
                  <a:cubicBezTo>
                    <a:pt x="1" y="113"/>
                    <a:pt x="95" y="23"/>
                    <a:pt x="208" y="23"/>
                  </a:cubicBezTo>
                  <a:cubicBezTo>
                    <a:pt x="321" y="0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 rot="-1142674">
              <a:off x="8206329" y="1087209"/>
              <a:ext cx="33441" cy="32054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15" y="208"/>
                  </a:moveTo>
                  <a:cubicBezTo>
                    <a:pt x="433" y="321"/>
                    <a:pt x="338" y="415"/>
                    <a:pt x="226" y="415"/>
                  </a:cubicBezTo>
                  <a:cubicBezTo>
                    <a:pt x="113" y="415"/>
                    <a:pt x="18" y="339"/>
                    <a:pt x="0" y="208"/>
                  </a:cubicBezTo>
                  <a:cubicBezTo>
                    <a:pt x="0" y="95"/>
                    <a:pt x="95" y="0"/>
                    <a:pt x="208" y="0"/>
                  </a:cubicBezTo>
                  <a:cubicBezTo>
                    <a:pt x="320" y="0"/>
                    <a:pt x="415" y="77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 rot="-1142674">
              <a:off x="8175850" y="1193977"/>
              <a:ext cx="16027" cy="17491"/>
            </a:xfrm>
            <a:custGeom>
              <a:avLst/>
              <a:gdLst/>
              <a:ahLst/>
              <a:cxnLst/>
              <a:rect l="l" t="t" r="r" b="b"/>
              <a:pathLst>
                <a:path w="208" h="227" extrusionOk="0">
                  <a:moveTo>
                    <a:pt x="208" y="114"/>
                  </a:moveTo>
                  <a:cubicBezTo>
                    <a:pt x="208" y="168"/>
                    <a:pt x="154" y="204"/>
                    <a:pt x="95" y="204"/>
                  </a:cubicBezTo>
                  <a:cubicBezTo>
                    <a:pt x="41" y="226"/>
                    <a:pt x="1" y="168"/>
                    <a:pt x="1" y="114"/>
                  </a:cubicBezTo>
                  <a:cubicBezTo>
                    <a:pt x="1" y="55"/>
                    <a:pt x="41" y="19"/>
                    <a:pt x="95" y="19"/>
                  </a:cubicBezTo>
                  <a:cubicBezTo>
                    <a:pt x="154" y="1"/>
                    <a:pt x="208" y="55"/>
                    <a:pt x="208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 rot="-1142674">
              <a:off x="8348587" y="977643"/>
              <a:ext cx="20188" cy="21575"/>
            </a:xfrm>
            <a:custGeom>
              <a:avLst/>
              <a:gdLst/>
              <a:ahLst/>
              <a:cxnLst/>
              <a:rect l="l" t="t" r="r" b="b"/>
              <a:pathLst>
                <a:path w="262" h="280" extrusionOk="0">
                  <a:moveTo>
                    <a:pt x="262" y="131"/>
                  </a:moveTo>
                  <a:cubicBezTo>
                    <a:pt x="262" y="203"/>
                    <a:pt x="208" y="280"/>
                    <a:pt x="131" y="280"/>
                  </a:cubicBezTo>
                  <a:cubicBezTo>
                    <a:pt x="59" y="280"/>
                    <a:pt x="0" y="226"/>
                    <a:pt x="0" y="149"/>
                  </a:cubicBezTo>
                  <a:cubicBezTo>
                    <a:pt x="0" y="72"/>
                    <a:pt x="59" y="18"/>
                    <a:pt x="131" y="18"/>
                  </a:cubicBezTo>
                  <a:cubicBezTo>
                    <a:pt x="208" y="0"/>
                    <a:pt x="262" y="72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 rot="-1142674">
              <a:off x="8303978" y="1200100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0" y="131"/>
                  </a:moveTo>
                  <a:cubicBezTo>
                    <a:pt x="338" y="208"/>
                    <a:pt x="298" y="303"/>
                    <a:pt x="226" y="321"/>
                  </a:cubicBezTo>
                  <a:cubicBezTo>
                    <a:pt x="131" y="339"/>
                    <a:pt x="54" y="303"/>
                    <a:pt x="36" y="208"/>
                  </a:cubicBezTo>
                  <a:cubicBezTo>
                    <a:pt x="0" y="131"/>
                    <a:pt x="54" y="59"/>
                    <a:pt x="131" y="19"/>
                  </a:cubicBezTo>
                  <a:cubicBezTo>
                    <a:pt x="208" y="1"/>
                    <a:pt x="298" y="59"/>
                    <a:pt x="320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 rot="-1142674">
              <a:off x="8011320" y="1097579"/>
              <a:ext cx="26121" cy="26121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21" y="131"/>
                  </a:moveTo>
                  <a:cubicBezTo>
                    <a:pt x="339" y="208"/>
                    <a:pt x="298" y="284"/>
                    <a:pt x="226" y="320"/>
                  </a:cubicBezTo>
                  <a:cubicBezTo>
                    <a:pt x="131" y="338"/>
                    <a:pt x="55" y="302"/>
                    <a:pt x="37" y="208"/>
                  </a:cubicBezTo>
                  <a:cubicBezTo>
                    <a:pt x="1" y="131"/>
                    <a:pt x="55" y="36"/>
                    <a:pt x="131" y="18"/>
                  </a:cubicBezTo>
                  <a:cubicBezTo>
                    <a:pt x="208" y="0"/>
                    <a:pt x="298" y="36"/>
                    <a:pt x="321" y="13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 rot="-1142674">
              <a:off x="8102048" y="1113251"/>
              <a:ext cx="38989" cy="39374"/>
            </a:xfrm>
            <a:custGeom>
              <a:avLst/>
              <a:gdLst/>
              <a:ahLst/>
              <a:cxnLst/>
              <a:rect l="l" t="t" r="r" b="b"/>
              <a:pathLst>
                <a:path w="506" h="511" extrusionOk="0">
                  <a:moveTo>
                    <a:pt x="506" y="249"/>
                  </a:moveTo>
                  <a:cubicBezTo>
                    <a:pt x="506" y="397"/>
                    <a:pt x="393" y="510"/>
                    <a:pt x="262" y="510"/>
                  </a:cubicBezTo>
                  <a:cubicBezTo>
                    <a:pt x="114" y="510"/>
                    <a:pt x="1" y="415"/>
                    <a:pt x="1" y="267"/>
                  </a:cubicBezTo>
                  <a:cubicBezTo>
                    <a:pt x="1" y="136"/>
                    <a:pt x="96" y="23"/>
                    <a:pt x="244" y="23"/>
                  </a:cubicBezTo>
                  <a:cubicBezTo>
                    <a:pt x="375" y="1"/>
                    <a:pt x="488" y="113"/>
                    <a:pt x="506" y="249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 rot="-1142674">
              <a:off x="8235490" y="1256480"/>
              <a:ext cx="85528" cy="128601"/>
            </a:xfrm>
            <a:custGeom>
              <a:avLst/>
              <a:gdLst/>
              <a:ahLst/>
              <a:cxnLst/>
              <a:rect l="l" t="t" r="r" b="b"/>
              <a:pathLst>
                <a:path w="1110" h="1669" extrusionOk="0">
                  <a:moveTo>
                    <a:pt x="564" y="1"/>
                  </a:moveTo>
                  <a:cubicBezTo>
                    <a:pt x="582" y="542"/>
                    <a:pt x="772" y="790"/>
                    <a:pt x="1110" y="826"/>
                  </a:cubicBezTo>
                  <a:cubicBezTo>
                    <a:pt x="754" y="862"/>
                    <a:pt x="564" y="1105"/>
                    <a:pt x="528" y="1669"/>
                  </a:cubicBezTo>
                  <a:cubicBezTo>
                    <a:pt x="510" y="1128"/>
                    <a:pt x="357" y="844"/>
                    <a:pt x="1" y="808"/>
                  </a:cubicBezTo>
                  <a:cubicBezTo>
                    <a:pt x="339" y="767"/>
                    <a:pt x="546" y="542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 rot="-1142674">
              <a:off x="8292304" y="1031165"/>
              <a:ext cx="110185" cy="150483"/>
            </a:xfrm>
            <a:custGeom>
              <a:avLst/>
              <a:gdLst/>
              <a:ahLst/>
              <a:cxnLst/>
              <a:rect l="l" t="t" r="r" b="b"/>
              <a:pathLst>
                <a:path w="1430" h="1953" extrusionOk="0">
                  <a:moveTo>
                    <a:pt x="848" y="1"/>
                  </a:moveTo>
                  <a:cubicBezTo>
                    <a:pt x="789" y="654"/>
                    <a:pt x="997" y="956"/>
                    <a:pt x="1430" y="1069"/>
                  </a:cubicBezTo>
                  <a:cubicBezTo>
                    <a:pt x="979" y="1051"/>
                    <a:pt x="695" y="1312"/>
                    <a:pt x="582" y="1952"/>
                  </a:cubicBezTo>
                  <a:cubicBezTo>
                    <a:pt x="641" y="1312"/>
                    <a:pt x="469" y="956"/>
                    <a:pt x="1" y="880"/>
                  </a:cubicBezTo>
                  <a:cubicBezTo>
                    <a:pt x="451" y="880"/>
                    <a:pt x="735" y="636"/>
                    <a:pt x="848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 rot="-1142674">
              <a:off x="7948199" y="1118950"/>
              <a:ext cx="266139" cy="490824"/>
            </a:xfrm>
            <a:custGeom>
              <a:avLst/>
              <a:gdLst/>
              <a:ahLst/>
              <a:cxnLst/>
              <a:rect l="l" t="t" r="r" b="b"/>
              <a:pathLst>
                <a:path w="3454" h="6370" extrusionOk="0">
                  <a:moveTo>
                    <a:pt x="1" y="262"/>
                  </a:moveTo>
                  <a:lnTo>
                    <a:pt x="826" y="5806"/>
                  </a:lnTo>
                  <a:lnTo>
                    <a:pt x="826" y="5806"/>
                  </a:lnTo>
                  <a:cubicBezTo>
                    <a:pt x="880" y="6032"/>
                    <a:pt x="1579" y="6257"/>
                    <a:pt x="2570" y="6370"/>
                  </a:cubicBezTo>
                  <a:cubicBezTo>
                    <a:pt x="2629" y="6235"/>
                    <a:pt x="2683" y="6104"/>
                    <a:pt x="2742" y="5973"/>
                  </a:cubicBezTo>
                  <a:cubicBezTo>
                    <a:pt x="3210" y="4769"/>
                    <a:pt x="3454" y="3552"/>
                    <a:pt x="3156" y="2313"/>
                  </a:cubicBezTo>
                  <a:cubicBezTo>
                    <a:pt x="2796" y="807"/>
                    <a:pt x="1407" y="0"/>
                    <a:pt x="1" y="26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 rot="-1142674">
              <a:off x="8110908" y="863095"/>
              <a:ext cx="201184" cy="23039"/>
            </a:xfrm>
            <a:custGeom>
              <a:avLst/>
              <a:gdLst/>
              <a:ahLst/>
              <a:cxnLst/>
              <a:rect l="l" t="t" r="r" b="b"/>
              <a:pathLst>
                <a:path w="2611" h="299" extrusionOk="0">
                  <a:moveTo>
                    <a:pt x="1561" y="1"/>
                  </a:moveTo>
                  <a:cubicBezTo>
                    <a:pt x="1484" y="1"/>
                    <a:pt x="1407" y="19"/>
                    <a:pt x="1317" y="19"/>
                  </a:cubicBezTo>
                  <a:lnTo>
                    <a:pt x="1069" y="19"/>
                  </a:lnTo>
                  <a:cubicBezTo>
                    <a:pt x="997" y="37"/>
                    <a:pt x="921" y="37"/>
                    <a:pt x="844" y="37"/>
                  </a:cubicBezTo>
                  <a:cubicBezTo>
                    <a:pt x="772" y="55"/>
                    <a:pt x="695" y="55"/>
                    <a:pt x="618" y="73"/>
                  </a:cubicBezTo>
                  <a:cubicBezTo>
                    <a:pt x="546" y="73"/>
                    <a:pt x="488" y="73"/>
                    <a:pt x="416" y="91"/>
                  </a:cubicBezTo>
                  <a:cubicBezTo>
                    <a:pt x="357" y="91"/>
                    <a:pt x="303" y="113"/>
                    <a:pt x="244" y="113"/>
                  </a:cubicBezTo>
                  <a:cubicBezTo>
                    <a:pt x="208" y="131"/>
                    <a:pt x="150" y="131"/>
                    <a:pt x="114" y="149"/>
                  </a:cubicBezTo>
                  <a:cubicBezTo>
                    <a:pt x="78" y="149"/>
                    <a:pt x="55" y="149"/>
                    <a:pt x="37" y="167"/>
                  </a:cubicBezTo>
                  <a:lnTo>
                    <a:pt x="1" y="167"/>
                  </a:lnTo>
                  <a:cubicBezTo>
                    <a:pt x="1" y="167"/>
                    <a:pt x="19" y="167"/>
                    <a:pt x="37" y="186"/>
                  </a:cubicBezTo>
                  <a:cubicBezTo>
                    <a:pt x="55" y="186"/>
                    <a:pt x="78" y="186"/>
                    <a:pt x="114" y="204"/>
                  </a:cubicBezTo>
                  <a:cubicBezTo>
                    <a:pt x="190" y="204"/>
                    <a:pt x="303" y="226"/>
                    <a:pt x="416" y="244"/>
                  </a:cubicBezTo>
                  <a:cubicBezTo>
                    <a:pt x="546" y="262"/>
                    <a:pt x="695" y="280"/>
                    <a:pt x="844" y="280"/>
                  </a:cubicBezTo>
                  <a:cubicBezTo>
                    <a:pt x="884" y="280"/>
                    <a:pt x="921" y="298"/>
                    <a:pt x="957" y="298"/>
                  </a:cubicBezTo>
                  <a:lnTo>
                    <a:pt x="1092" y="298"/>
                  </a:lnTo>
                  <a:cubicBezTo>
                    <a:pt x="1164" y="298"/>
                    <a:pt x="1259" y="298"/>
                    <a:pt x="1335" y="280"/>
                  </a:cubicBezTo>
                  <a:cubicBezTo>
                    <a:pt x="1430" y="280"/>
                    <a:pt x="1502" y="280"/>
                    <a:pt x="1579" y="262"/>
                  </a:cubicBezTo>
                  <a:cubicBezTo>
                    <a:pt x="1673" y="262"/>
                    <a:pt x="1745" y="262"/>
                    <a:pt x="1822" y="244"/>
                  </a:cubicBezTo>
                  <a:cubicBezTo>
                    <a:pt x="1899" y="226"/>
                    <a:pt x="1971" y="226"/>
                    <a:pt x="2047" y="204"/>
                  </a:cubicBezTo>
                  <a:cubicBezTo>
                    <a:pt x="2124" y="186"/>
                    <a:pt x="2178" y="167"/>
                    <a:pt x="2255" y="149"/>
                  </a:cubicBezTo>
                  <a:cubicBezTo>
                    <a:pt x="2273" y="149"/>
                    <a:pt x="2309" y="131"/>
                    <a:pt x="2331" y="131"/>
                  </a:cubicBezTo>
                  <a:cubicBezTo>
                    <a:pt x="2367" y="131"/>
                    <a:pt x="2386" y="113"/>
                    <a:pt x="2404" y="113"/>
                  </a:cubicBezTo>
                  <a:cubicBezTo>
                    <a:pt x="2462" y="91"/>
                    <a:pt x="2498" y="73"/>
                    <a:pt x="2534" y="55"/>
                  </a:cubicBezTo>
                  <a:cubicBezTo>
                    <a:pt x="2575" y="37"/>
                    <a:pt x="2593" y="37"/>
                    <a:pt x="2611" y="19"/>
                  </a:cubicBezTo>
                  <a:cubicBezTo>
                    <a:pt x="2593" y="19"/>
                    <a:pt x="2575" y="1"/>
                    <a:pt x="2534" y="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 rot="-1142674">
              <a:off x="7502489" y="1131188"/>
              <a:ext cx="697556" cy="660031"/>
            </a:xfrm>
            <a:custGeom>
              <a:avLst/>
              <a:gdLst/>
              <a:ahLst/>
              <a:cxnLst/>
              <a:rect l="l" t="t" r="r" b="b"/>
              <a:pathLst>
                <a:path w="9053" h="8566" extrusionOk="0">
                  <a:moveTo>
                    <a:pt x="208" y="4734"/>
                  </a:moveTo>
                  <a:cubicBezTo>
                    <a:pt x="95" y="4247"/>
                    <a:pt x="1" y="3796"/>
                    <a:pt x="19" y="3328"/>
                  </a:cubicBezTo>
                  <a:cubicBezTo>
                    <a:pt x="77" y="1935"/>
                    <a:pt x="1299" y="830"/>
                    <a:pt x="3007" y="1015"/>
                  </a:cubicBezTo>
                  <a:cubicBezTo>
                    <a:pt x="3643" y="1092"/>
                    <a:pt x="4229" y="997"/>
                    <a:pt x="4810" y="736"/>
                  </a:cubicBezTo>
                  <a:cubicBezTo>
                    <a:pt x="6460" y="1"/>
                    <a:pt x="8340" y="736"/>
                    <a:pt x="8755" y="2408"/>
                  </a:cubicBezTo>
                  <a:cubicBezTo>
                    <a:pt x="9052" y="3553"/>
                    <a:pt x="8809" y="4662"/>
                    <a:pt x="8340" y="5766"/>
                  </a:cubicBezTo>
                  <a:cubicBezTo>
                    <a:pt x="8173" y="6163"/>
                    <a:pt x="7984" y="6537"/>
                    <a:pt x="7758" y="6875"/>
                  </a:cubicBezTo>
                  <a:cubicBezTo>
                    <a:pt x="7290" y="7610"/>
                    <a:pt x="6668" y="7984"/>
                    <a:pt x="5897" y="8043"/>
                  </a:cubicBezTo>
                  <a:cubicBezTo>
                    <a:pt x="5392" y="8079"/>
                    <a:pt x="4882" y="8155"/>
                    <a:pt x="4396" y="8322"/>
                  </a:cubicBezTo>
                  <a:cubicBezTo>
                    <a:pt x="3625" y="8565"/>
                    <a:pt x="2931" y="8399"/>
                    <a:pt x="2291" y="7795"/>
                  </a:cubicBezTo>
                  <a:cubicBezTo>
                    <a:pt x="1484" y="7082"/>
                    <a:pt x="826" y="6217"/>
                    <a:pt x="375" y="5167"/>
                  </a:cubicBezTo>
                  <a:cubicBezTo>
                    <a:pt x="321" y="5018"/>
                    <a:pt x="262" y="4865"/>
                    <a:pt x="208" y="4734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 rot="-1142674">
              <a:off x="7596328" y="1084533"/>
              <a:ext cx="112959" cy="170902"/>
            </a:xfrm>
            <a:custGeom>
              <a:avLst/>
              <a:gdLst/>
              <a:ahLst/>
              <a:cxnLst/>
              <a:rect l="l" t="t" r="r" b="b"/>
              <a:pathLst>
                <a:path w="1466" h="2218" extrusionOk="0">
                  <a:moveTo>
                    <a:pt x="1353" y="1353"/>
                  </a:moveTo>
                  <a:cubicBezTo>
                    <a:pt x="1299" y="1127"/>
                    <a:pt x="1299" y="902"/>
                    <a:pt x="1276" y="676"/>
                  </a:cubicBezTo>
                  <a:cubicBezTo>
                    <a:pt x="1240" y="397"/>
                    <a:pt x="1186" y="95"/>
                    <a:pt x="902" y="41"/>
                  </a:cubicBezTo>
                  <a:cubicBezTo>
                    <a:pt x="789" y="0"/>
                    <a:pt x="659" y="59"/>
                    <a:pt x="546" y="95"/>
                  </a:cubicBezTo>
                  <a:cubicBezTo>
                    <a:pt x="546" y="113"/>
                    <a:pt x="528" y="113"/>
                    <a:pt x="528" y="113"/>
                  </a:cubicBezTo>
                  <a:cubicBezTo>
                    <a:pt x="303" y="208"/>
                    <a:pt x="1" y="302"/>
                    <a:pt x="172" y="582"/>
                  </a:cubicBezTo>
                  <a:cubicBezTo>
                    <a:pt x="339" y="884"/>
                    <a:pt x="510" y="1186"/>
                    <a:pt x="677" y="1483"/>
                  </a:cubicBezTo>
                  <a:cubicBezTo>
                    <a:pt x="771" y="1655"/>
                    <a:pt x="884" y="1821"/>
                    <a:pt x="848" y="2029"/>
                  </a:cubicBezTo>
                  <a:cubicBezTo>
                    <a:pt x="884" y="2105"/>
                    <a:pt x="884" y="2218"/>
                    <a:pt x="997" y="2218"/>
                  </a:cubicBezTo>
                  <a:cubicBezTo>
                    <a:pt x="1091" y="2218"/>
                    <a:pt x="1127" y="2141"/>
                    <a:pt x="1164" y="2087"/>
                  </a:cubicBezTo>
                  <a:cubicBezTo>
                    <a:pt x="1204" y="2029"/>
                    <a:pt x="1240" y="1975"/>
                    <a:pt x="1276" y="1934"/>
                  </a:cubicBezTo>
                  <a:lnTo>
                    <a:pt x="1276" y="1934"/>
                  </a:lnTo>
                  <a:cubicBezTo>
                    <a:pt x="1317" y="1862"/>
                    <a:pt x="1371" y="1785"/>
                    <a:pt x="1430" y="1731"/>
                  </a:cubicBezTo>
                  <a:cubicBezTo>
                    <a:pt x="1466" y="1673"/>
                    <a:pt x="1353" y="1429"/>
                    <a:pt x="1353" y="135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 rot="-1142674">
              <a:off x="7479601" y="1082898"/>
              <a:ext cx="380793" cy="206732"/>
            </a:xfrm>
            <a:custGeom>
              <a:avLst/>
              <a:gdLst/>
              <a:ahLst/>
              <a:cxnLst/>
              <a:rect l="l" t="t" r="r" b="b"/>
              <a:pathLst>
                <a:path w="4942" h="2683" extrusionOk="0">
                  <a:moveTo>
                    <a:pt x="4923" y="37"/>
                  </a:moveTo>
                  <a:cubicBezTo>
                    <a:pt x="4883" y="1"/>
                    <a:pt x="4829" y="37"/>
                    <a:pt x="4788" y="55"/>
                  </a:cubicBezTo>
                  <a:cubicBezTo>
                    <a:pt x="4225" y="244"/>
                    <a:pt x="3756" y="600"/>
                    <a:pt x="3364" y="1033"/>
                  </a:cubicBezTo>
                  <a:cubicBezTo>
                    <a:pt x="3210" y="1200"/>
                    <a:pt x="3080" y="1407"/>
                    <a:pt x="2985" y="1615"/>
                  </a:cubicBezTo>
                  <a:cubicBezTo>
                    <a:pt x="2913" y="1781"/>
                    <a:pt x="2872" y="2029"/>
                    <a:pt x="2629" y="1876"/>
                  </a:cubicBezTo>
                  <a:cubicBezTo>
                    <a:pt x="2444" y="1745"/>
                    <a:pt x="2273" y="1538"/>
                    <a:pt x="2083" y="1407"/>
                  </a:cubicBezTo>
                  <a:cubicBezTo>
                    <a:pt x="1881" y="1240"/>
                    <a:pt x="1673" y="1105"/>
                    <a:pt x="1466" y="992"/>
                  </a:cubicBezTo>
                  <a:cubicBezTo>
                    <a:pt x="1240" y="862"/>
                    <a:pt x="1015" y="749"/>
                    <a:pt x="790" y="654"/>
                  </a:cubicBezTo>
                  <a:cubicBezTo>
                    <a:pt x="618" y="600"/>
                    <a:pt x="1" y="298"/>
                    <a:pt x="95" y="695"/>
                  </a:cubicBezTo>
                  <a:cubicBezTo>
                    <a:pt x="168" y="974"/>
                    <a:pt x="470" y="1240"/>
                    <a:pt x="659" y="1443"/>
                  </a:cubicBezTo>
                  <a:cubicBezTo>
                    <a:pt x="979" y="1840"/>
                    <a:pt x="1353" y="2214"/>
                    <a:pt x="1840" y="2385"/>
                  </a:cubicBezTo>
                  <a:cubicBezTo>
                    <a:pt x="2742" y="2683"/>
                    <a:pt x="3963" y="2214"/>
                    <a:pt x="4432" y="1407"/>
                  </a:cubicBezTo>
                  <a:cubicBezTo>
                    <a:pt x="4657" y="1033"/>
                    <a:pt x="4770" y="582"/>
                    <a:pt x="4901" y="168"/>
                  </a:cubicBezTo>
                  <a:cubicBezTo>
                    <a:pt x="4923" y="131"/>
                    <a:pt x="4941" y="55"/>
                    <a:pt x="4923" y="37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 rot="-1142674">
              <a:off x="7885231" y="1144880"/>
              <a:ext cx="105639" cy="47695"/>
            </a:xfrm>
            <a:custGeom>
              <a:avLst/>
              <a:gdLst/>
              <a:ahLst/>
              <a:cxnLst/>
              <a:rect l="l" t="t" r="r" b="b"/>
              <a:pathLst>
                <a:path w="1371" h="619" extrusionOk="0">
                  <a:moveTo>
                    <a:pt x="244" y="1"/>
                  </a:moveTo>
                  <a:cubicBezTo>
                    <a:pt x="226" y="1"/>
                    <a:pt x="203" y="1"/>
                    <a:pt x="185" y="19"/>
                  </a:cubicBezTo>
                  <a:lnTo>
                    <a:pt x="131" y="19"/>
                  </a:lnTo>
                  <a:cubicBezTo>
                    <a:pt x="113" y="37"/>
                    <a:pt x="73" y="37"/>
                    <a:pt x="55" y="55"/>
                  </a:cubicBezTo>
                  <a:cubicBezTo>
                    <a:pt x="19" y="55"/>
                    <a:pt x="1" y="77"/>
                    <a:pt x="1" y="77"/>
                  </a:cubicBezTo>
                  <a:cubicBezTo>
                    <a:pt x="1" y="77"/>
                    <a:pt x="19" y="95"/>
                    <a:pt x="55" y="95"/>
                  </a:cubicBezTo>
                  <a:cubicBezTo>
                    <a:pt x="73" y="113"/>
                    <a:pt x="91" y="113"/>
                    <a:pt x="91" y="113"/>
                  </a:cubicBezTo>
                  <a:cubicBezTo>
                    <a:pt x="113" y="113"/>
                    <a:pt x="131" y="131"/>
                    <a:pt x="131" y="131"/>
                  </a:cubicBezTo>
                  <a:cubicBezTo>
                    <a:pt x="149" y="131"/>
                    <a:pt x="167" y="131"/>
                    <a:pt x="185" y="149"/>
                  </a:cubicBezTo>
                  <a:cubicBezTo>
                    <a:pt x="185" y="149"/>
                    <a:pt x="203" y="149"/>
                    <a:pt x="226" y="167"/>
                  </a:cubicBezTo>
                  <a:cubicBezTo>
                    <a:pt x="262" y="167"/>
                    <a:pt x="280" y="190"/>
                    <a:pt x="316" y="208"/>
                  </a:cubicBezTo>
                  <a:cubicBezTo>
                    <a:pt x="357" y="208"/>
                    <a:pt x="393" y="226"/>
                    <a:pt x="429" y="244"/>
                  </a:cubicBezTo>
                  <a:cubicBezTo>
                    <a:pt x="451" y="262"/>
                    <a:pt x="469" y="262"/>
                    <a:pt x="487" y="280"/>
                  </a:cubicBezTo>
                  <a:cubicBezTo>
                    <a:pt x="505" y="280"/>
                    <a:pt x="524" y="303"/>
                    <a:pt x="542" y="303"/>
                  </a:cubicBezTo>
                  <a:cubicBezTo>
                    <a:pt x="600" y="321"/>
                    <a:pt x="636" y="339"/>
                    <a:pt x="677" y="357"/>
                  </a:cubicBezTo>
                  <a:cubicBezTo>
                    <a:pt x="713" y="375"/>
                    <a:pt x="749" y="393"/>
                    <a:pt x="789" y="415"/>
                  </a:cubicBezTo>
                  <a:cubicBezTo>
                    <a:pt x="826" y="433"/>
                    <a:pt x="880" y="451"/>
                    <a:pt x="920" y="469"/>
                  </a:cubicBezTo>
                  <a:cubicBezTo>
                    <a:pt x="956" y="487"/>
                    <a:pt x="992" y="505"/>
                    <a:pt x="1033" y="528"/>
                  </a:cubicBezTo>
                  <a:cubicBezTo>
                    <a:pt x="1069" y="528"/>
                    <a:pt x="1105" y="546"/>
                    <a:pt x="1146" y="564"/>
                  </a:cubicBezTo>
                  <a:cubicBezTo>
                    <a:pt x="1200" y="582"/>
                    <a:pt x="1258" y="600"/>
                    <a:pt x="1312" y="600"/>
                  </a:cubicBezTo>
                  <a:cubicBezTo>
                    <a:pt x="1353" y="618"/>
                    <a:pt x="1371" y="618"/>
                    <a:pt x="1371" y="618"/>
                  </a:cubicBezTo>
                  <a:cubicBezTo>
                    <a:pt x="1371" y="618"/>
                    <a:pt x="1371" y="600"/>
                    <a:pt x="1330" y="564"/>
                  </a:cubicBezTo>
                  <a:cubicBezTo>
                    <a:pt x="1312" y="528"/>
                    <a:pt x="1276" y="469"/>
                    <a:pt x="1218" y="433"/>
                  </a:cubicBezTo>
                  <a:cubicBezTo>
                    <a:pt x="1182" y="375"/>
                    <a:pt x="1105" y="321"/>
                    <a:pt x="1033" y="262"/>
                  </a:cubicBezTo>
                  <a:cubicBezTo>
                    <a:pt x="992" y="226"/>
                    <a:pt x="956" y="208"/>
                    <a:pt x="920" y="167"/>
                  </a:cubicBezTo>
                  <a:cubicBezTo>
                    <a:pt x="880" y="149"/>
                    <a:pt x="826" y="131"/>
                    <a:pt x="789" y="113"/>
                  </a:cubicBezTo>
                  <a:cubicBezTo>
                    <a:pt x="749" y="95"/>
                    <a:pt x="695" y="77"/>
                    <a:pt x="654" y="55"/>
                  </a:cubicBezTo>
                  <a:cubicBezTo>
                    <a:pt x="600" y="37"/>
                    <a:pt x="542" y="19"/>
                    <a:pt x="505" y="19"/>
                  </a:cubicBezTo>
                  <a:cubicBezTo>
                    <a:pt x="451" y="1"/>
                    <a:pt x="411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 rot="-1142674">
              <a:off x="8047043" y="1187058"/>
              <a:ext cx="23347" cy="37602"/>
            </a:xfrm>
            <a:custGeom>
              <a:avLst/>
              <a:gdLst/>
              <a:ahLst/>
              <a:cxnLst/>
              <a:rect l="l" t="t" r="r" b="b"/>
              <a:pathLst>
                <a:path w="303" h="488" extrusionOk="0">
                  <a:moveTo>
                    <a:pt x="19" y="1"/>
                  </a:moveTo>
                  <a:cubicBezTo>
                    <a:pt x="1" y="19"/>
                    <a:pt x="1" y="19"/>
                    <a:pt x="1" y="37"/>
                  </a:cubicBezTo>
                  <a:lnTo>
                    <a:pt x="1" y="114"/>
                  </a:lnTo>
                  <a:lnTo>
                    <a:pt x="1" y="172"/>
                  </a:lnTo>
                  <a:lnTo>
                    <a:pt x="1" y="208"/>
                  </a:lnTo>
                  <a:cubicBezTo>
                    <a:pt x="1" y="244"/>
                    <a:pt x="19" y="262"/>
                    <a:pt x="37" y="303"/>
                  </a:cubicBezTo>
                  <a:cubicBezTo>
                    <a:pt x="37" y="321"/>
                    <a:pt x="59" y="357"/>
                    <a:pt x="77" y="375"/>
                  </a:cubicBezTo>
                  <a:cubicBezTo>
                    <a:pt x="95" y="398"/>
                    <a:pt x="114" y="398"/>
                    <a:pt x="114" y="416"/>
                  </a:cubicBezTo>
                  <a:cubicBezTo>
                    <a:pt x="132" y="416"/>
                    <a:pt x="132" y="434"/>
                    <a:pt x="150" y="434"/>
                  </a:cubicBezTo>
                  <a:cubicBezTo>
                    <a:pt x="172" y="452"/>
                    <a:pt x="172" y="452"/>
                    <a:pt x="190" y="452"/>
                  </a:cubicBezTo>
                  <a:cubicBezTo>
                    <a:pt x="208" y="470"/>
                    <a:pt x="208" y="470"/>
                    <a:pt x="226" y="470"/>
                  </a:cubicBezTo>
                  <a:cubicBezTo>
                    <a:pt x="226" y="488"/>
                    <a:pt x="244" y="488"/>
                    <a:pt x="244" y="488"/>
                  </a:cubicBezTo>
                  <a:lnTo>
                    <a:pt x="262" y="488"/>
                  </a:lnTo>
                  <a:cubicBezTo>
                    <a:pt x="262" y="470"/>
                    <a:pt x="262" y="470"/>
                    <a:pt x="285" y="452"/>
                  </a:cubicBezTo>
                  <a:lnTo>
                    <a:pt x="285" y="434"/>
                  </a:lnTo>
                  <a:cubicBezTo>
                    <a:pt x="303" y="416"/>
                    <a:pt x="303" y="398"/>
                    <a:pt x="303" y="375"/>
                  </a:cubicBezTo>
                  <a:lnTo>
                    <a:pt x="303" y="339"/>
                  </a:lnTo>
                  <a:lnTo>
                    <a:pt x="303" y="285"/>
                  </a:lnTo>
                  <a:cubicBezTo>
                    <a:pt x="303" y="244"/>
                    <a:pt x="303" y="208"/>
                    <a:pt x="285" y="172"/>
                  </a:cubicBezTo>
                  <a:cubicBezTo>
                    <a:pt x="262" y="150"/>
                    <a:pt x="244" y="114"/>
                    <a:pt x="208" y="78"/>
                  </a:cubicBezTo>
                  <a:cubicBezTo>
                    <a:pt x="190" y="78"/>
                    <a:pt x="190" y="59"/>
                    <a:pt x="172" y="59"/>
                  </a:cubicBezTo>
                  <a:cubicBezTo>
                    <a:pt x="150" y="37"/>
                    <a:pt x="150" y="37"/>
                    <a:pt x="132" y="37"/>
                  </a:cubicBezTo>
                  <a:cubicBezTo>
                    <a:pt x="95" y="1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 rot="-1142674">
              <a:off x="7739797" y="1580356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30" y="339"/>
                  </a:moveTo>
                  <a:cubicBezTo>
                    <a:pt x="1466" y="546"/>
                    <a:pt x="1182" y="790"/>
                    <a:pt x="808" y="866"/>
                  </a:cubicBezTo>
                  <a:cubicBezTo>
                    <a:pt x="434" y="938"/>
                    <a:pt x="95" y="808"/>
                    <a:pt x="55" y="600"/>
                  </a:cubicBezTo>
                  <a:cubicBezTo>
                    <a:pt x="1" y="375"/>
                    <a:pt x="280" y="149"/>
                    <a:pt x="659" y="77"/>
                  </a:cubicBezTo>
                  <a:cubicBezTo>
                    <a:pt x="1033" y="1"/>
                    <a:pt x="1389" y="113"/>
                    <a:pt x="1430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 rot="-1142674">
              <a:off x="7975530" y="1442406"/>
              <a:ext cx="112959" cy="72352"/>
            </a:xfrm>
            <a:custGeom>
              <a:avLst/>
              <a:gdLst/>
              <a:ahLst/>
              <a:cxnLst/>
              <a:rect l="l" t="t" r="r" b="b"/>
              <a:pathLst>
                <a:path w="1466" h="939" extrusionOk="0">
                  <a:moveTo>
                    <a:pt x="1407" y="339"/>
                  </a:moveTo>
                  <a:cubicBezTo>
                    <a:pt x="1465" y="564"/>
                    <a:pt x="1181" y="789"/>
                    <a:pt x="807" y="861"/>
                  </a:cubicBezTo>
                  <a:cubicBezTo>
                    <a:pt x="433" y="938"/>
                    <a:pt x="72" y="825"/>
                    <a:pt x="36" y="600"/>
                  </a:cubicBezTo>
                  <a:cubicBezTo>
                    <a:pt x="0" y="393"/>
                    <a:pt x="280" y="149"/>
                    <a:pt x="658" y="73"/>
                  </a:cubicBezTo>
                  <a:cubicBezTo>
                    <a:pt x="1033" y="1"/>
                    <a:pt x="1371" y="131"/>
                    <a:pt x="1407" y="339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 rot="-1142674">
              <a:off x="7560511" y="1307870"/>
              <a:ext cx="223067" cy="500918"/>
            </a:xfrm>
            <a:custGeom>
              <a:avLst/>
              <a:gdLst/>
              <a:ahLst/>
              <a:cxnLst/>
              <a:rect l="l" t="t" r="r" b="b"/>
              <a:pathLst>
                <a:path w="2895" h="6501" extrusionOk="0">
                  <a:moveTo>
                    <a:pt x="2218" y="1"/>
                  </a:moveTo>
                  <a:cubicBezTo>
                    <a:pt x="2160" y="1"/>
                    <a:pt x="2087" y="1"/>
                    <a:pt x="1993" y="19"/>
                  </a:cubicBezTo>
                  <a:lnTo>
                    <a:pt x="1862" y="41"/>
                  </a:lnTo>
                  <a:cubicBezTo>
                    <a:pt x="1822" y="59"/>
                    <a:pt x="1804" y="59"/>
                    <a:pt x="1767" y="77"/>
                  </a:cubicBezTo>
                  <a:lnTo>
                    <a:pt x="1731" y="77"/>
                  </a:lnTo>
                  <a:cubicBezTo>
                    <a:pt x="1637" y="95"/>
                    <a:pt x="1560" y="132"/>
                    <a:pt x="1465" y="172"/>
                  </a:cubicBezTo>
                  <a:lnTo>
                    <a:pt x="1411" y="190"/>
                  </a:lnTo>
                  <a:cubicBezTo>
                    <a:pt x="1186" y="303"/>
                    <a:pt x="979" y="434"/>
                    <a:pt x="807" y="582"/>
                  </a:cubicBezTo>
                  <a:cubicBezTo>
                    <a:pt x="622" y="772"/>
                    <a:pt x="451" y="997"/>
                    <a:pt x="320" y="1240"/>
                  </a:cubicBezTo>
                  <a:lnTo>
                    <a:pt x="284" y="1299"/>
                  </a:lnTo>
                  <a:cubicBezTo>
                    <a:pt x="266" y="1335"/>
                    <a:pt x="244" y="1371"/>
                    <a:pt x="226" y="1430"/>
                  </a:cubicBezTo>
                  <a:lnTo>
                    <a:pt x="154" y="1637"/>
                  </a:lnTo>
                  <a:cubicBezTo>
                    <a:pt x="95" y="1768"/>
                    <a:pt x="59" y="1917"/>
                    <a:pt x="41" y="2070"/>
                  </a:cubicBezTo>
                  <a:lnTo>
                    <a:pt x="18" y="2160"/>
                  </a:lnTo>
                  <a:lnTo>
                    <a:pt x="18" y="2183"/>
                  </a:lnTo>
                  <a:lnTo>
                    <a:pt x="0" y="2480"/>
                  </a:lnTo>
                  <a:lnTo>
                    <a:pt x="0" y="2575"/>
                  </a:lnTo>
                  <a:lnTo>
                    <a:pt x="0" y="2723"/>
                  </a:lnTo>
                  <a:lnTo>
                    <a:pt x="0" y="2800"/>
                  </a:lnTo>
                  <a:cubicBezTo>
                    <a:pt x="18" y="2836"/>
                    <a:pt x="18" y="2895"/>
                    <a:pt x="18" y="2949"/>
                  </a:cubicBezTo>
                  <a:lnTo>
                    <a:pt x="41" y="3007"/>
                  </a:lnTo>
                  <a:cubicBezTo>
                    <a:pt x="59" y="3138"/>
                    <a:pt x="77" y="3269"/>
                    <a:pt x="113" y="3382"/>
                  </a:cubicBezTo>
                  <a:cubicBezTo>
                    <a:pt x="113" y="3422"/>
                    <a:pt x="113" y="3440"/>
                    <a:pt x="131" y="3458"/>
                  </a:cubicBezTo>
                  <a:cubicBezTo>
                    <a:pt x="131" y="3494"/>
                    <a:pt x="154" y="3553"/>
                    <a:pt x="172" y="3607"/>
                  </a:cubicBezTo>
                  <a:lnTo>
                    <a:pt x="244" y="3796"/>
                  </a:lnTo>
                  <a:cubicBezTo>
                    <a:pt x="284" y="3927"/>
                    <a:pt x="339" y="4040"/>
                    <a:pt x="397" y="4134"/>
                  </a:cubicBezTo>
                  <a:lnTo>
                    <a:pt x="433" y="4188"/>
                  </a:lnTo>
                  <a:lnTo>
                    <a:pt x="528" y="4360"/>
                  </a:lnTo>
                  <a:lnTo>
                    <a:pt x="582" y="4454"/>
                  </a:lnTo>
                  <a:lnTo>
                    <a:pt x="753" y="4698"/>
                  </a:lnTo>
                  <a:cubicBezTo>
                    <a:pt x="771" y="4734"/>
                    <a:pt x="807" y="4774"/>
                    <a:pt x="830" y="4829"/>
                  </a:cubicBezTo>
                  <a:lnTo>
                    <a:pt x="866" y="4865"/>
                  </a:lnTo>
                  <a:cubicBezTo>
                    <a:pt x="943" y="4941"/>
                    <a:pt x="1015" y="5036"/>
                    <a:pt x="1091" y="5149"/>
                  </a:cubicBezTo>
                  <a:cubicBezTo>
                    <a:pt x="1240" y="5297"/>
                    <a:pt x="1393" y="5469"/>
                    <a:pt x="1560" y="5617"/>
                  </a:cubicBezTo>
                  <a:cubicBezTo>
                    <a:pt x="1709" y="5766"/>
                    <a:pt x="1862" y="5879"/>
                    <a:pt x="1993" y="5992"/>
                  </a:cubicBezTo>
                  <a:cubicBezTo>
                    <a:pt x="2087" y="6086"/>
                    <a:pt x="2182" y="6163"/>
                    <a:pt x="2272" y="6217"/>
                  </a:cubicBezTo>
                  <a:lnTo>
                    <a:pt x="2331" y="6258"/>
                  </a:lnTo>
                  <a:cubicBezTo>
                    <a:pt x="2385" y="6312"/>
                    <a:pt x="2444" y="6352"/>
                    <a:pt x="2480" y="6388"/>
                  </a:cubicBezTo>
                  <a:cubicBezTo>
                    <a:pt x="2520" y="6406"/>
                    <a:pt x="2538" y="6406"/>
                    <a:pt x="2556" y="6424"/>
                  </a:cubicBezTo>
                  <a:lnTo>
                    <a:pt x="2633" y="6483"/>
                  </a:lnTo>
                  <a:cubicBezTo>
                    <a:pt x="2651" y="6501"/>
                    <a:pt x="2669" y="6501"/>
                    <a:pt x="2687" y="6501"/>
                  </a:cubicBezTo>
                  <a:cubicBezTo>
                    <a:pt x="2705" y="6501"/>
                    <a:pt x="2705" y="6483"/>
                    <a:pt x="2723" y="6483"/>
                  </a:cubicBezTo>
                  <a:cubicBezTo>
                    <a:pt x="2746" y="6442"/>
                    <a:pt x="2764" y="6406"/>
                    <a:pt x="2723" y="6370"/>
                  </a:cubicBezTo>
                  <a:cubicBezTo>
                    <a:pt x="2723" y="6370"/>
                    <a:pt x="2651" y="6258"/>
                    <a:pt x="2498" y="6068"/>
                  </a:cubicBezTo>
                  <a:lnTo>
                    <a:pt x="2254" y="5748"/>
                  </a:lnTo>
                  <a:lnTo>
                    <a:pt x="2200" y="5694"/>
                  </a:lnTo>
                  <a:cubicBezTo>
                    <a:pt x="2160" y="5635"/>
                    <a:pt x="2124" y="5599"/>
                    <a:pt x="2087" y="5541"/>
                  </a:cubicBezTo>
                  <a:cubicBezTo>
                    <a:pt x="2069" y="5505"/>
                    <a:pt x="2047" y="5487"/>
                    <a:pt x="2029" y="5469"/>
                  </a:cubicBezTo>
                  <a:cubicBezTo>
                    <a:pt x="1993" y="5410"/>
                    <a:pt x="1957" y="5356"/>
                    <a:pt x="1916" y="5315"/>
                  </a:cubicBezTo>
                  <a:cubicBezTo>
                    <a:pt x="1804" y="5167"/>
                    <a:pt x="1673" y="5000"/>
                    <a:pt x="1542" y="4793"/>
                  </a:cubicBezTo>
                  <a:lnTo>
                    <a:pt x="1447" y="4662"/>
                  </a:lnTo>
                  <a:cubicBezTo>
                    <a:pt x="1429" y="4621"/>
                    <a:pt x="1411" y="4603"/>
                    <a:pt x="1393" y="4567"/>
                  </a:cubicBezTo>
                  <a:cubicBezTo>
                    <a:pt x="1371" y="4549"/>
                    <a:pt x="1371" y="4527"/>
                    <a:pt x="1353" y="4509"/>
                  </a:cubicBezTo>
                  <a:cubicBezTo>
                    <a:pt x="1353" y="4491"/>
                    <a:pt x="1335" y="4472"/>
                    <a:pt x="1317" y="4454"/>
                  </a:cubicBezTo>
                  <a:cubicBezTo>
                    <a:pt x="1299" y="4414"/>
                    <a:pt x="1281" y="4396"/>
                    <a:pt x="1258" y="4360"/>
                  </a:cubicBezTo>
                  <a:lnTo>
                    <a:pt x="1127" y="4134"/>
                  </a:lnTo>
                  <a:lnTo>
                    <a:pt x="1015" y="3891"/>
                  </a:lnTo>
                  <a:cubicBezTo>
                    <a:pt x="997" y="3850"/>
                    <a:pt x="997" y="3832"/>
                    <a:pt x="979" y="3796"/>
                  </a:cubicBezTo>
                  <a:cubicBezTo>
                    <a:pt x="961" y="3778"/>
                    <a:pt x="961" y="3760"/>
                    <a:pt x="943" y="3720"/>
                  </a:cubicBezTo>
                  <a:cubicBezTo>
                    <a:pt x="943" y="3720"/>
                    <a:pt x="943" y="3702"/>
                    <a:pt x="920" y="3684"/>
                  </a:cubicBezTo>
                  <a:cubicBezTo>
                    <a:pt x="902" y="3648"/>
                    <a:pt x="902" y="3607"/>
                    <a:pt x="884" y="3571"/>
                  </a:cubicBezTo>
                  <a:lnTo>
                    <a:pt x="830" y="3382"/>
                  </a:lnTo>
                  <a:cubicBezTo>
                    <a:pt x="807" y="3364"/>
                    <a:pt x="807" y="3328"/>
                    <a:pt x="789" y="3287"/>
                  </a:cubicBezTo>
                  <a:cubicBezTo>
                    <a:pt x="789" y="3269"/>
                    <a:pt x="789" y="3233"/>
                    <a:pt x="771" y="3215"/>
                  </a:cubicBezTo>
                  <a:cubicBezTo>
                    <a:pt x="753" y="3120"/>
                    <a:pt x="735" y="3026"/>
                    <a:pt x="735" y="2931"/>
                  </a:cubicBezTo>
                  <a:lnTo>
                    <a:pt x="717" y="2859"/>
                  </a:lnTo>
                  <a:cubicBezTo>
                    <a:pt x="717" y="2818"/>
                    <a:pt x="695" y="2800"/>
                    <a:pt x="695" y="2764"/>
                  </a:cubicBezTo>
                  <a:lnTo>
                    <a:pt x="695" y="2687"/>
                  </a:lnTo>
                  <a:lnTo>
                    <a:pt x="695" y="2575"/>
                  </a:lnTo>
                  <a:lnTo>
                    <a:pt x="695" y="2521"/>
                  </a:lnTo>
                  <a:lnTo>
                    <a:pt x="695" y="2331"/>
                  </a:lnTo>
                  <a:lnTo>
                    <a:pt x="695" y="2255"/>
                  </a:lnTo>
                  <a:lnTo>
                    <a:pt x="717" y="2160"/>
                  </a:lnTo>
                  <a:cubicBezTo>
                    <a:pt x="735" y="1917"/>
                    <a:pt x="807" y="1691"/>
                    <a:pt x="884" y="1506"/>
                  </a:cubicBezTo>
                  <a:cubicBezTo>
                    <a:pt x="979" y="1317"/>
                    <a:pt x="1091" y="1128"/>
                    <a:pt x="1222" y="979"/>
                  </a:cubicBezTo>
                  <a:cubicBezTo>
                    <a:pt x="1353" y="808"/>
                    <a:pt x="1524" y="677"/>
                    <a:pt x="1637" y="605"/>
                  </a:cubicBezTo>
                  <a:lnTo>
                    <a:pt x="1673" y="582"/>
                  </a:lnTo>
                  <a:cubicBezTo>
                    <a:pt x="1749" y="528"/>
                    <a:pt x="1804" y="492"/>
                    <a:pt x="1862" y="470"/>
                  </a:cubicBezTo>
                  <a:cubicBezTo>
                    <a:pt x="1880" y="470"/>
                    <a:pt x="1898" y="452"/>
                    <a:pt x="1916" y="452"/>
                  </a:cubicBezTo>
                  <a:cubicBezTo>
                    <a:pt x="1934" y="434"/>
                    <a:pt x="1957" y="434"/>
                    <a:pt x="1975" y="416"/>
                  </a:cubicBezTo>
                  <a:lnTo>
                    <a:pt x="2087" y="379"/>
                  </a:lnTo>
                  <a:cubicBezTo>
                    <a:pt x="2142" y="357"/>
                    <a:pt x="2182" y="339"/>
                    <a:pt x="2236" y="321"/>
                  </a:cubicBezTo>
                  <a:cubicBezTo>
                    <a:pt x="2254" y="321"/>
                    <a:pt x="2272" y="321"/>
                    <a:pt x="2295" y="303"/>
                  </a:cubicBezTo>
                  <a:cubicBezTo>
                    <a:pt x="2331" y="303"/>
                    <a:pt x="2349" y="285"/>
                    <a:pt x="2385" y="285"/>
                  </a:cubicBezTo>
                  <a:cubicBezTo>
                    <a:pt x="2408" y="285"/>
                    <a:pt x="2444" y="285"/>
                    <a:pt x="2462" y="267"/>
                  </a:cubicBezTo>
                  <a:lnTo>
                    <a:pt x="2538" y="267"/>
                  </a:lnTo>
                  <a:cubicBezTo>
                    <a:pt x="2556" y="244"/>
                    <a:pt x="2592" y="244"/>
                    <a:pt x="2610" y="244"/>
                  </a:cubicBezTo>
                  <a:lnTo>
                    <a:pt x="2723" y="226"/>
                  </a:lnTo>
                  <a:lnTo>
                    <a:pt x="2836" y="226"/>
                  </a:lnTo>
                  <a:cubicBezTo>
                    <a:pt x="2876" y="208"/>
                    <a:pt x="2894" y="190"/>
                    <a:pt x="2894" y="154"/>
                  </a:cubicBezTo>
                  <a:cubicBezTo>
                    <a:pt x="2894" y="114"/>
                    <a:pt x="2876" y="77"/>
                    <a:pt x="2836" y="77"/>
                  </a:cubicBezTo>
                  <a:lnTo>
                    <a:pt x="2746" y="59"/>
                  </a:lnTo>
                  <a:cubicBezTo>
                    <a:pt x="2723" y="41"/>
                    <a:pt x="2705" y="41"/>
                    <a:pt x="2705" y="41"/>
                  </a:cubicBezTo>
                  <a:cubicBezTo>
                    <a:pt x="2651" y="19"/>
                    <a:pt x="2556" y="19"/>
                    <a:pt x="2444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 rot="-1142674">
              <a:off x="7723741" y="1415270"/>
              <a:ext cx="137616" cy="137230"/>
            </a:xfrm>
            <a:custGeom>
              <a:avLst/>
              <a:gdLst/>
              <a:ahLst/>
              <a:cxnLst/>
              <a:rect l="l" t="t" r="r" b="b"/>
              <a:pathLst>
                <a:path w="1786" h="1781" extrusionOk="0">
                  <a:moveTo>
                    <a:pt x="939" y="1781"/>
                  </a:moveTo>
                  <a:cubicBezTo>
                    <a:pt x="470" y="1781"/>
                    <a:pt x="19" y="1371"/>
                    <a:pt x="19" y="902"/>
                  </a:cubicBezTo>
                  <a:cubicBezTo>
                    <a:pt x="1" y="410"/>
                    <a:pt x="375" y="18"/>
                    <a:pt x="866" y="18"/>
                  </a:cubicBezTo>
                  <a:cubicBezTo>
                    <a:pt x="1335" y="0"/>
                    <a:pt x="1786" y="469"/>
                    <a:pt x="1786" y="974"/>
                  </a:cubicBezTo>
                  <a:cubicBezTo>
                    <a:pt x="1786" y="1389"/>
                    <a:pt x="1389" y="1763"/>
                    <a:pt x="939" y="17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 rot="-1142674">
              <a:off x="7690380" y="1378436"/>
              <a:ext cx="94158" cy="60794"/>
            </a:xfrm>
            <a:custGeom>
              <a:avLst/>
              <a:gdLst/>
              <a:ahLst/>
              <a:cxnLst/>
              <a:rect l="l" t="t" r="r" b="b"/>
              <a:pathLst>
                <a:path w="1222" h="789" extrusionOk="0">
                  <a:moveTo>
                    <a:pt x="1222" y="280"/>
                  </a:moveTo>
                  <a:cubicBezTo>
                    <a:pt x="1168" y="356"/>
                    <a:pt x="1073" y="298"/>
                    <a:pt x="1015" y="280"/>
                  </a:cubicBezTo>
                  <a:cubicBezTo>
                    <a:pt x="848" y="225"/>
                    <a:pt x="640" y="243"/>
                    <a:pt x="492" y="338"/>
                  </a:cubicBezTo>
                  <a:cubicBezTo>
                    <a:pt x="415" y="374"/>
                    <a:pt x="361" y="433"/>
                    <a:pt x="302" y="487"/>
                  </a:cubicBezTo>
                  <a:cubicBezTo>
                    <a:pt x="266" y="523"/>
                    <a:pt x="226" y="582"/>
                    <a:pt x="208" y="636"/>
                  </a:cubicBezTo>
                  <a:cubicBezTo>
                    <a:pt x="190" y="676"/>
                    <a:pt x="172" y="730"/>
                    <a:pt x="136" y="771"/>
                  </a:cubicBezTo>
                  <a:cubicBezTo>
                    <a:pt x="95" y="789"/>
                    <a:pt x="41" y="771"/>
                    <a:pt x="23" y="748"/>
                  </a:cubicBezTo>
                  <a:cubicBezTo>
                    <a:pt x="0" y="694"/>
                    <a:pt x="23" y="636"/>
                    <a:pt x="41" y="582"/>
                  </a:cubicBezTo>
                  <a:cubicBezTo>
                    <a:pt x="95" y="410"/>
                    <a:pt x="190" y="320"/>
                    <a:pt x="338" y="207"/>
                  </a:cubicBezTo>
                  <a:cubicBezTo>
                    <a:pt x="510" y="95"/>
                    <a:pt x="735" y="0"/>
                    <a:pt x="924" y="54"/>
                  </a:cubicBezTo>
                  <a:cubicBezTo>
                    <a:pt x="1037" y="95"/>
                    <a:pt x="1168" y="131"/>
                    <a:pt x="1222" y="22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 rot="-1142674">
              <a:off x="7833390" y="1296806"/>
              <a:ext cx="98704" cy="40684"/>
            </a:xfrm>
            <a:custGeom>
              <a:avLst/>
              <a:gdLst/>
              <a:ahLst/>
              <a:cxnLst/>
              <a:rect l="l" t="t" r="r" b="b"/>
              <a:pathLst>
                <a:path w="1281" h="528" extrusionOk="0">
                  <a:moveTo>
                    <a:pt x="23" y="433"/>
                  </a:moveTo>
                  <a:cubicBezTo>
                    <a:pt x="95" y="492"/>
                    <a:pt x="172" y="415"/>
                    <a:pt x="226" y="379"/>
                  </a:cubicBezTo>
                  <a:cubicBezTo>
                    <a:pt x="361" y="266"/>
                    <a:pt x="546" y="208"/>
                    <a:pt x="735" y="226"/>
                  </a:cubicBezTo>
                  <a:cubicBezTo>
                    <a:pt x="812" y="248"/>
                    <a:pt x="884" y="284"/>
                    <a:pt x="943" y="320"/>
                  </a:cubicBezTo>
                  <a:cubicBezTo>
                    <a:pt x="979" y="338"/>
                    <a:pt x="1037" y="379"/>
                    <a:pt x="1073" y="415"/>
                  </a:cubicBezTo>
                  <a:cubicBezTo>
                    <a:pt x="1091" y="451"/>
                    <a:pt x="1127" y="510"/>
                    <a:pt x="1168" y="528"/>
                  </a:cubicBezTo>
                  <a:cubicBezTo>
                    <a:pt x="1204" y="528"/>
                    <a:pt x="1263" y="510"/>
                    <a:pt x="1263" y="474"/>
                  </a:cubicBezTo>
                  <a:cubicBezTo>
                    <a:pt x="1281" y="415"/>
                    <a:pt x="1222" y="361"/>
                    <a:pt x="1204" y="320"/>
                  </a:cubicBezTo>
                  <a:cubicBezTo>
                    <a:pt x="1109" y="172"/>
                    <a:pt x="979" y="113"/>
                    <a:pt x="830" y="59"/>
                  </a:cubicBezTo>
                  <a:cubicBezTo>
                    <a:pt x="641" y="23"/>
                    <a:pt x="415" y="0"/>
                    <a:pt x="248" y="136"/>
                  </a:cubicBezTo>
                  <a:cubicBezTo>
                    <a:pt x="154" y="190"/>
                    <a:pt x="41" y="266"/>
                    <a:pt x="0" y="379"/>
                  </a:cubicBezTo>
                  <a:cubicBezTo>
                    <a:pt x="0" y="415"/>
                    <a:pt x="0" y="433"/>
                    <a:pt x="23" y="433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 rot="-1142674">
              <a:off x="7762450" y="1451136"/>
              <a:ext cx="71274" cy="70888"/>
            </a:xfrm>
            <a:custGeom>
              <a:avLst/>
              <a:gdLst/>
              <a:ahLst/>
              <a:cxnLst/>
              <a:rect l="l" t="t" r="r" b="b"/>
              <a:pathLst>
                <a:path w="925" h="920" extrusionOk="0">
                  <a:moveTo>
                    <a:pt x="452" y="0"/>
                  </a:moveTo>
                  <a:cubicBezTo>
                    <a:pt x="699" y="0"/>
                    <a:pt x="902" y="225"/>
                    <a:pt x="902" y="487"/>
                  </a:cubicBezTo>
                  <a:cubicBezTo>
                    <a:pt x="925" y="712"/>
                    <a:pt x="718" y="902"/>
                    <a:pt x="492" y="902"/>
                  </a:cubicBezTo>
                  <a:cubicBezTo>
                    <a:pt x="249" y="920"/>
                    <a:pt x="23" y="694"/>
                    <a:pt x="1" y="451"/>
                  </a:cubicBezTo>
                  <a:cubicBezTo>
                    <a:pt x="1" y="207"/>
                    <a:pt x="208" y="0"/>
                    <a:pt x="452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 rot="-1142674">
              <a:off x="7849680" y="1339537"/>
              <a:ext cx="137307" cy="139003"/>
            </a:xfrm>
            <a:custGeom>
              <a:avLst/>
              <a:gdLst/>
              <a:ahLst/>
              <a:cxnLst/>
              <a:rect l="l" t="t" r="r" b="b"/>
              <a:pathLst>
                <a:path w="1782" h="1804" extrusionOk="0">
                  <a:moveTo>
                    <a:pt x="844" y="1786"/>
                  </a:moveTo>
                  <a:cubicBezTo>
                    <a:pt x="1330" y="1804"/>
                    <a:pt x="1763" y="1389"/>
                    <a:pt x="1781" y="920"/>
                  </a:cubicBezTo>
                  <a:cubicBezTo>
                    <a:pt x="1781" y="433"/>
                    <a:pt x="1407" y="37"/>
                    <a:pt x="938" y="19"/>
                  </a:cubicBezTo>
                  <a:cubicBezTo>
                    <a:pt x="469" y="0"/>
                    <a:pt x="19" y="469"/>
                    <a:pt x="1" y="979"/>
                  </a:cubicBezTo>
                  <a:cubicBezTo>
                    <a:pt x="1" y="1389"/>
                    <a:pt x="393" y="1768"/>
                    <a:pt x="844" y="17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 rot="-1142674">
              <a:off x="7881281" y="1378056"/>
              <a:ext cx="69578" cy="71274"/>
            </a:xfrm>
            <a:custGeom>
              <a:avLst/>
              <a:gdLst/>
              <a:ahLst/>
              <a:cxnLst/>
              <a:rect l="l" t="t" r="r" b="b"/>
              <a:pathLst>
                <a:path w="903" h="925" extrusionOk="0">
                  <a:moveTo>
                    <a:pt x="470" y="0"/>
                  </a:moveTo>
                  <a:cubicBezTo>
                    <a:pt x="208" y="0"/>
                    <a:pt x="1" y="226"/>
                    <a:pt x="1" y="510"/>
                  </a:cubicBezTo>
                  <a:cubicBezTo>
                    <a:pt x="1" y="717"/>
                    <a:pt x="190" y="924"/>
                    <a:pt x="416" y="924"/>
                  </a:cubicBezTo>
                  <a:cubicBezTo>
                    <a:pt x="659" y="924"/>
                    <a:pt x="902" y="699"/>
                    <a:pt x="902" y="451"/>
                  </a:cubicBezTo>
                  <a:cubicBezTo>
                    <a:pt x="902" y="226"/>
                    <a:pt x="713" y="23"/>
                    <a:pt x="47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1142674">
              <a:off x="7871072" y="1514971"/>
              <a:ext cx="94312" cy="81753"/>
            </a:xfrm>
            <a:custGeom>
              <a:avLst/>
              <a:gdLst/>
              <a:ahLst/>
              <a:cxnLst/>
              <a:rect l="l" t="t" r="r" b="b"/>
              <a:pathLst>
                <a:path w="1224" h="1061" extrusionOk="0">
                  <a:moveTo>
                    <a:pt x="1049" y="1"/>
                  </a:moveTo>
                  <a:cubicBezTo>
                    <a:pt x="977" y="1"/>
                    <a:pt x="901" y="64"/>
                    <a:pt x="926" y="159"/>
                  </a:cubicBezTo>
                  <a:cubicBezTo>
                    <a:pt x="962" y="344"/>
                    <a:pt x="998" y="704"/>
                    <a:pt x="773" y="795"/>
                  </a:cubicBezTo>
                  <a:cubicBezTo>
                    <a:pt x="734" y="812"/>
                    <a:pt x="697" y="820"/>
                    <a:pt x="662" y="820"/>
                  </a:cubicBezTo>
                  <a:cubicBezTo>
                    <a:pt x="428" y="820"/>
                    <a:pt x="281" y="470"/>
                    <a:pt x="250" y="290"/>
                  </a:cubicBezTo>
                  <a:cubicBezTo>
                    <a:pt x="233" y="228"/>
                    <a:pt x="185" y="202"/>
                    <a:pt x="137" y="202"/>
                  </a:cubicBezTo>
                  <a:cubicBezTo>
                    <a:pt x="69" y="202"/>
                    <a:pt x="1" y="256"/>
                    <a:pt x="25" y="344"/>
                  </a:cubicBezTo>
                  <a:cubicBezTo>
                    <a:pt x="73" y="681"/>
                    <a:pt x="332" y="1061"/>
                    <a:pt x="693" y="1061"/>
                  </a:cubicBezTo>
                  <a:cubicBezTo>
                    <a:pt x="738" y="1061"/>
                    <a:pt x="784" y="1055"/>
                    <a:pt x="831" y="1042"/>
                  </a:cubicBezTo>
                  <a:cubicBezTo>
                    <a:pt x="1224" y="930"/>
                    <a:pt x="1206" y="402"/>
                    <a:pt x="1152" y="82"/>
                  </a:cubicBezTo>
                  <a:cubicBezTo>
                    <a:pt x="1136" y="25"/>
                    <a:pt x="1093" y="1"/>
                    <a:pt x="104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 rot="-1142674">
              <a:off x="7544149" y="1188151"/>
              <a:ext cx="98704" cy="72275"/>
            </a:xfrm>
            <a:custGeom>
              <a:avLst/>
              <a:gdLst/>
              <a:ahLst/>
              <a:cxnLst/>
              <a:rect l="l" t="t" r="r" b="b"/>
              <a:pathLst>
                <a:path w="1281" h="938" extrusionOk="0">
                  <a:moveTo>
                    <a:pt x="0" y="0"/>
                  </a:moveTo>
                  <a:cubicBezTo>
                    <a:pt x="0" y="0"/>
                    <a:pt x="23" y="18"/>
                    <a:pt x="41" y="54"/>
                  </a:cubicBezTo>
                  <a:cubicBezTo>
                    <a:pt x="59" y="72"/>
                    <a:pt x="77" y="90"/>
                    <a:pt x="113" y="113"/>
                  </a:cubicBezTo>
                  <a:cubicBezTo>
                    <a:pt x="135" y="131"/>
                    <a:pt x="153" y="149"/>
                    <a:pt x="189" y="167"/>
                  </a:cubicBezTo>
                  <a:cubicBezTo>
                    <a:pt x="207" y="203"/>
                    <a:pt x="248" y="225"/>
                    <a:pt x="266" y="243"/>
                  </a:cubicBezTo>
                  <a:cubicBezTo>
                    <a:pt x="302" y="279"/>
                    <a:pt x="338" y="298"/>
                    <a:pt x="379" y="338"/>
                  </a:cubicBezTo>
                  <a:cubicBezTo>
                    <a:pt x="415" y="374"/>
                    <a:pt x="451" y="392"/>
                    <a:pt x="491" y="428"/>
                  </a:cubicBezTo>
                  <a:cubicBezTo>
                    <a:pt x="527" y="451"/>
                    <a:pt x="564" y="487"/>
                    <a:pt x="604" y="523"/>
                  </a:cubicBezTo>
                  <a:cubicBezTo>
                    <a:pt x="640" y="541"/>
                    <a:pt x="676" y="582"/>
                    <a:pt x="717" y="600"/>
                  </a:cubicBezTo>
                  <a:cubicBezTo>
                    <a:pt x="753" y="636"/>
                    <a:pt x="789" y="654"/>
                    <a:pt x="829" y="694"/>
                  </a:cubicBezTo>
                  <a:cubicBezTo>
                    <a:pt x="902" y="748"/>
                    <a:pt x="978" y="789"/>
                    <a:pt x="1055" y="825"/>
                  </a:cubicBezTo>
                  <a:cubicBezTo>
                    <a:pt x="1109" y="861"/>
                    <a:pt x="1186" y="902"/>
                    <a:pt x="1222" y="920"/>
                  </a:cubicBezTo>
                  <a:cubicBezTo>
                    <a:pt x="1262" y="920"/>
                    <a:pt x="1280" y="938"/>
                    <a:pt x="1280" y="938"/>
                  </a:cubicBezTo>
                  <a:cubicBezTo>
                    <a:pt x="1280" y="938"/>
                    <a:pt x="1262" y="920"/>
                    <a:pt x="1240" y="879"/>
                  </a:cubicBezTo>
                  <a:cubicBezTo>
                    <a:pt x="1222" y="843"/>
                    <a:pt x="1168" y="789"/>
                    <a:pt x="1127" y="730"/>
                  </a:cubicBezTo>
                  <a:cubicBezTo>
                    <a:pt x="1073" y="676"/>
                    <a:pt x="1014" y="618"/>
                    <a:pt x="942" y="563"/>
                  </a:cubicBezTo>
                  <a:cubicBezTo>
                    <a:pt x="902" y="523"/>
                    <a:pt x="866" y="487"/>
                    <a:pt x="829" y="451"/>
                  </a:cubicBezTo>
                  <a:cubicBezTo>
                    <a:pt x="789" y="428"/>
                    <a:pt x="753" y="392"/>
                    <a:pt x="717" y="356"/>
                  </a:cubicBezTo>
                  <a:cubicBezTo>
                    <a:pt x="676" y="338"/>
                    <a:pt x="640" y="298"/>
                    <a:pt x="604" y="279"/>
                  </a:cubicBezTo>
                  <a:cubicBezTo>
                    <a:pt x="564" y="243"/>
                    <a:pt x="509" y="225"/>
                    <a:pt x="473" y="185"/>
                  </a:cubicBezTo>
                  <a:cubicBezTo>
                    <a:pt x="433" y="167"/>
                    <a:pt x="397" y="149"/>
                    <a:pt x="361" y="131"/>
                  </a:cubicBezTo>
                  <a:cubicBezTo>
                    <a:pt x="320" y="113"/>
                    <a:pt x="284" y="90"/>
                    <a:pt x="248" y="72"/>
                  </a:cubicBezTo>
                  <a:cubicBezTo>
                    <a:pt x="207" y="54"/>
                    <a:pt x="171" y="36"/>
                    <a:pt x="153" y="36"/>
                  </a:cubicBezTo>
                  <a:cubicBezTo>
                    <a:pt x="113" y="36"/>
                    <a:pt x="95" y="18"/>
                    <a:pt x="59" y="18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 rot="-1142674">
              <a:off x="7728845" y="1097150"/>
              <a:ext cx="80982" cy="92771"/>
            </a:xfrm>
            <a:custGeom>
              <a:avLst/>
              <a:gdLst/>
              <a:ahLst/>
              <a:cxnLst/>
              <a:rect l="l" t="t" r="r" b="b"/>
              <a:pathLst>
                <a:path w="1051" h="1204" extrusionOk="0">
                  <a:moveTo>
                    <a:pt x="1051" y="0"/>
                  </a:moveTo>
                  <a:lnTo>
                    <a:pt x="1051" y="0"/>
                  </a:lnTo>
                  <a:cubicBezTo>
                    <a:pt x="1051" y="0"/>
                    <a:pt x="1033" y="18"/>
                    <a:pt x="992" y="41"/>
                  </a:cubicBezTo>
                  <a:cubicBezTo>
                    <a:pt x="974" y="59"/>
                    <a:pt x="956" y="77"/>
                    <a:pt x="920" y="95"/>
                  </a:cubicBezTo>
                  <a:cubicBezTo>
                    <a:pt x="902" y="95"/>
                    <a:pt x="862" y="131"/>
                    <a:pt x="843" y="154"/>
                  </a:cubicBezTo>
                  <a:cubicBezTo>
                    <a:pt x="807" y="172"/>
                    <a:pt x="767" y="208"/>
                    <a:pt x="749" y="226"/>
                  </a:cubicBezTo>
                  <a:cubicBezTo>
                    <a:pt x="713" y="266"/>
                    <a:pt x="677" y="284"/>
                    <a:pt x="636" y="320"/>
                  </a:cubicBezTo>
                  <a:cubicBezTo>
                    <a:pt x="582" y="379"/>
                    <a:pt x="505" y="451"/>
                    <a:pt x="451" y="528"/>
                  </a:cubicBezTo>
                  <a:cubicBezTo>
                    <a:pt x="316" y="677"/>
                    <a:pt x="185" y="848"/>
                    <a:pt x="113" y="979"/>
                  </a:cubicBezTo>
                  <a:cubicBezTo>
                    <a:pt x="73" y="1055"/>
                    <a:pt x="55" y="1109"/>
                    <a:pt x="37" y="1145"/>
                  </a:cubicBezTo>
                  <a:cubicBezTo>
                    <a:pt x="19" y="1186"/>
                    <a:pt x="1" y="1204"/>
                    <a:pt x="1" y="1204"/>
                  </a:cubicBezTo>
                  <a:cubicBezTo>
                    <a:pt x="1" y="1204"/>
                    <a:pt x="37" y="1186"/>
                    <a:pt x="55" y="1168"/>
                  </a:cubicBezTo>
                  <a:cubicBezTo>
                    <a:pt x="91" y="1145"/>
                    <a:pt x="149" y="1109"/>
                    <a:pt x="203" y="1055"/>
                  </a:cubicBezTo>
                  <a:cubicBezTo>
                    <a:pt x="262" y="997"/>
                    <a:pt x="339" y="942"/>
                    <a:pt x="393" y="884"/>
                  </a:cubicBezTo>
                  <a:cubicBezTo>
                    <a:pt x="429" y="848"/>
                    <a:pt x="469" y="807"/>
                    <a:pt x="487" y="771"/>
                  </a:cubicBezTo>
                  <a:cubicBezTo>
                    <a:pt x="523" y="735"/>
                    <a:pt x="564" y="695"/>
                    <a:pt x="600" y="658"/>
                  </a:cubicBezTo>
                  <a:cubicBezTo>
                    <a:pt x="618" y="622"/>
                    <a:pt x="654" y="582"/>
                    <a:pt x="695" y="546"/>
                  </a:cubicBezTo>
                  <a:cubicBezTo>
                    <a:pt x="713" y="510"/>
                    <a:pt x="749" y="469"/>
                    <a:pt x="767" y="433"/>
                  </a:cubicBezTo>
                  <a:cubicBezTo>
                    <a:pt x="807" y="397"/>
                    <a:pt x="825" y="356"/>
                    <a:pt x="862" y="320"/>
                  </a:cubicBezTo>
                  <a:cubicBezTo>
                    <a:pt x="880" y="284"/>
                    <a:pt x="902" y="266"/>
                    <a:pt x="920" y="226"/>
                  </a:cubicBezTo>
                  <a:cubicBezTo>
                    <a:pt x="938" y="190"/>
                    <a:pt x="956" y="172"/>
                    <a:pt x="974" y="131"/>
                  </a:cubicBezTo>
                  <a:cubicBezTo>
                    <a:pt x="992" y="113"/>
                    <a:pt x="1015" y="95"/>
                    <a:pt x="1015" y="77"/>
                  </a:cubicBezTo>
                  <a:cubicBezTo>
                    <a:pt x="1051" y="41"/>
                    <a:pt x="1051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A4ACC98-9A28-1E9F-6924-351C968B204F}"/>
              </a:ext>
            </a:extLst>
          </p:cNvPr>
          <p:cNvSpPr txBox="1"/>
          <p:nvPr/>
        </p:nvSpPr>
        <p:spPr>
          <a:xfrm>
            <a:off x="3103840" y="248303"/>
            <a:ext cx="41520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eraser</a:t>
            </a:r>
            <a:endParaRPr lang="ar-SA" sz="9600" dirty="0">
              <a:solidFill>
                <a:schemeClr val="accent3">
                  <a:lumMod val="60000"/>
                  <a:lumOff val="4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6146" name="Picture 2" descr="مشاهدة صورة المصدر">
            <a:extLst>
              <a:ext uri="{FF2B5EF4-FFF2-40B4-BE49-F238E27FC236}">
                <a16:creationId xmlns:a16="http://schemas.microsoft.com/office/drawing/2014/main" id="{D371DF03-963C-E4FC-3C11-0C867377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11" b="89837" l="7857" r="92500">
                        <a14:foregroundMark x1="90952" y1="32123" x2="92738" y2="47550"/>
                        <a14:foregroundMark x1="7976" y1="49183" x2="13929" y2="72777"/>
                        <a14:foregroundMark x1="78214" y1="8711" x2="78214" y2="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7" y="1497138"/>
            <a:ext cx="5445557" cy="35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54"/>
          <p:cNvGrpSpPr/>
          <p:nvPr/>
        </p:nvGrpSpPr>
        <p:grpSpPr>
          <a:xfrm>
            <a:off x="7483432" y="3495225"/>
            <a:ext cx="1330018" cy="1349757"/>
            <a:chOff x="7483432" y="3495225"/>
            <a:chExt cx="1330018" cy="1349757"/>
          </a:xfrm>
        </p:grpSpPr>
        <p:sp>
          <p:nvSpPr>
            <p:cNvPr id="1539" name="Google Shape;1539;p54"/>
            <p:cNvSpPr/>
            <p:nvPr/>
          </p:nvSpPr>
          <p:spPr>
            <a:xfrm rot="987088">
              <a:off x="7616449" y="3623509"/>
              <a:ext cx="1063983" cy="1093189"/>
            </a:xfrm>
            <a:custGeom>
              <a:avLst/>
              <a:gdLst/>
              <a:ahLst/>
              <a:cxnLst/>
              <a:rect l="l" t="t" r="r" b="b"/>
              <a:pathLst>
                <a:path w="14426" h="14822" extrusionOk="0">
                  <a:moveTo>
                    <a:pt x="7551" y="0"/>
                  </a:moveTo>
                  <a:lnTo>
                    <a:pt x="753" y="1127"/>
                  </a:lnTo>
                  <a:cubicBezTo>
                    <a:pt x="303" y="1204"/>
                    <a:pt x="1" y="1637"/>
                    <a:pt x="59" y="2123"/>
                  </a:cubicBezTo>
                  <a:lnTo>
                    <a:pt x="1204" y="10990"/>
                  </a:lnTo>
                  <a:cubicBezTo>
                    <a:pt x="1263" y="11418"/>
                    <a:pt x="1619" y="11738"/>
                    <a:pt x="2029" y="11738"/>
                  </a:cubicBezTo>
                  <a:cubicBezTo>
                    <a:pt x="2088" y="11738"/>
                    <a:pt x="2124" y="11738"/>
                    <a:pt x="2164" y="11720"/>
                  </a:cubicBezTo>
                  <a:lnTo>
                    <a:pt x="2462" y="11684"/>
                  </a:lnTo>
                  <a:lnTo>
                    <a:pt x="2462" y="11833"/>
                  </a:lnTo>
                  <a:lnTo>
                    <a:pt x="2480" y="12004"/>
                  </a:lnTo>
                  <a:cubicBezTo>
                    <a:pt x="2480" y="12171"/>
                    <a:pt x="2520" y="12342"/>
                    <a:pt x="2592" y="12527"/>
                  </a:cubicBezTo>
                  <a:cubicBezTo>
                    <a:pt x="2615" y="12604"/>
                    <a:pt x="2651" y="12680"/>
                    <a:pt x="2687" y="12753"/>
                  </a:cubicBezTo>
                  <a:cubicBezTo>
                    <a:pt x="2913" y="13185"/>
                    <a:pt x="3251" y="13505"/>
                    <a:pt x="3629" y="13636"/>
                  </a:cubicBezTo>
                  <a:cubicBezTo>
                    <a:pt x="3778" y="13695"/>
                    <a:pt x="3909" y="13749"/>
                    <a:pt x="4057" y="13785"/>
                  </a:cubicBezTo>
                  <a:lnTo>
                    <a:pt x="4170" y="13825"/>
                  </a:lnTo>
                  <a:cubicBezTo>
                    <a:pt x="4283" y="13862"/>
                    <a:pt x="4378" y="13898"/>
                    <a:pt x="4490" y="13938"/>
                  </a:cubicBezTo>
                  <a:lnTo>
                    <a:pt x="4531" y="13938"/>
                  </a:lnTo>
                  <a:cubicBezTo>
                    <a:pt x="4549" y="13956"/>
                    <a:pt x="4585" y="13956"/>
                    <a:pt x="4621" y="13974"/>
                  </a:cubicBezTo>
                  <a:cubicBezTo>
                    <a:pt x="4756" y="14010"/>
                    <a:pt x="4887" y="14051"/>
                    <a:pt x="5036" y="14087"/>
                  </a:cubicBezTo>
                  <a:lnTo>
                    <a:pt x="5112" y="14123"/>
                  </a:lnTo>
                  <a:cubicBezTo>
                    <a:pt x="5225" y="14145"/>
                    <a:pt x="5338" y="14182"/>
                    <a:pt x="5450" y="14200"/>
                  </a:cubicBezTo>
                  <a:cubicBezTo>
                    <a:pt x="5504" y="14218"/>
                    <a:pt x="5563" y="14236"/>
                    <a:pt x="5599" y="14236"/>
                  </a:cubicBezTo>
                  <a:cubicBezTo>
                    <a:pt x="5712" y="14276"/>
                    <a:pt x="5806" y="14294"/>
                    <a:pt x="5901" y="14312"/>
                  </a:cubicBezTo>
                  <a:lnTo>
                    <a:pt x="5937" y="14330"/>
                  </a:lnTo>
                  <a:cubicBezTo>
                    <a:pt x="5973" y="14330"/>
                    <a:pt x="6014" y="14348"/>
                    <a:pt x="6050" y="14348"/>
                  </a:cubicBezTo>
                  <a:cubicBezTo>
                    <a:pt x="6163" y="14371"/>
                    <a:pt x="6293" y="14407"/>
                    <a:pt x="6424" y="14425"/>
                  </a:cubicBezTo>
                  <a:lnTo>
                    <a:pt x="8137" y="14781"/>
                  </a:lnTo>
                  <a:lnTo>
                    <a:pt x="8060" y="14709"/>
                  </a:lnTo>
                  <a:lnTo>
                    <a:pt x="8755" y="14763"/>
                  </a:lnTo>
                  <a:lnTo>
                    <a:pt x="8831" y="14763"/>
                  </a:lnTo>
                  <a:cubicBezTo>
                    <a:pt x="8885" y="14763"/>
                    <a:pt x="8944" y="14763"/>
                    <a:pt x="8998" y="14781"/>
                  </a:cubicBezTo>
                  <a:cubicBezTo>
                    <a:pt x="9093" y="14781"/>
                    <a:pt x="9205" y="14781"/>
                    <a:pt x="9318" y="14799"/>
                  </a:cubicBezTo>
                  <a:lnTo>
                    <a:pt x="9449" y="14799"/>
                  </a:lnTo>
                  <a:cubicBezTo>
                    <a:pt x="9579" y="14799"/>
                    <a:pt x="9692" y="14799"/>
                    <a:pt x="9827" y="14822"/>
                  </a:cubicBezTo>
                  <a:lnTo>
                    <a:pt x="10819" y="14822"/>
                  </a:lnTo>
                  <a:cubicBezTo>
                    <a:pt x="10860" y="14822"/>
                    <a:pt x="10896" y="14799"/>
                    <a:pt x="10932" y="14799"/>
                  </a:cubicBezTo>
                  <a:cubicBezTo>
                    <a:pt x="11085" y="14799"/>
                    <a:pt x="11234" y="14799"/>
                    <a:pt x="11383" y="14781"/>
                  </a:cubicBezTo>
                  <a:cubicBezTo>
                    <a:pt x="11590" y="14781"/>
                    <a:pt x="11797" y="14709"/>
                    <a:pt x="12023" y="14596"/>
                  </a:cubicBezTo>
                  <a:cubicBezTo>
                    <a:pt x="12455" y="14371"/>
                    <a:pt x="12811" y="13974"/>
                    <a:pt x="12960" y="13541"/>
                  </a:cubicBezTo>
                  <a:cubicBezTo>
                    <a:pt x="12960" y="13541"/>
                    <a:pt x="12983" y="13505"/>
                    <a:pt x="12983" y="13487"/>
                  </a:cubicBezTo>
                  <a:lnTo>
                    <a:pt x="13073" y="13203"/>
                  </a:lnTo>
                  <a:cubicBezTo>
                    <a:pt x="13073" y="13167"/>
                    <a:pt x="13095" y="13149"/>
                    <a:pt x="13095" y="13109"/>
                  </a:cubicBezTo>
                  <a:lnTo>
                    <a:pt x="13393" y="12022"/>
                  </a:lnTo>
                  <a:cubicBezTo>
                    <a:pt x="13411" y="11964"/>
                    <a:pt x="13411" y="11910"/>
                    <a:pt x="13434" y="11851"/>
                  </a:cubicBezTo>
                  <a:lnTo>
                    <a:pt x="13564" y="11270"/>
                  </a:lnTo>
                  <a:cubicBezTo>
                    <a:pt x="13808" y="10179"/>
                    <a:pt x="14051" y="8696"/>
                    <a:pt x="13956" y="7627"/>
                  </a:cubicBezTo>
                  <a:cubicBezTo>
                    <a:pt x="14051" y="6911"/>
                    <a:pt x="14425" y="3927"/>
                    <a:pt x="13506" y="2741"/>
                  </a:cubicBezTo>
                  <a:cubicBezTo>
                    <a:pt x="12942" y="2029"/>
                    <a:pt x="11667" y="1542"/>
                    <a:pt x="9449" y="1186"/>
                  </a:cubicBezTo>
                  <a:lnTo>
                    <a:pt x="9431" y="1163"/>
                  </a:lnTo>
                  <a:cubicBezTo>
                    <a:pt x="9111" y="1127"/>
                    <a:pt x="8831" y="1091"/>
                    <a:pt x="8547" y="1073"/>
                  </a:cubicBezTo>
                  <a:lnTo>
                    <a:pt x="8511" y="753"/>
                  </a:lnTo>
                  <a:cubicBezTo>
                    <a:pt x="8453" y="320"/>
                    <a:pt x="8096" y="0"/>
                    <a:pt x="7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 rot="987088">
              <a:off x="7697339" y="3617517"/>
              <a:ext cx="634731" cy="789026"/>
            </a:xfrm>
            <a:custGeom>
              <a:avLst/>
              <a:gdLst/>
              <a:ahLst/>
              <a:cxnLst/>
              <a:rect l="l" t="t" r="r" b="b"/>
              <a:pathLst>
                <a:path w="8606" h="10698" extrusionOk="0">
                  <a:moveTo>
                    <a:pt x="7142" y="0"/>
                  </a:moveTo>
                  <a:cubicBezTo>
                    <a:pt x="7123" y="0"/>
                    <a:pt x="7102" y="3"/>
                    <a:pt x="7082" y="8"/>
                  </a:cubicBezTo>
                  <a:lnTo>
                    <a:pt x="284" y="1135"/>
                  </a:lnTo>
                  <a:cubicBezTo>
                    <a:pt x="113" y="1153"/>
                    <a:pt x="0" y="1342"/>
                    <a:pt x="23" y="1527"/>
                  </a:cubicBezTo>
                  <a:lnTo>
                    <a:pt x="1168" y="10393"/>
                  </a:lnTo>
                  <a:cubicBezTo>
                    <a:pt x="1201" y="10571"/>
                    <a:pt x="1334" y="10697"/>
                    <a:pt x="1492" y="10697"/>
                  </a:cubicBezTo>
                  <a:cubicBezTo>
                    <a:pt x="1503" y="10697"/>
                    <a:pt x="1513" y="10697"/>
                    <a:pt x="1524" y="10695"/>
                  </a:cubicBezTo>
                  <a:lnTo>
                    <a:pt x="8321" y="9546"/>
                  </a:lnTo>
                  <a:cubicBezTo>
                    <a:pt x="8493" y="9528"/>
                    <a:pt x="8605" y="9343"/>
                    <a:pt x="8565" y="9154"/>
                  </a:cubicBezTo>
                  <a:lnTo>
                    <a:pt x="7420" y="287"/>
                  </a:lnTo>
                  <a:cubicBezTo>
                    <a:pt x="7404" y="125"/>
                    <a:pt x="7287" y="0"/>
                    <a:pt x="7142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 rot="987088">
              <a:off x="7752040" y="4247853"/>
              <a:ext cx="433898" cy="67854"/>
            </a:xfrm>
            <a:custGeom>
              <a:avLst/>
              <a:gdLst/>
              <a:ahLst/>
              <a:cxnLst/>
              <a:rect l="l" t="t" r="r" b="b"/>
              <a:pathLst>
                <a:path w="5883" h="920" extrusionOk="0">
                  <a:moveTo>
                    <a:pt x="5883" y="0"/>
                  </a:moveTo>
                  <a:cubicBezTo>
                    <a:pt x="5486" y="36"/>
                    <a:pt x="5071" y="72"/>
                    <a:pt x="4679" y="113"/>
                  </a:cubicBezTo>
                  <a:cubicBezTo>
                    <a:pt x="4359" y="149"/>
                    <a:pt x="4098" y="167"/>
                    <a:pt x="3832" y="208"/>
                  </a:cubicBezTo>
                  <a:lnTo>
                    <a:pt x="3741" y="226"/>
                  </a:lnTo>
                  <a:cubicBezTo>
                    <a:pt x="3494" y="244"/>
                    <a:pt x="3214" y="280"/>
                    <a:pt x="2912" y="338"/>
                  </a:cubicBezTo>
                  <a:cubicBezTo>
                    <a:pt x="2556" y="393"/>
                    <a:pt x="2276" y="433"/>
                    <a:pt x="2011" y="487"/>
                  </a:cubicBezTo>
                  <a:cubicBezTo>
                    <a:pt x="1749" y="523"/>
                    <a:pt x="1465" y="582"/>
                    <a:pt x="1168" y="636"/>
                  </a:cubicBezTo>
                  <a:cubicBezTo>
                    <a:pt x="1014" y="677"/>
                    <a:pt x="884" y="695"/>
                    <a:pt x="753" y="731"/>
                  </a:cubicBezTo>
                  <a:cubicBezTo>
                    <a:pt x="622" y="749"/>
                    <a:pt x="491" y="789"/>
                    <a:pt x="361" y="825"/>
                  </a:cubicBezTo>
                  <a:lnTo>
                    <a:pt x="0" y="920"/>
                  </a:lnTo>
                  <a:lnTo>
                    <a:pt x="379" y="843"/>
                  </a:lnTo>
                  <a:lnTo>
                    <a:pt x="771" y="789"/>
                  </a:lnTo>
                  <a:lnTo>
                    <a:pt x="1186" y="713"/>
                  </a:lnTo>
                  <a:lnTo>
                    <a:pt x="2029" y="582"/>
                  </a:lnTo>
                  <a:lnTo>
                    <a:pt x="2479" y="505"/>
                  </a:lnTo>
                  <a:cubicBezTo>
                    <a:pt x="2633" y="487"/>
                    <a:pt x="2781" y="469"/>
                    <a:pt x="2930" y="451"/>
                  </a:cubicBezTo>
                  <a:lnTo>
                    <a:pt x="4679" y="185"/>
                  </a:lnTo>
                  <a:lnTo>
                    <a:pt x="5486" y="54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 rot="987088">
              <a:off x="7750403" y="4184960"/>
              <a:ext cx="443265" cy="69624"/>
            </a:xfrm>
            <a:custGeom>
              <a:avLst/>
              <a:gdLst/>
              <a:ahLst/>
              <a:cxnLst/>
              <a:rect l="l" t="t" r="r" b="b"/>
              <a:pathLst>
                <a:path w="6010" h="944" extrusionOk="0">
                  <a:moveTo>
                    <a:pt x="6009" y="1"/>
                  </a:moveTo>
                  <a:lnTo>
                    <a:pt x="6009" y="1"/>
                  </a:lnTo>
                  <a:cubicBezTo>
                    <a:pt x="5617" y="23"/>
                    <a:pt x="5203" y="60"/>
                    <a:pt x="4792" y="114"/>
                  </a:cubicBezTo>
                  <a:cubicBezTo>
                    <a:pt x="4490" y="154"/>
                    <a:pt x="4247" y="172"/>
                    <a:pt x="4022" y="208"/>
                  </a:cubicBezTo>
                  <a:lnTo>
                    <a:pt x="3909" y="208"/>
                  </a:lnTo>
                  <a:cubicBezTo>
                    <a:pt x="3625" y="249"/>
                    <a:pt x="3345" y="303"/>
                    <a:pt x="2989" y="339"/>
                  </a:cubicBezTo>
                  <a:cubicBezTo>
                    <a:pt x="2629" y="398"/>
                    <a:pt x="2331" y="452"/>
                    <a:pt x="2065" y="492"/>
                  </a:cubicBezTo>
                  <a:cubicBezTo>
                    <a:pt x="1804" y="546"/>
                    <a:pt x="1502" y="605"/>
                    <a:pt x="1204" y="659"/>
                  </a:cubicBezTo>
                  <a:cubicBezTo>
                    <a:pt x="1051" y="700"/>
                    <a:pt x="920" y="718"/>
                    <a:pt x="771" y="754"/>
                  </a:cubicBezTo>
                  <a:cubicBezTo>
                    <a:pt x="641" y="790"/>
                    <a:pt x="510" y="812"/>
                    <a:pt x="397" y="848"/>
                  </a:cubicBezTo>
                  <a:lnTo>
                    <a:pt x="80" y="928"/>
                  </a:lnTo>
                  <a:lnTo>
                    <a:pt x="80" y="928"/>
                  </a:lnTo>
                  <a:lnTo>
                    <a:pt x="397" y="866"/>
                  </a:lnTo>
                  <a:lnTo>
                    <a:pt x="789" y="812"/>
                  </a:lnTo>
                  <a:lnTo>
                    <a:pt x="1222" y="736"/>
                  </a:lnTo>
                  <a:lnTo>
                    <a:pt x="2106" y="605"/>
                  </a:lnTo>
                  <a:lnTo>
                    <a:pt x="2557" y="528"/>
                  </a:lnTo>
                  <a:cubicBezTo>
                    <a:pt x="2705" y="510"/>
                    <a:pt x="2854" y="492"/>
                    <a:pt x="3007" y="452"/>
                  </a:cubicBezTo>
                  <a:lnTo>
                    <a:pt x="4792" y="190"/>
                  </a:lnTo>
                  <a:lnTo>
                    <a:pt x="5617" y="60"/>
                  </a:lnTo>
                  <a:lnTo>
                    <a:pt x="6009" y="1"/>
                  </a:lnTo>
                  <a:close/>
                  <a:moveTo>
                    <a:pt x="80" y="928"/>
                  </a:moveTo>
                  <a:lnTo>
                    <a:pt x="1" y="943"/>
                  </a:lnTo>
                  <a:lnTo>
                    <a:pt x="19" y="943"/>
                  </a:lnTo>
                  <a:lnTo>
                    <a:pt x="80" y="928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4"/>
            <p:cNvSpPr/>
            <p:nvPr/>
          </p:nvSpPr>
          <p:spPr>
            <a:xfrm rot="987088">
              <a:off x="7762369" y="4124641"/>
              <a:ext cx="430874" cy="67854"/>
            </a:xfrm>
            <a:custGeom>
              <a:avLst/>
              <a:gdLst/>
              <a:ahLst/>
              <a:cxnLst/>
              <a:rect l="l" t="t" r="r" b="b"/>
              <a:pathLst>
                <a:path w="5842" h="920" extrusionOk="0">
                  <a:moveTo>
                    <a:pt x="5842" y="0"/>
                  </a:moveTo>
                  <a:cubicBezTo>
                    <a:pt x="5468" y="41"/>
                    <a:pt x="5053" y="77"/>
                    <a:pt x="4661" y="113"/>
                  </a:cubicBezTo>
                  <a:cubicBezTo>
                    <a:pt x="4323" y="153"/>
                    <a:pt x="4057" y="189"/>
                    <a:pt x="3814" y="207"/>
                  </a:cubicBezTo>
                  <a:lnTo>
                    <a:pt x="3701" y="225"/>
                  </a:lnTo>
                  <a:cubicBezTo>
                    <a:pt x="3457" y="266"/>
                    <a:pt x="3214" y="302"/>
                    <a:pt x="2912" y="338"/>
                  </a:cubicBezTo>
                  <a:cubicBezTo>
                    <a:pt x="2556" y="397"/>
                    <a:pt x="2276" y="433"/>
                    <a:pt x="2010" y="491"/>
                  </a:cubicBezTo>
                  <a:cubicBezTo>
                    <a:pt x="1749" y="527"/>
                    <a:pt x="1465" y="582"/>
                    <a:pt x="1168" y="640"/>
                  </a:cubicBezTo>
                  <a:cubicBezTo>
                    <a:pt x="1037" y="676"/>
                    <a:pt x="884" y="694"/>
                    <a:pt x="753" y="735"/>
                  </a:cubicBezTo>
                  <a:cubicBezTo>
                    <a:pt x="622" y="771"/>
                    <a:pt x="509" y="789"/>
                    <a:pt x="379" y="829"/>
                  </a:cubicBezTo>
                  <a:lnTo>
                    <a:pt x="23" y="902"/>
                  </a:lnTo>
                  <a:lnTo>
                    <a:pt x="0" y="920"/>
                  </a:lnTo>
                  <a:lnTo>
                    <a:pt x="379" y="848"/>
                  </a:lnTo>
                  <a:lnTo>
                    <a:pt x="771" y="789"/>
                  </a:lnTo>
                  <a:lnTo>
                    <a:pt x="1186" y="717"/>
                  </a:lnTo>
                  <a:lnTo>
                    <a:pt x="2028" y="582"/>
                  </a:lnTo>
                  <a:lnTo>
                    <a:pt x="2479" y="527"/>
                  </a:lnTo>
                  <a:cubicBezTo>
                    <a:pt x="2633" y="491"/>
                    <a:pt x="2781" y="469"/>
                    <a:pt x="2912" y="451"/>
                  </a:cubicBezTo>
                  <a:lnTo>
                    <a:pt x="4661" y="189"/>
                  </a:lnTo>
                  <a:lnTo>
                    <a:pt x="5468" y="77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4"/>
            <p:cNvSpPr/>
            <p:nvPr/>
          </p:nvSpPr>
          <p:spPr>
            <a:xfrm rot="987088">
              <a:off x="7788578" y="4056917"/>
              <a:ext cx="418336" cy="63576"/>
            </a:xfrm>
            <a:custGeom>
              <a:avLst/>
              <a:gdLst/>
              <a:ahLst/>
              <a:cxnLst/>
              <a:rect l="l" t="t" r="r" b="b"/>
              <a:pathLst>
                <a:path w="5672" h="862" extrusionOk="0">
                  <a:moveTo>
                    <a:pt x="5671" y="0"/>
                  </a:moveTo>
                  <a:cubicBezTo>
                    <a:pt x="5297" y="36"/>
                    <a:pt x="4905" y="73"/>
                    <a:pt x="4508" y="113"/>
                  </a:cubicBezTo>
                  <a:cubicBezTo>
                    <a:pt x="4188" y="131"/>
                    <a:pt x="3927" y="167"/>
                    <a:pt x="3683" y="208"/>
                  </a:cubicBezTo>
                  <a:cubicBezTo>
                    <a:pt x="3607" y="208"/>
                    <a:pt x="3553" y="226"/>
                    <a:pt x="3476" y="226"/>
                  </a:cubicBezTo>
                  <a:cubicBezTo>
                    <a:pt x="3287" y="244"/>
                    <a:pt x="3061" y="280"/>
                    <a:pt x="2818" y="320"/>
                  </a:cubicBezTo>
                  <a:cubicBezTo>
                    <a:pt x="2462" y="375"/>
                    <a:pt x="2200" y="411"/>
                    <a:pt x="1952" y="451"/>
                  </a:cubicBezTo>
                  <a:cubicBezTo>
                    <a:pt x="1822" y="469"/>
                    <a:pt x="1709" y="505"/>
                    <a:pt x="1596" y="523"/>
                  </a:cubicBezTo>
                  <a:lnTo>
                    <a:pt x="1524" y="523"/>
                  </a:lnTo>
                  <a:cubicBezTo>
                    <a:pt x="1389" y="564"/>
                    <a:pt x="1258" y="582"/>
                    <a:pt x="1128" y="600"/>
                  </a:cubicBezTo>
                  <a:lnTo>
                    <a:pt x="1128" y="618"/>
                  </a:lnTo>
                  <a:cubicBezTo>
                    <a:pt x="997" y="636"/>
                    <a:pt x="866" y="659"/>
                    <a:pt x="735" y="695"/>
                  </a:cubicBezTo>
                  <a:cubicBezTo>
                    <a:pt x="600" y="713"/>
                    <a:pt x="469" y="749"/>
                    <a:pt x="357" y="789"/>
                  </a:cubicBezTo>
                  <a:lnTo>
                    <a:pt x="1" y="861"/>
                  </a:lnTo>
                  <a:lnTo>
                    <a:pt x="1" y="861"/>
                  </a:lnTo>
                  <a:lnTo>
                    <a:pt x="375" y="807"/>
                  </a:lnTo>
                  <a:lnTo>
                    <a:pt x="753" y="749"/>
                  </a:lnTo>
                  <a:lnTo>
                    <a:pt x="1146" y="677"/>
                  </a:lnTo>
                  <a:lnTo>
                    <a:pt x="1975" y="564"/>
                  </a:lnTo>
                  <a:lnTo>
                    <a:pt x="2403" y="487"/>
                  </a:lnTo>
                  <a:cubicBezTo>
                    <a:pt x="2538" y="469"/>
                    <a:pt x="2687" y="451"/>
                    <a:pt x="2836" y="433"/>
                  </a:cubicBezTo>
                  <a:lnTo>
                    <a:pt x="4508" y="185"/>
                  </a:lnTo>
                  <a:lnTo>
                    <a:pt x="5297" y="55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4"/>
            <p:cNvSpPr/>
            <p:nvPr/>
          </p:nvSpPr>
          <p:spPr>
            <a:xfrm rot="987088">
              <a:off x="7808667" y="3989801"/>
              <a:ext cx="403363" cy="59594"/>
            </a:xfrm>
            <a:custGeom>
              <a:avLst/>
              <a:gdLst/>
              <a:ahLst/>
              <a:cxnLst/>
              <a:rect l="l" t="t" r="r" b="b"/>
              <a:pathLst>
                <a:path w="5469" h="808" extrusionOk="0">
                  <a:moveTo>
                    <a:pt x="5468" y="1"/>
                  </a:moveTo>
                  <a:cubicBezTo>
                    <a:pt x="5090" y="19"/>
                    <a:pt x="4716" y="55"/>
                    <a:pt x="4342" y="73"/>
                  </a:cubicBezTo>
                  <a:cubicBezTo>
                    <a:pt x="4040" y="114"/>
                    <a:pt x="3778" y="150"/>
                    <a:pt x="3530" y="168"/>
                  </a:cubicBezTo>
                  <a:cubicBezTo>
                    <a:pt x="3440" y="186"/>
                    <a:pt x="3327" y="186"/>
                    <a:pt x="3233" y="204"/>
                  </a:cubicBezTo>
                  <a:cubicBezTo>
                    <a:pt x="3061" y="226"/>
                    <a:pt x="2895" y="244"/>
                    <a:pt x="2705" y="280"/>
                  </a:cubicBezTo>
                  <a:cubicBezTo>
                    <a:pt x="2367" y="316"/>
                    <a:pt x="2124" y="375"/>
                    <a:pt x="1880" y="411"/>
                  </a:cubicBezTo>
                  <a:cubicBezTo>
                    <a:pt x="1750" y="429"/>
                    <a:pt x="1637" y="452"/>
                    <a:pt x="1524" y="470"/>
                  </a:cubicBezTo>
                  <a:lnTo>
                    <a:pt x="1466" y="488"/>
                  </a:lnTo>
                  <a:cubicBezTo>
                    <a:pt x="1335" y="506"/>
                    <a:pt x="1222" y="524"/>
                    <a:pt x="1092" y="564"/>
                  </a:cubicBezTo>
                  <a:lnTo>
                    <a:pt x="1073" y="564"/>
                  </a:lnTo>
                  <a:cubicBezTo>
                    <a:pt x="961" y="582"/>
                    <a:pt x="826" y="600"/>
                    <a:pt x="695" y="636"/>
                  </a:cubicBezTo>
                  <a:cubicBezTo>
                    <a:pt x="582" y="654"/>
                    <a:pt x="451" y="695"/>
                    <a:pt x="339" y="713"/>
                  </a:cubicBezTo>
                  <a:lnTo>
                    <a:pt x="1" y="808"/>
                  </a:lnTo>
                  <a:lnTo>
                    <a:pt x="357" y="749"/>
                  </a:lnTo>
                  <a:lnTo>
                    <a:pt x="713" y="695"/>
                  </a:lnTo>
                  <a:lnTo>
                    <a:pt x="1092" y="636"/>
                  </a:lnTo>
                  <a:lnTo>
                    <a:pt x="1898" y="506"/>
                  </a:lnTo>
                  <a:lnTo>
                    <a:pt x="2313" y="452"/>
                  </a:lnTo>
                  <a:cubicBezTo>
                    <a:pt x="2444" y="429"/>
                    <a:pt x="2575" y="411"/>
                    <a:pt x="2723" y="393"/>
                  </a:cubicBezTo>
                  <a:lnTo>
                    <a:pt x="4342" y="150"/>
                  </a:lnTo>
                  <a:lnTo>
                    <a:pt x="5090" y="55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4"/>
            <p:cNvSpPr/>
            <p:nvPr/>
          </p:nvSpPr>
          <p:spPr>
            <a:xfrm rot="987088">
              <a:off x="7806554" y="3918125"/>
              <a:ext cx="403363" cy="59962"/>
            </a:xfrm>
            <a:custGeom>
              <a:avLst/>
              <a:gdLst/>
              <a:ahLst/>
              <a:cxnLst/>
              <a:rect l="l" t="t" r="r" b="b"/>
              <a:pathLst>
                <a:path w="5469" h="813" extrusionOk="0">
                  <a:moveTo>
                    <a:pt x="5468" y="1"/>
                  </a:moveTo>
                  <a:lnTo>
                    <a:pt x="5468" y="1"/>
                  </a:lnTo>
                  <a:cubicBezTo>
                    <a:pt x="5112" y="23"/>
                    <a:pt x="4734" y="59"/>
                    <a:pt x="4360" y="95"/>
                  </a:cubicBezTo>
                  <a:cubicBezTo>
                    <a:pt x="4040" y="113"/>
                    <a:pt x="3796" y="154"/>
                    <a:pt x="3553" y="172"/>
                  </a:cubicBezTo>
                  <a:cubicBezTo>
                    <a:pt x="3440" y="190"/>
                    <a:pt x="3345" y="208"/>
                    <a:pt x="3251" y="208"/>
                  </a:cubicBezTo>
                  <a:cubicBezTo>
                    <a:pt x="3084" y="249"/>
                    <a:pt x="2913" y="267"/>
                    <a:pt x="2705" y="285"/>
                  </a:cubicBezTo>
                  <a:cubicBezTo>
                    <a:pt x="2367" y="339"/>
                    <a:pt x="2124" y="379"/>
                    <a:pt x="1880" y="415"/>
                  </a:cubicBezTo>
                  <a:cubicBezTo>
                    <a:pt x="1768" y="434"/>
                    <a:pt x="1637" y="452"/>
                    <a:pt x="1524" y="492"/>
                  </a:cubicBezTo>
                  <a:lnTo>
                    <a:pt x="1466" y="492"/>
                  </a:lnTo>
                  <a:cubicBezTo>
                    <a:pt x="1353" y="510"/>
                    <a:pt x="1222" y="546"/>
                    <a:pt x="1091" y="564"/>
                  </a:cubicBezTo>
                  <a:cubicBezTo>
                    <a:pt x="961" y="587"/>
                    <a:pt x="830" y="623"/>
                    <a:pt x="699" y="641"/>
                  </a:cubicBezTo>
                  <a:cubicBezTo>
                    <a:pt x="587" y="677"/>
                    <a:pt x="451" y="699"/>
                    <a:pt x="339" y="736"/>
                  </a:cubicBezTo>
                  <a:lnTo>
                    <a:pt x="1" y="812"/>
                  </a:lnTo>
                  <a:lnTo>
                    <a:pt x="361" y="754"/>
                  </a:lnTo>
                  <a:lnTo>
                    <a:pt x="717" y="699"/>
                  </a:lnTo>
                  <a:lnTo>
                    <a:pt x="1110" y="641"/>
                  </a:lnTo>
                  <a:lnTo>
                    <a:pt x="1898" y="528"/>
                  </a:lnTo>
                  <a:lnTo>
                    <a:pt x="2313" y="452"/>
                  </a:lnTo>
                  <a:cubicBezTo>
                    <a:pt x="2444" y="434"/>
                    <a:pt x="2593" y="415"/>
                    <a:pt x="2728" y="397"/>
                  </a:cubicBezTo>
                  <a:lnTo>
                    <a:pt x="4360" y="172"/>
                  </a:lnTo>
                  <a:lnTo>
                    <a:pt x="5112" y="59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4"/>
            <p:cNvSpPr/>
            <p:nvPr/>
          </p:nvSpPr>
          <p:spPr>
            <a:xfrm rot="987088">
              <a:off x="7817199" y="3853377"/>
              <a:ext cx="392448" cy="56938"/>
            </a:xfrm>
            <a:custGeom>
              <a:avLst/>
              <a:gdLst/>
              <a:ahLst/>
              <a:cxnLst/>
              <a:rect l="l" t="t" r="r" b="b"/>
              <a:pathLst>
                <a:path w="5321" h="772" extrusionOk="0">
                  <a:moveTo>
                    <a:pt x="5320" y="1"/>
                  </a:moveTo>
                  <a:lnTo>
                    <a:pt x="5320" y="1"/>
                  </a:lnTo>
                  <a:cubicBezTo>
                    <a:pt x="4959" y="19"/>
                    <a:pt x="4603" y="37"/>
                    <a:pt x="4229" y="73"/>
                  </a:cubicBezTo>
                  <a:cubicBezTo>
                    <a:pt x="3945" y="113"/>
                    <a:pt x="3684" y="132"/>
                    <a:pt x="3458" y="150"/>
                  </a:cubicBezTo>
                  <a:cubicBezTo>
                    <a:pt x="3328" y="168"/>
                    <a:pt x="3197" y="186"/>
                    <a:pt x="3044" y="208"/>
                  </a:cubicBezTo>
                  <a:cubicBezTo>
                    <a:pt x="2913" y="226"/>
                    <a:pt x="2782" y="244"/>
                    <a:pt x="2651" y="262"/>
                  </a:cubicBezTo>
                  <a:cubicBezTo>
                    <a:pt x="2313" y="298"/>
                    <a:pt x="2070" y="339"/>
                    <a:pt x="1845" y="393"/>
                  </a:cubicBezTo>
                  <a:cubicBezTo>
                    <a:pt x="1732" y="411"/>
                    <a:pt x="1601" y="434"/>
                    <a:pt x="1488" y="452"/>
                  </a:cubicBezTo>
                  <a:lnTo>
                    <a:pt x="1448" y="452"/>
                  </a:lnTo>
                  <a:cubicBezTo>
                    <a:pt x="1317" y="470"/>
                    <a:pt x="1204" y="506"/>
                    <a:pt x="1074" y="524"/>
                  </a:cubicBezTo>
                  <a:cubicBezTo>
                    <a:pt x="943" y="564"/>
                    <a:pt x="812" y="582"/>
                    <a:pt x="700" y="600"/>
                  </a:cubicBezTo>
                  <a:cubicBezTo>
                    <a:pt x="587" y="636"/>
                    <a:pt x="452" y="659"/>
                    <a:pt x="339" y="695"/>
                  </a:cubicBezTo>
                  <a:lnTo>
                    <a:pt x="69" y="761"/>
                  </a:lnTo>
                  <a:lnTo>
                    <a:pt x="69" y="761"/>
                  </a:lnTo>
                  <a:lnTo>
                    <a:pt x="362" y="713"/>
                  </a:lnTo>
                  <a:lnTo>
                    <a:pt x="718" y="659"/>
                  </a:lnTo>
                  <a:lnTo>
                    <a:pt x="1092" y="600"/>
                  </a:lnTo>
                  <a:lnTo>
                    <a:pt x="1863" y="488"/>
                  </a:lnTo>
                  <a:lnTo>
                    <a:pt x="2255" y="434"/>
                  </a:lnTo>
                  <a:cubicBezTo>
                    <a:pt x="2390" y="411"/>
                    <a:pt x="2521" y="393"/>
                    <a:pt x="2651" y="375"/>
                  </a:cubicBezTo>
                  <a:lnTo>
                    <a:pt x="4247" y="150"/>
                  </a:lnTo>
                  <a:lnTo>
                    <a:pt x="4959" y="37"/>
                  </a:lnTo>
                  <a:lnTo>
                    <a:pt x="5320" y="1"/>
                  </a:lnTo>
                  <a:close/>
                  <a:moveTo>
                    <a:pt x="69" y="761"/>
                  </a:moveTo>
                  <a:lnTo>
                    <a:pt x="1" y="772"/>
                  </a:lnTo>
                  <a:lnTo>
                    <a:pt x="23" y="772"/>
                  </a:lnTo>
                  <a:lnTo>
                    <a:pt x="69" y="761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4"/>
            <p:cNvSpPr/>
            <p:nvPr/>
          </p:nvSpPr>
          <p:spPr>
            <a:xfrm rot="987088">
              <a:off x="7831365" y="3791637"/>
              <a:ext cx="378139" cy="54283"/>
            </a:xfrm>
            <a:custGeom>
              <a:avLst/>
              <a:gdLst/>
              <a:ahLst/>
              <a:cxnLst/>
              <a:rect l="l" t="t" r="r" b="b"/>
              <a:pathLst>
                <a:path w="5127" h="736" extrusionOk="0">
                  <a:moveTo>
                    <a:pt x="5126" y="0"/>
                  </a:moveTo>
                  <a:lnTo>
                    <a:pt x="5126" y="0"/>
                  </a:lnTo>
                  <a:cubicBezTo>
                    <a:pt x="4788" y="23"/>
                    <a:pt x="4432" y="41"/>
                    <a:pt x="4076" y="77"/>
                  </a:cubicBezTo>
                  <a:cubicBezTo>
                    <a:pt x="3796" y="95"/>
                    <a:pt x="3548" y="136"/>
                    <a:pt x="3323" y="154"/>
                  </a:cubicBezTo>
                  <a:cubicBezTo>
                    <a:pt x="3174" y="172"/>
                    <a:pt x="3007" y="190"/>
                    <a:pt x="2818" y="208"/>
                  </a:cubicBezTo>
                  <a:cubicBezTo>
                    <a:pt x="2724" y="226"/>
                    <a:pt x="2629" y="226"/>
                    <a:pt x="2557" y="248"/>
                  </a:cubicBezTo>
                  <a:cubicBezTo>
                    <a:pt x="2237" y="302"/>
                    <a:pt x="1993" y="320"/>
                    <a:pt x="1768" y="361"/>
                  </a:cubicBezTo>
                  <a:cubicBezTo>
                    <a:pt x="1655" y="379"/>
                    <a:pt x="1542" y="397"/>
                    <a:pt x="1430" y="433"/>
                  </a:cubicBezTo>
                  <a:lnTo>
                    <a:pt x="1389" y="433"/>
                  </a:lnTo>
                  <a:cubicBezTo>
                    <a:pt x="1258" y="451"/>
                    <a:pt x="1146" y="474"/>
                    <a:pt x="1033" y="510"/>
                  </a:cubicBezTo>
                  <a:lnTo>
                    <a:pt x="1015" y="510"/>
                  </a:lnTo>
                  <a:cubicBezTo>
                    <a:pt x="902" y="528"/>
                    <a:pt x="790" y="546"/>
                    <a:pt x="659" y="586"/>
                  </a:cubicBezTo>
                  <a:cubicBezTo>
                    <a:pt x="546" y="604"/>
                    <a:pt x="434" y="622"/>
                    <a:pt x="321" y="658"/>
                  </a:cubicBezTo>
                  <a:lnTo>
                    <a:pt x="1" y="735"/>
                  </a:lnTo>
                  <a:lnTo>
                    <a:pt x="1" y="735"/>
                  </a:lnTo>
                  <a:lnTo>
                    <a:pt x="339" y="677"/>
                  </a:lnTo>
                  <a:lnTo>
                    <a:pt x="677" y="622"/>
                  </a:lnTo>
                  <a:lnTo>
                    <a:pt x="1033" y="586"/>
                  </a:lnTo>
                  <a:lnTo>
                    <a:pt x="1786" y="474"/>
                  </a:lnTo>
                  <a:lnTo>
                    <a:pt x="2160" y="415"/>
                  </a:lnTo>
                  <a:cubicBezTo>
                    <a:pt x="2291" y="397"/>
                    <a:pt x="2421" y="379"/>
                    <a:pt x="2557" y="361"/>
                  </a:cubicBezTo>
                  <a:lnTo>
                    <a:pt x="4094" y="154"/>
                  </a:lnTo>
                  <a:lnTo>
                    <a:pt x="4788" y="59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4"/>
            <p:cNvSpPr/>
            <p:nvPr/>
          </p:nvSpPr>
          <p:spPr>
            <a:xfrm rot="987088">
              <a:off x="7849736" y="3719739"/>
              <a:ext cx="382417" cy="55537"/>
            </a:xfrm>
            <a:custGeom>
              <a:avLst/>
              <a:gdLst/>
              <a:ahLst/>
              <a:cxnLst/>
              <a:rect l="l" t="t" r="r" b="b"/>
              <a:pathLst>
                <a:path w="5185" h="753" extrusionOk="0">
                  <a:moveTo>
                    <a:pt x="5185" y="0"/>
                  </a:moveTo>
                  <a:cubicBezTo>
                    <a:pt x="4847" y="23"/>
                    <a:pt x="4486" y="41"/>
                    <a:pt x="4130" y="77"/>
                  </a:cubicBezTo>
                  <a:cubicBezTo>
                    <a:pt x="3832" y="95"/>
                    <a:pt x="3584" y="113"/>
                    <a:pt x="3359" y="153"/>
                  </a:cubicBezTo>
                  <a:cubicBezTo>
                    <a:pt x="3210" y="171"/>
                    <a:pt x="3062" y="189"/>
                    <a:pt x="2890" y="207"/>
                  </a:cubicBezTo>
                  <a:cubicBezTo>
                    <a:pt x="2778" y="226"/>
                    <a:pt x="2683" y="226"/>
                    <a:pt x="2570" y="248"/>
                  </a:cubicBezTo>
                  <a:cubicBezTo>
                    <a:pt x="2255" y="302"/>
                    <a:pt x="2007" y="338"/>
                    <a:pt x="1781" y="379"/>
                  </a:cubicBezTo>
                  <a:cubicBezTo>
                    <a:pt x="1669" y="397"/>
                    <a:pt x="1556" y="415"/>
                    <a:pt x="1443" y="433"/>
                  </a:cubicBezTo>
                  <a:lnTo>
                    <a:pt x="1389" y="433"/>
                  </a:lnTo>
                  <a:cubicBezTo>
                    <a:pt x="1276" y="451"/>
                    <a:pt x="1146" y="491"/>
                    <a:pt x="1033" y="510"/>
                  </a:cubicBezTo>
                  <a:lnTo>
                    <a:pt x="1015" y="510"/>
                  </a:lnTo>
                  <a:cubicBezTo>
                    <a:pt x="902" y="528"/>
                    <a:pt x="790" y="564"/>
                    <a:pt x="654" y="586"/>
                  </a:cubicBezTo>
                  <a:cubicBezTo>
                    <a:pt x="542" y="604"/>
                    <a:pt x="429" y="640"/>
                    <a:pt x="316" y="658"/>
                  </a:cubicBezTo>
                  <a:lnTo>
                    <a:pt x="1" y="753"/>
                  </a:lnTo>
                  <a:lnTo>
                    <a:pt x="339" y="699"/>
                  </a:lnTo>
                  <a:lnTo>
                    <a:pt x="677" y="640"/>
                  </a:lnTo>
                  <a:lnTo>
                    <a:pt x="1033" y="586"/>
                  </a:lnTo>
                  <a:lnTo>
                    <a:pt x="1804" y="473"/>
                  </a:lnTo>
                  <a:lnTo>
                    <a:pt x="2196" y="415"/>
                  </a:lnTo>
                  <a:cubicBezTo>
                    <a:pt x="2327" y="397"/>
                    <a:pt x="2457" y="379"/>
                    <a:pt x="2593" y="361"/>
                  </a:cubicBezTo>
                  <a:lnTo>
                    <a:pt x="4130" y="153"/>
                  </a:lnTo>
                  <a:lnTo>
                    <a:pt x="4847" y="41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rgbClr val="F08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4"/>
            <p:cNvSpPr/>
            <p:nvPr/>
          </p:nvSpPr>
          <p:spPr>
            <a:xfrm rot="987088">
              <a:off x="7946490" y="3763972"/>
              <a:ext cx="738504" cy="487812"/>
            </a:xfrm>
            <a:custGeom>
              <a:avLst/>
              <a:gdLst/>
              <a:ahLst/>
              <a:cxnLst/>
              <a:rect l="l" t="t" r="r" b="b"/>
              <a:pathLst>
                <a:path w="10013" h="6614" extrusionOk="0">
                  <a:moveTo>
                    <a:pt x="9675" y="6235"/>
                  </a:moveTo>
                  <a:cubicBezTo>
                    <a:pt x="9859" y="4977"/>
                    <a:pt x="10013" y="2575"/>
                    <a:pt x="9336" y="1709"/>
                  </a:cubicBezTo>
                  <a:cubicBezTo>
                    <a:pt x="8732" y="938"/>
                    <a:pt x="6911" y="546"/>
                    <a:pt x="5595" y="339"/>
                  </a:cubicBezTo>
                  <a:cubicBezTo>
                    <a:pt x="4283" y="149"/>
                    <a:pt x="2422" y="1"/>
                    <a:pt x="1633" y="564"/>
                  </a:cubicBezTo>
                  <a:cubicBezTo>
                    <a:pt x="731" y="1204"/>
                    <a:pt x="186" y="3530"/>
                    <a:pt x="1" y="4810"/>
                  </a:cubicBezTo>
                  <a:lnTo>
                    <a:pt x="2047" y="5617"/>
                  </a:lnTo>
                  <a:lnTo>
                    <a:pt x="4675" y="6613"/>
                  </a:lnTo>
                  <a:lnTo>
                    <a:pt x="4675" y="6613"/>
                  </a:lnTo>
                  <a:lnTo>
                    <a:pt x="7457" y="6406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4"/>
            <p:cNvSpPr/>
            <p:nvPr/>
          </p:nvSpPr>
          <p:spPr>
            <a:xfrm rot="987088">
              <a:off x="8065787" y="3840605"/>
              <a:ext cx="300623" cy="714902"/>
            </a:xfrm>
            <a:custGeom>
              <a:avLst/>
              <a:gdLst/>
              <a:ahLst/>
              <a:cxnLst/>
              <a:rect l="l" t="t" r="r" b="b"/>
              <a:pathLst>
                <a:path w="4076" h="9693" extrusionOk="0">
                  <a:moveTo>
                    <a:pt x="4021" y="2142"/>
                  </a:moveTo>
                  <a:cubicBezTo>
                    <a:pt x="4076" y="1709"/>
                    <a:pt x="4021" y="1466"/>
                    <a:pt x="3814" y="1146"/>
                  </a:cubicBezTo>
                  <a:cubicBezTo>
                    <a:pt x="3643" y="862"/>
                    <a:pt x="3476" y="226"/>
                    <a:pt x="3120" y="132"/>
                  </a:cubicBezTo>
                  <a:cubicBezTo>
                    <a:pt x="2629" y="1"/>
                    <a:pt x="2236" y="618"/>
                    <a:pt x="1934" y="884"/>
                  </a:cubicBezTo>
                  <a:cubicBezTo>
                    <a:pt x="1655" y="1128"/>
                    <a:pt x="1502" y="1277"/>
                    <a:pt x="1430" y="1763"/>
                  </a:cubicBezTo>
                  <a:lnTo>
                    <a:pt x="19" y="9070"/>
                  </a:lnTo>
                  <a:cubicBezTo>
                    <a:pt x="1" y="9201"/>
                    <a:pt x="357" y="9296"/>
                    <a:pt x="600" y="9390"/>
                  </a:cubicBezTo>
                  <a:cubicBezTo>
                    <a:pt x="641" y="9390"/>
                    <a:pt x="659" y="9408"/>
                    <a:pt x="695" y="9408"/>
                  </a:cubicBezTo>
                  <a:cubicBezTo>
                    <a:pt x="1015" y="9503"/>
                    <a:pt x="1353" y="9580"/>
                    <a:pt x="1691" y="9616"/>
                  </a:cubicBezTo>
                  <a:cubicBezTo>
                    <a:pt x="2029" y="9674"/>
                    <a:pt x="2367" y="9692"/>
                    <a:pt x="2705" y="9692"/>
                  </a:cubicBezTo>
                  <a:lnTo>
                    <a:pt x="2800" y="9692"/>
                  </a:lnTo>
                  <a:cubicBezTo>
                    <a:pt x="3061" y="9692"/>
                    <a:pt x="3345" y="9674"/>
                    <a:pt x="3363" y="9539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4"/>
            <p:cNvSpPr/>
            <p:nvPr/>
          </p:nvSpPr>
          <p:spPr>
            <a:xfrm rot="987088">
              <a:off x="8215247" y="4016161"/>
              <a:ext cx="193901" cy="40270"/>
            </a:xfrm>
            <a:custGeom>
              <a:avLst/>
              <a:gdLst/>
              <a:ahLst/>
              <a:cxnLst/>
              <a:rect l="l" t="t" r="r" b="b"/>
              <a:pathLst>
                <a:path w="2629" h="546" extrusionOk="0">
                  <a:moveTo>
                    <a:pt x="19" y="0"/>
                  </a:moveTo>
                  <a:lnTo>
                    <a:pt x="1" y="113"/>
                  </a:lnTo>
                  <a:cubicBezTo>
                    <a:pt x="19" y="113"/>
                    <a:pt x="59" y="136"/>
                    <a:pt x="78" y="154"/>
                  </a:cubicBezTo>
                  <a:cubicBezTo>
                    <a:pt x="150" y="190"/>
                    <a:pt x="226" y="226"/>
                    <a:pt x="321" y="266"/>
                  </a:cubicBezTo>
                  <a:cubicBezTo>
                    <a:pt x="357" y="284"/>
                    <a:pt x="416" y="284"/>
                    <a:pt x="452" y="302"/>
                  </a:cubicBezTo>
                  <a:cubicBezTo>
                    <a:pt x="488" y="321"/>
                    <a:pt x="546" y="339"/>
                    <a:pt x="582" y="361"/>
                  </a:cubicBezTo>
                  <a:cubicBezTo>
                    <a:pt x="695" y="379"/>
                    <a:pt x="790" y="415"/>
                    <a:pt x="884" y="433"/>
                  </a:cubicBezTo>
                  <a:cubicBezTo>
                    <a:pt x="997" y="474"/>
                    <a:pt x="1092" y="492"/>
                    <a:pt x="1204" y="510"/>
                  </a:cubicBezTo>
                  <a:cubicBezTo>
                    <a:pt x="1317" y="510"/>
                    <a:pt x="1430" y="528"/>
                    <a:pt x="1525" y="546"/>
                  </a:cubicBezTo>
                  <a:lnTo>
                    <a:pt x="1917" y="546"/>
                  </a:lnTo>
                  <a:cubicBezTo>
                    <a:pt x="1935" y="528"/>
                    <a:pt x="1975" y="528"/>
                    <a:pt x="1993" y="528"/>
                  </a:cubicBezTo>
                  <a:cubicBezTo>
                    <a:pt x="2029" y="528"/>
                    <a:pt x="2088" y="528"/>
                    <a:pt x="2124" y="510"/>
                  </a:cubicBezTo>
                  <a:cubicBezTo>
                    <a:pt x="2219" y="492"/>
                    <a:pt x="2313" y="492"/>
                    <a:pt x="2385" y="451"/>
                  </a:cubicBezTo>
                  <a:cubicBezTo>
                    <a:pt x="2426" y="451"/>
                    <a:pt x="2462" y="433"/>
                    <a:pt x="2498" y="433"/>
                  </a:cubicBezTo>
                  <a:cubicBezTo>
                    <a:pt x="2539" y="415"/>
                    <a:pt x="2575" y="397"/>
                    <a:pt x="2593" y="397"/>
                  </a:cubicBezTo>
                  <a:cubicBezTo>
                    <a:pt x="2611" y="397"/>
                    <a:pt x="2611" y="379"/>
                    <a:pt x="2629" y="379"/>
                  </a:cubicBezTo>
                  <a:lnTo>
                    <a:pt x="2629" y="302"/>
                  </a:lnTo>
                  <a:lnTo>
                    <a:pt x="2575" y="302"/>
                  </a:lnTo>
                  <a:cubicBezTo>
                    <a:pt x="2539" y="302"/>
                    <a:pt x="2516" y="321"/>
                    <a:pt x="2480" y="321"/>
                  </a:cubicBezTo>
                  <a:lnTo>
                    <a:pt x="2367" y="321"/>
                  </a:lnTo>
                  <a:cubicBezTo>
                    <a:pt x="2291" y="339"/>
                    <a:pt x="2201" y="339"/>
                    <a:pt x="2124" y="339"/>
                  </a:cubicBezTo>
                  <a:lnTo>
                    <a:pt x="1840" y="339"/>
                  </a:lnTo>
                  <a:cubicBezTo>
                    <a:pt x="1786" y="339"/>
                    <a:pt x="1750" y="339"/>
                    <a:pt x="1691" y="321"/>
                  </a:cubicBezTo>
                  <a:lnTo>
                    <a:pt x="1543" y="321"/>
                  </a:lnTo>
                  <a:cubicBezTo>
                    <a:pt x="1448" y="302"/>
                    <a:pt x="1335" y="284"/>
                    <a:pt x="1241" y="284"/>
                  </a:cubicBezTo>
                  <a:cubicBezTo>
                    <a:pt x="1146" y="266"/>
                    <a:pt x="1033" y="248"/>
                    <a:pt x="939" y="226"/>
                  </a:cubicBezTo>
                  <a:cubicBezTo>
                    <a:pt x="884" y="208"/>
                    <a:pt x="848" y="208"/>
                    <a:pt x="790" y="190"/>
                  </a:cubicBezTo>
                  <a:cubicBezTo>
                    <a:pt x="736" y="172"/>
                    <a:pt x="695" y="172"/>
                    <a:pt x="641" y="154"/>
                  </a:cubicBezTo>
                  <a:cubicBezTo>
                    <a:pt x="546" y="136"/>
                    <a:pt x="470" y="113"/>
                    <a:pt x="375" y="95"/>
                  </a:cubicBezTo>
                  <a:cubicBezTo>
                    <a:pt x="285" y="77"/>
                    <a:pt x="208" y="41"/>
                    <a:pt x="132" y="23"/>
                  </a:cubicBezTo>
                  <a:cubicBezTo>
                    <a:pt x="96" y="23"/>
                    <a:pt x="59" y="0"/>
                    <a:pt x="19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4"/>
            <p:cNvSpPr/>
            <p:nvPr/>
          </p:nvSpPr>
          <p:spPr>
            <a:xfrm rot="987088">
              <a:off x="8229756" y="3987320"/>
              <a:ext cx="192573" cy="39606"/>
            </a:xfrm>
            <a:custGeom>
              <a:avLst/>
              <a:gdLst/>
              <a:ahLst/>
              <a:cxnLst/>
              <a:rect l="l" t="t" r="r" b="b"/>
              <a:pathLst>
                <a:path w="2611" h="537" extrusionOk="0">
                  <a:moveTo>
                    <a:pt x="19" y="0"/>
                  </a:moveTo>
                  <a:cubicBezTo>
                    <a:pt x="19" y="18"/>
                    <a:pt x="1" y="54"/>
                    <a:pt x="1" y="72"/>
                  </a:cubicBezTo>
                  <a:cubicBezTo>
                    <a:pt x="19" y="90"/>
                    <a:pt x="37" y="90"/>
                    <a:pt x="55" y="113"/>
                  </a:cubicBezTo>
                  <a:cubicBezTo>
                    <a:pt x="95" y="131"/>
                    <a:pt x="131" y="149"/>
                    <a:pt x="167" y="167"/>
                  </a:cubicBezTo>
                  <a:cubicBezTo>
                    <a:pt x="226" y="203"/>
                    <a:pt x="298" y="226"/>
                    <a:pt x="393" y="262"/>
                  </a:cubicBezTo>
                  <a:cubicBezTo>
                    <a:pt x="433" y="280"/>
                    <a:pt x="469" y="298"/>
                    <a:pt x="505" y="316"/>
                  </a:cubicBezTo>
                  <a:cubicBezTo>
                    <a:pt x="564" y="316"/>
                    <a:pt x="600" y="338"/>
                    <a:pt x="636" y="356"/>
                  </a:cubicBezTo>
                  <a:cubicBezTo>
                    <a:pt x="731" y="392"/>
                    <a:pt x="825" y="410"/>
                    <a:pt x="920" y="428"/>
                  </a:cubicBezTo>
                  <a:cubicBezTo>
                    <a:pt x="1033" y="469"/>
                    <a:pt x="1127" y="469"/>
                    <a:pt x="1222" y="505"/>
                  </a:cubicBezTo>
                  <a:cubicBezTo>
                    <a:pt x="1335" y="505"/>
                    <a:pt x="1425" y="523"/>
                    <a:pt x="1538" y="523"/>
                  </a:cubicBezTo>
                  <a:cubicBezTo>
                    <a:pt x="1585" y="532"/>
                    <a:pt x="1632" y="537"/>
                    <a:pt x="1680" y="537"/>
                  </a:cubicBezTo>
                  <a:cubicBezTo>
                    <a:pt x="1727" y="537"/>
                    <a:pt x="1774" y="532"/>
                    <a:pt x="1822" y="523"/>
                  </a:cubicBezTo>
                  <a:lnTo>
                    <a:pt x="1970" y="523"/>
                  </a:lnTo>
                  <a:cubicBezTo>
                    <a:pt x="2011" y="523"/>
                    <a:pt x="2065" y="523"/>
                    <a:pt x="2101" y="505"/>
                  </a:cubicBezTo>
                  <a:cubicBezTo>
                    <a:pt x="2196" y="487"/>
                    <a:pt x="2272" y="487"/>
                    <a:pt x="2349" y="451"/>
                  </a:cubicBezTo>
                  <a:cubicBezTo>
                    <a:pt x="2385" y="451"/>
                    <a:pt x="2421" y="428"/>
                    <a:pt x="2462" y="428"/>
                  </a:cubicBezTo>
                  <a:cubicBezTo>
                    <a:pt x="2498" y="410"/>
                    <a:pt x="2516" y="392"/>
                    <a:pt x="2552" y="392"/>
                  </a:cubicBezTo>
                  <a:cubicBezTo>
                    <a:pt x="2574" y="374"/>
                    <a:pt x="2592" y="374"/>
                    <a:pt x="2610" y="374"/>
                  </a:cubicBezTo>
                  <a:lnTo>
                    <a:pt x="2610" y="298"/>
                  </a:lnTo>
                  <a:cubicBezTo>
                    <a:pt x="2592" y="298"/>
                    <a:pt x="2552" y="298"/>
                    <a:pt x="2534" y="316"/>
                  </a:cubicBezTo>
                  <a:lnTo>
                    <a:pt x="2439" y="316"/>
                  </a:lnTo>
                  <a:cubicBezTo>
                    <a:pt x="2403" y="316"/>
                    <a:pt x="2367" y="338"/>
                    <a:pt x="2327" y="338"/>
                  </a:cubicBezTo>
                  <a:lnTo>
                    <a:pt x="1691" y="338"/>
                  </a:lnTo>
                  <a:cubicBezTo>
                    <a:pt x="1673" y="338"/>
                    <a:pt x="1650" y="316"/>
                    <a:pt x="1614" y="316"/>
                  </a:cubicBezTo>
                  <a:lnTo>
                    <a:pt x="1560" y="316"/>
                  </a:lnTo>
                  <a:cubicBezTo>
                    <a:pt x="1448" y="298"/>
                    <a:pt x="1353" y="298"/>
                    <a:pt x="1258" y="280"/>
                  </a:cubicBezTo>
                  <a:cubicBezTo>
                    <a:pt x="1164" y="262"/>
                    <a:pt x="1069" y="244"/>
                    <a:pt x="974" y="226"/>
                  </a:cubicBezTo>
                  <a:cubicBezTo>
                    <a:pt x="920" y="226"/>
                    <a:pt x="884" y="203"/>
                    <a:pt x="825" y="203"/>
                  </a:cubicBezTo>
                  <a:cubicBezTo>
                    <a:pt x="789" y="185"/>
                    <a:pt x="749" y="185"/>
                    <a:pt x="695" y="167"/>
                  </a:cubicBezTo>
                  <a:cubicBezTo>
                    <a:pt x="600" y="149"/>
                    <a:pt x="523" y="131"/>
                    <a:pt x="433" y="113"/>
                  </a:cubicBezTo>
                  <a:cubicBezTo>
                    <a:pt x="357" y="72"/>
                    <a:pt x="280" y="54"/>
                    <a:pt x="208" y="36"/>
                  </a:cubicBezTo>
                  <a:cubicBezTo>
                    <a:pt x="131" y="18"/>
                    <a:pt x="73" y="0"/>
                    <a:pt x="19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4"/>
            <p:cNvSpPr/>
            <p:nvPr/>
          </p:nvSpPr>
          <p:spPr>
            <a:xfrm rot="987088">
              <a:off x="8367603" y="3915159"/>
              <a:ext cx="38942" cy="87547"/>
            </a:xfrm>
            <a:custGeom>
              <a:avLst/>
              <a:gdLst/>
              <a:ahLst/>
              <a:cxnLst/>
              <a:rect l="l" t="t" r="r" b="b"/>
              <a:pathLst>
                <a:path w="528" h="1187" extrusionOk="0">
                  <a:moveTo>
                    <a:pt x="0" y="1"/>
                  </a:moveTo>
                  <a:cubicBezTo>
                    <a:pt x="0" y="1"/>
                    <a:pt x="0" y="19"/>
                    <a:pt x="23" y="59"/>
                  </a:cubicBezTo>
                  <a:cubicBezTo>
                    <a:pt x="23" y="77"/>
                    <a:pt x="41" y="95"/>
                    <a:pt x="41" y="113"/>
                  </a:cubicBezTo>
                  <a:cubicBezTo>
                    <a:pt x="59" y="131"/>
                    <a:pt x="59" y="172"/>
                    <a:pt x="77" y="190"/>
                  </a:cubicBezTo>
                  <a:cubicBezTo>
                    <a:pt x="77" y="226"/>
                    <a:pt x="95" y="244"/>
                    <a:pt x="113" y="285"/>
                  </a:cubicBezTo>
                  <a:cubicBezTo>
                    <a:pt x="136" y="321"/>
                    <a:pt x="136" y="357"/>
                    <a:pt x="154" y="375"/>
                  </a:cubicBezTo>
                  <a:cubicBezTo>
                    <a:pt x="172" y="415"/>
                    <a:pt x="190" y="451"/>
                    <a:pt x="208" y="488"/>
                  </a:cubicBezTo>
                  <a:cubicBezTo>
                    <a:pt x="226" y="528"/>
                    <a:pt x="248" y="564"/>
                    <a:pt x="266" y="600"/>
                  </a:cubicBezTo>
                  <a:cubicBezTo>
                    <a:pt x="284" y="641"/>
                    <a:pt x="284" y="677"/>
                    <a:pt x="302" y="713"/>
                  </a:cubicBezTo>
                  <a:cubicBezTo>
                    <a:pt x="320" y="735"/>
                    <a:pt x="320" y="735"/>
                    <a:pt x="338" y="753"/>
                  </a:cubicBezTo>
                  <a:cubicBezTo>
                    <a:pt x="338" y="772"/>
                    <a:pt x="338" y="790"/>
                    <a:pt x="361" y="808"/>
                  </a:cubicBezTo>
                  <a:cubicBezTo>
                    <a:pt x="379" y="848"/>
                    <a:pt x="397" y="884"/>
                    <a:pt x="397" y="902"/>
                  </a:cubicBezTo>
                  <a:cubicBezTo>
                    <a:pt x="415" y="938"/>
                    <a:pt x="433" y="979"/>
                    <a:pt x="433" y="997"/>
                  </a:cubicBezTo>
                  <a:cubicBezTo>
                    <a:pt x="451" y="1033"/>
                    <a:pt x="474" y="1051"/>
                    <a:pt x="474" y="1074"/>
                  </a:cubicBezTo>
                  <a:cubicBezTo>
                    <a:pt x="492" y="1092"/>
                    <a:pt x="492" y="1128"/>
                    <a:pt x="510" y="1128"/>
                  </a:cubicBezTo>
                  <a:cubicBezTo>
                    <a:pt x="510" y="1164"/>
                    <a:pt x="528" y="1186"/>
                    <a:pt x="528" y="1186"/>
                  </a:cubicBezTo>
                  <a:lnTo>
                    <a:pt x="528" y="1128"/>
                  </a:lnTo>
                  <a:lnTo>
                    <a:pt x="528" y="1074"/>
                  </a:lnTo>
                  <a:lnTo>
                    <a:pt x="528" y="979"/>
                  </a:lnTo>
                  <a:cubicBezTo>
                    <a:pt x="528" y="938"/>
                    <a:pt x="528" y="902"/>
                    <a:pt x="510" y="866"/>
                  </a:cubicBezTo>
                  <a:cubicBezTo>
                    <a:pt x="510" y="848"/>
                    <a:pt x="492" y="808"/>
                    <a:pt x="492" y="772"/>
                  </a:cubicBezTo>
                  <a:cubicBezTo>
                    <a:pt x="474" y="735"/>
                    <a:pt x="474" y="677"/>
                    <a:pt x="451" y="641"/>
                  </a:cubicBezTo>
                  <a:cubicBezTo>
                    <a:pt x="433" y="600"/>
                    <a:pt x="415" y="564"/>
                    <a:pt x="397" y="528"/>
                  </a:cubicBezTo>
                  <a:cubicBezTo>
                    <a:pt x="379" y="488"/>
                    <a:pt x="361" y="451"/>
                    <a:pt x="338" y="415"/>
                  </a:cubicBezTo>
                  <a:cubicBezTo>
                    <a:pt x="320" y="375"/>
                    <a:pt x="302" y="357"/>
                    <a:pt x="284" y="321"/>
                  </a:cubicBezTo>
                  <a:cubicBezTo>
                    <a:pt x="248" y="285"/>
                    <a:pt x="226" y="244"/>
                    <a:pt x="208" y="226"/>
                  </a:cubicBezTo>
                  <a:cubicBezTo>
                    <a:pt x="190" y="190"/>
                    <a:pt x="172" y="172"/>
                    <a:pt x="154" y="149"/>
                  </a:cubicBezTo>
                  <a:cubicBezTo>
                    <a:pt x="113" y="95"/>
                    <a:pt x="77" y="59"/>
                    <a:pt x="41" y="37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4"/>
            <p:cNvSpPr/>
            <p:nvPr/>
          </p:nvSpPr>
          <p:spPr>
            <a:xfrm rot="987088">
              <a:off x="8261123" y="3929142"/>
              <a:ext cx="314268" cy="714829"/>
            </a:xfrm>
            <a:custGeom>
              <a:avLst/>
              <a:gdLst/>
              <a:ahLst/>
              <a:cxnLst/>
              <a:rect l="l" t="t" r="r" b="b"/>
              <a:pathLst>
                <a:path w="4261" h="9692" extrusionOk="0">
                  <a:moveTo>
                    <a:pt x="4188" y="2177"/>
                  </a:moveTo>
                  <a:cubicBezTo>
                    <a:pt x="4260" y="1767"/>
                    <a:pt x="4224" y="1501"/>
                    <a:pt x="4017" y="1186"/>
                  </a:cubicBezTo>
                  <a:cubicBezTo>
                    <a:pt x="3850" y="902"/>
                    <a:pt x="3697" y="261"/>
                    <a:pt x="3341" y="149"/>
                  </a:cubicBezTo>
                  <a:cubicBezTo>
                    <a:pt x="2854" y="0"/>
                    <a:pt x="2457" y="600"/>
                    <a:pt x="2160" y="865"/>
                  </a:cubicBezTo>
                  <a:cubicBezTo>
                    <a:pt x="1858" y="1109"/>
                    <a:pt x="1691" y="1258"/>
                    <a:pt x="1614" y="1726"/>
                  </a:cubicBezTo>
                  <a:lnTo>
                    <a:pt x="19" y="9015"/>
                  </a:lnTo>
                  <a:cubicBezTo>
                    <a:pt x="1" y="9146"/>
                    <a:pt x="339" y="9241"/>
                    <a:pt x="582" y="9335"/>
                  </a:cubicBezTo>
                  <a:cubicBezTo>
                    <a:pt x="618" y="9335"/>
                    <a:pt x="636" y="9354"/>
                    <a:pt x="677" y="9372"/>
                  </a:cubicBezTo>
                  <a:cubicBezTo>
                    <a:pt x="992" y="9466"/>
                    <a:pt x="1330" y="9543"/>
                    <a:pt x="1668" y="9597"/>
                  </a:cubicBezTo>
                  <a:cubicBezTo>
                    <a:pt x="1988" y="9656"/>
                    <a:pt x="2326" y="9692"/>
                    <a:pt x="2665" y="9692"/>
                  </a:cubicBezTo>
                  <a:lnTo>
                    <a:pt x="2777" y="9692"/>
                  </a:lnTo>
                  <a:cubicBezTo>
                    <a:pt x="3021" y="9692"/>
                    <a:pt x="3323" y="9692"/>
                    <a:pt x="3341" y="956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 rot="987088">
              <a:off x="8422822" y="4103548"/>
              <a:ext cx="193901" cy="44621"/>
            </a:xfrm>
            <a:custGeom>
              <a:avLst/>
              <a:gdLst/>
              <a:ahLst/>
              <a:cxnLst/>
              <a:rect l="l" t="t" r="r" b="b"/>
              <a:pathLst>
                <a:path w="2629" h="605" extrusionOk="0">
                  <a:moveTo>
                    <a:pt x="19" y="1"/>
                  </a:moveTo>
                  <a:lnTo>
                    <a:pt x="1" y="113"/>
                  </a:lnTo>
                  <a:cubicBezTo>
                    <a:pt x="19" y="136"/>
                    <a:pt x="59" y="154"/>
                    <a:pt x="95" y="154"/>
                  </a:cubicBezTo>
                  <a:cubicBezTo>
                    <a:pt x="149" y="190"/>
                    <a:pt x="244" y="226"/>
                    <a:pt x="321" y="266"/>
                  </a:cubicBezTo>
                  <a:cubicBezTo>
                    <a:pt x="357" y="285"/>
                    <a:pt x="415" y="303"/>
                    <a:pt x="451" y="321"/>
                  </a:cubicBezTo>
                  <a:cubicBezTo>
                    <a:pt x="510" y="339"/>
                    <a:pt x="546" y="361"/>
                    <a:pt x="600" y="379"/>
                  </a:cubicBezTo>
                  <a:cubicBezTo>
                    <a:pt x="695" y="415"/>
                    <a:pt x="789" y="451"/>
                    <a:pt x="884" y="474"/>
                  </a:cubicBezTo>
                  <a:cubicBezTo>
                    <a:pt x="997" y="510"/>
                    <a:pt x="1091" y="528"/>
                    <a:pt x="1204" y="546"/>
                  </a:cubicBezTo>
                  <a:cubicBezTo>
                    <a:pt x="1317" y="564"/>
                    <a:pt x="1412" y="587"/>
                    <a:pt x="1524" y="587"/>
                  </a:cubicBezTo>
                  <a:cubicBezTo>
                    <a:pt x="1637" y="605"/>
                    <a:pt x="1727" y="605"/>
                    <a:pt x="1840" y="605"/>
                  </a:cubicBezTo>
                  <a:lnTo>
                    <a:pt x="1993" y="605"/>
                  </a:lnTo>
                  <a:cubicBezTo>
                    <a:pt x="2029" y="587"/>
                    <a:pt x="2088" y="587"/>
                    <a:pt x="2124" y="587"/>
                  </a:cubicBezTo>
                  <a:cubicBezTo>
                    <a:pt x="2218" y="564"/>
                    <a:pt x="2313" y="564"/>
                    <a:pt x="2385" y="528"/>
                  </a:cubicBezTo>
                  <a:cubicBezTo>
                    <a:pt x="2426" y="528"/>
                    <a:pt x="2462" y="510"/>
                    <a:pt x="2498" y="510"/>
                  </a:cubicBezTo>
                  <a:cubicBezTo>
                    <a:pt x="2538" y="492"/>
                    <a:pt x="2575" y="474"/>
                    <a:pt x="2593" y="474"/>
                  </a:cubicBezTo>
                  <a:cubicBezTo>
                    <a:pt x="2611" y="474"/>
                    <a:pt x="2611" y="451"/>
                    <a:pt x="2629" y="451"/>
                  </a:cubicBezTo>
                  <a:lnTo>
                    <a:pt x="2629" y="379"/>
                  </a:lnTo>
                  <a:lnTo>
                    <a:pt x="2575" y="379"/>
                  </a:lnTo>
                  <a:cubicBezTo>
                    <a:pt x="2538" y="397"/>
                    <a:pt x="2516" y="397"/>
                    <a:pt x="2480" y="397"/>
                  </a:cubicBezTo>
                  <a:lnTo>
                    <a:pt x="2367" y="397"/>
                  </a:lnTo>
                  <a:cubicBezTo>
                    <a:pt x="2329" y="406"/>
                    <a:pt x="2287" y="406"/>
                    <a:pt x="2245" y="406"/>
                  </a:cubicBezTo>
                  <a:cubicBezTo>
                    <a:pt x="2204" y="406"/>
                    <a:pt x="2162" y="406"/>
                    <a:pt x="2124" y="415"/>
                  </a:cubicBezTo>
                  <a:cubicBezTo>
                    <a:pt x="2065" y="415"/>
                    <a:pt x="2029" y="397"/>
                    <a:pt x="1975" y="397"/>
                  </a:cubicBezTo>
                  <a:lnTo>
                    <a:pt x="1840" y="397"/>
                  </a:lnTo>
                  <a:cubicBezTo>
                    <a:pt x="1786" y="397"/>
                    <a:pt x="1750" y="379"/>
                    <a:pt x="1691" y="379"/>
                  </a:cubicBezTo>
                  <a:lnTo>
                    <a:pt x="1614" y="379"/>
                  </a:lnTo>
                  <a:cubicBezTo>
                    <a:pt x="1596" y="379"/>
                    <a:pt x="1578" y="361"/>
                    <a:pt x="1542" y="361"/>
                  </a:cubicBezTo>
                  <a:cubicBezTo>
                    <a:pt x="1448" y="361"/>
                    <a:pt x="1353" y="339"/>
                    <a:pt x="1240" y="321"/>
                  </a:cubicBezTo>
                  <a:cubicBezTo>
                    <a:pt x="1146" y="303"/>
                    <a:pt x="1033" y="285"/>
                    <a:pt x="938" y="248"/>
                  </a:cubicBezTo>
                  <a:cubicBezTo>
                    <a:pt x="902" y="248"/>
                    <a:pt x="848" y="226"/>
                    <a:pt x="789" y="226"/>
                  </a:cubicBezTo>
                  <a:cubicBezTo>
                    <a:pt x="753" y="208"/>
                    <a:pt x="695" y="190"/>
                    <a:pt x="659" y="190"/>
                  </a:cubicBezTo>
                  <a:cubicBezTo>
                    <a:pt x="564" y="154"/>
                    <a:pt x="469" y="136"/>
                    <a:pt x="375" y="113"/>
                  </a:cubicBezTo>
                  <a:cubicBezTo>
                    <a:pt x="303" y="77"/>
                    <a:pt x="208" y="59"/>
                    <a:pt x="131" y="41"/>
                  </a:cubicBezTo>
                  <a:cubicBezTo>
                    <a:pt x="95" y="23"/>
                    <a:pt x="59" y="23"/>
                    <a:pt x="1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 rot="987088">
              <a:off x="8438562" y="4075077"/>
              <a:ext cx="192573" cy="44253"/>
            </a:xfrm>
            <a:custGeom>
              <a:avLst/>
              <a:gdLst/>
              <a:ahLst/>
              <a:cxnLst/>
              <a:rect l="l" t="t" r="r" b="b"/>
              <a:pathLst>
                <a:path w="2611" h="600" extrusionOk="0">
                  <a:moveTo>
                    <a:pt x="18" y="0"/>
                  </a:moveTo>
                  <a:cubicBezTo>
                    <a:pt x="18" y="36"/>
                    <a:pt x="18" y="54"/>
                    <a:pt x="0" y="90"/>
                  </a:cubicBezTo>
                  <a:cubicBezTo>
                    <a:pt x="18" y="90"/>
                    <a:pt x="36" y="113"/>
                    <a:pt x="54" y="131"/>
                  </a:cubicBezTo>
                  <a:cubicBezTo>
                    <a:pt x="95" y="149"/>
                    <a:pt x="131" y="149"/>
                    <a:pt x="167" y="167"/>
                  </a:cubicBezTo>
                  <a:cubicBezTo>
                    <a:pt x="226" y="203"/>
                    <a:pt x="302" y="244"/>
                    <a:pt x="374" y="280"/>
                  </a:cubicBezTo>
                  <a:cubicBezTo>
                    <a:pt x="433" y="298"/>
                    <a:pt x="469" y="316"/>
                    <a:pt x="505" y="338"/>
                  </a:cubicBezTo>
                  <a:cubicBezTo>
                    <a:pt x="546" y="356"/>
                    <a:pt x="600" y="374"/>
                    <a:pt x="640" y="374"/>
                  </a:cubicBezTo>
                  <a:cubicBezTo>
                    <a:pt x="731" y="411"/>
                    <a:pt x="825" y="451"/>
                    <a:pt x="920" y="469"/>
                  </a:cubicBezTo>
                  <a:cubicBezTo>
                    <a:pt x="1015" y="505"/>
                    <a:pt x="1127" y="523"/>
                    <a:pt x="1222" y="541"/>
                  </a:cubicBezTo>
                  <a:cubicBezTo>
                    <a:pt x="1317" y="564"/>
                    <a:pt x="1429" y="582"/>
                    <a:pt x="1519" y="582"/>
                  </a:cubicBezTo>
                  <a:cubicBezTo>
                    <a:pt x="1614" y="600"/>
                    <a:pt x="1727" y="600"/>
                    <a:pt x="1821" y="600"/>
                  </a:cubicBezTo>
                  <a:lnTo>
                    <a:pt x="1898" y="600"/>
                  </a:lnTo>
                  <a:cubicBezTo>
                    <a:pt x="1916" y="582"/>
                    <a:pt x="1934" y="582"/>
                    <a:pt x="1952" y="582"/>
                  </a:cubicBezTo>
                  <a:lnTo>
                    <a:pt x="2105" y="582"/>
                  </a:lnTo>
                  <a:cubicBezTo>
                    <a:pt x="2177" y="564"/>
                    <a:pt x="2272" y="541"/>
                    <a:pt x="2349" y="523"/>
                  </a:cubicBezTo>
                  <a:cubicBezTo>
                    <a:pt x="2385" y="523"/>
                    <a:pt x="2421" y="505"/>
                    <a:pt x="2443" y="505"/>
                  </a:cubicBezTo>
                  <a:cubicBezTo>
                    <a:pt x="2480" y="487"/>
                    <a:pt x="2516" y="487"/>
                    <a:pt x="2534" y="469"/>
                  </a:cubicBezTo>
                  <a:cubicBezTo>
                    <a:pt x="2556" y="469"/>
                    <a:pt x="2574" y="451"/>
                    <a:pt x="2592" y="451"/>
                  </a:cubicBezTo>
                  <a:cubicBezTo>
                    <a:pt x="2592" y="429"/>
                    <a:pt x="2592" y="392"/>
                    <a:pt x="2610" y="374"/>
                  </a:cubicBezTo>
                  <a:cubicBezTo>
                    <a:pt x="2574" y="374"/>
                    <a:pt x="2556" y="374"/>
                    <a:pt x="2516" y="392"/>
                  </a:cubicBezTo>
                  <a:lnTo>
                    <a:pt x="2421" y="392"/>
                  </a:lnTo>
                  <a:cubicBezTo>
                    <a:pt x="2385" y="392"/>
                    <a:pt x="2367" y="392"/>
                    <a:pt x="2331" y="411"/>
                  </a:cubicBezTo>
                  <a:lnTo>
                    <a:pt x="1952" y="411"/>
                  </a:lnTo>
                  <a:cubicBezTo>
                    <a:pt x="1934" y="401"/>
                    <a:pt x="1916" y="401"/>
                    <a:pt x="1895" y="401"/>
                  </a:cubicBezTo>
                  <a:cubicBezTo>
                    <a:pt x="1874" y="401"/>
                    <a:pt x="1851" y="401"/>
                    <a:pt x="1821" y="392"/>
                  </a:cubicBezTo>
                  <a:lnTo>
                    <a:pt x="1691" y="392"/>
                  </a:lnTo>
                  <a:cubicBezTo>
                    <a:pt x="1673" y="392"/>
                    <a:pt x="1632" y="374"/>
                    <a:pt x="1614" y="374"/>
                  </a:cubicBezTo>
                  <a:lnTo>
                    <a:pt x="1542" y="374"/>
                  </a:lnTo>
                  <a:cubicBezTo>
                    <a:pt x="1447" y="356"/>
                    <a:pt x="1353" y="338"/>
                    <a:pt x="1258" y="316"/>
                  </a:cubicBezTo>
                  <a:cubicBezTo>
                    <a:pt x="1163" y="298"/>
                    <a:pt x="1069" y="280"/>
                    <a:pt x="978" y="262"/>
                  </a:cubicBezTo>
                  <a:cubicBezTo>
                    <a:pt x="920" y="244"/>
                    <a:pt x="884" y="244"/>
                    <a:pt x="825" y="226"/>
                  </a:cubicBezTo>
                  <a:cubicBezTo>
                    <a:pt x="789" y="226"/>
                    <a:pt x="731" y="203"/>
                    <a:pt x="694" y="203"/>
                  </a:cubicBezTo>
                  <a:cubicBezTo>
                    <a:pt x="600" y="167"/>
                    <a:pt x="528" y="149"/>
                    <a:pt x="433" y="131"/>
                  </a:cubicBezTo>
                  <a:cubicBezTo>
                    <a:pt x="356" y="90"/>
                    <a:pt x="280" y="72"/>
                    <a:pt x="208" y="54"/>
                  </a:cubicBezTo>
                  <a:cubicBezTo>
                    <a:pt x="149" y="36"/>
                    <a:pt x="77" y="18"/>
                    <a:pt x="18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 rot="987088">
              <a:off x="8578562" y="4007771"/>
              <a:ext cx="37320" cy="88505"/>
            </a:xfrm>
            <a:custGeom>
              <a:avLst/>
              <a:gdLst/>
              <a:ahLst/>
              <a:cxnLst/>
              <a:rect l="l" t="t" r="r" b="b"/>
              <a:pathLst>
                <a:path w="506" h="1200" extrusionOk="0">
                  <a:moveTo>
                    <a:pt x="1" y="0"/>
                  </a:moveTo>
                  <a:cubicBezTo>
                    <a:pt x="1" y="0"/>
                    <a:pt x="1" y="18"/>
                    <a:pt x="19" y="54"/>
                  </a:cubicBezTo>
                  <a:cubicBezTo>
                    <a:pt x="19" y="72"/>
                    <a:pt x="19" y="91"/>
                    <a:pt x="37" y="113"/>
                  </a:cubicBezTo>
                  <a:cubicBezTo>
                    <a:pt x="37" y="131"/>
                    <a:pt x="55" y="167"/>
                    <a:pt x="55" y="185"/>
                  </a:cubicBezTo>
                  <a:cubicBezTo>
                    <a:pt x="77" y="226"/>
                    <a:pt x="95" y="244"/>
                    <a:pt x="95" y="280"/>
                  </a:cubicBezTo>
                  <a:cubicBezTo>
                    <a:pt x="113" y="316"/>
                    <a:pt x="131" y="356"/>
                    <a:pt x="149" y="375"/>
                  </a:cubicBezTo>
                  <a:cubicBezTo>
                    <a:pt x="149" y="411"/>
                    <a:pt x="167" y="451"/>
                    <a:pt x="190" y="487"/>
                  </a:cubicBezTo>
                  <a:cubicBezTo>
                    <a:pt x="208" y="523"/>
                    <a:pt x="226" y="564"/>
                    <a:pt x="244" y="600"/>
                  </a:cubicBezTo>
                  <a:cubicBezTo>
                    <a:pt x="244" y="636"/>
                    <a:pt x="262" y="677"/>
                    <a:pt x="280" y="713"/>
                  </a:cubicBezTo>
                  <a:cubicBezTo>
                    <a:pt x="303" y="731"/>
                    <a:pt x="303" y="749"/>
                    <a:pt x="303" y="767"/>
                  </a:cubicBezTo>
                  <a:cubicBezTo>
                    <a:pt x="321" y="789"/>
                    <a:pt x="321" y="807"/>
                    <a:pt x="339" y="825"/>
                  </a:cubicBezTo>
                  <a:cubicBezTo>
                    <a:pt x="339" y="843"/>
                    <a:pt x="357" y="879"/>
                    <a:pt x="375" y="920"/>
                  </a:cubicBezTo>
                  <a:cubicBezTo>
                    <a:pt x="393" y="956"/>
                    <a:pt x="393" y="974"/>
                    <a:pt x="415" y="1015"/>
                  </a:cubicBezTo>
                  <a:cubicBezTo>
                    <a:pt x="415" y="1033"/>
                    <a:pt x="433" y="1069"/>
                    <a:pt x="451" y="1087"/>
                  </a:cubicBezTo>
                  <a:cubicBezTo>
                    <a:pt x="451" y="1105"/>
                    <a:pt x="451" y="1127"/>
                    <a:pt x="469" y="1145"/>
                  </a:cubicBezTo>
                  <a:cubicBezTo>
                    <a:pt x="469" y="1181"/>
                    <a:pt x="487" y="1199"/>
                    <a:pt x="487" y="1199"/>
                  </a:cubicBezTo>
                  <a:lnTo>
                    <a:pt x="487" y="1145"/>
                  </a:lnTo>
                  <a:cubicBezTo>
                    <a:pt x="487" y="1127"/>
                    <a:pt x="506" y="1105"/>
                    <a:pt x="506" y="1069"/>
                  </a:cubicBezTo>
                  <a:lnTo>
                    <a:pt x="506" y="992"/>
                  </a:lnTo>
                  <a:cubicBezTo>
                    <a:pt x="487" y="956"/>
                    <a:pt x="487" y="920"/>
                    <a:pt x="487" y="879"/>
                  </a:cubicBezTo>
                  <a:cubicBezTo>
                    <a:pt x="487" y="843"/>
                    <a:pt x="469" y="807"/>
                    <a:pt x="469" y="767"/>
                  </a:cubicBezTo>
                  <a:cubicBezTo>
                    <a:pt x="451" y="731"/>
                    <a:pt x="433" y="695"/>
                    <a:pt x="433" y="654"/>
                  </a:cubicBezTo>
                  <a:cubicBezTo>
                    <a:pt x="415" y="618"/>
                    <a:pt x="393" y="582"/>
                    <a:pt x="375" y="541"/>
                  </a:cubicBezTo>
                  <a:cubicBezTo>
                    <a:pt x="357" y="505"/>
                    <a:pt x="339" y="469"/>
                    <a:pt x="321" y="429"/>
                  </a:cubicBezTo>
                  <a:cubicBezTo>
                    <a:pt x="303" y="393"/>
                    <a:pt x="280" y="356"/>
                    <a:pt x="262" y="316"/>
                  </a:cubicBezTo>
                  <a:cubicBezTo>
                    <a:pt x="244" y="280"/>
                    <a:pt x="226" y="262"/>
                    <a:pt x="208" y="226"/>
                  </a:cubicBezTo>
                  <a:cubicBezTo>
                    <a:pt x="190" y="203"/>
                    <a:pt x="167" y="167"/>
                    <a:pt x="131" y="149"/>
                  </a:cubicBezTo>
                  <a:cubicBezTo>
                    <a:pt x="95" y="91"/>
                    <a:pt x="55" y="54"/>
                    <a:pt x="37" y="36"/>
                  </a:cubicBezTo>
                  <a:cubicBezTo>
                    <a:pt x="1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 rot="987088">
              <a:off x="7863188" y="3758933"/>
              <a:ext cx="300623" cy="714902"/>
            </a:xfrm>
            <a:custGeom>
              <a:avLst/>
              <a:gdLst/>
              <a:ahLst/>
              <a:cxnLst/>
              <a:rect l="l" t="t" r="r" b="b"/>
              <a:pathLst>
                <a:path w="4076" h="9693" extrusionOk="0">
                  <a:moveTo>
                    <a:pt x="4021" y="2142"/>
                  </a:moveTo>
                  <a:cubicBezTo>
                    <a:pt x="4076" y="1709"/>
                    <a:pt x="4021" y="1466"/>
                    <a:pt x="3814" y="1146"/>
                  </a:cubicBezTo>
                  <a:cubicBezTo>
                    <a:pt x="3643" y="884"/>
                    <a:pt x="3476" y="226"/>
                    <a:pt x="3097" y="132"/>
                  </a:cubicBezTo>
                  <a:cubicBezTo>
                    <a:pt x="2611" y="1"/>
                    <a:pt x="2218" y="623"/>
                    <a:pt x="1934" y="884"/>
                  </a:cubicBezTo>
                  <a:cubicBezTo>
                    <a:pt x="1632" y="1146"/>
                    <a:pt x="1484" y="1299"/>
                    <a:pt x="1429" y="1768"/>
                  </a:cubicBezTo>
                  <a:lnTo>
                    <a:pt x="19" y="9075"/>
                  </a:lnTo>
                  <a:cubicBezTo>
                    <a:pt x="1" y="9224"/>
                    <a:pt x="357" y="9318"/>
                    <a:pt x="582" y="9395"/>
                  </a:cubicBezTo>
                  <a:cubicBezTo>
                    <a:pt x="618" y="9395"/>
                    <a:pt x="659" y="9413"/>
                    <a:pt x="695" y="9413"/>
                  </a:cubicBezTo>
                  <a:cubicBezTo>
                    <a:pt x="1015" y="9508"/>
                    <a:pt x="1353" y="9580"/>
                    <a:pt x="1691" y="9620"/>
                  </a:cubicBezTo>
                  <a:cubicBezTo>
                    <a:pt x="2011" y="9674"/>
                    <a:pt x="2349" y="9692"/>
                    <a:pt x="2687" y="9692"/>
                  </a:cubicBezTo>
                  <a:lnTo>
                    <a:pt x="2800" y="9692"/>
                  </a:lnTo>
                  <a:cubicBezTo>
                    <a:pt x="3043" y="9692"/>
                    <a:pt x="3345" y="9674"/>
                    <a:pt x="3363" y="9544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 rot="987088">
              <a:off x="7780340" y="4039253"/>
              <a:ext cx="847439" cy="662094"/>
            </a:xfrm>
            <a:custGeom>
              <a:avLst/>
              <a:gdLst/>
              <a:ahLst/>
              <a:cxnLst/>
              <a:rect l="l" t="t" r="r" b="b"/>
              <a:pathLst>
                <a:path w="11490" h="8977" extrusionOk="0">
                  <a:moveTo>
                    <a:pt x="1692" y="0"/>
                  </a:moveTo>
                  <a:cubicBezTo>
                    <a:pt x="120" y="0"/>
                    <a:pt x="0" y="5822"/>
                    <a:pt x="47" y="6652"/>
                  </a:cubicBezTo>
                  <a:cubicBezTo>
                    <a:pt x="65" y="7143"/>
                    <a:pt x="444" y="7684"/>
                    <a:pt x="854" y="7837"/>
                  </a:cubicBezTo>
                  <a:cubicBezTo>
                    <a:pt x="2076" y="8270"/>
                    <a:pt x="3297" y="8586"/>
                    <a:pt x="4555" y="8775"/>
                  </a:cubicBezTo>
                  <a:cubicBezTo>
                    <a:pt x="5457" y="8911"/>
                    <a:pt x="6370" y="8977"/>
                    <a:pt x="7292" y="8977"/>
                  </a:cubicBezTo>
                  <a:cubicBezTo>
                    <a:pt x="7656" y="8977"/>
                    <a:pt x="8021" y="8967"/>
                    <a:pt x="8386" y="8946"/>
                  </a:cubicBezTo>
                  <a:cubicBezTo>
                    <a:pt x="8837" y="8924"/>
                    <a:pt x="9347" y="8513"/>
                    <a:pt x="9495" y="8063"/>
                  </a:cubicBezTo>
                  <a:cubicBezTo>
                    <a:pt x="9785" y="7247"/>
                    <a:pt x="11489" y="1183"/>
                    <a:pt x="9651" y="1183"/>
                  </a:cubicBezTo>
                  <a:cubicBezTo>
                    <a:pt x="9458" y="1183"/>
                    <a:pt x="9226" y="1250"/>
                    <a:pt x="8950" y="1396"/>
                  </a:cubicBezTo>
                  <a:cubicBezTo>
                    <a:pt x="8725" y="1508"/>
                    <a:pt x="8499" y="1675"/>
                    <a:pt x="8256" y="1806"/>
                  </a:cubicBezTo>
                  <a:cubicBezTo>
                    <a:pt x="7994" y="1937"/>
                    <a:pt x="7728" y="2049"/>
                    <a:pt x="7449" y="2144"/>
                  </a:cubicBezTo>
                  <a:cubicBezTo>
                    <a:pt x="6921" y="2315"/>
                    <a:pt x="6394" y="2351"/>
                    <a:pt x="5853" y="2351"/>
                  </a:cubicBezTo>
                  <a:cubicBezTo>
                    <a:pt x="5740" y="2351"/>
                    <a:pt x="5628" y="2333"/>
                    <a:pt x="5515" y="2333"/>
                  </a:cubicBezTo>
                  <a:cubicBezTo>
                    <a:pt x="5402" y="2315"/>
                    <a:pt x="5290" y="2275"/>
                    <a:pt x="5177" y="2257"/>
                  </a:cubicBezTo>
                  <a:cubicBezTo>
                    <a:pt x="4668" y="2108"/>
                    <a:pt x="4181" y="1901"/>
                    <a:pt x="3730" y="1581"/>
                  </a:cubicBezTo>
                  <a:cubicBezTo>
                    <a:pt x="3487" y="1414"/>
                    <a:pt x="3261" y="1243"/>
                    <a:pt x="3054" y="1035"/>
                  </a:cubicBezTo>
                  <a:cubicBezTo>
                    <a:pt x="2865" y="832"/>
                    <a:pt x="2698" y="625"/>
                    <a:pt x="2508" y="436"/>
                  </a:cubicBezTo>
                  <a:cubicBezTo>
                    <a:pt x="2200" y="133"/>
                    <a:pt x="1930" y="0"/>
                    <a:pt x="1692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 rot="987088">
              <a:off x="7928660" y="4248221"/>
              <a:ext cx="498802" cy="182985"/>
            </a:xfrm>
            <a:custGeom>
              <a:avLst/>
              <a:gdLst/>
              <a:ahLst/>
              <a:cxnLst/>
              <a:rect l="l" t="t" r="r" b="b"/>
              <a:pathLst>
                <a:path w="6763" h="2481" extrusionOk="0">
                  <a:moveTo>
                    <a:pt x="6686" y="1732"/>
                  </a:moveTo>
                  <a:cubicBezTo>
                    <a:pt x="6609" y="2255"/>
                    <a:pt x="5072" y="2480"/>
                    <a:pt x="3246" y="2201"/>
                  </a:cubicBezTo>
                  <a:cubicBezTo>
                    <a:pt x="1407" y="1939"/>
                    <a:pt x="1" y="1281"/>
                    <a:pt x="73" y="754"/>
                  </a:cubicBezTo>
                  <a:cubicBezTo>
                    <a:pt x="150" y="226"/>
                    <a:pt x="1691" y="1"/>
                    <a:pt x="3530" y="285"/>
                  </a:cubicBezTo>
                  <a:cubicBezTo>
                    <a:pt x="5352" y="546"/>
                    <a:pt x="6762" y="1204"/>
                    <a:pt x="6686" y="1732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 rot="987088">
              <a:off x="7987808" y="4276202"/>
              <a:ext cx="372460" cy="119114"/>
            </a:xfrm>
            <a:custGeom>
              <a:avLst/>
              <a:gdLst/>
              <a:ahLst/>
              <a:cxnLst/>
              <a:rect l="l" t="t" r="r" b="b"/>
              <a:pathLst>
                <a:path w="5050" h="1615" extrusionOk="0">
                  <a:moveTo>
                    <a:pt x="4806" y="844"/>
                  </a:moveTo>
                  <a:lnTo>
                    <a:pt x="4806" y="844"/>
                  </a:lnTo>
                  <a:cubicBezTo>
                    <a:pt x="4919" y="938"/>
                    <a:pt x="5013" y="1015"/>
                    <a:pt x="5049" y="1091"/>
                  </a:cubicBezTo>
                  <a:cubicBezTo>
                    <a:pt x="5013" y="1015"/>
                    <a:pt x="4937" y="938"/>
                    <a:pt x="4806" y="844"/>
                  </a:cubicBezTo>
                  <a:close/>
                  <a:moveTo>
                    <a:pt x="5013" y="1317"/>
                  </a:moveTo>
                  <a:cubicBezTo>
                    <a:pt x="4959" y="1371"/>
                    <a:pt x="4865" y="1448"/>
                    <a:pt x="4711" y="1484"/>
                  </a:cubicBezTo>
                  <a:cubicBezTo>
                    <a:pt x="4865" y="1448"/>
                    <a:pt x="4959" y="1389"/>
                    <a:pt x="5013" y="1317"/>
                  </a:cubicBezTo>
                  <a:close/>
                  <a:moveTo>
                    <a:pt x="974" y="1"/>
                  </a:moveTo>
                  <a:cubicBezTo>
                    <a:pt x="808" y="19"/>
                    <a:pt x="636" y="37"/>
                    <a:pt x="470" y="95"/>
                  </a:cubicBezTo>
                  <a:cubicBezTo>
                    <a:pt x="375" y="113"/>
                    <a:pt x="298" y="131"/>
                    <a:pt x="204" y="190"/>
                  </a:cubicBezTo>
                  <a:cubicBezTo>
                    <a:pt x="186" y="208"/>
                    <a:pt x="168" y="226"/>
                    <a:pt x="149" y="226"/>
                  </a:cubicBezTo>
                  <a:cubicBezTo>
                    <a:pt x="113" y="244"/>
                    <a:pt x="91" y="262"/>
                    <a:pt x="73" y="280"/>
                  </a:cubicBezTo>
                  <a:cubicBezTo>
                    <a:pt x="73" y="303"/>
                    <a:pt x="55" y="303"/>
                    <a:pt x="55" y="321"/>
                  </a:cubicBezTo>
                  <a:lnTo>
                    <a:pt x="37" y="339"/>
                  </a:lnTo>
                  <a:cubicBezTo>
                    <a:pt x="37" y="357"/>
                    <a:pt x="37" y="357"/>
                    <a:pt x="19" y="357"/>
                  </a:cubicBezTo>
                  <a:cubicBezTo>
                    <a:pt x="19" y="375"/>
                    <a:pt x="1" y="415"/>
                    <a:pt x="1" y="415"/>
                  </a:cubicBezTo>
                  <a:lnTo>
                    <a:pt x="1" y="451"/>
                  </a:lnTo>
                  <a:lnTo>
                    <a:pt x="1" y="469"/>
                  </a:lnTo>
                  <a:lnTo>
                    <a:pt x="1" y="487"/>
                  </a:lnTo>
                  <a:lnTo>
                    <a:pt x="1" y="505"/>
                  </a:lnTo>
                  <a:lnTo>
                    <a:pt x="1" y="564"/>
                  </a:lnTo>
                  <a:cubicBezTo>
                    <a:pt x="1" y="600"/>
                    <a:pt x="19" y="618"/>
                    <a:pt x="19" y="659"/>
                  </a:cubicBezTo>
                  <a:lnTo>
                    <a:pt x="73" y="713"/>
                  </a:lnTo>
                  <a:cubicBezTo>
                    <a:pt x="91" y="753"/>
                    <a:pt x="91" y="771"/>
                    <a:pt x="113" y="789"/>
                  </a:cubicBezTo>
                  <a:cubicBezTo>
                    <a:pt x="186" y="844"/>
                    <a:pt x="262" y="902"/>
                    <a:pt x="339" y="956"/>
                  </a:cubicBezTo>
                  <a:cubicBezTo>
                    <a:pt x="411" y="997"/>
                    <a:pt x="488" y="1051"/>
                    <a:pt x="582" y="1091"/>
                  </a:cubicBezTo>
                  <a:cubicBezTo>
                    <a:pt x="654" y="1128"/>
                    <a:pt x="731" y="1146"/>
                    <a:pt x="808" y="1182"/>
                  </a:cubicBezTo>
                  <a:cubicBezTo>
                    <a:pt x="974" y="1240"/>
                    <a:pt x="1128" y="1294"/>
                    <a:pt x="1294" y="1335"/>
                  </a:cubicBezTo>
                  <a:cubicBezTo>
                    <a:pt x="1443" y="1389"/>
                    <a:pt x="1614" y="1407"/>
                    <a:pt x="1763" y="1448"/>
                  </a:cubicBezTo>
                  <a:cubicBezTo>
                    <a:pt x="2083" y="1502"/>
                    <a:pt x="2385" y="1560"/>
                    <a:pt x="2683" y="1578"/>
                  </a:cubicBezTo>
                  <a:cubicBezTo>
                    <a:pt x="2967" y="1596"/>
                    <a:pt x="3246" y="1614"/>
                    <a:pt x="3494" y="1614"/>
                  </a:cubicBezTo>
                  <a:cubicBezTo>
                    <a:pt x="3756" y="1614"/>
                    <a:pt x="3981" y="1614"/>
                    <a:pt x="4188" y="1578"/>
                  </a:cubicBezTo>
                  <a:cubicBezTo>
                    <a:pt x="4396" y="1560"/>
                    <a:pt x="4581" y="1520"/>
                    <a:pt x="4711" y="1484"/>
                  </a:cubicBezTo>
                  <a:lnTo>
                    <a:pt x="4711" y="1484"/>
                  </a:lnTo>
                  <a:cubicBezTo>
                    <a:pt x="4563" y="1520"/>
                    <a:pt x="4396" y="1560"/>
                    <a:pt x="4188" y="1560"/>
                  </a:cubicBezTo>
                  <a:cubicBezTo>
                    <a:pt x="3981" y="1578"/>
                    <a:pt x="3756" y="1578"/>
                    <a:pt x="3494" y="1578"/>
                  </a:cubicBezTo>
                  <a:cubicBezTo>
                    <a:pt x="3382" y="1560"/>
                    <a:pt x="3246" y="1560"/>
                    <a:pt x="3098" y="1542"/>
                  </a:cubicBezTo>
                  <a:cubicBezTo>
                    <a:pt x="2967" y="1520"/>
                    <a:pt x="2836" y="1502"/>
                    <a:pt x="2683" y="1484"/>
                  </a:cubicBezTo>
                  <a:cubicBezTo>
                    <a:pt x="2403" y="1430"/>
                    <a:pt x="2101" y="1371"/>
                    <a:pt x="1804" y="1294"/>
                  </a:cubicBezTo>
                  <a:cubicBezTo>
                    <a:pt x="1651" y="1240"/>
                    <a:pt x="1502" y="1204"/>
                    <a:pt x="1353" y="1146"/>
                  </a:cubicBezTo>
                  <a:cubicBezTo>
                    <a:pt x="1182" y="1110"/>
                    <a:pt x="1033" y="1051"/>
                    <a:pt x="880" y="979"/>
                  </a:cubicBezTo>
                  <a:cubicBezTo>
                    <a:pt x="731" y="920"/>
                    <a:pt x="600" y="844"/>
                    <a:pt x="470" y="771"/>
                  </a:cubicBezTo>
                  <a:cubicBezTo>
                    <a:pt x="393" y="713"/>
                    <a:pt x="339" y="677"/>
                    <a:pt x="280" y="618"/>
                  </a:cubicBezTo>
                  <a:cubicBezTo>
                    <a:pt x="280" y="618"/>
                    <a:pt x="262" y="600"/>
                    <a:pt x="262" y="582"/>
                  </a:cubicBezTo>
                  <a:cubicBezTo>
                    <a:pt x="244" y="582"/>
                    <a:pt x="244" y="564"/>
                    <a:pt x="244" y="546"/>
                  </a:cubicBezTo>
                  <a:cubicBezTo>
                    <a:pt x="226" y="546"/>
                    <a:pt x="226" y="528"/>
                    <a:pt x="226" y="528"/>
                  </a:cubicBezTo>
                  <a:lnTo>
                    <a:pt x="226" y="505"/>
                  </a:lnTo>
                  <a:lnTo>
                    <a:pt x="226" y="469"/>
                  </a:lnTo>
                  <a:lnTo>
                    <a:pt x="244" y="469"/>
                  </a:lnTo>
                  <a:lnTo>
                    <a:pt x="244" y="451"/>
                  </a:lnTo>
                  <a:lnTo>
                    <a:pt x="280" y="415"/>
                  </a:lnTo>
                  <a:cubicBezTo>
                    <a:pt x="298" y="415"/>
                    <a:pt x="298" y="393"/>
                    <a:pt x="316" y="393"/>
                  </a:cubicBezTo>
                  <a:cubicBezTo>
                    <a:pt x="375" y="357"/>
                    <a:pt x="451" y="321"/>
                    <a:pt x="524" y="303"/>
                  </a:cubicBezTo>
                  <a:cubicBezTo>
                    <a:pt x="677" y="262"/>
                    <a:pt x="844" y="244"/>
                    <a:pt x="992" y="226"/>
                  </a:cubicBezTo>
                  <a:cubicBezTo>
                    <a:pt x="1164" y="208"/>
                    <a:pt x="1330" y="190"/>
                    <a:pt x="1484" y="190"/>
                  </a:cubicBezTo>
                  <a:lnTo>
                    <a:pt x="1971" y="190"/>
                  </a:lnTo>
                  <a:cubicBezTo>
                    <a:pt x="2273" y="208"/>
                    <a:pt x="2593" y="226"/>
                    <a:pt x="2872" y="262"/>
                  </a:cubicBezTo>
                  <a:cubicBezTo>
                    <a:pt x="3003" y="280"/>
                    <a:pt x="3156" y="321"/>
                    <a:pt x="3287" y="339"/>
                  </a:cubicBezTo>
                  <a:cubicBezTo>
                    <a:pt x="3418" y="357"/>
                    <a:pt x="3548" y="393"/>
                    <a:pt x="3661" y="415"/>
                  </a:cubicBezTo>
                  <a:cubicBezTo>
                    <a:pt x="3922" y="469"/>
                    <a:pt x="4130" y="546"/>
                    <a:pt x="4337" y="618"/>
                  </a:cubicBezTo>
                  <a:cubicBezTo>
                    <a:pt x="4526" y="695"/>
                    <a:pt x="4675" y="771"/>
                    <a:pt x="4806" y="844"/>
                  </a:cubicBezTo>
                  <a:cubicBezTo>
                    <a:pt x="4693" y="771"/>
                    <a:pt x="4526" y="677"/>
                    <a:pt x="4337" y="600"/>
                  </a:cubicBezTo>
                  <a:cubicBezTo>
                    <a:pt x="4148" y="528"/>
                    <a:pt x="3922" y="451"/>
                    <a:pt x="3679" y="375"/>
                  </a:cubicBezTo>
                  <a:cubicBezTo>
                    <a:pt x="3436" y="303"/>
                    <a:pt x="3174" y="226"/>
                    <a:pt x="2890" y="167"/>
                  </a:cubicBezTo>
                  <a:cubicBezTo>
                    <a:pt x="2593" y="113"/>
                    <a:pt x="2291" y="55"/>
                    <a:pt x="1971" y="19"/>
                  </a:cubicBezTo>
                  <a:cubicBezTo>
                    <a:pt x="1822" y="19"/>
                    <a:pt x="1651" y="1"/>
                    <a:pt x="1484" y="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4"/>
            <p:cNvSpPr/>
            <p:nvPr/>
          </p:nvSpPr>
          <p:spPr>
            <a:xfrm rot="987088">
              <a:off x="8011254" y="3934583"/>
              <a:ext cx="195228" cy="40344"/>
            </a:xfrm>
            <a:custGeom>
              <a:avLst/>
              <a:gdLst/>
              <a:ahLst/>
              <a:cxnLst/>
              <a:rect l="l" t="t" r="r" b="b"/>
              <a:pathLst>
                <a:path w="2647" h="547" extrusionOk="0">
                  <a:moveTo>
                    <a:pt x="19" y="1"/>
                  </a:moveTo>
                  <a:lnTo>
                    <a:pt x="1" y="114"/>
                  </a:lnTo>
                  <a:cubicBezTo>
                    <a:pt x="37" y="132"/>
                    <a:pt x="55" y="132"/>
                    <a:pt x="95" y="150"/>
                  </a:cubicBezTo>
                  <a:cubicBezTo>
                    <a:pt x="168" y="190"/>
                    <a:pt x="244" y="226"/>
                    <a:pt x="339" y="262"/>
                  </a:cubicBezTo>
                  <a:cubicBezTo>
                    <a:pt x="375" y="280"/>
                    <a:pt x="411" y="303"/>
                    <a:pt x="470" y="303"/>
                  </a:cubicBezTo>
                  <a:cubicBezTo>
                    <a:pt x="506" y="321"/>
                    <a:pt x="546" y="339"/>
                    <a:pt x="600" y="357"/>
                  </a:cubicBezTo>
                  <a:cubicBezTo>
                    <a:pt x="695" y="393"/>
                    <a:pt x="790" y="416"/>
                    <a:pt x="902" y="452"/>
                  </a:cubicBezTo>
                  <a:cubicBezTo>
                    <a:pt x="997" y="470"/>
                    <a:pt x="1110" y="488"/>
                    <a:pt x="1222" y="506"/>
                  </a:cubicBezTo>
                  <a:cubicBezTo>
                    <a:pt x="1313" y="528"/>
                    <a:pt x="1425" y="546"/>
                    <a:pt x="1538" y="546"/>
                  </a:cubicBezTo>
                  <a:lnTo>
                    <a:pt x="1917" y="546"/>
                  </a:lnTo>
                  <a:cubicBezTo>
                    <a:pt x="1953" y="546"/>
                    <a:pt x="1971" y="546"/>
                    <a:pt x="1989" y="528"/>
                  </a:cubicBezTo>
                  <a:lnTo>
                    <a:pt x="2142" y="528"/>
                  </a:lnTo>
                  <a:cubicBezTo>
                    <a:pt x="2237" y="506"/>
                    <a:pt x="2327" y="488"/>
                    <a:pt x="2403" y="470"/>
                  </a:cubicBezTo>
                  <a:cubicBezTo>
                    <a:pt x="2439" y="452"/>
                    <a:pt x="2480" y="452"/>
                    <a:pt x="2516" y="434"/>
                  </a:cubicBezTo>
                  <a:cubicBezTo>
                    <a:pt x="2534" y="416"/>
                    <a:pt x="2575" y="416"/>
                    <a:pt x="2611" y="393"/>
                  </a:cubicBezTo>
                  <a:cubicBezTo>
                    <a:pt x="2611" y="393"/>
                    <a:pt x="2629" y="393"/>
                    <a:pt x="2647" y="375"/>
                  </a:cubicBezTo>
                  <a:lnTo>
                    <a:pt x="2647" y="303"/>
                  </a:lnTo>
                  <a:lnTo>
                    <a:pt x="2593" y="303"/>
                  </a:lnTo>
                  <a:cubicBezTo>
                    <a:pt x="2552" y="321"/>
                    <a:pt x="2516" y="321"/>
                    <a:pt x="2480" y="321"/>
                  </a:cubicBezTo>
                  <a:cubicBezTo>
                    <a:pt x="2439" y="321"/>
                    <a:pt x="2403" y="321"/>
                    <a:pt x="2367" y="339"/>
                  </a:cubicBezTo>
                  <a:lnTo>
                    <a:pt x="1709" y="339"/>
                  </a:lnTo>
                  <a:cubicBezTo>
                    <a:pt x="1673" y="339"/>
                    <a:pt x="1651" y="321"/>
                    <a:pt x="1633" y="321"/>
                  </a:cubicBezTo>
                  <a:lnTo>
                    <a:pt x="1560" y="321"/>
                  </a:lnTo>
                  <a:cubicBezTo>
                    <a:pt x="1448" y="303"/>
                    <a:pt x="1353" y="280"/>
                    <a:pt x="1258" y="280"/>
                  </a:cubicBezTo>
                  <a:cubicBezTo>
                    <a:pt x="1146" y="262"/>
                    <a:pt x="1051" y="244"/>
                    <a:pt x="956" y="226"/>
                  </a:cubicBezTo>
                  <a:cubicBezTo>
                    <a:pt x="902" y="208"/>
                    <a:pt x="844" y="208"/>
                    <a:pt x="808" y="190"/>
                  </a:cubicBezTo>
                  <a:cubicBezTo>
                    <a:pt x="749" y="190"/>
                    <a:pt x="695" y="168"/>
                    <a:pt x="659" y="168"/>
                  </a:cubicBezTo>
                  <a:cubicBezTo>
                    <a:pt x="564" y="132"/>
                    <a:pt x="470" y="114"/>
                    <a:pt x="375" y="96"/>
                  </a:cubicBezTo>
                  <a:cubicBezTo>
                    <a:pt x="298" y="78"/>
                    <a:pt x="208" y="55"/>
                    <a:pt x="132" y="19"/>
                  </a:cubicBezTo>
                  <a:cubicBezTo>
                    <a:pt x="95" y="19"/>
                    <a:pt x="55" y="1"/>
                    <a:pt x="19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4"/>
            <p:cNvSpPr/>
            <p:nvPr/>
          </p:nvSpPr>
          <p:spPr>
            <a:xfrm rot="987088">
              <a:off x="8027090" y="3905447"/>
              <a:ext cx="191245" cy="40270"/>
            </a:xfrm>
            <a:custGeom>
              <a:avLst/>
              <a:gdLst/>
              <a:ahLst/>
              <a:cxnLst/>
              <a:rect l="l" t="t" r="r" b="b"/>
              <a:pathLst>
                <a:path w="2593" h="546" extrusionOk="0">
                  <a:moveTo>
                    <a:pt x="0" y="0"/>
                  </a:moveTo>
                  <a:lnTo>
                    <a:pt x="0" y="77"/>
                  </a:lnTo>
                  <a:cubicBezTo>
                    <a:pt x="19" y="95"/>
                    <a:pt x="37" y="113"/>
                    <a:pt x="55" y="113"/>
                  </a:cubicBezTo>
                  <a:cubicBezTo>
                    <a:pt x="91" y="131"/>
                    <a:pt x="113" y="149"/>
                    <a:pt x="149" y="172"/>
                  </a:cubicBezTo>
                  <a:cubicBezTo>
                    <a:pt x="226" y="208"/>
                    <a:pt x="298" y="226"/>
                    <a:pt x="375" y="262"/>
                  </a:cubicBezTo>
                  <a:cubicBezTo>
                    <a:pt x="411" y="284"/>
                    <a:pt x="469" y="302"/>
                    <a:pt x="505" y="320"/>
                  </a:cubicBezTo>
                  <a:cubicBezTo>
                    <a:pt x="541" y="338"/>
                    <a:pt x="600" y="338"/>
                    <a:pt x="636" y="356"/>
                  </a:cubicBezTo>
                  <a:cubicBezTo>
                    <a:pt x="731" y="397"/>
                    <a:pt x="825" y="415"/>
                    <a:pt x="920" y="433"/>
                  </a:cubicBezTo>
                  <a:cubicBezTo>
                    <a:pt x="1015" y="469"/>
                    <a:pt x="1127" y="487"/>
                    <a:pt x="1218" y="510"/>
                  </a:cubicBezTo>
                  <a:cubicBezTo>
                    <a:pt x="1312" y="510"/>
                    <a:pt x="1425" y="528"/>
                    <a:pt x="1520" y="528"/>
                  </a:cubicBezTo>
                  <a:cubicBezTo>
                    <a:pt x="1632" y="546"/>
                    <a:pt x="1727" y="546"/>
                    <a:pt x="1822" y="546"/>
                  </a:cubicBezTo>
                  <a:cubicBezTo>
                    <a:pt x="1840" y="546"/>
                    <a:pt x="1876" y="546"/>
                    <a:pt x="1894" y="528"/>
                  </a:cubicBezTo>
                  <a:lnTo>
                    <a:pt x="1970" y="528"/>
                  </a:lnTo>
                  <a:cubicBezTo>
                    <a:pt x="2006" y="528"/>
                    <a:pt x="2047" y="528"/>
                    <a:pt x="2101" y="510"/>
                  </a:cubicBezTo>
                  <a:cubicBezTo>
                    <a:pt x="2178" y="510"/>
                    <a:pt x="2272" y="487"/>
                    <a:pt x="2344" y="469"/>
                  </a:cubicBezTo>
                  <a:cubicBezTo>
                    <a:pt x="2385" y="451"/>
                    <a:pt x="2421" y="433"/>
                    <a:pt x="2439" y="433"/>
                  </a:cubicBezTo>
                  <a:cubicBezTo>
                    <a:pt x="2480" y="415"/>
                    <a:pt x="2516" y="415"/>
                    <a:pt x="2534" y="397"/>
                  </a:cubicBezTo>
                  <a:cubicBezTo>
                    <a:pt x="2552" y="397"/>
                    <a:pt x="2570" y="374"/>
                    <a:pt x="2592" y="374"/>
                  </a:cubicBezTo>
                  <a:lnTo>
                    <a:pt x="2592" y="302"/>
                  </a:lnTo>
                  <a:cubicBezTo>
                    <a:pt x="2570" y="302"/>
                    <a:pt x="2552" y="302"/>
                    <a:pt x="2516" y="320"/>
                  </a:cubicBezTo>
                  <a:lnTo>
                    <a:pt x="2421" y="320"/>
                  </a:lnTo>
                  <a:cubicBezTo>
                    <a:pt x="2385" y="338"/>
                    <a:pt x="2367" y="338"/>
                    <a:pt x="2326" y="338"/>
                  </a:cubicBezTo>
                  <a:cubicBezTo>
                    <a:pt x="2254" y="338"/>
                    <a:pt x="2160" y="338"/>
                    <a:pt x="2083" y="356"/>
                  </a:cubicBezTo>
                  <a:cubicBezTo>
                    <a:pt x="2047" y="356"/>
                    <a:pt x="1988" y="356"/>
                    <a:pt x="1952" y="338"/>
                  </a:cubicBezTo>
                  <a:cubicBezTo>
                    <a:pt x="1928" y="338"/>
                    <a:pt x="1894" y="346"/>
                    <a:pt x="1864" y="346"/>
                  </a:cubicBezTo>
                  <a:cubicBezTo>
                    <a:pt x="1848" y="346"/>
                    <a:pt x="1834" y="344"/>
                    <a:pt x="1822" y="338"/>
                  </a:cubicBezTo>
                  <a:lnTo>
                    <a:pt x="1691" y="338"/>
                  </a:lnTo>
                  <a:cubicBezTo>
                    <a:pt x="1650" y="338"/>
                    <a:pt x="1632" y="338"/>
                    <a:pt x="1614" y="320"/>
                  </a:cubicBezTo>
                  <a:lnTo>
                    <a:pt x="1538" y="320"/>
                  </a:lnTo>
                  <a:cubicBezTo>
                    <a:pt x="1443" y="320"/>
                    <a:pt x="1353" y="302"/>
                    <a:pt x="1258" y="284"/>
                  </a:cubicBezTo>
                  <a:cubicBezTo>
                    <a:pt x="1163" y="262"/>
                    <a:pt x="1069" y="244"/>
                    <a:pt x="956" y="226"/>
                  </a:cubicBezTo>
                  <a:cubicBezTo>
                    <a:pt x="920" y="226"/>
                    <a:pt x="861" y="208"/>
                    <a:pt x="825" y="208"/>
                  </a:cubicBezTo>
                  <a:cubicBezTo>
                    <a:pt x="789" y="190"/>
                    <a:pt x="731" y="190"/>
                    <a:pt x="695" y="172"/>
                  </a:cubicBezTo>
                  <a:cubicBezTo>
                    <a:pt x="600" y="149"/>
                    <a:pt x="505" y="131"/>
                    <a:pt x="429" y="113"/>
                  </a:cubicBezTo>
                  <a:cubicBezTo>
                    <a:pt x="357" y="95"/>
                    <a:pt x="262" y="77"/>
                    <a:pt x="203" y="59"/>
                  </a:cubicBezTo>
                  <a:cubicBezTo>
                    <a:pt x="131" y="36"/>
                    <a:pt x="73" y="18"/>
                    <a:pt x="0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4"/>
            <p:cNvSpPr/>
            <p:nvPr/>
          </p:nvSpPr>
          <p:spPr>
            <a:xfrm rot="987088">
              <a:off x="7759355" y="4226296"/>
              <a:ext cx="261681" cy="360512"/>
            </a:xfrm>
            <a:custGeom>
              <a:avLst/>
              <a:gdLst/>
              <a:ahLst/>
              <a:cxnLst/>
              <a:rect l="l" t="t" r="r" b="b"/>
              <a:pathLst>
                <a:path w="3548" h="4888" extrusionOk="0">
                  <a:moveTo>
                    <a:pt x="2610" y="2723"/>
                  </a:moveTo>
                  <a:cubicBezTo>
                    <a:pt x="2065" y="1880"/>
                    <a:pt x="1127" y="582"/>
                    <a:pt x="149" y="1"/>
                  </a:cubicBezTo>
                  <a:cubicBezTo>
                    <a:pt x="0" y="1335"/>
                    <a:pt x="0" y="2575"/>
                    <a:pt x="18" y="2931"/>
                  </a:cubicBezTo>
                  <a:cubicBezTo>
                    <a:pt x="36" y="3422"/>
                    <a:pt x="415" y="3963"/>
                    <a:pt x="825" y="4116"/>
                  </a:cubicBezTo>
                  <a:cubicBezTo>
                    <a:pt x="1709" y="4436"/>
                    <a:pt x="2628" y="4698"/>
                    <a:pt x="3548" y="4887"/>
                  </a:cubicBezTo>
                  <a:cubicBezTo>
                    <a:pt x="3322" y="4098"/>
                    <a:pt x="2966" y="3327"/>
                    <a:pt x="2610" y="2723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4"/>
            <p:cNvSpPr/>
            <p:nvPr/>
          </p:nvSpPr>
          <p:spPr>
            <a:xfrm rot="987088">
              <a:off x="8144195" y="4506691"/>
              <a:ext cx="312867" cy="234171"/>
            </a:xfrm>
            <a:custGeom>
              <a:avLst/>
              <a:gdLst/>
              <a:ahLst/>
              <a:cxnLst/>
              <a:rect l="l" t="t" r="r" b="b"/>
              <a:pathLst>
                <a:path w="4242" h="3175" extrusionOk="0">
                  <a:moveTo>
                    <a:pt x="2083" y="956"/>
                  </a:moveTo>
                  <a:cubicBezTo>
                    <a:pt x="1181" y="1597"/>
                    <a:pt x="636" y="2349"/>
                    <a:pt x="0" y="3098"/>
                  </a:cubicBezTo>
                  <a:cubicBezTo>
                    <a:pt x="825" y="3156"/>
                    <a:pt x="1668" y="3174"/>
                    <a:pt x="2533" y="3120"/>
                  </a:cubicBezTo>
                  <a:cubicBezTo>
                    <a:pt x="2984" y="3098"/>
                    <a:pt x="3494" y="2687"/>
                    <a:pt x="3642" y="2237"/>
                  </a:cubicBezTo>
                  <a:cubicBezTo>
                    <a:pt x="3755" y="1953"/>
                    <a:pt x="4016" y="1051"/>
                    <a:pt x="4242" y="1"/>
                  </a:cubicBezTo>
                  <a:cubicBezTo>
                    <a:pt x="3494" y="208"/>
                    <a:pt x="2795" y="470"/>
                    <a:pt x="2083" y="956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4"/>
            <p:cNvSpPr/>
            <p:nvPr/>
          </p:nvSpPr>
          <p:spPr>
            <a:xfrm rot="987088">
              <a:off x="8202253" y="4542661"/>
              <a:ext cx="203489" cy="182911"/>
            </a:xfrm>
            <a:custGeom>
              <a:avLst/>
              <a:gdLst/>
              <a:ahLst/>
              <a:cxnLst/>
              <a:rect l="l" t="t" r="r" b="b"/>
              <a:pathLst>
                <a:path w="2759" h="2480" extrusionOk="0">
                  <a:moveTo>
                    <a:pt x="2759" y="1"/>
                  </a:moveTo>
                  <a:cubicBezTo>
                    <a:pt x="2759" y="1"/>
                    <a:pt x="2705" y="19"/>
                    <a:pt x="2610" y="59"/>
                  </a:cubicBezTo>
                  <a:cubicBezTo>
                    <a:pt x="2574" y="77"/>
                    <a:pt x="2497" y="95"/>
                    <a:pt x="2443" y="131"/>
                  </a:cubicBezTo>
                  <a:cubicBezTo>
                    <a:pt x="2403" y="149"/>
                    <a:pt x="2367" y="149"/>
                    <a:pt x="2331" y="172"/>
                  </a:cubicBezTo>
                  <a:cubicBezTo>
                    <a:pt x="2290" y="190"/>
                    <a:pt x="2254" y="208"/>
                    <a:pt x="2218" y="226"/>
                  </a:cubicBezTo>
                  <a:cubicBezTo>
                    <a:pt x="2141" y="285"/>
                    <a:pt x="2065" y="321"/>
                    <a:pt x="1970" y="375"/>
                  </a:cubicBezTo>
                  <a:cubicBezTo>
                    <a:pt x="1880" y="433"/>
                    <a:pt x="1785" y="487"/>
                    <a:pt x="1690" y="546"/>
                  </a:cubicBezTo>
                  <a:cubicBezTo>
                    <a:pt x="1614" y="623"/>
                    <a:pt x="1519" y="677"/>
                    <a:pt x="1429" y="753"/>
                  </a:cubicBezTo>
                  <a:cubicBezTo>
                    <a:pt x="1334" y="826"/>
                    <a:pt x="1240" y="902"/>
                    <a:pt x="1145" y="979"/>
                  </a:cubicBezTo>
                  <a:cubicBezTo>
                    <a:pt x="1050" y="1051"/>
                    <a:pt x="978" y="1146"/>
                    <a:pt x="884" y="1222"/>
                  </a:cubicBezTo>
                  <a:cubicBezTo>
                    <a:pt x="807" y="1299"/>
                    <a:pt x="730" y="1389"/>
                    <a:pt x="658" y="1466"/>
                  </a:cubicBezTo>
                  <a:cubicBezTo>
                    <a:pt x="618" y="1524"/>
                    <a:pt x="582" y="1560"/>
                    <a:pt x="545" y="1596"/>
                  </a:cubicBezTo>
                  <a:cubicBezTo>
                    <a:pt x="505" y="1637"/>
                    <a:pt x="487" y="1691"/>
                    <a:pt x="451" y="1727"/>
                  </a:cubicBezTo>
                  <a:cubicBezTo>
                    <a:pt x="415" y="1768"/>
                    <a:pt x="392" y="1804"/>
                    <a:pt x="356" y="1840"/>
                  </a:cubicBezTo>
                  <a:cubicBezTo>
                    <a:pt x="338" y="1880"/>
                    <a:pt x="302" y="1916"/>
                    <a:pt x="280" y="1952"/>
                  </a:cubicBezTo>
                  <a:cubicBezTo>
                    <a:pt x="261" y="1993"/>
                    <a:pt x="225" y="2029"/>
                    <a:pt x="207" y="2065"/>
                  </a:cubicBezTo>
                  <a:cubicBezTo>
                    <a:pt x="189" y="2106"/>
                    <a:pt x="167" y="2142"/>
                    <a:pt x="149" y="2160"/>
                  </a:cubicBezTo>
                  <a:cubicBezTo>
                    <a:pt x="113" y="2236"/>
                    <a:pt x="95" y="2291"/>
                    <a:pt x="54" y="2331"/>
                  </a:cubicBezTo>
                  <a:cubicBezTo>
                    <a:pt x="18" y="2426"/>
                    <a:pt x="0" y="2480"/>
                    <a:pt x="0" y="2480"/>
                  </a:cubicBezTo>
                  <a:cubicBezTo>
                    <a:pt x="0" y="2480"/>
                    <a:pt x="36" y="2426"/>
                    <a:pt x="95" y="2349"/>
                  </a:cubicBezTo>
                  <a:cubicBezTo>
                    <a:pt x="131" y="2313"/>
                    <a:pt x="167" y="2255"/>
                    <a:pt x="207" y="2218"/>
                  </a:cubicBezTo>
                  <a:cubicBezTo>
                    <a:pt x="243" y="2178"/>
                    <a:pt x="261" y="2160"/>
                    <a:pt x="280" y="2124"/>
                  </a:cubicBezTo>
                  <a:cubicBezTo>
                    <a:pt x="320" y="2088"/>
                    <a:pt x="338" y="2065"/>
                    <a:pt x="374" y="2029"/>
                  </a:cubicBezTo>
                  <a:cubicBezTo>
                    <a:pt x="433" y="1952"/>
                    <a:pt x="487" y="1898"/>
                    <a:pt x="563" y="1822"/>
                  </a:cubicBezTo>
                  <a:cubicBezTo>
                    <a:pt x="600" y="1786"/>
                    <a:pt x="640" y="1750"/>
                    <a:pt x="658" y="1709"/>
                  </a:cubicBezTo>
                  <a:cubicBezTo>
                    <a:pt x="694" y="1673"/>
                    <a:pt x="730" y="1637"/>
                    <a:pt x="771" y="1596"/>
                  </a:cubicBezTo>
                  <a:cubicBezTo>
                    <a:pt x="825" y="1560"/>
                    <a:pt x="866" y="1524"/>
                    <a:pt x="902" y="1466"/>
                  </a:cubicBezTo>
                  <a:cubicBezTo>
                    <a:pt x="938" y="1430"/>
                    <a:pt x="978" y="1389"/>
                    <a:pt x="1014" y="1353"/>
                  </a:cubicBezTo>
                  <a:cubicBezTo>
                    <a:pt x="1109" y="1276"/>
                    <a:pt x="1181" y="1204"/>
                    <a:pt x="1276" y="1128"/>
                  </a:cubicBezTo>
                  <a:cubicBezTo>
                    <a:pt x="1370" y="1051"/>
                    <a:pt x="1447" y="979"/>
                    <a:pt x="1542" y="902"/>
                  </a:cubicBezTo>
                  <a:cubicBezTo>
                    <a:pt x="1578" y="866"/>
                    <a:pt x="1632" y="826"/>
                    <a:pt x="1672" y="790"/>
                  </a:cubicBezTo>
                  <a:cubicBezTo>
                    <a:pt x="1708" y="753"/>
                    <a:pt x="1767" y="713"/>
                    <a:pt x="1803" y="695"/>
                  </a:cubicBezTo>
                  <a:cubicBezTo>
                    <a:pt x="1839" y="659"/>
                    <a:pt x="1880" y="623"/>
                    <a:pt x="1934" y="582"/>
                  </a:cubicBezTo>
                  <a:cubicBezTo>
                    <a:pt x="1970" y="564"/>
                    <a:pt x="2010" y="528"/>
                    <a:pt x="2047" y="487"/>
                  </a:cubicBezTo>
                  <a:cubicBezTo>
                    <a:pt x="2141" y="433"/>
                    <a:pt x="2218" y="375"/>
                    <a:pt x="2272" y="321"/>
                  </a:cubicBezTo>
                  <a:cubicBezTo>
                    <a:pt x="2349" y="285"/>
                    <a:pt x="2421" y="226"/>
                    <a:pt x="2479" y="190"/>
                  </a:cubicBezTo>
                  <a:cubicBezTo>
                    <a:pt x="2533" y="149"/>
                    <a:pt x="2592" y="113"/>
                    <a:pt x="2628" y="95"/>
                  </a:cubicBezTo>
                  <a:cubicBezTo>
                    <a:pt x="2723" y="37"/>
                    <a:pt x="2759" y="1"/>
                    <a:pt x="275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4"/>
            <p:cNvSpPr/>
            <p:nvPr/>
          </p:nvSpPr>
          <p:spPr>
            <a:xfrm rot="987088">
              <a:off x="7805744" y="4311874"/>
              <a:ext cx="149648" cy="229819"/>
            </a:xfrm>
            <a:custGeom>
              <a:avLst/>
              <a:gdLst/>
              <a:ahLst/>
              <a:cxnLst/>
              <a:rect l="l" t="t" r="r" b="b"/>
              <a:pathLst>
                <a:path w="2029" h="31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1" y="54"/>
                    <a:pt x="113" y="131"/>
                  </a:cubicBezTo>
                  <a:cubicBezTo>
                    <a:pt x="154" y="167"/>
                    <a:pt x="190" y="208"/>
                    <a:pt x="244" y="262"/>
                  </a:cubicBezTo>
                  <a:cubicBezTo>
                    <a:pt x="266" y="280"/>
                    <a:pt x="284" y="320"/>
                    <a:pt x="320" y="356"/>
                  </a:cubicBezTo>
                  <a:cubicBezTo>
                    <a:pt x="338" y="374"/>
                    <a:pt x="356" y="410"/>
                    <a:pt x="397" y="451"/>
                  </a:cubicBezTo>
                  <a:cubicBezTo>
                    <a:pt x="451" y="505"/>
                    <a:pt x="510" y="582"/>
                    <a:pt x="564" y="658"/>
                  </a:cubicBezTo>
                  <a:cubicBezTo>
                    <a:pt x="604" y="694"/>
                    <a:pt x="640" y="749"/>
                    <a:pt x="659" y="789"/>
                  </a:cubicBezTo>
                  <a:cubicBezTo>
                    <a:pt x="695" y="825"/>
                    <a:pt x="735" y="861"/>
                    <a:pt x="753" y="920"/>
                  </a:cubicBezTo>
                  <a:cubicBezTo>
                    <a:pt x="789" y="956"/>
                    <a:pt x="830" y="1015"/>
                    <a:pt x="866" y="1051"/>
                  </a:cubicBezTo>
                  <a:cubicBezTo>
                    <a:pt x="884" y="1087"/>
                    <a:pt x="920" y="1145"/>
                    <a:pt x="961" y="1181"/>
                  </a:cubicBezTo>
                  <a:cubicBezTo>
                    <a:pt x="1015" y="1276"/>
                    <a:pt x="1091" y="1389"/>
                    <a:pt x="1145" y="1483"/>
                  </a:cubicBezTo>
                  <a:cubicBezTo>
                    <a:pt x="1204" y="1578"/>
                    <a:pt x="1281" y="1673"/>
                    <a:pt x="1335" y="1763"/>
                  </a:cubicBezTo>
                  <a:cubicBezTo>
                    <a:pt x="1353" y="1821"/>
                    <a:pt x="1393" y="1875"/>
                    <a:pt x="1411" y="1916"/>
                  </a:cubicBezTo>
                  <a:cubicBezTo>
                    <a:pt x="1447" y="1970"/>
                    <a:pt x="1465" y="2011"/>
                    <a:pt x="1506" y="2065"/>
                  </a:cubicBezTo>
                  <a:cubicBezTo>
                    <a:pt x="1524" y="2101"/>
                    <a:pt x="1542" y="2159"/>
                    <a:pt x="1578" y="2196"/>
                  </a:cubicBezTo>
                  <a:cubicBezTo>
                    <a:pt x="1596" y="2254"/>
                    <a:pt x="1637" y="2290"/>
                    <a:pt x="1655" y="2349"/>
                  </a:cubicBezTo>
                  <a:cubicBezTo>
                    <a:pt x="1691" y="2421"/>
                    <a:pt x="1749" y="2516"/>
                    <a:pt x="1785" y="2592"/>
                  </a:cubicBezTo>
                  <a:cubicBezTo>
                    <a:pt x="1821" y="2664"/>
                    <a:pt x="1862" y="2741"/>
                    <a:pt x="1880" y="2818"/>
                  </a:cubicBezTo>
                  <a:cubicBezTo>
                    <a:pt x="1916" y="2872"/>
                    <a:pt x="1934" y="2930"/>
                    <a:pt x="1957" y="2984"/>
                  </a:cubicBezTo>
                  <a:cubicBezTo>
                    <a:pt x="2011" y="3079"/>
                    <a:pt x="2029" y="3115"/>
                    <a:pt x="2029" y="3115"/>
                  </a:cubicBezTo>
                  <a:cubicBezTo>
                    <a:pt x="2029" y="3115"/>
                    <a:pt x="2029" y="3061"/>
                    <a:pt x="1993" y="2966"/>
                  </a:cubicBezTo>
                  <a:cubicBezTo>
                    <a:pt x="1993" y="2912"/>
                    <a:pt x="1975" y="2854"/>
                    <a:pt x="1957" y="2777"/>
                  </a:cubicBezTo>
                  <a:cubicBezTo>
                    <a:pt x="1934" y="2741"/>
                    <a:pt x="1934" y="2705"/>
                    <a:pt x="1916" y="2664"/>
                  </a:cubicBezTo>
                  <a:cubicBezTo>
                    <a:pt x="1916" y="2628"/>
                    <a:pt x="1898" y="2592"/>
                    <a:pt x="1880" y="2552"/>
                  </a:cubicBezTo>
                  <a:cubicBezTo>
                    <a:pt x="1862" y="2461"/>
                    <a:pt x="1821" y="2385"/>
                    <a:pt x="1785" y="2272"/>
                  </a:cubicBezTo>
                  <a:cubicBezTo>
                    <a:pt x="1749" y="2178"/>
                    <a:pt x="1691" y="2083"/>
                    <a:pt x="1655" y="1988"/>
                  </a:cubicBezTo>
                  <a:cubicBezTo>
                    <a:pt x="1596" y="1875"/>
                    <a:pt x="1560" y="1785"/>
                    <a:pt x="1483" y="1673"/>
                  </a:cubicBezTo>
                  <a:cubicBezTo>
                    <a:pt x="1429" y="1578"/>
                    <a:pt x="1371" y="1483"/>
                    <a:pt x="1317" y="1371"/>
                  </a:cubicBezTo>
                  <a:cubicBezTo>
                    <a:pt x="1240" y="1276"/>
                    <a:pt x="1186" y="1181"/>
                    <a:pt x="1109" y="1087"/>
                  </a:cubicBezTo>
                  <a:cubicBezTo>
                    <a:pt x="1033" y="996"/>
                    <a:pt x="961" y="902"/>
                    <a:pt x="902" y="807"/>
                  </a:cubicBezTo>
                  <a:cubicBezTo>
                    <a:pt x="866" y="771"/>
                    <a:pt x="830" y="731"/>
                    <a:pt x="789" y="694"/>
                  </a:cubicBezTo>
                  <a:cubicBezTo>
                    <a:pt x="753" y="636"/>
                    <a:pt x="717" y="600"/>
                    <a:pt x="677" y="564"/>
                  </a:cubicBezTo>
                  <a:cubicBezTo>
                    <a:pt x="640" y="523"/>
                    <a:pt x="604" y="505"/>
                    <a:pt x="582" y="469"/>
                  </a:cubicBezTo>
                  <a:cubicBezTo>
                    <a:pt x="546" y="433"/>
                    <a:pt x="510" y="392"/>
                    <a:pt x="469" y="374"/>
                  </a:cubicBezTo>
                  <a:lnTo>
                    <a:pt x="379" y="280"/>
                  </a:lnTo>
                  <a:cubicBezTo>
                    <a:pt x="338" y="262"/>
                    <a:pt x="320" y="226"/>
                    <a:pt x="284" y="208"/>
                  </a:cubicBezTo>
                  <a:cubicBezTo>
                    <a:pt x="226" y="167"/>
                    <a:pt x="190" y="131"/>
                    <a:pt x="131" y="95"/>
                  </a:cubicBezTo>
                  <a:cubicBezTo>
                    <a:pt x="59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4"/>
            <p:cNvSpPr/>
            <p:nvPr/>
          </p:nvSpPr>
          <p:spPr>
            <a:xfrm rot="987088">
              <a:off x="8163651" y="3833661"/>
              <a:ext cx="40270" cy="87178"/>
            </a:xfrm>
            <a:custGeom>
              <a:avLst/>
              <a:gdLst/>
              <a:ahLst/>
              <a:cxnLst/>
              <a:rect l="l" t="t" r="r" b="b"/>
              <a:pathLst>
                <a:path w="546" h="1182" extrusionOk="0">
                  <a:moveTo>
                    <a:pt x="0" y="0"/>
                  </a:moveTo>
                  <a:cubicBezTo>
                    <a:pt x="0" y="0"/>
                    <a:pt x="18" y="18"/>
                    <a:pt x="18" y="54"/>
                  </a:cubicBezTo>
                  <a:cubicBezTo>
                    <a:pt x="36" y="72"/>
                    <a:pt x="36" y="90"/>
                    <a:pt x="59" y="113"/>
                  </a:cubicBezTo>
                  <a:cubicBezTo>
                    <a:pt x="59" y="131"/>
                    <a:pt x="77" y="167"/>
                    <a:pt x="77" y="185"/>
                  </a:cubicBezTo>
                  <a:cubicBezTo>
                    <a:pt x="95" y="226"/>
                    <a:pt x="113" y="262"/>
                    <a:pt x="113" y="280"/>
                  </a:cubicBezTo>
                  <a:cubicBezTo>
                    <a:pt x="131" y="316"/>
                    <a:pt x="149" y="356"/>
                    <a:pt x="172" y="392"/>
                  </a:cubicBezTo>
                  <a:cubicBezTo>
                    <a:pt x="190" y="410"/>
                    <a:pt x="208" y="451"/>
                    <a:pt x="208" y="487"/>
                  </a:cubicBezTo>
                  <a:cubicBezTo>
                    <a:pt x="226" y="523"/>
                    <a:pt x="244" y="564"/>
                    <a:pt x="262" y="600"/>
                  </a:cubicBezTo>
                  <a:cubicBezTo>
                    <a:pt x="284" y="636"/>
                    <a:pt x="302" y="676"/>
                    <a:pt x="320" y="712"/>
                  </a:cubicBezTo>
                  <a:cubicBezTo>
                    <a:pt x="320" y="730"/>
                    <a:pt x="338" y="748"/>
                    <a:pt x="338" y="767"/>
                  </a:cubicBezTo>
                  <a:cubicBezTo>
                    <a:pt x="356" y="789"/>
                    <a:pt x="356" y="789"/>
                    <a:pt x="356" y="807"/>
                  </a:cubicBezTo>
                  <a:cubicBezTo>
                    <a:pt x="374" y="843"/>
                    <a:pt x="397" y="879"/>
                    <a:pt x="415" y="920"/>
                  </a:cubicBezTo>
                  <a:cubicBezTo>
                    <a:pt x="433" y="938"/>
                    <a:pt x="433" y="974"/>
                    <a:pt x="451" y="992"/>
                  </a:cubicBezTo>
                  <a:cubicBezTo>
                    <a:pt x="469" y="1032"/>
                    <a:pt x="469" y="1051"/>
                    <a:pt x="487" y="1069"/>
                  </a:cubicBezTo>
                  <a:cubicBezTo>
                    <a:pt x="487" y="1105"/>
                    <a:pt x="510" y="1127"/>
                    <a:pt x="510" y="1145"/>
                  </a:cubicBezTo>
                  <a:cubicBezTo>
                    <a:pt x="528" y="1163"/>
                    <a:pt x="528" y="1181"/>
                    <a:pt x="528" y="1181"/>
                  </a:cubicBezTo>
                  <a:cubicBezTo>
                    <a:pt x="528" y="1181"/>
                    <a:pt x="546" y="1163"/>
                    <a:pt x="546" y="1127"/>
                  </a:cubicBezTo>
                  <a:lnTo>
                    <a:pt x="546" y="1069"/>
                  </a:lnTo>
                  <a:lnTo>
                    <a:pt x="546" y="974"/>
                  </a:lnTo>
                  <a:cubicBezTo>
                    <a:pt x="528" y="938"/>
                    <a:pt x="528" y="920"/>
                    <a:pt x="528" y="879"/>
                  </a:cubicBezTo>
                  <a:cubicBezTo>
                    <a:pt x="510" y="843"/>
                    <a:pt x="510" y="807"/>
                    <a:pt x="487" y="767"/>
                  </a:cubicBezTo>
                  <a:cubicBezTo>
                    <a:pt x="487" y="730"/>
                    <a:pt x="469" y="694"/>
                    <a:pt x="451" y="654"/>
                  </a:cubicBezTo>
                  <a:cubicBezTo>
                    <a:pt x="433" y="618"/>
                    <a:pt x="433" y="582"/>
                    <a:pt x="415" y="523"/>
                  </a:cubicBezTo>
                  <a:cubicBezTo>
                    <a:pt x="397" y="487"/>
                    <a:pt x="374" y="451"/>
                    <a:pt x="356" y="428"/>
                  </a:cubicBezTo>
                  <a:cubicBezTo>
                    <a:pt x="338" y="392"/>
                    <a:pt x="302" y="356"/>
                    <a:pt x="284" y="316"/>
                  </a:cubicBezTo>
                  <a:cubicBezTo>
                    <a:pt x="262" y="280"/>
                    <a:pt x="244" y="262"/>
                    <a:pt x="226" y="226"/>
                  </a:cubicBezTo>
                  <a:cubicBezTo>
                    <a:pt x="208" y="203"/>
                    <a:pt x="172" y="167"/>
                    <a:pt x="149" y="149"/>
                  </a:cubicBezTo>
                  <a:cubicBezTo>
                    <a:pt x="113" y="90"/>
                    <a:pt x="77" y="54"/>
                    <a:pt x="59" y="36"/>
                  </a:cubicBezTo>
                  <a:cubicBezTo>
                    <a:pt x="19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4"/>
            <p:cNvSpPr/>
            <p:nvPr/>
          </p:nvSpPr>
          <p:spPr>
            <a:xfrm rot="987088">
              <a:off x="8031444" y="4552895"/>
              <a:ext cx="30682" cy="30682"/>
            </a:xfrm>
            <a:custGeom>
              <a:avLst/>
              <a:gdLst/>
              <a:ahLst/>
              <a:cxnLst/>
              <a:rect l="l" t="t" r="r" b="b"/>
              <a:pathLst>
                <a:path w="416" h="416" extrusionOk="0">
                  <a:moveTo>
                    <a:pt x="416" y="208"/>
                  </a:moveTo>
                  <a:cubicBezTo>
                    <a:pt x="416" y="303"/>
                    <a:pt x="321" y="397"/>
                    <a:pt x="226" y="415"/>
                  </a:cubicBezTo>
                  <a:cubicBezTo>
                    <a:pt x="114" y="415"/>
                    <a:pt x="23" y="321"/>
                    <a:pt x="1" y="208"/>
                  </a:cubicBezTo>
                  <a:cubicBezTo>
                    <a:pt x="1" y="95"/>
                    <a:pt x="96" y="1"/>
                    <a:pt x="208" y="1"/>
                  </a:cubicBezTo>
                  <a:cubicBezTo>
                    <a:pt x="321" y="1"/>
                    <a:pt x="416" y="95"/>
                    <a:pt x="416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4"/>
            <p:cNvSpPr/>
            <p:nvPr/>
          </p:nvSpPr>
          <p:spPr>
            <a:xfrm rot="987088">
              <a:off x="8515356" y="4275134"/>
              <a:ext cx="19324" cy="19324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62" y="131"/>
                  </a:moveTo>
                  <a:cubicBezTo>
                    <a:pt x="262" y="208"/>
                    <a:pt x="203" y="262"/>
                    <a:pt x="131" y="262"/>
                  </a:cubicBezTo>
                  <a:cubicBezTo>
                    <a:pt x="54" y="262"/>
                    <a:pt x="0" y="208"/>
                    <a:pt x="0" y="149"/>
                  </a:cubicBezTo>
                  <a:cubicBezTo>
                    <a:pt x="0" y="77"/>
                    <a:pt x="54" y="18"/>
                    <a:pt x="131" y="0"/>
                  </a:cubicBezTo>
                  <a:cubicBezTo>
                    <a:pt x="203" y="0"/>
                    <a:pt x="262" y="59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4"/>
            <p:cNvSpPr/>
            <p:nvPr/>
          </p:nvSpPr>
          <p:spPr>
            <a:xfrm rot="987088">
              <a:off x="8438529" y="4456461"/>
              <a:ext cx="30608" cy="30682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415" y="208"/>
                  </a:moveTo>
                  <a:cubicBezTo>
                    <a:pt x="415" y="320"/>
                    <a:pt x="338" y="415"/>
                    <a:pt x="226" y="415"/>
                  </a:cubicBezTo>
                  <a:cubicBezTo>
                    <a:pt x="113" y="415"/>
                    <a:pt x="18" y="338"/>
                    <a:pt x="0" y="226"/>
                  </a:cubicBezTo>
                  <a:cubicBezTo>
                    <a:pt x="0" y="113"/>
                    <a:pt x="95" y="23"/>
                    <a:pt x="208" y="23"/>
                  </a:cubicBezTo>
                  <a:cubicBezTo>
                    <a:pt x="320" y="0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4"/>
            <p:cNvSpPr/>
            <p:nvPr/>
          </p:nvSpPr>
          <p:spPr>
            <a:xfrm rot="987088">
              <a:off x="7990842" y="4373428"/>
              <a:ext cx="30313" cy="30682"/>
            </a:xfrm>
            <a:custGeom>
              <a:avLst/>
              <a:gdLst/>
              <a:ahLst/>
              <a:cxnLst/>
              <a:rect l="l" t="t" r="r" b="b"/>
              <a:pathLst>
                <a:path w="411" h="416" extrusionOk="0">
                  <a:moveTo>
                    <a:pt x="411" y="190"/>
                  </a:moveTo>
                  <a:cubicBezTo>
                    <a:pt x="411" y="302"/>
                    <a:pt x="316" y="397"/>
                    <a:pt x="204" y="415"/>
                  </a:cubicBezTo>
                  <a:cubicBezTo>
                    <a:pt x="91" y="415"/>
                    <a:pt x="1" y="320"/>
                    <a:pt x="1" y="208"/>
                  </a:cubicBezTo>
                  <a:cubicBezTo>
                    <a:pt x="1" y="95"/>
                    <a:pt x="91" y="0"/>
                    <a:pt x="186" y="0"/>
                  </a:cubicBezTo>
                  <a:cubicBezTo>
                    <a:pt x="298" y="0"/>
                    <a:pt x="393" y="95"/>
                    <a:pt x="411" y="19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4"/>
            <p:cNvSpPr/>
            <p:nvPr/>
          </p:nvSpPr>
          <p:spPr>
            <a:xfrm rot="987088">
              <a:off x="7881780" y="4185180"/>
              <a:ext cx="30313" cy="30682"/>
            </a:xfrm>
            <a:custGeom>
              <a:avLst/>
              <a:gdLst/>
              <a:ahLst/>
              <a:cxnLst/>
              <a:rect l="l" t="t" r="r" b="b"/>
              <a:pathLst>
                <a:path w="411" h="416" extrusionOk="0">
                  <a:moveTo>
                    <a:pt x="411" y="190"/>
                  </a:moveTo>
                  <a:cubicBezTo>
                    <a:pt x="411" y="303"/>
                    <a:pt x="316" y="398"/>
                    <a:pt x="203" y="398"/>
                  </a:cubicBezTo>
                  <a:cubicBezTo>
                    <a:pt x="91" y="416"/>
                    <a:pt x="1" y="321"/>
                    <a:pt x="1" y="208"/>
                  </a:cubicBezTo>
                  <a:cubicBezTo>
                    <a:pt x="1" y="96"/>
                    <a:pt x="73" y="1"/>
                    <a:pt x="185" y="1"/>
                  </a:cubicBezTo>
                  <a:cubicBezTo>
                    <a:pt x="298" y="1"/>
                    <a:pt x="393" y="78"/>
                    <a:pt x="41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4"/>
            <p:cNvSpPr/>
            <p:nvPr/>
          </p:nvSpPr>
          <p:spPr>
            <a:xfrm rot="987088">
              <a:off x="8096935" y="4458107"/>
              <a:ext cx="21979" cy="22348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154"/>
                  </a:moveTo>
                  <a:cubicBezTo>
                    <a:pt x="298" y="226"/>
                    <a:pt x="244" y="285"/>
                    <a:pt x="167" y="303"/>
                  </a:cubicBezTo>
                  <a:cubicBezTo>
                    <a:pt x="72" y="303"/>
                    <a:pt x="18" y="226"/>
                    <a:pt x="18" y="154"/>
                  </a:cubicBezTo>
                  <a:cubicBezTo>
                    <a:pt x="0" y="77"/>
                    <a:pt x="72" y="1"/>
                    <a:pt x="149" y="1"/>
                  </a:cubicBezTo>
                  <a:cubicBezTo>
                    <a:pt x="226" y="1"/>
                    <a:pt x="298" y="59"/>
                    <a:pt x="298" y="154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4"/>
            <p:cNvSpPr/>
            <p:nvPr/>
          </p:nvSpPr>
          <p:spPr>
            <a:xfrm rot="987088">
              <a:off x="8375374" y="4297725"/>
              <a:ext cx="22348" cy="21020"/>
            </a:xfrm>
            <a:custGeom>
              <a:avLst/>
              <a:gdLst/>
              <a:ahLst/>
              <a:cxnLst/>
              <a:rect l="l" t="t" r="r" b="b"/>
              <a:pathLst>
                <a:path w="303" h="285" extrusionOk="0">
                  <a:moveTo>
                    <a:pt x="302" y="135"/>
                  </a:moveTo>
                  <a:cubicBezTo>
                    <a:pt x="302" y="226"/>
                    <a:pt x="226" y="284"/>
                    <a:pt x="154" y="284"/>
                  </a:cubicBezTo>
                  <a:cubicBezTo>
                    <a:pt x="77" y="284"/>
                    <a:pt x="0" y="226"/>
                    <a:pt x="0" y="154"/>
                  </a:cubicBezTo>
                  <a:cubicBezTo>
                    <a:pt x="0" y="77"/>
                    <a:pt x="59" y="0"/>
                    <a:pt x="154" y="0"/>
                  </a:cubicBezTo>
                  <a:cubicBezTo>
                    <a:pt x="226" y="0"/>
                    <a:pt x="284" y="59"/>
                    <a:pt x="302" y="135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4"/>
            <p:cNvSpPr/>
            <p:nvPr/>
          </p:nvSpPr>
          <p:spPr>
            <a:xfrm rot="987088">
              <a:off x="8312016" y="4511603"/>
              <a:ext cx="22348" cy="22348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154"/>
                  </a:moveTo>
                  <a:cubicBezTo>
                    <a:pt x="302" y="226"/>
                    <a:pt x="226" y="303"/>
                    <a:pt x="154" y="303"/>
                  </a:cubicBezTo>
                  <a:cubicBezTo>
                    <a:pt x="77" y="303"/>
                    <a:pt x="0" y="244"/>
                    <a:pt x="0" y="154"/>
                  </a:cubicBezTo>
                  <a:cubicBezTo>
                    <a:pt x="0" y="78"/>
                    <a:pt x="59" y="1"/>
                    <a:pt x="154" y="1"/>
                  </a:cubicBezTo>
                  <a:cubicBezTo>
                    <a:pt x="226" y="1"/>
                    <a:pt x="284" y="60"/>
                    <a:pt x="302" y="154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4"/>
            <p:cNvSpPr/>
            <p:nvPr/>
          </p:nvSpPr>
          <p:spPr>
            <a:xfrm rot="987088">
              <a:off x="8065574" y="4162651"/>
              <a:ext cx="20725" cy="22348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280" y="136"/>
                  </a:moveTo>
                  <a:cubicBezTo>
                    <a:pt x="280" y="226"/>
                    <a:pt x="226" y="285"/>
                    <a:pt x="149" y="285"/>
                  </a:cubicBezTo>
                  <a:cubicBezTo>
                    <a:pt x="77" y="303"/>
                    <a:pt x="1" y="226"/>
                    <a:pt x="1" y="154"/>
                  </a:cubicBezTo>
                  <a:cubicBezTo>
                    <a:pt x="1" y="77"/>
                    <a:pt x="55" y="1"/>
                    <a:pt x="131" y="1"/>
                  </a:cubicBezTo>
                  <a:cubicBezTo>
                    <a:pt x="226" y="1"/>
                    <a:pt x="280" y="59"/>
                    <a:pt x="280" y="136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4"/>
            <p:cNvSpPr/>
            <p:nvPr/>
          </p:nvSpPr>
          <p:spPr>
            <a:xfrm rot="987088">
              <a:off x="8482962" y="4364179"/>
              <a:ext cx="22348" cy="20946"/>
            </a:xfrm>
            <a:custGeom>
              <a:avLst/>
              <a:gdLst/>
              <a:ahLst/>
              <a:cxnLst/>
              <a:rect l="l" t="t" r="r" b="b"/>
              <a:pathLst>
                <a:path w="303" h="284" extrusionOk="0">
                  <a:moveTo>
                    <a:pt x="280" y="135"/>
                  </a:moveTo>
                  <a:cubicBezTo>
                    <a:pt x="303" y="207"/>
                    <a:pt x="226" y="284"/>
                    <a:pt x="149" y="284"/>
                  </a:cubicBezTo>
                  <a:cubicBezTo>
                    <a:pt x="77" y="284"/>
                    <a:pt x="1" y="225"/>
                    <a:pt x="1" y="153"/>
                  </a:cubicBezTo>
                  <a:cubicBezTo>
                    <a:pt x="1" y="77"/>
                    <a:pt x="55" y="0"/>
                    <a:pt x="131" y="0"/>
                  </a:cubicBezTo>
                  <a:cubicBezTo>
                    <a:pt x="226" y="0"/>
                    <a:pt x="280" y="59"/>
                    <a:pt x="280" y="135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4"/>
            <p:cNvSpPr/>
            <p:nvPr/>
          </p:nvSpPr>
          <p:spPr>
            <a:xfrm rot="987088">
              <a:off x="7944058" y="4023045"/>
              <a:ext cx="92857" cy="137036"/>
            </a:xfrm>
            <a:custGeom>
              <a:avLst/>
              <a:gdLst/>
              <a:ahLst/>
              <a:cxnLst/>
              <a:rect l="l" t="t" r="r" b="b"/>
              <a:pathLst>
                <a:path w="1259" h="1858" extrusionOk="0">
                  <a:moveTo>
                    <a:pt x="600" y="1"/>
                  </a:moveTo>
                  <a:cubicBezTo>
                    <a:pt x="641" y="618"/>
                    <a:pt x="866" y="866"/>
                    <a:pt x="1258" y="902"/>
                  </a:cubicBezTo>
                  <a:cubicBezTo>
                    <a:pt x="866" y="956"/>
                    <a:pt x="659" y="1258"/>
                    <a:pt x="641" y="1858"/>
                  </a:cubicBezTo>
                  <a:cubicBezTo>
                    <a:pt x="600" y="1258"/>
                    <a:pt x="415" y="956"/>
                    <a:pt x="1" y="938"/>
                  </a:cubicBezTo>
                  <a:cubicBezTo>
                    <a:pt x="393" y="884"/>
                    <a:pt x="600" y="600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4"/>
            <p:cNvSpPr/>
            <p:nvPr/>
          </p:nvSpPr>
          <p:spPr>
            <a:xfrm rot="987088">
              <a:off x="8123608" y="4486099"/>
              <a:ext cx="101486" cy="137331"/>
            </a:xfrm>
            <a:custGeom>
              <a:avLst/>
              <a:gdLst/>
              <a:ahLst/>
              <a:cxnLst/>
              <a:rect l="l" t="t" r="r" b="b"/>
              <a:pathLst>
                <a:path w="1376" h="1862" extrusionOk="0">
                  <a:moveTo>
                    <a:pt x="812" y="0"/>
                  </a:moveTo>
                  <a:cubicBezTo>
                    <a:pt x="754" y="622"/>
                    <a:pt x="961" y="902"/>
                    <a:pt x="1376" y="996"/>
                  </a:cubicBezTo>
                  <a:cubicBezTo>
                    <a:pt x="943" y="996"/>
                    <a:pt x="659" y="1240"/>
                    <a:pt x="564" y="1862"/>
                  </a:cubicBezTo>
                  <a:cubicBezTo>
                    <a:pt x="605" y="1258"/>
                    <a:pt x="452" y="920"/>
                    <a:pt x="1" y="825"/>
                  </a:cubicBezTo>
                  <a:cubicBezTo>
                    <a:pt x="434" y="825"/>
                    <a:pt x="718" y="600"/>
                    <a:pt x="812" y="0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4"/>
            <p:cNvSpPr/>
            <p:nvPr/>
          </p:nvSpPr>
          <p:spPr>
            <a:xfrm rot="987088">
              <a:off x="8182198" y="3822072"/>
              <a:ext cx="436258" cy="72206"/>
            </a:xfrm>
            <a:custGeom>
              <a:avLst/>
              <a:gdLst/>
              <a:ahLst/>
              <a:cxnLst/>
              <a:rect l="l" t="t" r="r" b="b"/>
              <a:pathLst>
                <a:path w="5915" h="979" extrusionOk="0">
                  <a:moveTo>
                    <a:pt x="880" y="0"/>
                  </a:moveTo>
                  <a:cubicBezTo>
                    <a:pt x="749" y="18"/>
                    <a:pt x="618" y="18"/>
                    <a:pt x="506" y="18"/>
                  </a:cubicBezTo>
                  <a:cubicBezTo>
                    <a:pt x="375" y="36"/>
                    <a:pt x="280" y="36"/>
                    <a:pt x="204" y="54"/>
                  </a:cubicBezTo>
                  <a:cubicBezTo>
                    <a:pt x="114" y="54"/>
                    <a:pt x="55" y="54"/>
                    <a:pt x="1" y="77"/>
                  </a:cubicBezTo>
                  <a:cubicBezTo>
                    <a:pt x="55" y="77"/>
                    <a:pt x="114" y="95"/>
                    <a:pt x="204" y="95"/>
                  </a:cubicBezTo>
                  <a:cubicBezTo>
                    <a:pt x="280" y="95"/>
                    <a:pt x="375" y="113"/>
                    <a:pt x="506" y="113"/>
                  </a:cubicBezTo>
                  <a:cubicBezTo>
                    <a:pt x="618" y="113"/>
                    <a:pt x="749" y="131"/>
                    <a:pt x="880" y="131"/>
                  </a:cubicBezTo>
                  <a:cubicBezTo>
                    <a:pt x="957" y="149"/>
                    <a:pt x="1033" y="149"/>
                    <a:pt x="1105" y="149"/>
                  </a:cubicBezTo>
                  <a:cubicBezTo>
                    <a:pt x="1182" y="149"/>
                    <a:pt x="1259" y="167"/>
                    <a:pt x="1353" y="167"/>
                  </a:cubicBezTo>
                  <a:cubicBezTo>
                    <a:pt x="1425" y="167"/>
                    <a:pt x="1502" y="189"/>
                    <a:pt x="1597" y="189"/>
                  </a:cubicBezTo>
                  <a:cubicBezTo>
                    <a:pt x="1633" y="189"/>
                    <a:pt x="1669" y="207"/>
                    <a:pt x="1727" y="207"/>
                  </a:cubicBezTo>
                  <a:lnTo>
                    <a:pt x="1858" y="207"/>
                  </a:lnTo>
                  <a:cubicBezTo>
                    <a:pt x="2029" y="225"/>
                    <a:pt x="2214" y="243"/>
                    <a:pt x="2403" y="261"/>
                  </a:cubicBezTo>
                  <a:cubicBezTo>
                    <a:pt x="2498" y="280"/>
                    <a:pt x="2593" y="280"/>
                    <a:pt x="2665" y="302"/>
                  </a:cubicBezTo>
                  <a:cubicBezTo>
                    <a:pt x="2724" y="302"/>
                    <a:pt x="2760" y="320"/>
                    <a:pt x="2818" y="320"/>
                  </a:cubicBezTo>
                  <a:cubicBezTo>
                    <a:pt x="2854" y="320"/>
                    <a:pt x="2908" y="338"/>
                    <a:pt x="2949" y="338"/>
                  </a:cubicBezTo>
                  <a:cubicBezTo>
                    <a:pt x="3134" y="374"/>
                    <a:pt x="3323" y="392"/>
                    <a:pt x="3512" y="433"/>
                  </a:cubicBezTo>
                  <a:cubicBezTo>
                    <a:pt x="3697" y="469"/>
                    <a:pt x="3868" y="487"/>
                    <a:pt x="4035" y="527"/>
                  </a:cubicBezTo>
                  <a:cubicBezTo>
                    <a:pt x="4225" y="564"/>
                    <a:pt x="4373" y="600"/>
                    <a:pt x="4545" y="640"/>
                  </a:cubicBezTo>
                  <a:cubicBezTo>
                    <a:pt x="4563" y="640"/>
                    <a:pt x="4581" y="658"/>
                    <a:pt x="4599" y="658"/>
                  </a:cubicBezTo>
                  <a:lnTo>
                    <a:pt x="4621" y="658"/>
                  </a:lnTo>
                  <a:lnTo>
                    <a:pt x="4657" y="676"/>
                  </a:lnTo>
                  <a:cubicBezTo>
                    <a:pt x="4693" y="676"/>
                    <a:pt x="4734" y="694"/>
                    <a:pt x="4770" y="694"/>
                  </a:cubicBezTo>
                  <a:cubicBezTo>
                    <a:pt x="4847" y="712"/>
                    <a:pt x="4919" y="730"/>
                    <a:pt x="4977" y="753"/>
                  </a:cubicBezTo>
                  <a:cubicBezTo>
                    <a:pt x="5126" y="789"/>
                    <a:pt x="5257" y="825"/>
                    <a:pt x="5370" y="843"/>
                  </a:cubicBezTo>
                  <a:cubicBezTo>
                    <a:pt x="5482" y="884"/>
                    <a:pt x="5577" y="902"/>
                    <a:pt x="5654" y="920"/>
                  </a:cubicBezTo>
                  <a:cubicBezTo>
                    <a:pt x="5726" y="938"/>
                    <a:pt x="5802" y="956"/>
                    <a:pt x="5838" y="978"/>
                  </a:cubicBezTo>
                  <a:lnTo>
                    <a:pt x="5915" y="978"/>
                  </a:lnTo>
                  <a:cubicBezTo>
                    <a:pt x="5915" y="978"/>
                    <a:pt x="5897" y="978"/>
                    <a:pt x="5838" y="956"/>
                  </a:cubicBezTo>
                  <a:cubicBezTo>
                    <a:pt x="5802" y="938"/>
                    <a:pt x="5748" y="920"/>
                    <a:pt x="5672" y="884"/>
                  </a:cubicBezTo>
                  <a:cubicBezTo>
                    <a:pt x="5595" y="843"/>
                    <a:pt x="5500" y="807"/>
                    <a:pt x="5388" y="771"/>
                  </a:cubicBezTo>
                  <a:cubicBezTo>
                    <a:pt x="5275" y="730"/>
                    <a:pt x="5162" y="676"/>
                    <a:pt x="5031" y="640"/>
                  </a:cubicBezTo>
                  <a:cubicBezTo>
                    <a:pt x="4959" y="600"/>
                    <a:pt x="4883" y="582"/>
                    <a:pt x="4806" y="564"/>
                  </a:cubicBezTo>
                  <a:cubicBezTo>
                    <a:pt x="4770" y="545"/>
                    <a:pt x="4752" y="527"/>
                    <a:pt x="4711" y="505"/>
                  </a:cubicBezTo>
                  <a:lnTo>
                    <a:pt x="4675" y="505"/>
                  </a:lnTo>
                  <a:cubicBezTo>
                    <a:pt x="4657" y="505"/>
                    <a:pt x="4657" y="505"/>
                    <a:pt x="4639" y="487"/>
                  </a:cubicBezTo>
                  <a:cubicBezTo>
                    <a:pt x="4621" y="487"/>
                    <a:pt x="4599" y="487"/>
                    <a:pt x="4581" y="469"/>
                  </a:cubicBezTo>
                  <a:cubicBezTo>
                    <a:pt x="4432" y="433"/>
                    <a:pt x="4261" y="374"/>
                    <a:pt x="4094" y="338"/>
                  </a:cubicBezTo>
                  <a:cubicBezTo>
                    <a:pt x="3923" y="280"/>
                    <a:pt x="3738" y="243"/>
                    <a:pt x="3548" y="207"/>
                  </a:cubicBezTo>
                  <a:cubicBezTo>
                    <a:pt x="3359" y="167"/>
                    <a:pt x="3174" y="149"/>
                    <a:pt x="2985" y="113"/>
                  </a:cubicBezTo>
                  <a:cubicBezTo>
                    <a:pt x="2949" y="95"/>
                    <a:pt x="2890" y="95"/>
                    <a:pt x="2836" y="95"/>
                  </a:cubicBezTo>
                  <a:cubicBezTo>
                    <a:pt x="2796" y="95"/>
                    <a:pt x="2742" y="77"/>
                    <a:pt x="2706" y="77"/>
                  </a:cubicBezTo>
                  <a:cubicBezTo>
                    <a:pt x="2611" y="77"/>
                    <a:pt x="2516" y="54"/>
                    <a:pt x="2422" y="54"/>
                  </a:cubicBezTo>
                  <a:cubicBezTo>
                    <a:pt x="2327" y="36"/>
                    <a:pt x="2232" y="36"/>
                    <a:pt x="2142" y="18"/>
                  </a:cubicBezTo>
                  <a:lnTo>
                    <a:pt x="1858" y="18"/>
                  </a:lnTo>
                  <a:cubicBezTo>
                    <a:pt x="1822" y="0"/>
                    <a:pt x="1781" y="0"/>
                    <a:pt x="1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4"/>
            <p:cNvSpPr/>
            <p:nvPr/>
          </p:nvSpPr>
          <p:spPr>
            <a:xfrm rot="987088">
              <a:off x="7777013" y="4348778"/>
              <a:ext cx="88800" cy="146993"/>
            </a:xfrm>
            <a:custGeom>
              <a:avLst/>
              <a:gdLst/>
              <a:ahLst/>
              <a:cxnLst/>
              <a:rect l="l" t="t" r="r" b="b"/>
              <a:pathLst>
                <a:path w="1204" h="1993" extrusionOk="0">
                  <a:moveTo>
                    <a:pt x="54" y="1"/>
                  </a:moveTo>
                  <a:lnTo>
                    <a:pt x="54" y="19"/>
                  </a:lnTo>
                  <a:cubicBezTo>
                    <a:pt x="54" y="41"/>
                    <a:pt x="54" y="59"/>
                    <a:pt x="36" y="95"/>
                  </a:cubicBezTo>
                  <a:cubicBezTo>
                    <a:pt x="36" y="172"/>
                    <a:pt x="18" y="266"/>
                    <a:pt x="18" y="397"/>
                  </a:cubicBezTo>
                  <a:cubicBezTo>
                    <a:pt x="0" y="510"/>
                    <a:pt x="0" y="659"/>
                    <a:pt x="18" y="807"/>
                  </a:cubicBezTo>
                  <a:cubicBezTo>
                    <a:pt x="36" y="961"/>
                    <a:pt x="77" y="1127"/>
                    <a:pt x="131" y="1281"/>
                  </a:cubicBezTo>
                  <a:cubicBezTo>
                    <a:pt x="167" y="1353"/>
                    <a:pt x="208" y="1429"/>
                    <a:pt x="262" y="1506"/>
                  </a:cubicBezTo>
                  <a:cubicBezTo>
                    <a:pt x="320" y="1578"/>
                    <a:pt x="374" y="1637"/>
                    <a:pt x="433" y="1691"/>
                  </a:cubicBezTo>
                  <a:cubicBezTo>
                    <a:pt x="487" y="1750"/>
                    <a:pt x="564" y="1786"/>
                    <a:pt x="618" y="1822"/>
                  </a:cubicBezTo>
                  <a:cubicBezTo>
                    <a:pt x="658" y="1844"/>
                    <a:pt x="676" y="1862"/>
                    <a:pt x="712" y="1880"/>
                  </a:cubicBezTo>
                  <a:cubicBezTo>
                    <a:pt x="730" y="1880"/>
                    <a:pt x="771" y="1898"/>
                    <a:pt x="807" y="1916"/>
                  </a:cubicBezTo>
                  <a:cubicBezTo>
                    <a:pt x="825" y="1916"/>
                    <a:pt x="866" y="1934"/>
                    <a:pt x="884" y="1934"/>
                  </a:cubicBezTo>
                  <a:cubicBezTo>
                    <a:pt x="920" y="1957"/>
                    <a:pt x="938" y="1957"/>
                    <a:pt x="956" y="1957"/>
                  </a:cubicBezTo>
                  <a:cubicBezTo>
                    <a:pt x="1014" y="1975"/>
                    <a:pt x="1051" y="1975"/>
                    <a:pt x="1091" y="1993"/>
                  </a:cubicBezTo>
                  <a:lnTo>
                    <a:pt x="1204" y="1993"/>
                  </a:lnTo>
                  <a:cubicBezTo>
                    <a:pt x="1204" y="1993"/>
                    <a:pt x="1163" y="1975"/>
                    <a:pt x="1109" y="1934"/>
                  </a:cubicBezTo>
                  <a:cubicBezTo>
                    <a:pt x="1069" y="1916"/>
                    <a:pt x="1033" y="1898"/>
                    <a:pt x="996" y="1880"/>
                  </a:cubicBezTo>
                  <a:cubicBezTo>
                    <a:pt x="978" y="1862"/>
                    <a:pt x="956" y="1844"/>
                    <a:pt x="938" y="1844"/>
                  </a:cubicBezTo>
                  <a:cubicBezTo>
                    <a:pt x="902" y="1822"/>
                    <a:pt x="884" y="1804"/>
                    <a:pt x="866" y="1786"/>
                  </a:cubicBezTo>
                  <a:cubicBezTo>
                    <a:pt x="843" y="1768"/>
                    <a:pt x="807" y="1750"/>
                    <a:pt x="789" y="1750"/>
                  </a:cubicBezTo>
                  <a:cubicBezTo>
                    <a:pt x="771" y="1731"/>
                    <a:pt x="730" y="1709"/>
                    <a:pt x="712" y="1673"/>
                  </a:cubicBezTo>
                  <a:cubicBezTo>
                    <a:pt x="676" y="1637"/>
                    <a:pt x="618" y="1596"/>
                    <a:pt x="582" y="1542"/>
                  </a:cubicBezTo>
                  <a:cubicBezTo>
                    <a:pt x="528" y="1484"/>
                    <a:pt x="487" y="1429"/>
                    <a:pt x="451" y="1371"/>
                  </a:cubicBezTo>
                  <a:cubicBezTo>
                    <a:pt x="415" y="1317"/>
                    <a:pt x="374" y="1258"/>
                    <a:pt x="356" y="1186"/>
                  </a:cubicBezTo>
                  <a:cubicBezTo>
                    <a:pt x="320" y="1127"/>
                    <a:pt x="302" y="1055"/>
                    <a:pt x="280" y="979"/>
                  </a:cubicBezTo>
                  <a:cubicBezTo>
                    <a:pt x="262" y="943"/>
                    <a:pt x="244" y="920"/>
                    <a:pt x="244" y="884"/>
                  </a:cubicBezTo>
                  <a:cubicBezTo>
                    <a:pt x="244" y="848"/>
                    <a:pt x="226" y="807"/>
                    <a:pt x="226" y="771"/>
                  </a:cubicBezTo>
                  <a:cubicBezTo>
                    <a:pt x="190" y="641"/>
                    <a:pt x="167" y="510"/>
                    <a:pt x="149" y="379"/>
                  </a:cubicBezTo>
                  <a:cubicBezTo>
                    <a:pt x="131" y="266"/>
                    <a:pt x="113" y="172"/>
                    <a:pt x="95" y="95"/>
                  </a:cubicBezTo>
                  <a:cubicBezTo>
                    <a:pt x="77" y="59"/>
                    <a:pt x="77" y="41"/>
                    <a:pt x="77" y="19"/>
                  </a:cubicBezTo>
                  <a:cubicBezTo>
                    <a:pt x="77" y="1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4"/>
            <p:cNvSpPr/>
            <p:nvPr/>
          </p:nvSpPr>
          <p:spPr>
            <a:xfrm rot="987088">
              <a:off x="8275554" y="4613148"/>
              <a:ext cx="115131" cy="109820"/>
            </a:xfrm>
            <a:custGeom>
              <a:avLst/>
              <a:gdLst/>
              <a:ahLst/>
              <a:cxnLst/>
              <a:rect l="l" t="t" r="r" b="b"/>
              <a:pathLst>
                <a:path w="1561" h="1489" extrusionOk="0">
                  <a:moveTo>
                    <a:pt x="1561" y="1"/>
                  </a:moveTo>
                  <a:cubicBezTo>
                    <a:pt x="1561" y="1"/>
                    <a:pt x="1538" y="23"/>
                    <a:pt x="1538" y="41"/>
                  </a:cubicBezTo>
                  <a:cubicBezTo>
                    <a:pt x="1538" y="41"/>
                    <a:pt x="1520" y="77"/>
                    <a:pt x="1502" y="95"/>
                  </a:cubicBezTo>
                  <a:cubicBezTo>
                    <a:pt x="1484" y="136"/>
                    <a:pt x="1484" y="172"/>
                    <a:pt x="1466" y="208"/>
                  </a:cubicBezTo>
                  <a:cubicBezTo>
                    <a:pt x="1448" y="248"/>
                    <a:pt x="1425" y="285"/>
                    <a:pt x="1389" y="339"/>
                  </a:cubicBezTo>
                  <a:cubicBezTo>
                    <a:pt x="1371" y="379"/>
                    <a:pt x="1353" y="433"/>
                    <a:pt x="1313" y="492"/>
                  </a:cubicBezTo>
                  <a:cubicBezTo>
                    <a:pt x="1295" y="510"/>
                    <a:pt x="1277" y="546"/>
                    <a:pt x="1259" y="564"/>
                  </a:cubicBezTo>
                  <a:cubicBezTo>
                    <a:pt x="1259" y="587"/>
                    <a:pt x="1241" y="623"/>
                    <a:pt x="1223" y="641"/>
                  </a:cubicBezTo>
                  <a:cubicBezTo>
                    <a:pt x="1200" y="677"/>
                    <a:pt x="1182" y="699"/>
                    <a:pt x="1164" y="717"/>
                  </a:cubicBezTo>
                  <a:cubicBezTo>
                    <a:pt x="1146" y="753"/>
                    <a:pt x="1128" y="771"/>
                    <a:pt x="1110" y="812"/>
                  </a:cubicBezTo>
                  <a:cubicBezTo>
                    <a:pt x="1087" y="830"/>
                    <a:pt x="1051" y="848"/>
                    <a:pt x="1033" y="884"/>
                  </a:cubicBezTo>
                  <a:lnTo>
                    <a:pt x="975" y="961"/>
                  </a:lnTo>
                  <a:cubicBezTo>
                    <a:pt x="939" y="979"/>
                    <a:pt x="921" y="997"/>
                    <a:pt x="902" y="1015"/>
                  </a:cubicBezTo>
                  <a:lnTo>
                    <a:pt x="826" y="1091"/>
                  </a:lnTo>
                  <a:cubicBezTo>
                    <a:pt x="772" y="1127"/>
                    <a:pt x="713" y="1168"/>
                    <a:pt x="659" y="1186"/>
                  </a:cubicBezTo>
                  <a:cubicBezTo>
                    <a:pt x="618" y="1222"/>
                    <a:pt x="564" y="1263"/>
                    <a:pt x="506" y="1281"/>
                  </a:cubicBezTo>
                  <a:cubicBezTo>
                    <a:pt x="470" y="1299"/>
                    <a:pt x="452" y="1299"/>
                    <a:pt x="434" y="1317"/>
                  </a:cubicBezTo>
                  <a:cubicBezTo>
                    <a:pt x="393" y="1335"/>
                    <a:pt x="375" y="1335"/>
                    <a:pt x="357" y="1353"/>
                  </a:cubicBezTo>
                  <a:cubicBezTo>
                    <a:pt x="298" y="1375"/>
                    <a:pt x="262" y="1375"/>
                    <a:pt x="208" y="1393"/>
                  </a:cubicBezTo>
                  <a:cubicBezTo>
                    <a:pt x="186" y="1411"/>
                    <a:pt x="168" y="1411"/>
                    <a:pt x="150" y="1411"/>
                  </a:cubicBezTo>
                  <a:cubicBezTo>
                    <a:pt x="132" y="1430"/>
                    <a:pt x="114" y="1430"/>
                    <a:pt x="114" y="1430"/>
                  </a:cubicBezTo>
                  <a:cubicBezTo>
                    <a:pt x="73" y="1448"/>
                    <a:pt x="55" y="1448"/>
                    <a:pt x="37" y="1448"/>
                  </a:cubicBezTo>
                  <a:cubicBezTo>
                    <a:pt x="19" y="1466"/>
                    <a:pt x="1" y="1466"/>
                    <a:pt x="1" y="1466"/>
                  </a:cubicBezTo>
                  <a:lnTo>
                    <a:pt x="114" y="1466"/>
                  </a:lnTo>
                  <a:cubicBezTo>
                    <a:pt x="132" y="1488"/>
                    <a:pt x="150" y="1488"/>
                    <a:pt x="168" y="1488"/>
                  </a:cubicBezTo>
                  <a:lnTo>
                    <a:pt x="375" y="1488"/>
                  </a:lnTo>
                  <a:cubicBezTo>
                    <a:pt x="411" y="1466"/>
                    <a:pt x="434" y="1466"/>
                    <a:pt x="470" y="1466"/>
                  </a:cubicBezTo>
                  <a:cubicBezTo>
                    <a:pt x="506" y="1466"/>
                    <a:pt x="524" y="1448"/>
                    <a:pt x="564" y="1448"/>
                  </a:cubicBezTo>
                  <a:cubicBezTo>
                    <a:pt x="618" y="1430"/>
                    <a:pt x="695" y="1411"/>
                    <a:pt x="749" y="1375"/>
                  </a:cubicBezTo>
                  <a:cubicBezTo>
                    <a:pt x="790" y="1353"/>
                    <a:pt x="826" y="1335"/>
                    <a:pt x="862" y="1317"/>
                  </a:cubicBezTo>
                  <a:cubicBezTo>
                    <a:pt x="902" y="1299"/>
                    <a:pt x="921" y="1281"/>
                    <a:pt x="957" y="1263"/>
                  </a:cubicBezTo>
                  <a:cubicBezTo>
                    <a:pt x="1015" y="1222"/>
                    <a:pt x="1069" y="1168"/>
                    <a:pt x="1128" y="1109"/>
                  </a:cubicBezTo>
                  <a:cubicBezTo>
                    <a:pt x="1164" y="1091"/>
                    <a:pt x="1182" y="1055"/>
                    <a:pt x="1223" y="1037"/>
                  </a:cubicBezTo>
                  <a:cubicBezTo>
                    <a:pt x="1241" y="997"/>
                    <a:pt x="1259" y="961"/>
                    <a:pt x="1277" y="943"/>
                  </a:cubicBezTo>
                  <a:cubicBezTo>
                    <a:pt x="1295" y="925"/>
                    <a:pt x="1295" y="902"/>
                    <a:pt x="1313" y="884"/>
                  </a:cubicBezTo>
                  <a:cubicBezTo>
                    <a:pt x="1313" y="866"/>
                    <a:pt x="1335" y="848"/>
                    <a:pt x="1335" y="848"/>
                  </a:cubicBezTo>
                  <a:cubicBezTo>
                    <a:pt x="1353" y="812"/>
                    <a:pt x="1389" y="771"/>
                    <a:pt x="1389" y="753"/>
                  </a:cubicBezTo>
                  <a:cubicBezTo>
                    <a:pt x="1407" y="717"/>
                    <a:pt x="1425" y="677"/>
                    <a:pt x="1448" y="641"/>
                  </a:cubicBezTo>
                  <a:cubicBezTo>
                    <a:pt x="1448" y="623"/>
                    <a:pt x="1466" y="587"/>
                    <a:pt x="1466" y="546"/>
                  </a:cubicBezTo>
                  <a:cubicBezTo>
                    <a:pt x="1502" y="492"/>
                    <a:pt x="1502" y="433"/>
                    <a:pt x="1520" y="379"/>
                  </a:cubicBezTo>
                  <a:cubicBezTo>
                    <a:pt x="1538" y="321"/>
                    <a:pt x="1538" y="267"/>
                    <a:pt x="1538" y="226"/>
                  </a:cubicBezTo>
                  <a:cubicBezTo>
                    <a:pt x="1538" y="190"/>
                    <a:pt x="1561" y="136"/>
                    <a:pt x="1561" y="113"/>
                  </a:cubicBezTo>
                  <a:lnTo>
                    <a:pt x="1561" y="41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4"/>
            <p:cNvSpPr/>
            <p:nvPr/>
          </p:nvSpPr>
          <p:spPr>
            <a:xfrm rot="987088">
              <a:off x="8097988" y="4153705"/>
              <a:ext cx="309253" cy="66600"/>
            </a:xfrm>
            <a:custGeom>
              <a:avLst/>
              <a:gdLst/>
              <a:ahLst/>
              <a:cxnLst/>
              <a:rect l="l" t="t" r="r" b="b"/>
              <a:pathLst>
                <a:path w="4193" h="903" extrusionOk="0">
                  <a:moveTo>
                    <a:pt x="1" y="1"/>
                  </a:moveTo>
                  <a:cubicBezTo>
                    <a:pt x="1" y="2"/>
                    <a:pt x="2" y="20"/>
                    <a:pt x="41" y="41"/>
                  </a:cubicBezTo>
                  <a:cubicBezTo>
                    <a:pt x="59" y="59"/>
                    <a:pt x="95" y="96"/>
                    <a:pt x="136" y="132"/>
                  </a:cubicBezTo>
                  <a:cubicBezTo>
                    <a:pt x="172" y="154"/>
                    <a:pt x="190" y="172"/>
                    <a:pt x="208" y="190"/>
                  </a:cubicBezTo>
                  <a:cubicBezTo>
                    <a:pt x="249" y="208"/>
                    <a:pt x="285" y="226"/>
                    <a:pt x="321" y="267"/>
                  </a:cubicBezTo>
                  <a:cubicBezTo>
                    <a:pt x="379" y="303"/>
                    <a:pt x="474" y="357"/>
                    <a:pt x="564" y="416"/>
                  </a:cubicBezTo>
                  <a:cubicBezTo>
                    <a:pt x="641" y="452"/>
                    <a:pt x="754" y="510"/>
                    <a:pt x="866" y="564"/>
                  </a:cubicBezTo>
                  <a:cubicBezTo>
                    <a:pt x="925" y="582"/>
                    <a:pt x="979" y="605"/>
                    <a:pt x="1037" y="623"/>
                  </a:cubicBezTo>
                  <a:cubicBezTo>
                    <a:pt x="1092" y="659"/>
                    <a:pt x="1150" y="677"/>
                    <a:pt x="1204" y="695"/>
                  </a:cubicBezTo>
                  <a:cubicBezTo>
                    <a:pt x="1281" y="718"/>
                    <a:pt x="1335" y="736"/>
                    <a:pt x="1394" y="754"/>
                  </a:cubicBezTo>
                  <a:cubicBezTo>
                    <a:pt x="1466" y="772"/>
                    <a:pt x="1524" y="790"/>
                    <a:pt x="1601" y="808"/>
                  </a:cubicBezTo>
                  <a:cubicBezTo>
                    <a:pt x="1732" y="848"/>
                    <a:pt x="1862" y="866"/>
                    <a:pt x="2011" y="884"/>
                  </a:cubicBezTo>
                  <a:cubicBezTo>
                    <a:pt x="2052" y="884"/>
                    <a:pt x="2088" y="884"/>
                    <a:pt x="2106" y="902"/>
                  </a:cubicBezTo>
                  <a:lnTo>
                    <a:pt x="2633" y="902"/>
                  </a:lnTo>
                  <a:cubicBezTo>
                    <a:pt x="2705" y="902"/>
                    <a:pt x="2764" y="902"/>
                    <a:pt x="2841" y="884"/>
                  </a:cubicBezTo>
                  <a:cubicBezTo>
                    <a:pt x="2971" y="884"/>
                    <a:pt x="3084" y="866"/>
                    <a:pt x="3197" y="848"/>
                  </a:cubicBezTo>
                  <a:cubicBezTo>
                    <a:pt x="3327" y="830"/>
                    <a:pt x="3440" y="808"/>
                    <a:pt x="3535" y="772"/>
                  </a:cubicBezTo>
                  <a:cubicBezTo>
                    <a:pt x="3629" y="754"/>
                    <a:pt x="3720" y="736"/>
                    <a:pt x="3814" y="695"/>
                  </a:cubicBezTo>
                  <a:cubicBezTo>
                    <a:pt x="3891" y="677"/>
                    <a:pt x="3968" y="659"/>
                    <a:pt x="4004" y="641"/>
                  </a:cubicBezTo>
                  <a:cubicBezTo>
                    <a:pt x="4116" y="582"/>
                    <a:pt x="4193" y="564"/>
                    <a:pt x="4193" y="564"/>
                  </a:cubicBezTo>
                  <a:lnTo>
                    <a:pt x="4193" y="564"/>
                  </a:lnTo>
                  <a:cubicBezTo>
                    <a:pt x="4193" y="564"/>
                    <a:pt x="4116" y="564"/>
                    <a:pt x="4004" y="605"/>
                  </a:cubicBezTo>
                  <a:cubicBezTo>
                    <a:pt x="3945" y="605"/>
                    <a:pt x="3873" y="623"/>
                    <a:pt x="3796" y="641"/>
                  </a:cubicBezTo>
                  <a:cubicBezTo>
                    <a:pt x="3702" y="641"/>
                    <a:pt x="3607" y="659"/>
                    <a:pt x="3517" y="677"/>
                  </a:cubicBezTo>
                  <a:lnTo>
                    <a:pt x="3345" y="677"/>
                  </a:lnTo>
                  <a:cubicBezTo>
                    <a:pt x="3309" y="695"/>
                    <a:pt x="3251" y="695"/>
                    <a:pt x="3179" y="695"/>
                  </a:cubicBezTo>
                  <a:cubicBezTo>
                    <a:pt x="3066" y="718"/>
                    <a:pt x="2953" y="718"/>
                    <a:pt x="2818" y="718"/>
                  </a:cubicBezTo>
                  <a:cubicBezTo>
                    <a:pt x="2753" y="727"/>
                    <a:pt x="2687" y="731"/>
                    <a:pt x="2622" y="731"/>
                  </a:cubicBezTo>
                  <a:cubicBezTo>
                    <a:pt x="2557" y="731"/>
                    <a:pt x="2491" y="727"/>
                    <a:pt x="2426" y="718"/>
                  </a:cubicBezTo>
                  <a:lnTo>
                    <a:pt x="2124" y="718"/>
                  </a:lnTo>
                  <a:cubicBezTo>
                    <a:pt x="2106" y="695"/>
                    <a:pt x="2070" y="695"/>
                    <a:pt x="2029" y="695"/>
                  </a:cubicBezTo>
                  <a:cubicBezTo>
                    <a:pt x="1898" y="677"/>
                    <a:pt x="1768" y="659"/>
                    <a:pt x="1637" y="623"/>
                  </a:cubicBezTo>
                  <a:cubicBezTo>
                    <a:pt x="1506" y="605"/>
                    <a:pt x="1394" y="564"/>
                    <a:pt x="1263" y="528"/>
                  </a:cubicBezTo>
                  <a:cubicBezTo>
                    <a:pt x="1204" y="510"/>
                    <a:pt x="1150" y="492"/>
                    <a:pt x="1092" y="470"/>
                  </a:cubicBezTo>
                  <a:cubicBezTo>
                    <a:pt x="1015" y="452"/>
                    <a:pt x="961" y="434"/>
                    <a:pt x="902" y="416"/>
                  </a:cubicBezTo>
                  <a:cubicBezTo>
                    <a:pt x="812" y="380"/>
                    <a:pt x="699" y="339"/>
                    <a:pt x="605" y="303"/>
                  </a:cubicBezTo>
                  <a:cubicBezTo>
                    <a:pt x="510" y="267"/>
                    <a:pt x="433" y="226"/>
                    <a:pt x="361" y="190"/>
                  </a:cubicBezTo>
                  <a:cubicBezTo>
                    <a:pt x="321" y="172"/>
                    <a:pt x="285" y="154"/>
                    <a:pt x="249" y="154"/>
                  </a:cubicBezTo>
                  <a:cubicBezTo>
                    <a:pt x="208" y="132"/>
                    <a:pt x="190" y="114"/>
                    <a:pt x="154" y="96"/>
                  </a:cubicBezTo>
                  <a:cubicBezTo>
                    <a:pt x="113" y="78"/>
                    <a:pt x="59" y="41"/>
                    <a:pt x="41" y="19"/>
                  </a:cubicBezTo>
                  <a:cubicBezTo>
                    <a:pt x="2" y="1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54"/>
          <p:cNvGrpSpPr/>
          <p:nvPr/>
        </p:nvGrpSpPr>
        <p:grpSpPr>
          <a:xfrm>
            <a:off x="411449" y="287640"/>
            <a:ext cx="1228922" cy="1321229"/>
            <a:chOff x="411449" y="287640"/>
            <a:chExt cx="1228922" cy="1321229"/>
          </a:xfrm>
        </p:grpSpPr>
        <p:sp>
          <p:nvSpPr>
            <p:cNvPr id="1587" name="Google Shape;1587;p54"/>
            <p:cNvSpPr/>
            <p:nvPr/>
          </p:nvSpPr>
          <p:spPr>
            <a:xfrm rot="-1640890">
              <a:off x="606670" y="421337"/>
              <a:ext cx="838480" cy="1053836"/>
            </a:xfrm>
            <a:custGeom>
              <a:avLst/>
              <a:gdLst/>
              <a:ahLst/>
              <a:cxnLst/>
              <a:rect l="l" t="t" r="r" b="b"/>
              <a:pathLst>
                <a:path w="12059" h="15156" extrusionOk="0">
                  <a:moveTo>
                    <a:pt x="7533" y="3999"/>
                  </a:moveTo>
                  <a:cubicBezTo>
                    <a:pt x="7326" y="4359"/>
                    <a:pt x="7136" y="4734"/>
                    <a:pt x="6970" y="5108"/>
                  </a:cubicBezTo>
                  <a:cubicBezTo>
                    <a:pt x="6952" y="5126"/>
                    <a:pt x="6952" y="5148"/>
                    <a:pt x="6934" y="5166"/>
                  </a:cubicBezTo>
                  <a:lnTo>
                    <a:pt x="6348" y="4413"/>
                  </a:lnTo>
                  <a:cubicBezTo>
                    <a:pt x="6217" y="4247"/>
                    <a:pt x="6009" y="4152"/>
                    <a:pt x="5825" y="4152"/>
                  </a:cubicBezTo>
                  <a:cubicBezTo>
                    <a:pt x="5559" y="4152"/>
                    <a:pt x="5333" y="4301"/>
                    <a:pt x="5221" y="4544"/>
                  </a:cubicBezTo>
                  <a:lnTo>
                    <a:pt x="4923" y="5184"/>
                  </a:lnTo>
                  <a:cubicBezTo>
                    <a:pt x="4716" y="4882"/>
                    <a:pt x="4490" y="4603"/>
                    <a:pt x="4283" y="4337"/>
                  </a:cubicBezTo>
                  <a:cubicBezTo>
                    <a:pt x="4567" y="4301"/>
                    <a:pt x="4828" y="4265"/>
                    <a:pt x="5090" y="4224"/>
                  </a:cubicBezTo>
                  <a:lnTo>
                    <a:pt x="5185" y="4206"/>
                  </a:lnTo>
                  <a:lnTo>
                    <a:pt x="5279" y="4206"/>
                  </a:lnTo>
                  <a:cubicBezTo>
                    <a:pt x="5410" y="4188"/>
                    <a:pt x="5541" y="4170"/>
                    <a:pt x="5694" y="4152"/>
                  </a:cubicBezTo>
                  <a:lnTo>
                    <a:pt x="5807" y="4152"/>
                  </a:lnTo>
                  <a:cubicBezTo>
                    <a:pt x="5843" y="4134"/>
                    <a:pt x="5879" y="4134"/>
                    <a:pt x="5919" y="4134"/>
                  </a:cubicBezTo>
                  <a:cubicBezTo>
                    <a:pt x="6068" y="4111"/>
                    <a:pt x="6217" y="4093"/>
                    <a:pt x="6388" y="4075"/>
                  </a:cubicBezTo>
                  <a:lnTo>
                    <a:pt x="6537" y="4075"/>
                  </a:lnTo>
                  <a:cubicBezTo>
                    <a:pt x="6708" y="4057"/>
                    <a:pt x="6857" y="4039"/>
                    <a:pt x="7024" y="4039"/>
                  </a:cubicBezTo>
                  <a:lnTo>
                    <a:pt x="7100" y="4021"/>
                  </a:lnTo>
                  <a:lnTo>
                    <a:pt x="7177" y="4021"/>
                  </a:lnTo>
                  <a:cubicBezTo>
                    <a:pt x="7290" y="3999"/>
                    <a:pt x="7420" y="3999"/>
                    <a:pt x="7533" y="3999"/>
                  </a:cubicBezTo>
                  <a:close/>
                  <a:moveTo>
                    <a:pt x="7646" y="0"/>
                  </a:moveTo>
                  <a:lnTo>
                    <a:pt x="7438" y="18"/>
                  </a:lnTo>
                  <a:lnTo>
                    <a:pt x="7159" y="18"/>
                  </a:lnTo>
                  <a:lnTo>
                    <a:pt x="6952" y="36"/>
                  </a:lnTo>
                  <a:cubicBezTo>
                    <a:pt x="6798" y="36"/>
                    <a:pt x="6614" y="55"/>
                    <a:pt x="6442" y="55"/>
                  </a:cubicBezTo>
                  <a:cubicBezTo>
                    <a:pt x="6275" y="77"/>
                    <a:pt x="6122" y="95"/>
                    <a:pt x="5973" y="95"/>
                  </a:cubicBezTo>
                  <a:cubicBezTo>
                    <a:pt x="5807" y="113"/>
                    <a:pt x="5635" y="131"/>
                    <a:pt x="5487" y="149"/>
                  </a:cubicBezTo>
                  <a:cubicBezTo>
                    <a:pt x="5410" y="167"/>
                    <a:pt x="5315" y="167"/>
                    <a:pt x="5243" y="190"/>
                  </a:cubicBezTo>
                  <a:lnTo>
                    <a:pt x="5167" y="190"/>
                  </a:lnTo>
                  <a:cubicBezTo>
                    <a:pt x="4828" y="226"/>
                    <a:pt x="4567" y="262"/>
                    <a:pt x="4301" y="302"/>
                  </a:cubicBezTo>
                  <a:cubicBezTo>
                    <a:pt x="4022" y="357"/>
                    <a:pt x="3796" y="393"/>
                    <a:pt x="3571" y="433"/>
                  </a:cubicBezTo>
                  <a:cubicBezTo>
                    <a:pt x="3305" y="487"/>
                    <a:pt x="3061" y="528"/>
                    <a:pt x="2836" y="582"/>
                  </a:cubicBezTo>
                  <a:cubicBezTo>
                    <a:pt x="2593" y="618"/>
                    <a:pt x="2349" y="677"/>
                    <a:pt x="2011" y="771"/>
                  </a:cubicBezTo>
                  <a:cubicBezTo>
                    <a:pt x="1880" y="789"/>
                    <a:pt x="1768" y="825"/>
                    <a:pt x="1637" y="843"/>
                  </a:cubicBezTo>
                  <a:cubicBezTo>
                    <a:pt x="1560" y="866"/>
                    <a:pt x="1502" y="884"/>
                    <a:pt x="1430" y="902"/>
                  </a:cubicBezTo>
                  <a:lnTo>
                    <a:pt x="1128" y="979"/>
                  </a:lnTo>
                  <a:lnTo>
                    <a:pt x="1074" y="997"/>
                  </a:lnTo>
                  <a:cubicBezTo>
                    <a:pt x="1033" y="997"/>
                    <a:pt x="979" y="1015"/>
                    <a:pt x="920" y="1033"/>
                  </a:cubicBezTo>
                  <a:lnTo>
                    <a:pt x="848" y="1051"/>
                  </a:lnTo>
                  <a:cubicBezTo>
                    <a:pt x="808" y="1069"/>
                    <a:pt x="772" y="1069"/>
                    <a:pt x="735" y="1091"/>
                  </a:cubicBezTo>
                  <a:cubicBezTo>
                    <a:pt x="713" y="1091"/>
                    <a:pt x="695" y="1109"/>
                    <a:pt x="695" y="1109"/>
                  </a:cubicBezTo>
                  <a:cubicBezTo>
                    <a:pt x="677" y="1109"/>
                    <a:pt x="659" y="1127"/>
                    <a:pt x="641" y="1127"/>
                  </a:cubicBezTo>
                  <a:lnTo>
                    <a:pt x="564" y="1181"/>
                  </a:lnTo>
                  <a:lnTo>
                    <a:pt x="546" y="1204"/>
                  </a:lnTo>
                  <a:cubicBezTo>
                    <a:pt x="510" y="1240"/>
                    <a:pt x="470" y="1276"/>
                    <a:pt x="433" y="1317"/>
                  </a:cubicBezTo>
                  <a:lnTo>
                    <a:pt x="321" y="1447"/>
                  </a:lnTo>
                  <a:lnTo>
                    <a:pt x="321" y="1560"/>
                  </a:lnTo>
                  <a:cubicBezTo>
                    <a:pt x="303" y="1596"/>
                    <a:pt x="303" y="1632"/>
                    <a:pt x="285" y="1673"/>
                  </a:cubicBezTo>
                  <a:lnTo>
                    <a:pt x="1" y="4134"/>
                  </a:lnTo>
                  <a:lnTo>
                    <a:pt x="1" y="4188"/>
                  </a:lnTo>
                  <a:lnTo>
                    <a:pt x="1" y="4621"/>
                  </a:lnTo>
                  <a:lnTo>
                    <a:pt x="113" y="4770"/>
                  </a:lnTo>
                  <a:lnTo>
                    <a:pt x="131" y="4788"/>
                  </a:lnTo>
                  <a:cubicBezTo>
                    <a:pt x="172" y="4828"/>
                    <a:pt x="208" y="4882"/>
                    <a:pt x="285" y="4941"/>
                  </a:cubicBezTo>
                  <a:cubicBezTo>
                    <a:pt x="600" y="5220"/>
                    <a:pt x="902" y="5486"/>
                    <a:pt x="1186" y="5766"/>
                  </a:cubicBezTo>
                  <a:cubicBezTo>
                    <a:pt x="1560" y="6140"/>
                    <a:pt x="1916" y="6555"/>
                    <a:pt x="2273" y="7005"/>
                  </a:cubicBezTo>
                  <a:lnTo>
                    <a:pt x="1691" y="7064"/>
                  </a:lnTo>
                  <a:cubicBezTo>
                    <a:pt x="1448" y="7100"/>
                    <a:pt x="1240" y="7231"/>
                    <a:pt x="1146" y="7438"/>
                  </a:cubicBezTo>
                  <a:cubicBezTo>
                    <a:pt x="1051" y="7664"/>
                    <a:pt x="1074" y="7907"/>
                    <a:pt x="1222" y="8096"/>
                  </a:cubicBezTo>
                  <a:lnTo>
                    <a:pt x="1840" y="9034"/>
                  </a:lnTo>
                  <a:lnTo>
                    <a:pt x="920" y="9692"/>
                  </a:lnTo>
                  <a:cubicBezTo>
                    <a:pt x="735" y="9841"/>
                    <a:pt x="623" y="10066"/>
                    <a:pt x="641" y="10292"/>
                  </a:cubicBezTo>
                  <a:cubicBezTo>
                    <a:pt x="659" y="10517"/>
                    <a:pt x="808" y="10724"/>
                    <a:pt x="1033" y="10837"/>
                  </a:cubicBezTo>
                  <a:lnTo>
                    <a:pt x="2029" y="11306"/>
                  </a:lnTo>
                  <a:lnTo>
                    <a:pt x="1596" y="12302"/>
                  </a:lnTo>
                  <a:cubicBezTo>
                    <a:pt x="1502" y="12527"/>
                    <a:pt x="1502" y="12753"/>
                    <a:pt x="1637" y="12942"/>
                  </a:cubicBezTo>
                  <a:cubicBezTo>
                    <a:pt x="1750" y="13127"/>
                    <a:pt x="1953" y="13240"/>
                    <a:pt x="2200" y="13240"/>
                  </a:cubicBezTo>
                  <a:cubicBezTo>
                    <a:pt x="2219" y="13240"/>
                    <a:pt x="2237" y="13240"/>
                    <a:pt x="2255" y="13222"/>
                  </a:cubicBezTo>
                  <a:lnTo>
                    <a:pt x="3327" y="13149"/>
                  </a:lnTo>
                  <a:cubicBezTo>
                    <a:pt x="3345" y="13167"/>
                    <a:pt x="3363" y="13185"/>
                    <a:pt x="3400" y="13203"/>
                  </a:cubicBezTo>
                  <a:lnTo>
                    <a:pt x="3530" y="14218"/>
                  </a:lnTo>
                  <a:cubicBezTo>
                    <a:pt x="3571" y="14556"/>
                    <a:pt x="3850" y="14799"/>
                    <a:pt x="4170" y="14799"/>
                  </a:cubicBezTo>
                  <a:cubicBezTo>
                    <a:pt x="4319" y="14799"/>
                    <a:pt x="4454" y="14763"/>
                    <a:pt x="4585" y="14669"/>
                  </a:cubicBezTo>
                  <a:lnTo>
                    <a:pt x="5392" y="14087"/>
                  </a:lnTo>
                  <a:cubicBezTo>
                    <a:pt x="5446" y="14105"/>
                    <a:pt x="5505" y="14105"/>
                    <a:pt x="5581" y="14123"/>
                  </a:cubicBezTo>
                  <a:lnTo>
                    <a:pt x="6181" y="14894"/>
                  </a:lnTo>
                  <a:cubicBezTo>
                    <a:pt x="6330" y="15065"/>
                    <a:pt x="6519" y="15155"/>
                    <a:pt x="6726" y="15155"/>
                  </a:cubicBezTo>
                  <a:cubicBezTo>
                    <a:pt x="6970" y="15155"/>
                    <a:pt x="7213" y="15007"/>
                    <a:pt x="7326" y="14763"/>
                  </a:cubicBezTo>
                  <a:lnTo>
                    <a:pt x="7777" y="13803"/>
                  </a:lnTo>
                  <a:cubicBezTo>
                    <a:pt x="7795" y="13785"/>
                    <a:pt x="7835" y="13785"/>
                    <a:pt x="7871" y="13767"/>
                  </a:cubicBezTo>
                  <a:lnTo>
                    <a:pt x="8867" y="14164"/>
                  </a:lnTo>
                  <a:cubicBezTo>
                    <a:pt x="8962" y="14200"/>
                    <a:pt x="9052" y="14218"/>
                    <a:pt x="9147" y="14218"/>
                  </a:cubicBezTo>
                  <a:cubicBezTo>
                    <a:pt x="9336" y="14218"/>
                    <a:pt x="9503" y="14141"/>
                    <a:pt x="9616" y="14010"/>
                  </a:cubicBezTo>
                  <a:cubicBezTo>
                    <a:pt x="9751" y="13862"/>
                    <a:pt x="9805" y="13690"/>
                    <a:pt x="9787" y="13487"/>
                  </a:cubicBezTo>
                  <a:lnTo>
                    <a:pt x="9710" y="12379"/>
                  </a:lnTo>
                  <a:lnTo>
                    <a:pt x="10837" y="12248"/>
                  </a:lnTo>
                  <a:cubicBezTo>
                    <a:pt x="11081" y="12225"/>
                    <a:pt x="11288" y="12077"/>
                    <a:pt x="11383" y="11869"/>
                  </a:cubicBezTo>
                  <a:cubicBezTo>
                    <a:pt x="11477" y="11662"/>
                    <a:pt x="11459" y="11418"/>
                    <a:pt x="11329" y="11211"/>
                  </a:cubicBezTo>
                  <a:lnTo>
                    <a:pt x="10688" y="10292"/>
                  </a:lnTo>
                  <a:lnTo>
                    <a:pt x="11608" y="9615"/>
                  </a:lnTo>
                  <a:cubicBezTo>
                    <a:pt x="11815" y="9485"/>
                    <a:pt x="11910" y="9259"/>
                    <a:pt x="11892" y="9016"/>
                  </a:cubicBezTo>
                  <a:cubicBezTo>
                    <a:pt x="11870" y="8790"/>
                    <a:pt x="11721" y="8583"/>
                    <a:pt x="11495" y="8488"/>
                  </a:cubicBezTo>
                  <a:lnTo>
                    <a:pt x="10499" y="8002"/>
                  </a:lnTo>
                  <a:lnTo>
                    <a:pt x="10950" y="7005"/>
                  </a:lnTo>
                  <a:cubicBezTo>
                    <a:pt x="11045" y="6798"/>
                    <a:pt x="11027" y="6555"/>
                    <a:pt x="10914" y="6365"/>
                  </a:cubicBezTo>
                  <a:cubicBezTo>
                    <a:pt x="10783" y="6180"/>
                    <a:pt x="10576" y="6086"/>
                    <a:pt x="10350" y="6086"/>
                  </a:cubicBezTo>
                  <a:lnTo>
                    <a:pt x="10107" y="6086"/>
                  </a:lnTo>
                  <a:cubicBezTo>
                    <a:pt x="10350" y="5730"/>
                    <a:pt x="10594" y="5374"/>
                    <a:pt x="10878" y="5013"/>
                  </a:cubicBezTo>
                  <a:cubicBezTo>
                    <a:pt x="11157" y="4675"/>
                    <a:pt x="11459" y="4319"/>
                    <a:pt x="11797" y="3963"/>
                  </a:cubicBezTo>
                  <a:cubicBezTo>
                    <a:pt x="11870" y="3886"/>
                    <a:pt x="11928" y="3796"/>
                    <a:pt x="11946" y="3755"/>
                  </a:cubicBezTo>
                  <a:cubicBezTo>
                    <a:pt x="11964" y="3737"/>
                    <a:pt x="11964" y="3719"/>
                    <a:pt x="11964" y="3719"/>
                  </a:cubicBezTo>
                  <a:lnTo>
                    <a:pt x="12059" y="3589"/>
                  </a:lnTo>
                  <a:lnTo>
                    <a:pt x="12059" y="3287"/>
                  </a:lnTo>
                  <a:lnTo>
                    <a:pt x="11928" y="2966"/>
                  </a:lnTo>
                  <a:cubicBezTo>
                    <a:pt x="11851" y="2759"/>
                    <a:pt x="11757" y="2574"/>
                    <a:pt x="11685" y="2367"/>
                  </a:cubicBezTo>
                  <a:cubicBezTo>
                    <a:pt x="11626" y="2236"/>
                    <a:pt x="11572" y="2083"/>
                    <a:pt x="11513" y="1952"/>
                  </a:cubicBezTo>
                  <a:cubicBezTo>
                    <a:pt x="11477" y="1880"/>
                    <a:pt x="11441" y="1803"/>
                    <a:pt x="11401" y="1727"/>
                  </a:cubicBezTo>
                  <a:lnTo>
                    <a:pt x="11288" y="1447"/>
                  </a:lnTo>
                  <a:cubicBezTo>
                    <a:pt x="11175" y="1181"/>
                    <a:pt x="11063" y="902"/>
                    <a:pt x="10950" y="641"/>
                  </a:cubicBezTo>
                  <a:cubicBezTo>
                    <a:pt x="10878" y="487"/>
                    <a:pt x="10801" y="357"/>
                    <a:pt x="10670" y="262"/>
                  </a:cubicBezTo>
                  <a:lnTo>
                    <a:pt x="10630" y="226"/>
                  </a:lnTo>
                  <a:lnTo>
                    <a:pt x="10594" y="208"/>
                  </a:lnTo>
                  <a:cubicBezTo>
                    <a:pt x="10576" y="208"/>
                    <a:pt x="10558" y="190"/>
                    <a:pt x="10540" y="190"/>
                  </a:cubicBezTo>
                  <a:lnTo>
                    <a:pt x="10481" y="149"/>
                  </a:lnTo>
                  <a:lnTo>
                    <a:pt x="10445" y="149"/>
                  </a:lnTo>
                  <a:cubicBezTo>
                    <a:pt x="10427" y="131"/>
                    <a:pt x="10386" y="131"/>
                    <a:pt x="10368" y="113"/>
                  </a:cubicBezTo>
                  <a:lnTo>
                    <a:pt x="10332" y="113"/>
                  </a:lnTo>
                  <a:cubicBezTo>
                    <a:pt x="10274" y="95"/>
                    <a:pt x="10238" y="95"/>
                    <a:pt x="10202" y="95"/>
                  </a:cubicBezTo>
                  <a:lnTo>
                    <a:pt x="9656" y="55"/>
                  </a:lnTo>
                  <a:cubicBezTo>
                    <a:pt x="9431" y="36"/>
                    <a:pt x="9187" y="18"/>
                    <a:pt x="8962" y="18"/>
                  </a:cubicBezTo>
                  <a:cubicBezTo>
                    <a:pt x="8903" y="18"/>
                    <a:pt x="8849" y="0"/>
                    <a:pt x="8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4"/>
            <p:cNvSpPr/>
            <p:nvPr/>
          </p:nvSpPr>
          <p:spPr>
            <a:xfrm rot="-1640890">
              <a:off x="548951" y="480940"/>
              <a:ext cx="766376" cy="574617"/>
            </a:xfrm>
            <a:custGeom>
              <a:avLst/>
              <a:gdLst/>
              <a:ahLst/>
              <a:cxnLst/>
              <a:rect l="l" t="t" r="r" b="b"/>
              <a:pathLst>
                <a:path w="11022" h="8264" extrusionOk="0">
                  <a:moveTo>
                    <a:pt x="10683" y="2029"/>
                  </a:moveTo>
                  <a:cubicBezTo>
                    <a:pt x="10593" y="1822"/>
                    <a:pt x="10499" y="1615"/>
                    <a:pt x="10404" y="1389"/>
                  </a:cubicBezTo>
                  <a:cubicBezTo>
                    <a:pt x="10255" y="1033"/>
                    <a:pt x="10102" y="677"/>
                    <a:pt x="9953" y="298"/>
                  </a:cubicBezTo>
                  <a:cubicBezTo>
                    <a:pt x="9895" y="168"/>
                    <a:pt x="9804" y="91"/>
                    <a:pt x="9651" y="73"/>
                  </a:cubicBezTo>
                  <a:cubicBezTo>
                    <a:pt x="9241" y="55"/>
                    <a:pt x="8826" y="37"/>
                    <a:pt x="8411" y="1"/>
                  </a:cubicBezTo>
                  <a:lnTo>
                    <a:pt x="8204" y="1"/>
                  </a:lnTo>
                  <a:lnTo>
                    <a:pt x="8168" y="1"/>
                  </a:lnTo>
                  <a:lnTo>
                    <a:pt x="7136" y="1"/>
                  </a:lnTo>
                  <a:lnTo>
                    <a:pt x="6946" y="1"/>
                  </a:lnTo>
                  <a:cubicBezTo>
                    <a:pt x="6626" y="19"/>
                    <a:pt x="6288" y="37"/>
                    <a:pt x="5973" y="55"/>
                  </a:cubicBezTo>
                  <a:cubicBezTo>
                    <a:pt x="5653" y="73"/>
                    <a:pt x="5351" y="114"/>
                    <a:pt x="5049" y="150"/>
                  </a:cubicBezTo>
                  <a:cubicBezTo>
                    <a:pt x="4657" y="186"/>
                    <a:pt x="4260" y="244"/>
                    <a:pt x="3886" y="298"/>
                  </a:cubicBezTo>
                  <a:cubicBezTo>
                    <a:pt x="3399" y="375"/>
                    <a:pt x="2908" y="452"/>
                    <a:pt x="2439" y="564"/>
                  </a:cubicBezTo>
                  <a:cubicBezTo>
                    <a:pt x="1893" y="677"/>
                    <a:pt x="1352" y="808"/>
                    <a:pt x="807" y="938"/>
                  </a:cubicBezTo>
                  <a:cubicBezTo>
                    <a:pt x="694" y="956"/>
                    <a:pt x="582" y="993"/>
                    <a:pt x="469" y="1033"/>
                  </a:cubicBezTo>
                  <a:cubicBezTo>
                    <a:pt x="356" y="1051"/>
                    <a:pt x="316" y="1105"/>
                    <a:pt x="298" y="1218"/>
                  </a:cubicBezTo>
                  <a:lnTo>
                    <a:pt x="18" y="3720"/>
                  </a:lnTo>
                  <a:lnTo>
                    <a:pt x="0" y="3738"/>
                  </a:lnTo>
                  <a:lnTo>
                    <a:pt x="0" y="3886"/>
                  </a:lnTo>
                  <a:cubicBezTo>
                    <a:pt x="36" y="3923"/>
                    <a:pt x="72" y="3963"/>
                    <a:pt x="90" y="3999"/>
                  </a:cubicBezTo>
                  <a:cubicBezTo>
                    <a:pt x="428" y="4261"/>
                    <a:pt x="748" y="4563"/>
                    <a:pt x="1050" y="4865"/>
                  </a:cubicBezTo>
                  <a:cubicBezTo>
                    <a:pt x="1650" y="5464"/>
                    <a:pt x="2177" y="6122"/>
                    <a:pt x="2664" y="6816"/>
                  </a:cubicBezTo>
                  <a:cubicBezTo>
                    <a:pt x="2966" y="7285"/>
                    <a:pt x="3246" y="7754"/>
                    <a:pt x="3530" y="8227"/>
                  </a:cubicBezTo>
                  <a:cubicBezTo>
                    <a:pt x="3530" y="8245"/>
                    <a:pt x="3530" y="8245"/>
                    <a:pt x="3548" y="8263"/>
                  </a:cubicBezTo>
                  <a:lnTo>
                    <a:pt x="3548" y="8263"/>
                  </a:lnTo>
                  <a:cubicBezTo>
                    <a:pt x="3944" y="7623"/>
                    <a:pt x="4467" y="7137"/>
                    <a:pt x="5202" y="6911"/>
                  </a:cubicBezTo>
                  <a:cubicBezTo>
                    <a:pt x="4485" y="5672"/>
                    <a:pt x="3719" y="4486"/>
                    <a:pt x="2777" y="3418"/>
                  </a:cubicBezTo>
                  <a:cubicBezTo>
                    <a:pt x="4485" y="3156"/>
                    <a:pt x="6216" y="2949"/>
                    <a:pt x="7961" y="2890"/>
                  </a:cubicBezTo>
                  <a:cubicBezTo>
                    <a:pt x="7569" y="3512"/>
                    <a:pt x="7230" y="4148"/>
                    <a:pt x="6928" y="4806"/>
                  </a:cubicBezTo>
                  <a:cubicBezTo>
                    <a:pt x="6608" y="5464"/>
                    <a:pt x="6347" y="6140"/>
                    <a:pt x="6085" y="6816"/>
                  </a:cubicBezTo>
                  <a:cubicBezTo>
                    <a:pt x="6834" y="6875"/>
                    <a:pt x="7438" y="7213"/>
                    <a:pt x="7925" y="7736"/>
                  </a:cubicBezTo>
                  <a:cubicBezTo>
                    <a:pt x="7943" y="7700"/>
                    <a:pt x="7961" y="7664"/>
                    <a:pt x="7979" y="7641"/>
                  </a:cubicBezTo>
                  <a:cubicBezTo>
                    <a:pt x="8150" y="7191"/>
                    <a:pt x="8339" y="6762"/>
                    <a:pt x="8565" y="6330"/>
                  </a:cubicBezTo>
                  <a:cubicBezTo>
                    <a:pt x="8939" y="5559"/>
                    <a:pt x="9408" y="4847"/>
                    <a:pt x="9953" y="4170"/>
                  </a:cubicBezTo>
                  <a:cubicBezTo>
                    <a:pt x="10255" y="3774"/>
                    <a:pt x="10571" y="3418"/>
                    <a:pt x="10909" y="3062"/>
                  </a:cubicBezTo>
                  <a:cubicBezTo>
                    <a:pt x="10949" y="3021"/>
                    <a:pt x="10985" y="2967"/>
                    <a:pt x="11021" y="2908"/>
                  </a:cubicBezTo>
                  <a:lnTo>
                    <a:pt x="11021" y="2854"/>
                  </a:lnTo>
                  <a:cubicBezTo>
                    <a:pt x="10909" y="2593"/>
                    <a:pt x="10796" y="2309"/>
                    <a:pt x="10683" y="2029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4"/>
            <p:cNvSpPr/>
            <p:nvPr/>
          </p:nvSpPr>
          <p:spPr>
            <a:xfrm rot="-1640890">
              <a:off x="498186" y="512661"/>
              <a:ext cx="663260" cy="237662"/>
            </a:xfrm>
            <a:custGeom>
              <a:avLst/>
              <a:gdLst/>
              <a:ahLst/>
              <a:cxnLst/>
              <a:rect l="l" t="t" r="r" b="b"/>
              <a:pathLst>
                <a:path w="9539" h="3418" extrusionOk="0">
                  <a:moveTo>
                    <a:pt x="6608" y="1"/>
                  </a:moveTo>
                  <a:cubicBezTo>
                    <a:pt x="6288" y="19"/>
                    <a:pt x="5950" y="37"/>
                    <a:pt x="5635" y="55"/>
                  </a:cubicBezTo>
                  <a:cubicBezTo>
                    <a:pt x="5315" y="73"/>
                    <a:pt x="5013" y="114"/>
                    <a:pt x="4711" y="150"/>
                  </a:cubicBezTo>
                  <a:cubicBezTo>
                    <a:pt x="4319" y="186"/>
                    <a:pt x="3922" y="244"/>
                    <a:pt x="3548" y="298"/>
                  </a:cubicBezTo>
                  <a:cubicBezTo>
                    <a:pt x="3061" y="375"/>
                    <a:pt x="2570" y="452"/>
                    <a:pt x="2101" y="564"/>
                  </a:cubicBezTo>
                  <a:cubicBezTo>
                    <a:pt x="1555" y="677"/>
                    <a:pt x="1014" y="808"/>
                    <a:pt x="469" y="938"/>
                  </a:cubicBezTo>
                  <a:cubicBezTo>
                    <a:pt x="356" y="956"/>
                    <a:pt x="244" y="993"/>
                    <a:pt x="131" y="1033"/>
                  </a:cubicBezTo>
                  <a:cubicBezTo>
                    <a:pt x="54" y="1051"/>
                    <a:pt x="18" y="1069"/>
                    <a:pt x="0" y="1128"/>
                  </a:cubicBezTo>
                  <a:cubicBezTo>
                    <a:pt x="113" y="1182"/>
                    <a:pt x="600" y="1597"/>
                    <a:pt x="2439" y="3418"/>
                  </a:cubicBezTo>
                  <a:cubicBezTo>
                    <a:pt x="4147" y="3156"/>
                    <a:pt x="5860" y="2949"/>
                    <a:pt x="7569" y="2890"/>
                  </a:cubicBezTo>
                  <a:cubicBezTo>
                    <a:pt x="7753" y="2570"/>
                    <a:pt x="8583" y="1164"/>
                    <a:pt x="9538" y="168"/>
                  </a:cubicBezTo>
                  <a:cubicBezTo>
                    <a:pt x="9484" y="114"/>
                    <a:pt x="9408" y="91"/>
                    <a:pt x="9313" y="73"/>
                  </a:cubicBezTo>
                  <a:cubicBezTo>
                    <a:pt x="8903" y="55"/>
                    <a:pt x="8488" y="37"/>
                    <a:pt x="8073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4"/>
            <p:cNvSpPr/>
            <p:nvPr/>
          </p:nvSpPr>
          <p:spPr>
            <a:xfrm rot="-1640890">
              <a:off x="538852" y="679808"/>
              <a:ext cx="208803" cy="171189"/>
            </a:xfrm>
            <a:custGeom>
              <a:avLst/>
              <a:gdLst/>
              <a:ahLst/>
              <a:cxnLst/>
              <a:rect l="l" t="t" r="r" b="b"/>
              <a:pathLst>
                <a:path w="3003" h="2462" extrusionOk="0">
                  <a:moveTo>
                    <a:pt x="3002" y="2367"/>
                  </a:moveTo>
                  <a:cubicBezTo>
                    <a:pt x="2664" y="1934"/>
                    <a:pt x="1781" y="920"/>
                    <a:pt x="410" y="0"/>
                  </a:cubicBezTo>
                  <a:cubicBezTo>
                    <a:pt x="316" y="18"/>
                    <a:pt x="226" y="59"/>
                    <a:pt x="131" y="77"/>
                  </a:cubicBezTo>
                  <a:cubicBezTo>
                    <a:pt x="54" y="95"/>
                    <a:pt x="18" y="113"/>
                    <a:pt x="0" y="172"/>
                  </a:cubicBezTo>
                  <a:cubicBezTo>
                    <a:pt x="113" y="226"/>
                    <a:pt x="582" y="623"/>
                    <a:pt x="2367" y="2367"/>
                  </a:cubicBezTo>
                  <a:cubicBezTo>
                    <a:pt x="2385" y="2403"/>
                    <a:pt x="2421" y="2426"/>
                    <a:pt x="2439" y="2462"/>
                  </a:cubicBezTo>
                  <a:cubicBezTo>
                    <a:pt x="2628" y="2426"/>
                    <a:pt x="2817" y="2403"/>
                    <a:pt x="3002" y="236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4"/>
            <p:cNvSpPr/>
            <p:nvPr/>
          </p:nvSpPr>
          <p:spPr>
            <a:xfrm rot="-1640890">
              <a:off x="955795" y="406324"/>
              <a:ext cx="171186" cy="197264"/>
            </a:xfrm>
            <a:custGeom>
              <a:avLst/>
              <a:gdLst/>
              <a:ahLst/>
              <a:cxnLst/>
              <a:rect l="l" t="t" r="r" b="b"/>
              <a:pathLst>
                <a:path w="2462" h="2837" extrusionOk="0">
                  <a:moveTo>
                    <a:pt x="2029" y="1"/>
                  </a:moveTo>
                  <a:cubicBezTo>
                    <a:pt x="902" y="1168"/>
                    <a:pt x="248" y="2331"/>
                    <a:pt x="0" y="2836"/>
                  </a:cubicBezTo>
                  <a:cubicBezTo>
                    <a:pt x="172" y="2836"/>
                    <a:pt x="338" y="2818"/>
                    <a:pt x="492" y="2818"/>
                  </a:cubicBezTo>
                  <a:cubicBezTo>
                    <a:pt x="676" y="2498"/>
                    <a:pt x="1506" y="1092"/>
                    <a:pt x="2461" y="96"/>
                  </a:cubicBezTo>
                  <a:cubicBezTo>
                    <a:pt x="2407" y="42"/>
                    <a:pt x="2331" y="19"/>
                    <a:pt x="2236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4"/>
            <p:cNvSpPr/>
            <p:nvPr/>
          </p:nvSpPr>
          <p:spPr>
            <a:xfrm rot="-1640890">
              <a:off x="642421" y="543452"/>
              <a:ext cx="364553" cy="34280"/>
            </a:xfrm>
            <a:custGeom>
              <a:avLst/>
              <a:gdLst/>
              <a:ahLst/>
              <a:cxnLst/>
              <a:rect l="l" t="t" r="r" b="b"/>
              <a:pathLst>
                <a:path w="5243" h="493" extrusionOk="0">
                  <a:moveTo>
                    <a:pt x="3440" y="1"/>
                  </a:moveTo>
                  <a:cubicBezTo>
                    <a:pt x="3327" y="1"/>
                    <a:pt x="3215" y="19"/>
                    <a:pt x="3102" y="19"/>
                  </a:cubicBezTo>
                  <a:lnTo>
                    <a:pt x="2610" y="59"/>
                  </a:lnTo>
                  <a:lnTo>
                    <a:pt x="2106" y="95"/>
                  </a:lnTo>
                  <a:cubicBezTo>
                    <a:pt x="1993" y="113"/>
                    <a:pt x="1880" y="131"/>
                    <a:pt x="1786" y="154"/>
                  </a:cubicBezTo>
                  <a:cubicBezTo>
                    <a:pt x="1731" y="154"/>
                    <a:pt x="1691" y="154"/>
                    <a:pt x="1637" y="172"/>
                  </a:cubicBezTo>
                  <a:lnTo>
                    <a:pt x="1596" y="172"/>
                  </a:lnTo>
                  <a:cubicBezTo>
                    <a:pt x="1448" y="190"/>
                    <a:pt x="1317" y="208"/>
                    <a:pt x="1204" y="226"/>
                  </a:cubicBezTo>
                  <a:cubicBezTo>
                    <a:pt x="1055" y="244"/>
                    <a:pt x="920" y="285"/>
                    <a:pt x="807" y="303"/>
                  </a:cubicBezTo>
                  <a:lnTo>
                    <a:pt x="735" y="321"/>
                  </a:lnTo>
                  <a:cubicBezTo>
                    <a:pt x="695" y="321"/>
                    <a:pt x="659" y="339"/>
                    <a:pt x="623" y="339"/>
                  </a:cubicBezTo>
                  <a:lnTo>
                    <a:pt x="469" y="379"/>
                  </a:lnTo>
                  <a:cubicBezTo>
                    <a:pt x="397" y="397"/>
                    <a:pt x="321" y="415"/>
                    <a:pt x="266" y="433"/>
                  </a:cubicBezTo>
                  <a:lnTo>
                    <a:pt x="226" y="433"/>
                  </a:lnTo>
                  <a:cubicBezTo>
                    <a:pt x="172" y="451"/>
                    <a:pt x="131" y="451"/>
                    <a:pt x="95" y="470"/>
                  </a:cubicBezTo>
                  <a:lnTo>
                    <a:pt x="1" y="492"/>
                  </a:lnTo>
                  <a:lnTo>
                    <a:pt x="95" y="492"/>
                  </a:lnTo>
                  <a:cubicBezTo>
                    <a:pt x="131" y="492"/>
                    <a:pt x="172" y="492"/>
                    <a:pt x="226" y="470"/>
                  </a:cubicBezTo>
                  <a:lnTo>
                    <a:pt x="285" y="470"/>
                  </a:lnTo>
                  <a:cubicBezTo>
                    <a:pt x="339" y="470"/>
                    <a:pt x="415" y="451"/>
                    <a:pt x="492" y="451"/>
                  </a:cubicBezTo>
                  <a:cubicBezTo>
                    <a:pt x="582" y="433"/>
                    <a:pt x="695" y="433"/>
                    <a:pt x="830" y="415"/>
                  </a:cubicBezTo>
                  <a:cubicBezTo>
                    <a:pt x="961" y="415"/>
                    <a:pt x="1091" y="397"/>
                    <a:pt x="1222" y="379"/>
                  </a:cubicBezTo>
                  <a:cubicBezTo>
                    <a:pt x="1299" y="379"/>
                    <a:pt x="1371" y="357"/>
                    <a:pt x="1448" y="357"/>
                  </a:cubicBezTo>
                  <a:cubicBezTo>
                    <a:pt x="1524" y="357"/>
                    <a:pt x="1578" y="339"/>
                    <a:pt x="1655" y="339"/>
                  </a:cubicBezTo>
                  <a:cubicBezTo>
                    <a:pt x="1862" y="321"/>
                    <a:pt x="2070" y="303"/>
                    <a:pt x="2272" y="285"/>
                  </a:cubicBezTo>
                  <a:cubicBezTo>
                    <a:pt x="2385" y="285"/>
                    <a:pt x="2498" y="267"/>
                    <a:pt x="2610" y="267"/>
                  </a:cubicBezTo>
                  <a:cubicBezTo>
                    <a:pt x="2746" y="244"/>
                    <a:pt x="2876" y="226"/>
                    <a:pt x="3007" y="226"/>
                  </a:cubicBezTo>
                  <a:cubicBezTo>
                    <a:pt x="3196" y="208"/>
                    <a:pt x="3399" y="190"/>
                    <a:pt x="3589" y="190"/>
                  </a:cubicBezTo>
                  <a:cubicBezTo>
                    <a:pt x="3665" y="172"/>
                    <a:pt x="3737" y="172"/>
                    <a:pt x="3814" y="172"/>
                  </a:cubicBezTo>
                  <a:cubicBezTo>
                    <a:pt x="3891" y="154"/>
                    <a:pt x="3963" y="154"/>
                    <a:pt x="4021" y="154"/>
                  </a:cubicBezTo>
                  <a:cubicBezTo>
                    <a:pt x="4170" y="131"/>
                    <a:pt x="4301" y="131"/>
                    <a:pt x="4436" y="113"/>
                  </a:cubicBezTo>
                  <a:lnTo>
                    <a:pt x="4752" y="95"/>
                  </a:lnTo>
                  <a:cubicBezTo>
                    <a:pt x="4846" y="95"/>
                    <a:pt x="4905" y="77"/>
                    <a:pt x="4977" y="77"/>
                  </a:cubicBezTo>
                  <a:lnTo>
                    <a:pt x="5018" y="77"/>
                  </a:lnTo>
                  <a:cubicBezTo>
                    <a:pt x="5166" y="59"/>
                    <a:pt x="5243" y="59"/>
                    <a:pt x="5243" y="59"/>
                  </a:cubicBezTo>
                  <a:cubicBezTo>
                    <a:pt x="5243" y="59"/>
                    <a:pt x="5166" y="41"/>
                    <a:pt x="5018" y="41"/>
                  </a:cubicBezTo>
                  <a:lnTo>
                    <a:pt x="4977" y="41"/>
                  </a:lnTo>
                  <a:cubicBezTo>
                    <a:pt x="4905" y="19"/>
                    <a:pt x="4846" y="19"/>
                    <a:pt x="4752" y="19"/>
                  </a:cubicBezTo>
                  <a:lnTo>
                    <a:pt x="46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4"/>
            <p:cNvSpPr/>
            <p:nvPr/>
          </p:nvSpPr>
          <p:spPr>
            <a:xfrm rot="-1640890">
              <a:off x="641772" y="540785"/>
              <a:ext cx="365874" cy="36783"/>
            </a:xfrm>
            <a:custGeom>
              <a:avLst/>
              <a:gdLst/>
              <a:ahLst/>
              <a:cxnLst/>
              <a:rect l="l" t="t" r="r" b="b"/>
              <a:pathLst>
                <a:path w="5262" h="529" extrusionOk="0">
                  <a:moveTo>
                    <a:pt x="3945" y="1"/>
                  </a:moveTo>
                  <a:lnTo>
                    <a:pt x="3625" y="19"/>
                  </a:lnTo>
                  <a:lnTo>
                    <a:pt x="3309" y="19"/>
                  </a:lnTo>
                  <a:cubicBezTo>
                    <a:pt x="3084" y="37"/>
                    <a:pt x="2876" y="55"/>
                    <a:pt x="2651" y="77"/>
                  </a:cubicBezTo>
                  <a:cubicBezTo>
                    <a:pt x="2538" y="77"/>
                    <a:pt x="2444" y="95"/>
                    <a:pt x="2331" y="95"/>
                  </a:cubicBezTo>
                  <a:cubicBezTo>
                    <a:pt x="2218" y="113"/>
                    <a:pt x="2124" y="131"/>
                    <a:pt x="2011" y="131"/>
                  </a:cubicBezTo>
                  <a:cubicBezTo>
                    <a:pt x="1898" y="149"/>
                    <a:pt x="1786" y="167"/>
                    <a:pt x="1691" y="190"/>
                  </a:cubicBezTo>
                  <a:cubicBezTo>
                    <a:pt x="1578" y="208"/>
                    <a:pt x="1466" y="226"/>
                    <a:pt x="1371" y="226"/>
                  </a:cubicBezTo>
                  <a:cubicBezTo>
                    <a:pt x="1258" y="244"/>
                    <a:pt x="1145" y="262"/>
                    <a:pt x="1055" y="280"/>
                  </a:cubicBezTo>
                  <a:lnTo>
                    <a:pt x="735" y="357"/>
                  </a:lnTo>
                  <a:lnTo>
                    <a:pt x="1055" y="303"/>
                  </a:lnTo>
                  <a:cubicBezTo>
                    <a:pt x="1145" y="280"/>
                    <a:pt x="1258" y="262"/>
                    <a:pt x="1371" y="244"/>
                  </a:cubicBezTo>
                  <a:cubicBezTo>
                    <a:pt x="1484" y="226"/>
                    <a:pt x="1578" y="208"/>
                    <a:pt x="1691" y="208"/>
                  </a:cubicBezTo>
                  <a:cubicBezTo>
                    <a:pt x="1804" y="190"/>
                    <a:pt x="1898" y="167"/>
                    <a:pt x="2011" y="167"/>
                  </a:cubicBezTo>
                  <a:cubicBezTo>
                    <a:pt x="2124" y="149"/>
                    <a:pt x="2218" y="149"/>
                    <a:pt x="2331" y="131"/>
                  </a:cubicBezTo>
                  <a:cubicBezTo>
                    <a:pt x="2444" y="131"/>
                    <a:pt x="2556" y="113"/>
                    <a:pt x="2651" y="113"/>
                  </a:cubicBezTo>
                  <a:cubicBezTo>
                    <a:pt x="2876" y="95"/>
                    <a:pt x="3084" y="77"/>
                    <a:pt x="3309" y="77"/>
                  </a:cubicBezTo>
                  <a:lnTo>
                    <a:pt x="4603" y="77"/>
                  </a:lnTo>
                  <a:lnTo>
                    <a:pt x="4812" y="89"/>
                  </a:lnTo>
                  <a:lnTo>
                    <a:pt x="4812" y="89"/>
                  </a:lnTo>
                  <a:lnTo>
                    <a:pt x="4585" y="113"/>
                  </a:lnTo>
                  <a:lnTo>
                    <a:pt x="3927" y="167"/>
                  </a:lnTo>
                  <a:lnTo>
                    <a:pt x="3269" y="208"/>
                  </a:lnTo>
                  <a:lnTo>
                    <a:pt x="2610" y="262"/>
                  </a:lnTo>
                  <a:lnTo>
                    <a:pt x="1317" y="393"/>
                  </a:lnTo>
                  <a:lnTo>
                    <a:pt x="659" y="469"/>
                  </a:lnTo>
                  <a:lnTo>
                    <a:pt x="1317" y="415"/>
                  </a:lnTo>
                  <a:lnTo>
                    <a:pt x="2633" y="321"/>
                  </a:lnTo>
                  <a:lnTo>
                    <a:pt x="3945" y="226"/>
                  </a:lnTo>
                  <a:lnTo>
                    <a:pt x="4603" y="190"/>
                  </a:lnTo>
                  <a:cubicBezTo>
                    <a:pt x="4810" y="167"/>
                    <a:pt x="5036" y="149"/>
                    <a:pt x="5261" y="131"/>
                  </a:cubicBezTo>
                  <a:lnTo>
                    <a:pt x="5261" y="55"/>
                  </a:lnTo>
                  <a:cubicBezTo>
                    <a:pt x="5148" y="37"/>
                    <a:pt x="5036" y="37"/>
                    <a:pt x="4923" y="37"/>
                  </a:cubicBezTo>
                  <a:lnTo>
                    <a:pt x="4603" y="19"/>
                  </a:lnTo>
                  <a:cubicBezTo>
                    <a:pt x="4378" y="1"/>
                    <a:pt x="4170" y="1"/>
                    <a:pt x="3945" y="1"/>
                  </a:cubicBezTo>
                  <a:close/>
                  <a:moveTo>
                    <a:pt x="659" y="469"/>
                  </a:moveTo>
                  <a:cubicBezTo>
                    <a:pt x="433" y="487"/>
                    <a:pt x="226" y="506"/>
                    <a:pt x="1" y="528"/>
                  </a:cubicBezTo>
                  <a:cubicBezTo>
                    <a:pt x="226" y="528"/>
                    <a:pt x="433" y="487"/>
                    <a:pt x="659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4"/>
            <p:cNvSpPr/>
            <p:nvPr/>
          </p:nvSpPr>
          <p:spPr>
            <a:xfrm rot="-1640890">
              <a:off x="749512" y="720211"/>
              <a:ext cx="714366" cy="697481"/>
            </a:xfrm>
            <a:custGeom>
              <a:avLst/>
              <a:gdLst/>
              <a:ahLst/>
              <a:cxnLst/>
              <a:rect l="l" t="t" r="r" b="b"/>
              <a:pathLst>
                <a:path w="10274" h="10031" extrusionOk="0">
                  <a:moveTo>
                    <a:pt x="10143" y="4319"/>
                  </a:moveTo>
                  <a:cubicBezTo>
                    <a:pt x="10274" y="4378"/>
                    <a:pt x="10274" y="4472"/>
                    <a:pt x="10179" y="4545"/>
                  </a:cubicBezTo>
                  <a:lnTo>
                    <a:pt x="9034" y="5374"/>
                  </a:lnTo>
                  <a:cubicBezTo>
                    <a:pt x="8921" y="5446"/>
                    <a:pt x="8903" y="5599"/>
                    <a:pt x="8980" y="5712"/>
                  </a:cubicBezTo>
                  <a:lnTo>
                    <a:pt x="9751" y="6857"/>
                  </a:lnTo>
                  <a:cubicBezTo>
                    <a:pt x="9823" y="6970"/>
                    <a:pt x="9787" y="7064"/>
                    <a:pt x="9656" y="7082"/>
                  </a:cubicBezTo>
                  <a:lnTo>
                    <a:pt x="8245" y="7249"/>
                  </a:lnTo>
                  <a:cubicBezTo>
                    <a:pt x="8115" y="7272"/>
                    <a:pt x="8020" y="7384"/>
                    <a:pt x="8020" y="7515"/>
                  </a:cubicBezTo>
                  <a:lnTo>
                    <a:pt x="8133" y="8886"/>
                  </a:lnTo>
                  <a:cubicBezTo>
                    <a:pt x="8151" y="9016"/>
                    <a:pt x="8060" y="9075"/>
                    <a:pt x="7948" y="9034"/>
                  </a:cubicBezTo>
                  <a:lnTo>
                    <a:pt x="6631" y="8511"/>
                  </a:lnTo>
                  <a:cubicBezTo>
                    <a:pt x="6501" y="8471"/>
                    <a:pt x="6370" y="8529"/>
                    <a:pt x="6311" y="8642"/>
                  </a:cubicBezTo>
                  <a:lnTo>
                    <a:pt x="5712" y="9900"/>
                  </a:lnTo>
                  <a:cubicBezTo>
                    <a:pt x="5671" y="10012"/>
                    <a:pt x="5559" y="10031"/>
                    <a:pt x="5468" y="9918"/>
                  </a:cubicBezTo>
                  <a:lnTo>
                    <a:pt x="4621" y="8849"/>
                  </a:lnTo>
                  <a:cubicBezTo>
                    <a:pt x="4526" y="8737"/>
                    <a:pt x="4378" y="8714"/>
                    <a:pt x="4283" y="8791"/>
                  </a:cubicBezTo>
                  <a:lnTo>
                    <a:pt x="3156" y="9598"/>
                  </a:lnTo>
                  <a:cubicBezTo>
                    <a:pt x="3043" y="9674"/>
                    <a:pt x="2949" y="9638"/>
                    <a:pt x="2931" y="9503"/>
                  </a:cubicBezTo>
                  <a:lnTo>
                    <a:pt x="2741" y="8151"/>
                  </a:lnTo>
                  <a:cubicBezTo>
                    <a:pt x="2723" y="8020"/>
                    <a:pt x="2611" y="7925"/>
                    <a:pt x="2480" y="7948"/>
                  </a:cubicBezTo>
                  <a:lnTo>
                    <a:pt x="1092" y="8061"/>
                  </a:lnTo>
                  <a:cubicBezTo>
                    <a:pt x="961" y="8079"/>
                    <a:pt x="884" y="7984"/>
                    <a:pt x="938" y="7871"/>
                  </a:cubicBezTo>
                  <a:lnTo>
                    <a:pt x="1502" y="6614"/>
                  </a:lnTo>
                  <a:cubicBezTo>
                    <a:pt x="1560" y="6501"/>
                    <a:pt x="1502" y="6370"/>
                    <a:pt x="1389" y="6312"/>
                  </a:cubicBezTo>
                  <a:lnTo>
                    <a:pt x="131" y="5712"/>
                  </a:lnTo>
                  <a:cubicBezTo>
                    <a:pt x="19" y="5654"/>
                    <a:pt x="1" y="5541"/>
                    <a:pt x="113" y="5469"/>
                  </a:cubicBezTo>
                  <a:lnTo>
                    <a:pt x="1240" y="4657"/>
                  </a:lnTo>
                  <a:cubicBezTo>
                    <a:pt x="1353" y="4585"/>
                    <a:pt x="1371" y="4432"/>
                    <a:pt x="1299" y="4319"/>
                  </a:cubicBezTo>
                  <a:lnTo>
                    <a:pt x="528" y="3156"/>
                  </a:lnTo>
                  <a:cubicBezTo>
                    <a:pt x="451" y="3062"/>
                    <a:pt x="510" y="2949"/>
                    <a:pt x="641" y="2949"/>
                  </a:cubicBezTo>
                  <a:lnTo>
                    <a:pt x="2029" y="2782"/>
                  </a:lnTo>
                  <a:cubicBezTo>
                    <a:pt x="2160" y="2764"/>
                    <a:pt x="2254" y="2651"/>
                    <a:pt x="2254" y="2516"/>
                  </a:cubicBezTo>
                  <a:lnTo>
                    <a:pt x="2142" y="1146"/>
                  </a:lnTo>
                  <a:cubicBezTo>
                    <a:pt x="2124" y="1015"/>
                    <a:pt x="2218" y="938"/>
                    <a:pt x="2349" y="997"/>
                  </a:cubicBezTo>
                  <a:lnTo>
                    <a:pt x="3643" y="1524"/>
                  </a:lnTo>
                  <a:cubicBezTo>
                    <a:pt x="3778" y="1561"/>
                    <a:pt x="3927" y="1502"/>
                    <a:pt x="3963" y="1389"/>
                  </a:cubicBezTo>
                  <a:lnTo>
                    <a:pt x="4567" y="132"/>
                  </a:lnTo>
                  <a:cubicBezTo>
                    <a:pt x="4621" y="19"/>
                    <a:pt x="4734" y="1"/>
                    <a:pt x="4810" y="114"/>
                  </a:cubicBezTo>
                  <a:lnTo>
                    <a:pt x="5671" y="1186"/>
                  </a:lnTo>
                  <a:cubicBezTo>
                    <a:pt x="5748" y="1277"/>
                    <a:pt x="5897" y="1299"/>
                    <a:pt x="6009" y="1222"/>
                  </a:cubicBezTo>
                  <a:lnTo>
                    <a:pt x="7136" y="434"/>
                  </a:lnTo>
                  <a:cubicBezTo>
                    <a:pt x="7231" y="357"/>
                    <a:pt x="7344" y="398"/>
                    <a:pt x="7362" y="528"/>
                  </a:cubicBezTo>
                  <a:lnTo>
                    <a:pt x="7533" y="1881"/>
                  </a:lnTo>
                  <a:cubicBezTo>
                    <a:pt x="7551" y="1993"/>
                    <a:pt x="7682" y="2088"/>
                    <a:pt x="7813" y="2088"/>
                  </a:cubicBezTo>
                  <a:lnTo>
                    <a:pt x="9205" y="1953"/>
                  </a:lnTo>
                  <a:cubicBezTo>
                    <a:pt x="9318" y="1953"/>
                    <a:pt x="9390" y="2029"/>
                    <a:pt x="9336" y="2160"/>
                  </a:cubicBezTo>
                  <a:lnTo>
                    <a:pt x="8773" y="3400"/>
                  </a:lnTo>
                  <a:cubicBezTo>
                    <a:pt x="8714" y="3512"/>
                    <a:pt x="8773" y="3666"/>
                    <a:pt x="8903" y="372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4"/>
            <p:cNvSpPr/>
            <p:nvPr/>
          </p:nvSpPr>
          <p:spPr>
            <a:xfrm rot="-1640890">
              <a:off x="830041" y="796761"/>
              <a:ext cx="555139" cy="564257"/>
            </a:xfrm>
            <a:custGeom>
              <a:avLst/>
              <a:gdLst/>
              <a:ahLst/>
              <a:cxnLst/>
              <a:rect l="l" t="t" r="r" b="b"/>
              <a:pathLst>
                <a:path w="7984" h="8115" extrusionOk="0">
                  <a:moveTo>
                    <a:pt x="7794" y="3607"/>
                  </a:moveTo>
                  <a:cubicBezTo>
                    <a:pt x="7984" y="5689"/>
                    <a:pt x="6424" y="7605"/>
                    <a:pt x="4319" y="7849"/>
                  </a:cubicBezTo>
                  <a:cubicBezTo>
                    <a:pt x="2214" y="8115"/>
                    <a:pt x="357" y="6632"/>
                    <a:pt x="167" y="4526"/>
                  </a:cubicBezTo>
                  <a:cubicBezTo>
                    <a:pt x="1" y="2421"/>
                    <a:pt x="1560" y="524"/>
                    <a:pt x="3661" y="262"/>
                  </a:cubicBezTo>
                  <a:cubicBezTo>
                    <a:pt x="5766" y="1"/>
                    <a:pt x="7623" y="1502"/>
                    <a:pt x="7794" y="3607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4"/>
            <p:cNvSpPr/>
            <p:nvPr/>
          </p:nvSpPr>
          <p:spPr>
            <a:xfrm rot="-1640890">
              <a:off x="861502" y="837577"/>
              <a:ext cx="490892" cy="483391"/>
            </a:xfrm>
            <a:custGeom>
              <a:avLst/>
              <a:gdLst/>
              <a:ahLst/>
              <a:cxnLst/>
              <a:rect l="l" t="t" r="r" b="b"/>
              <a:pathLst>
                <a:path w="7060" h="6952" extrusionOk="0">
                  <a:moveTo>
                    <a:pt x="6911" y="3061"/>
                  </a:moveTo>
                  <a:cubicBezTo>
                    <a:pt x="7059" y="4864"/>
                    <a:pt x="5671" y="6500"/>
                    <a:pt x="3814" y="6726"/>
                  </a:cubicBezTo>
                  <a:cubicBezTo>
                    <a:pt x="1952" y="6951"/>
                    <a:pt x="298" y="5689"/>
                    <a:pt x="149" y="3886"/>
                  </a:cubicBezTo>
                  <a:cubicBezTo>
                    <a:pt x="0" y="2105"/>
                    <a:pt x="1389" y="451"/>
                    <a:pt x="3250" y="226"/>
                  </a:cubicBezTo>
                  <a:cubicBezTo>
                    <a:pt x="5126" y="0"/>
                    <a:pt x="6762" y="1276"/>
                    <a:pt x="6911" y="3061"/>
                  </a:cubicBezTo>
                  <a:close/>
                </a:path>
              </a:pathLst>
            </a:custGeom>
            <a:solidFill>
              <a:srgbClr val="FC6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4"/>
            <p:cNvSpPr/>
            <p:nvPr/>
          </p:nvSpPr>
          <p:spPr>
            <a:xfrm rot="-1640890">
              <a:off x="962984" y="905463"/>
              <a:ext cx="284662" cy="335842"/>
            </a:xfrm>
            <a:custGeom>
              <a:avLst/>
              <a:gdLst/>
              <a:ahLst/>
              <a:cxnLst/>
              <a:rect l="l" t="t" r="r" b="b"/>
              <a:pathLst>
                <a:path w="4094" h="4830" extrusionOk="0">
                  <a:moveTo>
                    <a:pt x="2626" y="0"/>
                  </a:moveTo>
                  <a:cubicBezTo>
                    <a:pt x="2615" y="0"/>
                    <a:pt x="2604" y="1"/>
                    <a:pt x="2592" y="3"/>
                  </a:cubicBezTo>
                  <a:lnTo>
                    <a:pt x="1091" y="206"/>
                  </a:lnTo>
                  <a:cubicBezTo>
                    <a:pt x="979" y="229"/>
                    <a:pt x="825" y="319"/>
                    <a:pt x="771" y="432"/>
                  </a:cubicBezTo>
                  <a:lnTo>
                    <a:pt x="59" y="1879"/>
                  </a:lnTo>
                  <a:cubicBezTo>
                    <a:pt x="0" y="1991"/>
                    <a:pt x="59" y="2104"/>
                    <a:pt x="190" y="2104"/>
                  </a:cubicBezTo>
                  <a:lnTo>
                    <a:pt x="753" y="2181"/>
                  </a:lnTo>
                  <a:cubicBezTo>
                    <a:pt x="764" y="2182"/>
                    <a:pt x="775" y="2183"/>
                    <a:pt x="786" y="2183"/>
                  </a:cubicBezTo>
                  <a:cubicBezTo>
                    <a:pt x="905" y="2183"/>
                    <a:pt x="1019" y="2095"/>
                    <a:pt x="1073" y="1991"/>
                  </a:cubicBezTo>
                  <a:lnTo>
                    <a:pt x="1411" y="1333"/>
                  </a:lnTo>
                  <a:cubicBezTo>
                    <a:pt x="1437" y="1279"/>
                    <a:pt x="1464" y="1251"/>
                    <a:pt x="1487" y="1251"/>
                  </a:cubicBezTo>
                  <a:cubicBezTo>
                    <a:pt x="1512" y="1251"/>
                    <a:pt x="1533" y="1285"/>
                    <a:pt x="1542" y="1356"/>
                  </a:cubicBezTo>
                  <a:lnTo>
                    <a:pt x="1803" y="3456"/>
                  </a:lnTo>
                  <a:cubicBezTo>
                    <a:pt x="1803" y="3587"/>
                    <a:pt x="1727" y="3700"/>
                    <a:pt x="1596" y="3700"/>
                  </a:cubicBezTo>
                  <a:lnTo>
                    <a:pt x="735" y="3794"/>
                  </a:lnTo>
                  <a:cubicBezTo>
                    <a:pt x="622" y="3794"/>
                    <a:pt x="528" y="3907"/>
                    <a:pt x="546" y="4038"/>
                  </a:cubicBezTo>
                  <a:lnTo>
                    <a:pt x="600" y="4642"/>
                  </a:lnTo>
                  <a:cubicBezTo>
                    <a:pt x="600" y="4743"/>
                    <a:pt x="691" y="4830"/>
                    <a:pt x="808" y="4830"/>
                  </a:cubicBezTo>
                  <a:cubicBezTo>
                    <a:pt x="821" y="4830"/>
                    <a:pt x="834" y="4829"/>
                    <a:pt x="848" y="4827"/>
                  </a:cubicBezTo>
                  <a:lnTo>
                    <a:pt x="3891" y="4452"/>
                  </a:lnTo>
                  <a:cubicBezTo>
                    <a:pt x="4003" y="4434"/>
                    <a:pt x="4093" y="4322"/>
                    <a:pt x="4075" y="4209"/>
                  </a:cubicBezTo>
                  <a:lnTo>
                    <a:pt x="4039" y="3610"/>
                  </a:lnTo>
                  <a:cubicBezTo>
                    <a:pt x="4023" y="3486"/>
                    <a:pt x="3942" y="3400"/>
                    <a:pt x="3829" y="3400"/>
                  </a:cubicBezTo>
                  <a:cubicBezTo>
                    <a:pt x="3818" y="3400"/>
                    <a:pt x="3807" y="3401"/>
                    <a:pt x="3796" y="3402"/>
                  </a:cubicBezTo>
                  <a:lnTo>
                    <a:pt x="3102" y="3497"/>
                  </a:lnTo>
                  <a:cubicBezTo>
                    <a:pt x="2966" y="3497"/>
                    <a:pt x="2876" y="3420"/>
                    <a:pt x="2876" y="3290"/>
                  </a:cubicBezTo>
                  <a:lnTo>
                    <a:pt x="2818" y="206"/>
                  </a:lnTo>
                  <a:cubicBezTo>
                    <a:pt x="2818" y="89"/>
                    <a:pt x="2726" y="0"/>
                    <a:pt x="2626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4"/>
            <p:cNvSpPr/>
            <p:nvPr/>
          </p:nvSpPr>
          <p:spPr>
            <a:xfrm rot="-1640890">
              <a:off x="953823" y="963519"/>
              <a:ext cx="104436" cy="91644"/>
            </a:xfrm>
            <a:custGeom>
              <a:avLst/>
              <a:gdLst/>
              <a:ahLst/>
              <a:cxnLst/>
              <a:rect l="l" t="t" r="r" b="b"/>
              <a:pathLst>
                <a:path w="1502" h="1318" extrusionOk="0">
                  <a:moveTo>
                    <a:pt x="1073" y="1"/>
                  </a:moveTo>
                  <a:cubicBezTo>
                    <a:pt x="1032" y="1"/>
                    <a:pt x="1014" y="19"/>
                    <a:pt x="978" y="19"/>
                  </a:cubicBezTo>
                  <a:lnTo>
                    <a:pt x="884" y="19"/>
                  </a:lnTo>
                  <a:cubicBezTo>
                    <a:pt x="866" y="19"/>
                    <a:pt x="848" y="19"/>
                    <a:pt x="848" y="37"/>
                  </a:cubicBezTo>
                  <a:lnTo>
                    <a:pt x="789" y="37"/>
                  </a:lnTo>
                  <a:cubicBezTo>
                    <a:pt x="771" y="37"/>
                    <a:pt x="753" y="59"/>
                    <a:pt x="735" y="59"/>
                  </a:cubicBezTo>
                  <a:cubicBezTo>
                    <a:pt x="712" y="59"/>
                    <a:pt x="694" y="59"/>
                    <a:pt x="676" y="77"/>
                  </a:cubicBezTo>
                  <a:cubicBezTo>
                    <a:pt x="676" y="77"/>
                    <a:pt x="658" y="77"/>
                    <a:pt x="640" y="96"/>
                  </a:cubicBezTo>
                  <a:lnTo>
                    <a:pt x="622" y="96"/>
                  </a:lnTo>
                  <a:lnTo>
                    <a:pt x="600" y="114"/>
                  </a:lnTo>
                  <a:lnTo>
                    <a:pt x="582" y="114"/>
                  </a:lnTo>
                  <a:cubicBezTo>
                    <a:pt x="509" y="172"/>
                    <a:pt x="451" y="226"/>
                    <a:pt x="415" y="303"/>
                  </a:cubicBezTo>
                  <a:cubicBezTo>
                    <a:pt x="397" y="321"/>
                    <a:pt x="374" y="357"/>
                    <a:pt x="374" y="375"/>
                  </a:cubicBezTo>
                  <a:cubicBezTo>
                    <a:pt x="356" y="416"/>
                    <a:pt x="338" y="452"/>
                    <a:pt x="320" y="470"/>
                  </a:cubicBezTo>
                  <a:cubicBezTo>
                    <a:pt x="302" y="510"/>
                    <a:pt x="284" y="546"/>
                    <a:pt x="262" y="564"/>
                  </a:cubicBezTo>
                  <a:cubicBezTo>
                    <a:pt x="262" y="600"/>
                    <a:pt x="244" y="623"/>
                    <a:pt x="226" y="659"/>
                  </a:cubicBezTo>
                  <a:cubicBezTo>
                    <a:pt x="207" y="713"/>
                    <a:pt x="171" y="772"/>
                    <a:pt x="149" y="826"/>
                  </a:cubicBezTo>
                  <a:cubicBezTo>
                    <a:pt x="131" y="884"/>
                    <a:pt x="113" y="938"/>
                    <a:pt x="95" y="997"/>
                  </a:cubicBezTo>
                  <a:cubicBezTo>
                    <a:pt x="77" y="1033"/>
                    <a:pt x="77" y="1092"/>
                    <a:pt x="59" y="1128"/>
                  </a:cubicBezTo>
                  <a:cubicBezTo>
                    <a:pt x="36" y="1164"/>
                    <a:pt x="36" y="1204"/>
                    <a:pt x="18" y="1240"/>
                  </a:cubicBezTo>
                  <a:cubicBezTo>
                    <a:pt x="0" y="1299"/>
                    <a:pt x="0" y="1317"/>
                    <a:pt x="0" y="1317"/>
                  </a:cubicBezTo>
                  <a:cubicBezTo>
                    <a:pt x="0" y="1317"/>
                    <a:pt x="18" y="1299"/>
                    <a:pt x="36" y="1240"/>
                  </a:cubicBezTo>
                  <a:cubicBezTo>
                    <a:pt x="59" y="1222"/>
                    <a:pt x="95" y="1186"/>
                    <a:pt x="113" y="1146"/>
                  </a:cubicBezTo>
                  <a:cubicBezTo>
                    <a:pt x="113" y="1128"/>
                    <a:pt x="131" y="1110"/>
                    <a:pt x="149" y="1092"/>
                  </a:cubicBezTo>
                  <a:cubicBezTo>
                    <a:pt x="149" y="1074"/>
                    <a:pt x="171" y="1051"/>
                    <a:pt x="189" y="1033"/>
                  </a:cubicBezTo>
                  <a:cubicBezTo>
                    <a:pt x="207" y="979"/>
                    <a:pt x="226" y="938"/>
                    <a:pt x="262" y="884"/>
                  </a:cubicBezTo>
                  <a:cubicBezTo>
                    <a:pt x="284" y="826"/>
                    <a:pt x="320" y="772"/>
                    <a:pt x="356" y="713"/>
                  </a:cubicBezTo>
                  <a:cubicBezTo>
                    <a:pt x="374" y="659"/>
                    <a:pt x="415" y="600"/>
                    <a:pt x="451" y="546"/>
                  </a:cubicBezTo>
                  <a:cubicBezTo>
                    <a:pt x="469" y="528"/>
                    <a:pt x="487" y="488"/>
                    <a:pt x="487" y="470"/>
                  </a:cubicBezTo>
                  <a:cubicBezTo>
                    <a:pt x="509" y="434"/>
                    <a:pt x="528" y="398"/>
                    <a:pt x="546" y="375"/>
                  </a:cubicBezTo>
                  <a:cubicBezTo>
                    <a:pt x="582" y="321"/>
                    <a:pt x="622" y="285"/>
                    <a:pt x="658" y="244"/>
                  </a:cubicBezTo>
                  <a:lnTo>
                    <a:pt x="676" y="226"/>
                  </a:lnTo>
                  <a:lnTo>
                    <a:pt x="694" y="226"/>
                  </a:lnTo>
                  <a:cubicBezTo>
                    <a:pt x="712" y="208"/>
                    <a:pt x="712" y="208"/>
                    <a:pt x="735" y="208"/>
                  </a:cubicBezTo>
                  <a:cubicBezTo>
                    <a:pt x="753" y="190"/>
                    <a:pt x="771" y="190"/>
                    <a:pt x="789" y="190"/>
                  </a:cubicBezTo>
                  <a:cubicBezTo>
                    <a:pt x="789" y="190"/>
                    <a:pt x="807" y="172"/>
                    <a:pt x="825" y="172"/>
                  </a:cubicBezTo>
                  <a:cubicBezTo>
                    <a:pt x="848" y="172"/>
                    <a:pt x="848" y="172"/>
                    <a:pt x="866" y="150"/>
                  </a:cubicBezTo>
                  <a:lnTo>
                    <a:pt x="902" y="150"/>
                  </a:lnTo>
                  <a:cubicBezTo>
                    <a:pt x="938" y="132"/>
                    <a:pt x="978" y="132"/>
                    <a:pt x="996" y="132"/>
                  </a:cubicBezTo>
                  <a:cubicBezTo>
                    <a:pt x="1050" y="114"/>
                    <a:pt x="1109" y="96"/>
                    <a:pt x="1163" y="96"/>
                  </a:cubicBezTo>
                  <a:cubicBezTo>
                    <a:pt x="1258" y="77"/>
                    <a:pt x="1352" y="59"/>
                    <a:pt x="1411" y="37"/>
                  </a:cubicBezTo>
                  <a:cubicBezTo>
                    <a:pt x="1465" y="19"/>
                    <a:pt x="1501" y="19"/>
                    <a:pt x="1501" y="19"/>
                  </a:cubicBezTo>
                  <a:lnTo>
                    <a:pt x="1411" y="19"/>
                  </a:lnTo>
                  <a:cubicBezTo>
                    <a:pt x="1370" y="19"/>
                    <a:pt x="1334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4"/>
            <p:cNvSpPr/>
            <p:nvPr/>
          </p:nvSpPr>
          <p:spPr>
            <a:xfrm rot="-1640890">
              <a:off x="1068227" y="1188014"/>
              <a:ext cx="80031" cy="11960"/>
            </a:xfrm>
            <a:custGeom>
              <a:avLst/>
              <a:gdLst/>
              <a:ahLst/>
              <a:cxnLst/>
              <a:rect l="l" t="t" r="r" b="b"/>
              <a:pathLst>
                <a:path w="1151" h="172" extrusionOk="0">
                  <a:moveTo>
                    <a:pt x="564" y="0"/>
                  </a:moveTo>
                  <a:cubicBezTo>
                    <a:pt x="433" y="18"/>
                    <a:pt x="285" y="36"/>
                    <a:pt x="190" y="59"/>
                  </a:cubicBezTo>
                  <a:cubicBezTo>
                    <a:pt x="136" y="77"/>
                    <a:pt x="95" y="95"/>
                    <a:pt x="59" y="95"/>
                  </a:cubicBezTo>
                  <a:cubicBezTo>
                    <a:pt x="23" y="113"/>
                    <a:pt x="1" y="113"/>
                    <a:pt x="1" y="113"/>
                  </a:cubicBezTo>
                  <a:cubicBezTo>
                    <a:pt x="1" y="113"/>
                    <a:pt x="23" y="131"/>
                    <a:pt x="59" y="131"/>
                  </a:cubicBezTo>
                  <a:cubicBezTo>
                    <a:pt x="95" y="131"/>
                    <a:pt x="136" y="149"/>
                    <a:pt x="190" y="149"/>
                  </a:cubicBezTo>
                  <a:cubicBezTo>
                    <a:pt x="303" y="171"/>
                    <a:pt x="433" y="171"/>
                    <a:pt x="587" y="171"/>
                  </a:cubicBezTo>
                  <a:cubicBezTo>
                    <a:pt x="717" y="149"/>
                    <a:pt x="866" y="113"/>
                    <a:pt x="961" y="95"/>
                  </a:cubicBezTo>
                  <a:cubicBezTo>
                    <a:pt x="1015" y="77"/>
                    <a:pt x="1073" y="59"/>
                    <a:pt x="1091" y="59"/>
                  </a:cubicBezTo>
                  <a:cubicBezTo>
                    <a:pt x="1127" y="36"/>
                    <a:pt x="1150" y="36"/>
                    <a:pt x="1150" y="36"/>
                  </a:cubicBezTo>
                  <a:cubicBezTo>
                    <a:pt x="1150" y="36"/>
                    <a:pt x="1127" y="18"/>
                    <a:pt x="1091" y="18"/>
                  </a:cubicBezTo>
                  <a:cubicBezTo>
                    <a:pt x="1055" y="18"/>
                    <a:pt x="1015" y="0"/>
                    <a:pt x="9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4"/>
            <p:cNvSpPr/>
            <p:nvPr/>
          </p:nvSpPr>
          <p:spPr>
            <a:xfrm rot="-1640890">
              <a:off x="1125715" y="971694"/>
              <a:ext cx="11612" cy="130791"/>
            </a:xfrm>
            <a:custGeom>
              <a:avLst/>
              <a:gdLst/>
              <a:ahLst/>
              <a:cxnLst/>
              <a:rect l="l" t="t" r="r" b="b"/>
              <a:pathLst>
                <a:path w="167" h="1881" extrusionOk="0">
                  <a:moveTo>
                    <a:pt x="54" y="0"/>
                  </a:moveTo>
                  <a:cubicBezTo>
                    <a:pt x="54" y="0"/>
                    <a:pt x="54" y="36"/>
                    <a:pt x="36" y="95"/>
                  </a:cubicBezTo>
                  <a:cubicBezTo>
                    <a:pt x="36" y="131"/>
                    <a:pt x="36" y="208"/>
                    <a:pt x="18" y="302"/>
                  </a:cubicBezTo>
                  <a:cubicBezTo>
                    <a:pt x="0" y="487"/>
                    <a:pt x="0" y="713"/>
                    <a:pt x="18" y="961"/>
                  </a:cubicBezTo>
                  <a:cubicBezTo>
                    <a:pt x="18" y="1186"/>
                    <a:pt x="54" y="1429"/>
                    <a:pt x="72" y="1596"/>
                  </a:cubicBezTo>
                  <a:cubicBezTo>
                    <a:pt x="90" y="1691"/>
                    <a:pt x="113" y="1749"/>
                    <a:pt x="113" y="1803"/>
                  </a:cubicBezTo>
                  <a:cubicBezTo>
                    <a:pt x="131" y="1862"/>
                    <a:pt x="131" y="1880"/>
                    <a:pt x="131" y="1880"/>
                  </a:cubicBezTo>
                  <a:cubicBezTo>
                    <a:pt x="131" y="1880"/>
                    <a:pt x="149" y="1862"/>
                    <a:pt x="149" y="1803"/>
                  </a:cubicBezTo>
                  <a:cubicBezTo>
                    <a:pt x="149" y="1749"/>
                    <a:pt x="167" y="1673"/>
                    <a:pt x="167" y="1578"/>
                  </a:cubicBezTo>
                  <a:lnTo>
                    <a:pt x="167" y="1276"/>
                  </a:lnTo>
                  <a:lnTo>
                    <a:pt x="167" y="1109"/>
                  </a:lnTo>
                  <a:lnTo>
                    <a:pt x="167" y="938"/>
                  </a:lnTo>
                  <a:cubicBezTo>
                    <a:pt x="149" y="695"/>
                    <a:pt x="131" y="469"/>
                    <a:pt x="113" y="302"/>
                  </a:cubicBezTo>
                  <a:cubicBezTo>
                    <a:pt x="90" y="208"/>
                    <a:pt x="90" y="131"/>
                    <a:pt x="72" y="77"/>
                  </a:cubicBezTo>
                  <a:cubicBezTo>
                    <a:pt x="54" y="36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4"/>
            <p:cNvSpPr/>
            <p:nvPr/>
          </p:nvSpPr>
          <p:spPr>
            <a:xfrm rot="-1640890">
              <a:off x="1172262" y="915041"/>
              <a:ext cx="82534" cy="112295"/>
            </a:xfrm>
            <a:custGeom>
              <a:avLst/>
              <a:gdLst/>
              <a:ahLst/>
              <a:cxnLst/>
              <a:rect l="l" t="t" r="r" b="b"/>
              <a:pathLst>
                <a:path w="1187" h="1615" extrusionOk="0">
                  <a:moveTo>
                    <a:pt x="623" y="1"/>
                  </a:moveTo>
                  <a:cubicBezTo>
                    <a:pt x="623" y="524"/>
                    <a:pt x="830" y="767"/>
                    <a:pt x="1186" y="807"/>
                  </a:cubicBezTo>
                  <a:cubicBezTo>
                    <a:pt x="808" y="844"/>
                    <a:pt x="605" y="1087"/>
                    <a:pt x="564" y="1614"/>
                  </a:cubicBezTo>
                  <a:cubicBezTo>
                    <a:pt x="546" y="1087"/>
                    <a:pt x="380" y="826"/>
                    <a:pt x="1" y="789"/>
                  </a:cubicBezTo>
                  <a:cubicBezTo>
                    <a:pt x="357" y="749"/>
                    <a:pt x="582" y="524"/>
                    <a:pt x="623" y="1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4"/>
            <p:cNvSpPr/>
            <p:nvPr/>
          </p:nvSpPr>
          <p:spPr>
            <a:xfrm rot="-1640890">
              <a:off x="929196" y="1130719"/>
              <a:ext cx="77110" cy="117580"/>
            </a:xfrm>
            <a:custGeom>
              <a:avLst/>
              <a:gdLst/>
              <a:ahLst/>
              <a:cxnLst/>
              <a:rect l="l" t="t" r="r" b="b"/>
              <a:pathLst>
                <a:path w="1109" h="1691" extrusionOk="0">
                  <a:moveTo>
                    <a:pt x="469" y="1"/>
                  </a:moveTo>
                  <a:cubicBezTo>
                    <a:pt x="546" y="564"/>
                    <a:pt x="753" y="767"/>
                    <a:pt x="1109" y="767"/>
                  </a:cubicBezTo>
                  <a:cubicBezTo>
                    <a:pt x="753" y="843"/>
                    <a:pt x="600" y="1127"/>
                    <a:pt x="640" y="1691"/>
                  </a:cubicBezTo>
                  <a:cubicBezTo>
                    <a:pt x="546" y="1146"/>
                    <a:pt x="356" y="880"/>
                    <a:pt x="0" y="902"/>
                  </a:cubicBezTo>
                  <a:cubicBezTo>
                    <a:pt x="338" y="807"/>
                    <a:pt x="505" y="541"/>
                    <a:pt x="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4"/>
            <p:cNvSpPr/>
            <p:nvPr/>
          </p:nvSpPr>
          <p:spPr>
            <a:xfrm rot="-1640890">
              <a:off x="1188063" y="1234589"/>
              <a:ext cx="28856" cy="30177"/>
            </a:xfrm>
            <a:custGeom>
              <a:avLst/>
              <a:gdLst/>
              <a:ahLst/>
              <a:cxnLst/>
              <a:rect l="l" t="t" r="r" b="b"/>
              <a:pathLst>
                <a:path w="415" h="434" extrusionOk="0">
                  <a:moveTo>
                    <a:pt x="415" y="208"/>
                  </a:moveTo>
                  <a:cubicBezTo>
                    <a:pt x="415" y="321"/>
                    <a:pt x="338" y="411"/>
                    <a:pt x="226" y="411"/>
                  </a:cubicBezTo>
                  <a:cubicBezTo>
                    <a:pt x="113" y="433"/>
                    <a:pt x="18" y="339"/>
                    <a:pt x="0" y="226"/>
                  </a:cubicBezTo>
                  <a:cubicBezTo>
                    <a:pt x="0" y="113"/>
                    <a:pt x="95" y="19"/>
                    <a:pt x="207" y="19"/>
                  </a:cubicBezTo>
                  <a:cubicBezTo>
                    <a:pt x="320" y="1"/>
                    <a:pt x="415" y="95"/>
                    <a:pt x="415" y="208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4"/>
            <p:cNvSpPr/>
            <p:nvPr/>
          </p:nvSpPr>
          <p:spPr>
            <a:xfrm rot="-1640890">
              <a:off x="900925" y="1060935"/>
              <a:ext cx="28647" cy="28856"/>
            </a:xfrm>
            <a:custGeom>
              <a:avLst/>
              <a:gdLst/>
              <a:ahLst/>
              <a:cxnLst/>
              <a:rect l="l" t="t" r="r" b="b"/>
              <a:pathLst>
                <a:path w="412" h="415" extrusionOk="0">
                  <a:moveTo>
                    <a:pt x="411" y="207"/>
                  </a:moveTo>
                  <a:cubicBezTo>
                    <a:pt x="411" y="320"/>
                    <a:pt x="339" y="415"/>
                    <a:pt x="226" y="415"/>
                  </a:cubicBezTo>
                  <a:cubicBezTo>
                    <a:pt x="114" y="415"/>
                    <a:pt x="19" y="338"/>
                    <a:pt x="1" y="225"/>
                  </a:cubicBezTo>
                  <a:cubicBezTo>
                    <a:pt x="1" y="113"/>
                    <a:pt x="95" y="18"/>
                    <a:pt x="208" y="0"/>
                  </a:cubicBezTo>
                  <a:cubicBezTo>
                    <a:pt x="321" y="0"/>
                    <a:pt x="411" y="95"/>
                    <a:pt x="411" y="207"/>
                  </a:cubicBezTo>
                  <a:close/>
                </a:path>
              </a:pathLst>
            </a:custGeom>
            <a:solidFill>
              <a:srgbClr val="074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4"/>
            <p:cNvSpPr/>
            <p:nvPr/>
          </p:nvSpPr>
          <p:spPr>
            <a:xfrm rot="-1640890">
              <a:off x="1134203" y="899490"/>
              <a:ext cx="18287" cy="17314"/>
            </a:xfrm>
            <a:custGeom>
              <a:avLst/>
              <a:gdLst/>
              <a:ahLst/>
              <a:cxnLst/>
              <a:rect l="l" t="t" r="r" b="b"/>
              <a:pathLst>
                <a:path w="263" h="249" extrusionOk="0">
                  <a:moveTo>
                    <a:pt x="262" y="136"/>
                  </a:moveTo>
                  <a:cubicBezTo>
                    <a:pt x="262" y="190"/>
                    <a:pt x="208" y="249"/>
                    <a:pt x="132" y="249"/>
                  </a:cubicBezTo>
                  <a:cubicBezTo>
                    <a:pt x="59" y="249"/>
                    <a:pt x="1" y="190"/>
                    <a:pt x="1" y="136"/>
                  </a:cubicBezTo>
                  <a:cubicBezTo>
                    <a:pt x="1" y="59"/>
                    <a:pt x="59" y="1"/>
                    <a:pt x="132" y="1"/>
                  </a:cubicBezTo>
                  <a:cubicBezTo>
                    <a:pt x="208" y="1"/>
                    <a:pt x="262" y="59"/>
                    <a:pt x="262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4"/>
            <p:cNvSpPr/>
            <p:nvPr/>
          </p:nvSpPr>
          <p:spPr>
            <a:xfrm rot="-1640890">
              <a:off x="1300977" y="1019427"/>
              <a:ext cx="18217" cy="18218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62" y="131"/>
                  </a:moveTo>
                  <a:cubicBezTo>
                    <a:pt x="262" y="207"/>
                    <a:pt x="207" y="262"/>
                    <a:pt x="131" y="262"/>
                  </a:cubicBezTo>
                  <a:cubicBezTo>
                    <a:pt x="54" y="262"/>
                    <a:pt x="0" y="207"/>
                    <a:pt x="0" y="131"/>
                  </a:cubicBezTo>
                  <a:cubicBezTo>
                    <a:pt x="0" y="54"/>
                    <a:pt x="54" y="0"/>
                    <a:pt x="131" y="0"/>
                  </a:cubicBezTo>
                  <a:cubicBezTo>
                    <a:pt x="207" y="0"/>
                    <a:pt x="262" y="54"/>
                    <a:pt x="2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4"/>
            <p:cNvSpPr/>
            <p:nvPr/>
          </p:nvSpPr>
          <p:spPr>
            <a:xfrm rot="-1640890">
              <a:off x="1047054" y="1269115"/>
              <a:ext cx="21068" cy="21068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3" y="153"/>
                  </a:moveTo>
                  <a:cubicBezTo>
                    <a:pt x="303" y="226"/>
                    <a:pt x="226" y="302"/>
                    <a:pt x="154" y="302"/>
                  </a:cubicBezTo>
                  <a:cubicBezTo>
                    <a:pt x="77" y="302"/>
                    <a:pt x="1" y="226"/>
                    <a:pt x="1" y="153"/>
                  </a:cubicBezTo>
                  <a:cubicBezTo>
                    <a:pt x="1" y="77"/>
                    <a:pt x="77" y="0"/>
                    <a:pt x="154" y="0"/>
                  </a:cubicBezTo>
                  <a:cubicBezTo>
                    <a:pt x="226" y="0"/>
                    <a:pt x="303" y="77"/>
                    <a:pt x="303" y="153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4"/>
            <p:cNvSpPr/>
            <p:nvPr/>
          </p:nvSpPr>
          <p:spPr>
            <a:xfrm rot="-1640890">
              <a:off x="1003842" y="890177"/>
              <a:ext cx="20720" cy="19539"/>
            </a:xfrm>
            <a:custGeom>
              <a:avLst/>
              <a:gdLst/>
              <a:ahLst/>
              <a:cxnLst/>
              <a:rect l="l" t="t" r="r" b="b"/>
              <a:pathLst>
                <a:path w="298" h="281" extrusionOk="0">
                  <a:moveTo>
                    <a:pt x="298" y="150"/>
                  </a:moveTo>
                  <a:cubicBezTo>
                    <a:pt x="298" y="226"/>
                    <a:pt x="225" y="280"/>
                    <a:pt x="149" y="280"/>
                  </a:cubicBezTo>
                  <a:cubicBezTo>
                    <a:pt x="72" y="280"/>
                    <a:pt x="0" y="226"/>
                    <a:pt x="0" y="150"/>
                  </a:cubicBezTo>
                  <a:cubicBezTo>
                    <a:pt x="0" y="55"/>
                    <a:pt x="72" y="1"/>
                    <a:pt x="149" y="1"/>
                  </a:cubicBezTo>
                  <a:cubicBezTo>
                    <a:pt x="225" y="1"/>
                    <a:pt x="298" y="55"/>
                    <a:pt x="298" y="15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4"/>
            <p:cNvSpPr/>
            <p:nvPr/>
          </p:nvSpPr>
          <p:spPr>
            <a:xfrm rot="-1640890">
              <a:off x="1273620" y="1169546"/>
              <a:ext cx="21068" cy="21068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3" y="154"/>
                  </a:moveTo>
                  <a:cubicBezTo>
                    <a:pt x="303" y="226"/>
                    <a:pt x="226" y="303"/>
                    <a:pt x="150" y="303"/>
                  </a:cubicBezTo>
                  <a:cubicBezTo>
                    <a:pt x="77" y="303"/>
                    <a:pt x="1" y="226"/>
                    <a:pt x="1" y="154"/>
                  </a:cubicBezTo>
                  <a:cubicBezTo>
                    <a:pt x="1" y="59"/>
                    <a:pt x="77" y="1"/>
                    <a:pt x="150" y="1"/>
                  </a:cubicBezTo>
                  <a:cubicBezTo>
                    <a:pt x="226" y="1"/>
                    <a:pt x="303" y="59"/>
                    <a:pt x="303" y="154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4"/>
            <p:cNvSpPr/>
            <p:nvPr/>
          </p:nvSpPr>
          <p:spPr>
            <a:xfrm rot="-1640890">
              <a:off x="1054949" y="1113955"/>
              <a:ext cx="19816" cy="21068"/>
            </a:xfrm>
            <a:custGeom>
              <a:avLst/>
              <a:gdLst/>
              <a:ahLst/>
              <a:cxnLst/>
              <a:rect l="l" t="t" r="r" b="b"/>
              <a:pathLst>
                <a:path w="285" h="303" extrusionOk="0">
                  <a:moveTo>
                    <a:pt x="285" y="149"/>
                  </a:moveTo>
                  <a:cubicBezTo>
                    <a:pt x="285" y="226"/>
                    <a:pt x="226" y="302"/>
                    <a:pt x="154" y="302"/>
                  </a:cubicBezTo>
                  <a:cubicBezTo>
                    <a:pt x="59" y="302"/>
                    <a:pt x="1" y="226"/>
                    <a:pt x="1" y="149"/>
                  </a:cubicBezTo>
                  <a:cubicBezTo>
                    <a:pt x="1" y="77"/>
                    <a:pt x="59" y="0"/>
                    <a:pt x="154" y="0"/>
                  </a:cubicBezTo>
                  <a:cubicBezTo>
                    <a:pt x="226" y="0"/>
                    <a:pt x="285" y="77"/>
                    <a:pt x="285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455A42-4A5A-EA78-891E-443B54C5DB78}"/>
              </a:ext>
            </a:extLst>
          </p:cNvPr>
          <p:cNvSpPr txBox="1"/>
          <p:nvPr/>
        </p:nvSpPr>
        <p:spPr>
          <a:xfrm>
            <a:off x="2432957" y="234860"/>
            <a:ext cx="450031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scissor</a:t>
            </a:r>
            <a:endParaRPr lang="ar-SA" sz="115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7172" name="Picture 4" descr="مشاهدة صورة المصدر">
            <a:extLst>
              <a:ext uri="{FF2B5EF4-FFF2-40B4-BE49-F238E27FC236}">
                <a16:creationId xmlns:a16="http://schemas.microsoft.com/office/drawing/2014/main" id="{50E4A278-77F9-9908-A4CB-836C4C54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809">
            <a:off x="2287831" y="997214"/>
            <a:ext cx="5286375" cy="3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itzy Stickers Pack for Students by Slidesgo">
  <a:themeElements>
    <a:clrScheme name="Simple Light">
      <a:dk1>
        <a:srgbClr val="000000"/>
      </a:dk1>
      <a:lt1>
        <a:srgbClr val="FFFFFF"/>
      </a:lt1>
      <a:dk2>
        <a:srgbClr val="7BEFE5"/>
      </a:dk2>
      <a:lt2>
        <a:srgbClr val="6F54BB"/>
      </a:lt2>
      <a:accent1>
        <a:srgbClr val="074784"/>
      </a:accent1>
      <a:accent2>
        <a:srgbClr val="FFA4AC"/>
      </a:accent2>
      <a:accent3>
        <a:srgbClr val="FC6084"/>
      </a:accent3>
      <a:accent4>
        <a:srgbClr val="F9D555"/>
      </a:accent4>
      <a:accent5>
        <a:srgbClr val="F18545"/>
      </a:accent5>
      <a:accent6>
        <a:srgbClr val="9279D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</Words>
  <Application>Microsoft Office PowerPoint</Application>
  <PresentationFormat>عرض على الشاشة (16:9)</PresentationFormat>
  <Paragraphs>31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6" baseType="lpstr">
      <vt:lpstr>Roboto</vt:lpstr>
      <vt:lpstr>Lato</vt:lpstr>
      <vt:lpstr>Fredoka One</vt:lpstr>
      <vt:lpstr>Open Sans</vt:lpstr>
      <vt:lpstr>Patrick Hand</vt:lpstr>
      <vt:lpstr>Arimo</vt:lpstr>
      <vt:lpstr>Anaheim</vt:lpstr>
      <vt:lpstr>Arial</vt:lpstr>
      <vt:lpstr>Roboto Condensed Light</vt:lpstr>
      <vt:lpstr>Calibri</vt:lpstr>
      <vt:lpstr>Open Sans Light</vt:lpstr>
      <vt:lpstr>Chewy</vt:lpstr>
      <vt:lpstr>Glitzy Stickers Pack for Students by Slidesgo</vt:lpstr>
      <vt:lpstr>School Supplies</vt:lpstr>
      <vt:lpstr>عرض تقديمي في PowerPoint</vt:lpstr>
      <vt:lpstr>Crayons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Let’s answer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Glitzy Stickers Pack for Students</dc:title>
  <dc:creator>Tr.A .</dc:creator>
  <cp:lastModifiedBy>Tr.A .</cp:lastModifiedBy>
  <cp:revision>1</cp:revision>
  <dcterms:modified xsi:type="dcterms:W3CDTF">2022-09-13T16:06:58Z</dcterms:modified>
</cp:coreProperties>
</file>