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CA8"/>
    <a:srgbClr val="D6E1D1"/>
    <a:srgbClr val="B1C4A9"/>
    <a:srgbClr val="F3A998"/>
    <a:srgbClr val="E0E8DC"/>
    <a:srgbClr val="E4EBE1"/>
    <a:srgbClr val="FCECE8"/>
    <a:srgbClr val="F9D4CB"/>
    <a:srgbClr val="FCE5DE"/>
    <a:srgbClr val="604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8F653C-856C-47A7-AEC6-A9392C14D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34B7214-CC2D-4ADC-8F4D-35D83FE3D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FD5A7C-2783-40A1-BD07-C8DB1389D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E4B950-4FA8-466B-966C-B27307505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00A2E8-D37B-4198-A5D6-0B85AF7E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474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20616C-1AC5-45AE-9A6B-EC091869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C86383-51EB-40A2-AAA6-D55394C50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7685E5-E595-4B3C-9CF6-7EEC7E10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B7B47-73CF-4EC9-8759-7F73094E4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DBDAA6-146E-4E2B-909A-452BAB21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72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503C379-B16A-4FF4-9B62-0D46A6D65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34702C1-26A8-49C0-A9F4-6458D0979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A45DBD-71FE-406A-BDEC-69BB98D9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75967B-2A04-4DBC-BC1E-B6A6CD21C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31F132-A811-4605-B9F0-9B0E8B17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383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9DB517-C453-4A91-9BDB-4FBF44CD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8617D71-D272-4D3A-8342-0FA994836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28C2F4-8224-45A5-AA5C-9DAD93B6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F1B43A-CDFF-4399-911C-4EC56525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C4E07A-72FF-4DE0-8ED6-340AA3B7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312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99C66C-7279-4199-AF48-589086983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B5E2408-8E34-4D6E-98D0-DBE7D5962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55E041-B054-4104-9168-EE72FCAB9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723833-3CD8-41D1-975C-34EDA641C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6EEBDE-8993-44B9-BAA8-B31533B0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52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1FA102-7539-4BBA-AC50-E0749428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CF67C3-BE3B-4395-B75E-CD6A5FA40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412A5E6-4840-4595-9804-79E3AAD28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75D9479-3C88-4CD0-9D25-10F9FA336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671756D-CF3A-4E32-832F-8302E42CA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888D081-02E2-490C-BBA4-11BC6DF6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70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29E17F-2748-4EF0-BB03-564399CDB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9785590-FFED-47B6-AAF1-CB9410338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36D9E91-8D9B-4AFA-88FD-7014D68E0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B79DD56-8889-427F-AEBB-A5CA1EA50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C4CB0AF-4C0B-4363-9141-8F508C572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CC2CD28-699B-4C61-8BF9-BB91229F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E678DFE-0269-4258-BA4C-19F31775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2E2E74A-0B59-413A-94FC-1E9E548F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100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466C59-ADAE-4008-ABAC-0685055C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C2775CE-519F-4FF3-8EA1-5661403D5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926CB07-EB43-4764-B002-5F325E27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77A1615-8801-4B8B-BF62-7CE83E70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225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5BA53A7-2FD8-4435-9D5D-DC0B5EA3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6DCF1DF-3B49-4027-B6BB-3893E0FD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03EF2B1-F921-4CF5-B7D2-1F921E42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02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DB9623-3A83-4124-9C4D-FE77774BC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17DD9A-325D-49BD-B1CC-E794F3584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C0F8392-4D74-4B01-8CD0-6E468404D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86C4FA4-B054-4E0D-A039-F0A5C6F3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9E40CC6-A08D-4E32-9508-04AE611E8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4FD15-519D-4B3B-A418-433665F9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59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411DC6-D9FE-4559-A5CB-6743146D7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392AABF-9932-470E-A26A-82FB37F7FC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1D723FC-33EE-48EC-8CF8-F7E143D54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52FAD55-25C2-45E3-9B9D-0F0F267F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F82C186-1A6E-4440-9CEA-D50F7970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C284D5B-BB31-4013-AC45-EAC4BF84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752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DB72855-C1AA-4D47-803D-F5BBB569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3A9A50-B02D-49EC-9A9D-13D23A1C5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55FEBF-E2D9-41B4-8AC1-1C5627B97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5202B-101A-402A-966A-8C1A9CCE3902}" type="datetimeFigureOut">
              <a:rPr lang="ar-SA" smtClean="0"/>
              <a:t>12/05/44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BDF69F-EC7D-4961-8666-90ABF24EE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E068CB-B1B0-456B-96FA-892B86B17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AA49F-35F4-4AFF-AD04-4B31D80173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158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FB4A9BB-0B13-4C42-B487-AFD026C52E00}"/>
              </a:ext>
            </a:extLst>
          </p:cNvPr>
          <p:cNvSpPr/>
          <p:nvPr/>
        </p:nvSpPr>
        <p:spPr>
          <a:xfrm>
            <a:off x="625163" y="488096"/>
            <a:ext cx="10827324" cy="5976314"/>
          </a:xfrm>
          <a:custGeom>
            <a:avLst/>
            <a:gdLst>
              <a:gd name="connsiteX0" fmla="*/ 2890496 w 10827324"/>
              <a:gd name="connsiteY0" fmla="*/ 472 h 5976314"/>
              <a:gd name="connsiteX1" fmla="*/ 6911994 w 10827324"/>
              <a:gd name="connsiteY1" fmla="*/ 59953 h 5976314"/>
              <a:gd name="connsiteX2" fmla="*/ 7190573 w 10827324"/>
              <a:gd name="connsiteY2" fmla="*/ 63269 h 5976314"/>
              <a:gd name="connsiteX3" fmla="*/ 7871873 w 10827324"/>
              <a:gd name="connsiteY3" fmla="*/ 53795 h 5976314"/>
              <a:gd name="connsiteX4" fmla="*/ 8829208 w 10827324"/>
              <a:gd name="connsiteY4" fmla="*/ 45660 h 5976314"/>
              <a:gd name="connsiteX5" fmla="*/ 8817119 w 10827324"/>
              <a:gd name="connsiteY5" fmla="*/ 69993 h 5976314"/>
              <a:gd name="connsiteX6" fmla="*/ 8779333 w 10827324"/>
              <a:gd name="connsiteY6" fmla="*/ 272132 h 5976314"/>
              <a:gd name="connsiteX7" fmla="*/ 8953216 w 10827324"/>
              <a:gd name="connsiteY7" fmla="*/ 272133 h 5976314"/>
              <a:gd name="connsiteX8" fmla="*/ 9010000 w 10827324"/>
              <a:gd name="connsiteY8" fmla="*/ 71031 h 5976314"/>
              <a:gd name="connsiteX9" fmla="*/ 9030181 w 10827324"/>
              <a:gd name="connsiteY9" fmla="*/ 43952 h 5976314"/>
              <a:gd name="connsiteX10" fmla="*/ 9318305 w 10827324"/>
              <a:gd name="connsiteY10" fmla="*/ 41504 h 5976314"/>
              <a:gd name="connsiteX11" fmla="*/ 9643805 w 10827324"/>
              <a:gd name="connsiteY11" fmla="*/ 41955 h 5976314"/>
              <a:gd name="connsiteX12" fmla="*/ 9656167 w 10827324"/>
              <a:gd name="connsiteY12" fmla="*/ 57109 h 5976314"/>
              <a:gd name="connsiteX13" fmla="*/ 9712339 w 10827324"/>
              <a:gd name="connsiteY13" fmla="*/ 187073 h 5976314"/>
              <a:gd name="connsiteX14" fmla="*/ 9881910 w 10827324"/>
              <a:gd name="connsiteY14" fmla="*/ 148589 h 5976314"/>
              <a:gd name="connsiteX15" fmla="*/ 9849373 w 10827324"/>
              <a:gd name="connsiteY15" fmla="*/ 49180 h 5976314"/>
              <a:gd name="connsiteX16" fmla="*/ 9845560 w 10827324"/>
              <a:gd name="connsiteY16" fmla="*/ 42234 h 5976314"/>
              <a:gd name="connsiteX17" fmla="*/ 10783571 w 10827324"/>
              <a:gd name="connsiteY17" fmla="*/ 43532 h 5976314"/>
              <a:gd name="connsiteX18" fmla="*/ 10817861 w 10827324"/>
              <a:gd name="connsiteY18" fmla="*/ 3573616 h 5976314"/>
              <a:gd name="connsiteX19" fmla="*/ 10814073 w 10827324"/>
              <a:gd name="connsiteY19" fmla="*/ 3861937 h 5976314"/>
              <a:gd name="connsiteX20" fmla="*/ 10815870 w 10827324"/>
              <a:gd name="connsiteY20" fmla="*/ 4182344 h 5976314"/>
              <a:gd name="connsiteX21" fmla="*/ 10783571 w 10827324"/>
              <a:gd name="connsiteY21" fmla="*/ 5933969 h 5976314"/>
              <a:gd name="connsiteX22" fmla="*/ 10200299 w 10827324"/>
              <a:gd name="connsiteY22" fmla="*/ 5911620 h 5976314"/>
              <a:gd name="connsiteX23" fmla="*/ 9892056 w 10827324"/>
              <a:gd name="connsiteY23" fmla="*/ 5904099 h 5976314"/>
              <a:gd name="connsiteX24" fmla="*/ 9815774 w 10827324"/>
              <a:gd name="connsiteY24" fmla="*/ 5903231 h 5976314"/>
              <a:gd name="connsiteX25" fmla="*/ 2300092 w 10827324"/>
              <a:gd name="connsiteY25" fmla="*/ 5973694 h 5976314"/>
              <a:gd name="connsiteX26" fmla="*/ 2259709 w 10827324"/>
              <a:gd name="connsiteY26" fmla="*/ 5973381 h 5976314"/>
              <a:gd name="connsiteX27" fmla="*/ 1991409 w 10827324"/>
              <a:gd name="connsiteY27" fmla="*/ 5975262 h 5976314"/>
              <a:gd name="connsiteX28" fmla="*/ 34055 w 10827324"/>
              <a:gd name="connsiteY28" fmla="*/ 5933969 h 5976314"/>
              <a:gd name="connsiteX29" fmla="*/ 25274 w 10827324"/>
              <a:gd name="connsiteY29" fmla="*/ 5746645 h 5976314"/>
              <a:gd name="connsiteX30" fmla="*/ 21417 w 10827324"/>
              <a:gd name="connsiteY30" fmla="*/ 5644092 h 5976314"/>
              <a:gd name="connsiteX31" fmla="*/ 19221 w 10827324"/>
              <a:gd name="connsiteY31" fmla="*/ 5593730 h 5976314"/>
              <a:gd name="connsiteX32" fmla="*/ 134 w 10827324"/>
              <a:gd name="connsiteY32" fmla="*/ 4636461 h 5976314"/>
              <a:gd name="connsiteX33" fmla="*/ 795 w 10827324"/>
              <a:gd name="connsiteY33" fmla="*/ 4490343 h 5976314"/>
              <a:gd name="connsiteX34" fmla="*/ 0 w 10827324"/>
              <a:gd name="connsiteY34" fmla="*/ 4280414 h 5976314"/>
              <a:gd name="connsiteX35" fmla="*/ 38514 w 10827324"/>
              <a:gd name="connsiteY35" fmla="*/ 1491317 h 5976314"/>
              <a:gd name="connsiteX36" fmla="*/ 39852 w 10827324"/>
              <a:gd name="connsiteY36" fmla="*/ 1412780 h 5976314"/>
              <a:gd name="connsiteX37" fmla="*/ 40371 w 10827324"/>
              <a:gd name="connsiteY37" fmla="*/ 1278024 h 5976314"/>
              <a:gd name="connsiteX38" fmla="*/ 34055 w 10827324"/>
              <a:gd name="connsiteY38" fmla="*/ 43532 h 5976314"/>
              <a:gd name="connsiteX39" fmla="*/ 2890496 w 10827324"/>
              <a:gd name="connsiteY39" fmla="*/ 472 h 5976314"/>
              <a:gd name="connsiteX40" fmla="*/ 640110 w 10827324"/>
              <a:gd name="connsiteY40" fmla="*/ 830341 h 5976314"/>
              <a:gd name="connsiteX41" fmla="*/ 640110 w 10827324"/>
              <a:gd name="connsiteY41" fmla="*/ 5508667 h 5976314"/>
              <a:gd name="connsiteX42" fmla="*/ 10241310 w 10827324"/>
              <a:gd name="connsiteY42" fmla="*/ 5508667 h 5976314"/>
              <a:gd name="connsiteX43" fmla="*/ 10241310 w 10827324"/>
              <a:gd name="connsiteY43" fmla="*/ 830341 h 5976314"/>
              <a:gd name="connsiteX44" fmla="*/ 640110 w 10827324"/>
              <a:gd name="connsiteY44" fmla="*/ 830341 h 59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7324" h="5976314">
                <a:moveTo>
                  <a:pt x="2890496" y="472"/>
                </a:moveTo>
                <a:cubicBezTo>
                  <a:pt x="4276717" y="4850"/>
                  <a:pt x="5606849" y="38727"/>
                  <a:pt x="6911994" y="59953"/>
                </a:cubicBezTo>
                <a:lnTo>
                  <a:pt x="7190573" y="63269"/>
                </a:lnTo>
                <a:lnTo>
                  <a:pt x="7871873" y="53795"/>
                </a:lnTo>
                <a:lnTo>
                  <a:pt x="8829208" y="45660"/>
                </a:lnTo>
                <a:lnTo>
                  <a:pt x="8817119" y="69993"/>
                </a:lnTo>
                <a:cubicBezTo>
                  <a:pt x="8792682" y="132850"/>
                  <a:pt x="8779333" y="201073"/>
                  <a:pt x="8779333" y="272132"/>
                </a:cubicBezTo>
                <a:lnTo>
                  <a:pt x="8953216" y="272133"/>
                </a:lnTo>
                <a:cubicBezTo>
                  <a:pt x="8953216" y="198746"/>
                  <a:pt x="8973895" y="129754"/>
                  <a:pt x="9010000" y="71031"/>
                </a:cubicBezTo>
                <a:lnTo>
                  <a:pt x="9030181" y="43952"/>
                </a:lnTo>
                <a:lnTo>
                  <a:pt x="9318305" y="41504"/>
                </a:lnTo>
                <a:lnTo>
                  <a:pt x="9643805" y="41955"/>
                </a:lnTo>
                <a:lnTo>
                  <a:pt x="9656167" y="57109"/>
                </a:lnTo>
                <a:cubicBezTo>
                  <a:pt x="9682152" y="95590"/>
                  <a:pt x="9701511" y="139362"/>
                  <a:pt x="9712339" y="187073"/>
                </a:cubicBezTo>
                <a:lnTo>
                  <a:pt x="9881910" y="148589"/>
                </a:lnTo>
                <a:cubicBezTo>
                  <a:pt x="9874046" y="113941"/>
                  <a:pt x="9863086" y="80722"/>
                  <a:pt x="9849373" y="49180"/>
                </a:cubicBezTo>
                <a:lnTo>
                  <a:pt x="9845560" y="42234"/>
                </a:lnTo>
                <a:lnTo>
                  <a:pt x="10783571" y="43532"/>
                </a:lnTo>
                <a:cubicBezTo>
                  <a:pt x="10834875" y="910717"/>
                  <a:pt x="10833290" y="2228272"/>
                  <a:pt x="10817861" y="3573616"/>
                </a:cubicBezTo>
                <a:lnTo>
                  <a:pt x="10814073" y="3861937"/>
                </a:lnTo>
                <a:lnTo>
                  <a:pt x="10815870" y="4182344"/>
                </a:lnTo>
                <a:cubicBezTo>
                  <a:pt x="10816975" y="4758974"/>
                  <a:pt x="10808970" y="5350768"/>
                  <a:pt x="10783571" y="5933969"/>
                </a:cubicBezTo>
                <a:cubicBezTo>
                  <a:pt x="10601352" y="5924883"/>
                  <a:pt x="10406288" y="5917505"/>
                  <a:pt x="10200299" y="5911620"/>
                </a:cubicBezTo>
                <a:lnTo>
                  <a:pt x="9892056" y="5904099"/>
                </a:lnTo>
                <a:lnTo>
                  <a:pt x="9815774" y="5903231"/>
                </a:lnTo>
                <a:cubicBezTo>
                  <a:pt x="8111302" y="5889871"/>
                  <a:pt x="5067038" y="5984264"/>
                  <a:pt x="2300092" y="5973694"/>
                </a:cubicBezTo>
                <a:lnTo>
                  <a:pt x="2259709" y="5973381"/>
                </a:lnTo>
                <a:lnTo>
                  <a:pt x="1991409" y="5975262"/>
                </a:lnTo>
                <a:cubicBezTo>
                  <a:pt x="1135000" y="5979759"/>
                  <a:pt x="441601" y="5970553"/>
                  <a:pt x="34055" y="5933969"/>
                </a:cubicBezTo>
                <a:cubicBezTo>
                  <a:pt x="30872" y="5872769"/>
                  <a:pt x="27950" y="5810288"/>
                  <a:pt x="25274" y="5746645"/>
                </a:cubicBezTo>
                <a:lnTo>
                  <a:pt x="21417" y="5644092"/>
                </a:lnTo>
                <a:lnTo>
                  <a:pt x="19221" y="5593730"/>
                </a:lnTo>
                <a:cubicBezTo>
                  <a:pt x="6787" y="5260565"/>
                  <a:pt x="1271" y="4946836"/>
                  <a:pt x="134" y="4636461"/>
                </a:cubicBezTo>
                <a:lnTo>
                  <a:pt x="795" y="4490343"/>
                </a:lnTo>
                <a:lnTo>
                  <a:pt x="0" y="4280414"/>
                </a:lnTo>
                <a:cubicBezTo>
                  <a:pt x="289" y="3317848"/>
                  <a:pt x="24206" y="2300515"/>
                  <a:pt x="38514" y="1491317"/>
                </a:cubicBezTo>
                <a:lnTo>
                  <a:pt x="39852" y="1412780"/>
                </a:lnTo>
                <a:lnTo>
                  <a:pt x="40371" y="1278024"/>
                </a:lnTo>
                <a:cubicBezTo>
                  <a:pt x="41302" y="902670"/>
                  <a:pt x="39686" y="494275"/>
                  <a:pt x="34055" y="43532"/>
                </a:cubicBezTo>
                <a:cubicBezTo>
                  <a:pt x="1017274" y="7743"/>
                  <a:pt x="1966349" y="-2448"/>
                  <a:pt x="2890496" y="472"/>
                </a:cubicBezTo>
                <a:close/>
                <a:moveTo>
                  <a:pt x="640110" y="830341"/>
                </a:moveTo>
                <a:lnTo>
                  <a:pt x="640110" y="5508667"/>
                </a:lnTo>
                <a:lnTo>
                  <a:pt x="10241310" y="5508667"/>
                </a:lnTo>
                <a:lnTo>
                  <a:pt x="10241310" y="830341"/>
                </a:lnTo>
                <a:lnTo>
                  <a:pt x="640110" y="83034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5181AE6-168B-4EB6-B008-4C506D4C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6522" y="4193826"/>
            <a:ext cx="2351717" cy="3326782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A2404678-A761-478B-89F2-6DA314C46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0779" y="4354212"/>
            <a:ext cx="1491708" cy="2110198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3B8B2786-8BE0-4299-AE1D-34ED193B2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54" y="1412211"/>
            <a:ext cx="1302497" cy="1041998"/>
          </a:xfrm>
          <a:prstGeom prst="rect">
            <a:avLst/>
          </a:prstGeom>
        </p:spPr>
      </p:pic>
      <p:sp>
        <p:nvSpPr>
          <p:cNvPr id="50" name="مربع نص 49">
            <a:extLst>
              <a:ext uri="{FF2B5EF4-FFF2-40B4-BE49-F238E27FC236}">
                <a16:creationId xmlns:a16="http://schemas.microsoft.com/office/drawing/2014/main" id="{9FD0EC07-5587-41F9-BDA4-1532ED9CF814}"/>
              </a:ext>
            </a:extLst>
          </p:cNvPr>
          <p:cNvSpPr txBox="1"/>
          <p:nvPr/>
        </p:nvSpPr>
        <p:spPr>
          <a:xfrm>
            <a:off x="6314846" y="1801173"/>
            <a:ext cx="3783351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الثاني</a:t>
            </a:r>
          </a:p>
          <a:p>
            <a:r>
              <a:rPr lang="ar-SA" sz="44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</a:p>
          <a:p>
            <a:r>
              <a:rPr lang="ar-SA" sz="44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</a:t>
            </a:r>
          </a:p>
          <a:p>
            <a:r>
              <a:rPr lang="ar-SA" sz="44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44AF8D3F-8D84-4880-A90A-10CEED2FF19E}"/>
              </a:ext>
            </a:extLst>
          </p:cNvPr>
          <p:cNvSpPr txBox="1"/>
          <p:nvPr/>
        </p:nvSpPr>
        <p:spPr>
          <a:xfrm>
            <a:off x="3186316" y="4948399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5DF94BA-D534-47B3-8BF7-DBBEC81E11E5}"/>
              </a:ext>
            </a:extLst>
          </p:cNvPr>
          <p:cNvSpPr txBox="1"/>
          <p:nvPr/>
        </p:nvSpPr>
        <p:spPr>
          <a:xfrm>
            <a:off x="4616958" y="627817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46492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FB4A9BB-0B13-4C42-B487-AFD026C52E00}"/>
              </a:ext>
            </a:extLst>
          </p:cNvPr>
          <p:cNvSpPr/>
          <p:nvPr/>
        </p:nvSpPr>
        <p:spPr>
          <a:xfrm>
            <a:off x="625163" y="488096"/>
            <a:ext cx="10827324" cy="5976314"/>
          </a:xfrm>
          <a:custGeom>
            <a:avLst/>
            <a:gdLst>
              <a:gd name="connsiteX0" fmla="*/ 2890496 w 10827324"/>
              <a:gd name="connsiteY0" fmla="*/ 472 h 5976314"/>
              <a:gd name="connsiteX1" fmla="*/ 6911994 w 10827324"/>
              <a:gd name="connsiteY1" fmla="*/ 59953 h 5976314"/>
              <a:gd name="connsiteX2" fmla="*/ 7190573 w 10827324"/>
              <a:gd name="connsiteY2" fmla="*/ 63269 h 5976314"/>
              <a:gd name="connsiteX3" fmla="*/ 7871873 w 10827324"/>
              <a:gd name="connsiteY3" fmla="*/ 53795 h 5976314"/>
              <a:gd name="connsiteX4" fmla="*/ 8829208 w 10827324"/>
              <a:gd name="connsiteY4" fmla="*/ 45660 h 5976314"/>
              <a:gd name="connsiteX5" fmla="*/ 8817119 w 10827324"/>
              <a:gd name="connsiteY5" fmla="*/ 69993 h 5976314"/>
              <a:gd name="connsiteX6" fmla="*/ 8779333 w 10827324"/>
              <a:gd name="connsiteY6" fmla="*/ 272132 h 5976314"/>
              <a:gd name="connsiteX7" fmla="*/ 8953216 w 10827324"/>
              <a:gd name="connsiteY7" fmla="*/ 272133 h 5976314"/>
              <a:gd name="connsiteX8" fmla="*/ 9010000 w 10827324"/>
              <a:gd name="connsiteY8" fmla="*/ 71031 h 5976314"/>
              <a:gd name="connsiteX9" fmla="*/ 9030181 w 10827324"/>
              <a:gd name="connsiteY9" fmla="*/ 43952 h 5976314"/>
              <a:gd name="connsiteX10" fmla="*/ 9318305 w 10827324"/>
              <a:gd name="connsiteY10" fmla="*/ 41504 h 5976314"/>
              <a:gd name="connsiteX11" fmla="*/ 9643805 w 10827324"/>
              <a:gd name="connsiteY11" fmla="*/ 41955 h 5976314"/>
              <a:gd name="connsiteX12" fmla="*/ 9656167 w 10827324"/>
              <a:gd name="connsiteY12" fmla="*/ 57109 h 5976314"/>
              <a:gd name="connsiteX13" fmla="*/ 9712339 w 10827324"/>
              <a:gd name="connsiteY13" fmla="*/ 187073 h 5976314"/>
              <a:gd name="connsiteX14" fmla="*/ 9881910 w 10827324"/>
              <a:gd name="connsiteY14" fmla="*/ 148589 h 5976314"/>
              <a:gd name="connsiteX15" fmla="*/ 9849373 w 10827324"/>
              <a:gd name="connsiteY15" fmla="*/ 49180 h 5976314"/>
              <a:gd name="connsiteX16" fmla="*/ 9845560 w 10827324"/>
              <a:gd name="connsiteY16" fmla="*/ 42234 h 5976314"/>
              <a:gd name="connsiteX17" fmla="*/ 10783571 w 10827324"/>
              <a:gd name="connsiteY17" fmla="*/ 43532 h 5976314"/>
              <a:gd name="connsiteX18" fmla="*/ 10817861 w 10827324"/>
              <a:gd name="connsiteY18" fmla="*/ 3573616 h 5976314"/>
              <a:gd name="connsiteX19" fmla="*/ 10814073 w 10827324"/>
              <a:gd name="connsiteY19" fmla="*/ 3861937 h 5976314"/>
              <a:gd name="connsiteX20" fmla="*/ 10815870 w 10827324"/>
              <a:gd name="connsiteY20" fmla="*/ 4182344 h 5976314"/>
              <a:gd name="connsiteX21" fmla="*/ 10783571 w 10827324"/>
              <a:gd name="connsiteY21" fmla="*/ 5933969 h 5976314"/>
              <a:gd name="connsiteX22" fmla="*/ 10200299 w 10827324"/>
              <a:gd name="connsiteY22" fmla="*/ 5911620 h 5976314"/>
              <a:gd name="connsiteX23" fmla="*/ 9892056 w 10827324"/>
              <a:gd name="connsiteY23" fmla="*/ 5904099 h 5976314"/>
              <a:gd name="connsiteX24" fmla="*/ 9815774 w 10827324"/>
              <a:gd name="connsiteY24" fmla="*/ 5903231 h 5976314"/>
              <a:gd name="connsiteX25" fmla="*/ 2300092 w 10827324"/>
              <a:gd name="connsiteY25" fmla="*/ 5973694 h 5976314"/>
              <a:gd name="connsiteX26" fmla="*/ 2259709 w 10827324"/>
              <a:gd name="connsiteY26" fmla="*/ 5973381 h 5976314"/>
              <a:gd name="connsiteX27" fmla="*/ 1991409 w 10827324"/>
              <a:gd name="connsiteY27" fmla="*/ 5975262 h 5976314"/>
              <a:gd name="connsiteX28" fmla="*/ 34055 w 10827324"/>
              <a:gd name="connsiteY28" fmla="*/ 5933969 h 5976314"/>
              <a:gd name="connsiteX29" fmla="*/ 25274 w 10827324"/>
              <a:gd name="connsiteY29" fmla="*/ 5746645 h 5976314"/>
              <a:gd name="connsiteX30" fmla="*/ 21417 w 10827324"/>
              <a:gd name="connsiteY30" fmla="*/ 5644092 h 5976314"/>
              <a:gd name="connsiteX31" fmla="*/ 19221 w 10827324"/>
              <a:gd name="connsiteY31" fmla="*/ 5593730 h 5976314"/>
              <a:gd name="connsiteX32" fmla="*/ 134 w 10827324"/>
              <a:gd name="connsiteY32" fmla="*/ 4636461 h 5976314"/>
              <a:gd name="connsiteX33" fmla="*/ 795 w 10827324"/>
              <a:gd name="connsiteY33" fmla="*/ 4490343 h 5976314"/>
              <a:gd name="connsiteX34" fmla="*/ 0 w 10827324"/>
              <a:gd name="connsiteY34" fmla="*/ 4280414 h 5976314"/>
              <a:gd name="connsiteX35" fmla="*/ 38514 w 10827324"/>
              <a:gd name="connsiteY35" fmla="*/ 1491317 h 5976314"/>
              <a:gd name="connsiteX36" fmla="*/ 39852 w 10827324"/>
              <a:gd name="connsiteY36" fmla="*/ 1412780 h 5976314"/>
              <a:gd name="connsiteX37" fmla="*/ 40371 w 10827324"/>
              <a:gd name="connsiteY37" fmla="*/ 1278024 h 5976314"/>
              <a:gd name="connsiteX38" fmla="*/ 34055 w 10827324"/>
              <a:gd name="connsiteY38" fmla="*/ 43532 h 5976314"/>
              <a:gd name="connsiteX39" fmla="*/ 2890496 w 10827324"/>
              <a:gd name="connsiteY39" fmla="*/ 472 h 5976314"/>
              <a:gd name="connsiteX40" fmla="*/ 640110 w 10827324"/>
              <a:gd name="connsiteY40" fmla="*/ 830341 h 5976314"/>
              <a:gd name="connsiteX41" fmla="*/ 640110 w 10827324"/>
              <a:gd name="connsiteY41" fmla="*/ 5508667 h 5976314"/>
              <a:gd name="connsiteX42" fmla="*/ 10241310 w 10827324"/>
              <a:gd name="connsiteY42" fmla="*/ 5508667 h 5976314"/>
              <a:gd name="connsiteX43" fmla="*/ 10241310 w 10827324"/>
              <a:gd name="connsiteY43" fmla="*/ 830341 h 5976314"/>
              <a:gd name="connsiteX44" fmla="*/ 640110 w 10827324"/>
              <a:gd name="connsiteY44" fmla="*/ 830341 h 59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7324" h="5976314">
                <a:moveTo>
                  <a:pt x="2890496" y="472"/>
                </a:moveTo>
                <a:cubicBezTo>
                  <a:pt x="4276717" y="4850"/>
                  <a:pt x="5606849" y="38727"/>
                  <a:pt x="6911994" y="59953"/>
                </a:cubicBezTo>
                <a:lnTo>
                  <a:pt x="7190573" y="63269"/>
                </a:lnTo>
                <a:lnTo>
                  <a:pt x="7871873" y="53795"/>
                </a:lnTo>
                <a:lnTo>
                  <a:pt x="8829208" y="45660"/>
                </a:lnTo>
                <a:lnTo>
                  <a:pt x="8817119" y="69993"/>
                </a:lnTo>
                <a:cubicBezTo>
                  <a:pt x="8792682" y="132850"/>
                  <a:pt x="8779333" y="201073"/>
                  <a:pt x="8779333" y="272132"/>
                </a:cubicBezTo>
                <a:lnTo>
                  <a:pt x="8953216" y="272133"/>
                </a:lnTo>
                <a:cubicBezTo>
                  <a:pt x="8953216" y="198746"/>
                  <a:pt x="8973895" y="129754"/>
                  <a:pt x="9010000" y="71031"/>
                </a:cubicBezTo>
                <a:lnTo>
                  <a:pt x="9030181" y="43952"/>
                </a:lnTo>
                <a:lnTo>
                  <a:pt x="9318305" y="41504"/>
                </a:lnTo>
                <a:lnTo>
                  <a:pt x="9643805" y="41955"/>
                </a:lnTo>
                <a:lnTo>
                  <a:pt x="9656167" y="57109"/>
                </a:lnTo>
                <a:cubicBezTo>
                  <a:pt x="9682152" y="95590"/>
                  <a:pt x="9701511" y="139362"/>
                  <a:pt x="9712339" y="187073"/>
                </a:cubicBezTo>
                <a:lnTo>
                  <a:pt x="9881910" y="148589"/>
                </a:lnTo>
                <a:cubicBezTo>
                  <a:pt x="9874046" y="113941"/>
                  <a:pt x="9863086" y="80722"/>
                  <a:pt x="9849373" y="49180"/>
                </a:cubicBezTo>
                <a:lnTo>
                  <a:pt x="9845560" y="42234"/>
                </a:lnTo>
                <a:lnTo>
                  <a:pt x="10783571" y="43532"/>
                </a:lnTo>
                <a:cubicBezTo>
                  <a:pt x="10834875" y="910717"/>
                  <a:pt x="10833290" y="2228272"/>
                  <a:pt x="10817861" y="3573616"/>
                </a:cubicBezTo>
                <a:lnTo>
                  <a:pt x="10814073" y="3861937"/>
                </a:lnTo>
                <a:lnTo>
                  <a:pt x="10815870" y="4182344"/>
                </a:lnTo>
                <a:cubicBezTo>
                  <a:pt x="10816975" y="4758974"/>
                  <a:pt x="10808970" y="5350768"/>
                  <a:pt x="10783571" y="5933969"/>
                </a:cubicBezTo>
                <a:cubicBezTo>
                  <a:pt x="10601352" y="5924883"/>
                  <a:pt x="10406288" y="5917505"/>
                  <a:pt x="10200299" y="5911620"/>
                </a:cubicBezTo>
                <a:lnTo>
                  <a:pt x="9892056" y="5904099"/>
                </a:lnTo>
                <a:lnTo>
                  <a:pt x="9815774" y="5903231"/>
                </a:lnTo>
                <a:cubicBezTo>
                  <a:pt x="8111302" y="5889871"/>
                  <a:pt x="5067038" y="5984264"/>
                  <a:pt x="2300092" y="5973694"/>
                </a:cubicBezTo>
                <a:lnTo>
                  <a:pt x="2259709" y="5973381"/>
                </a:lnTo>
                <a:lnTo>
                  <a:pt x="1991409" y="5975262"/>
                </a:lnTo>
                <a:cubicBezTo>
                  <a:pt x="1135000" y="5979759"/>
                  <a:pt x="441601" y="5970553"/>
                  <a:pt x="34055" y="5933969"/>
                </a:cubicBezTo>
                <a:cubicBezTo>
                  <a:pt x="30872" y="5872769"/>
                  <a:pt x="27950" y="5810288"/>
                  <a:pt x="25274" y="5746645"/>
                </a:cubicBezTo>
                <a:lnTo>
                  <a:pt x="21417" y="5644092"/>
                </a:lnTo>
                <a:lnTo>
                  <a:pt x="19221" y="5593730"/>
                </a:lnTo>
                <a:cubicBezTo>
                  <a:pt x="6787" y="5260565"/>
                  <a:pt x="1271" y="4946836"/>
                  <a:pt x="134" y="4636461"/>
                </a:cubicBezTo>
                <a:lnTo>
                  <a:pt x="795" y="4490343"/>
                </a:lnTo>
                <a:lnTo>
                  <a:pt x="0" y="4280414"/>
                </a:lnTo>
                <a:cubicBezTo>
                  <a:pt x="289" y="3317848"/>
                  <a:pt x="24206" y="2300515"/>
                  <a:pt x="38514" y="1491317"/>
                </a:cubicBezTo>
                <a:lnTo>
                  <a:pt x="39852" y="1412780"/>
                </a:lnTo>
                <a:lnTo>
                  <a:pt x="40371" y="1278024"/>
                </a:lnTo>
                <a:cubicBezTo>
                  <a:pt x="41302" y="902670"/>
                  <a:pt x="39686" y="494275"/>
                  <a:pt x="34055" y="43532"/>
                </a:cubicBezTo>
                <a:cubicBezTo>
                  <a:pt x="1017274" y="7743"/>
                  <a:pt x="1966349" y="-2448"/>
                  <a:pt x="2890496" y="472"/>
                </a:cubicBezTo>
                <a:close/>
                <a:moveTo>
                  <a:pt x="640110" y="830341"/>
                </a:moveTo>
                <a:lnTo>
                  <a:pt x="640110" y="5508667"/>
                </a:lnTo>
                <a:lnTo>
                  <a:pt x="10241310" y="5508667"/>
                </a:lnTo>
                <a:lnTo>
                  <a:pt x="10241310" y="830341"/>
                </a:lnTo>
                <a:lnTo>
                  <a:pt x="640110" y="83034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5181AE6-168B-4EB6-B008-4C506D4C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513" y="4193827"/>
            <a:ext cx="2351717" cy="3326782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A2404678-A761-478B-89F2-6DA314C46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0779" y="4354212"/>
            <a:ext cx="1491708" cy="211019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50D4F3E-0C81-4F22-A17D-EE95EFD45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54" y="1412211"/>
            <a:ext cx="1302497" cy="104199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C155AE7-F36D-4AFC-A7F0-F4160F15ABB2}"/>
              </a:ext>
            </a:extLst>
          </p:cNvPr>
          <p:cNvSpPr txBox="1"/>
          <p:nvPr/>
        </p:nvSpPr>
        <p:spPr>
          <a:xfrm>
            <a:off x="5618962" y="612680"/>
            <a:ext cx="130249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تقويم 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rgbClr val="7A8C8E">
                  <a:lumMod val="50000"/>
                </a:srgbClr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F29898A-1FA8-462E-A04A-F72AC1F75541}"/>
              </a:ext>
            </a:extLst>
          </p:cNvPr>
          <p:cNvSpPr/>
          <p:nvPr/>
        </p:nvSpPr>
        <p:spPr>
          <a:xfrm>
            <a:off x="1442554" y="5294587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13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A9F24C5-03EB-40B7-9DFA-540B45F9ADDC}"/>
              </a:ext>
            </a:extLst>
          </p:cNvPr>
          <p:cNvSpPr txBox="1"/>
          <p:nvPr/>
        </p:nvSpPr>
        <p:spPr>
          <a:xfrm>
            <a:off x="2745051" y="1428821"/>
            <a:ext cx="704607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              و</a:t>
            </a:r>
            <a:endParaRPr lang="ar-SA" sz="6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CCC1BDD-D94F-43A3-92AA-660990F38E56}"/>
              </a:ext>
            </a:extLst>
          </p:cNvPr>
          <p:cNvGrpSpPr/>
          <p:nvPr/>
        </p:nvGrpSpPr>
        <p:grpSpPr>
          <a:xfrm rot="16200000">
            <a:off x="5348963" y="1018077"/>
            <a:ext cx="213156" cy="1543690"/>
            <a:chOff x="3278249" y="1981640"/>
            <a:chExt cx="213156" cy="1543690"/>
          </a:xfrm>
        </p:grpSpPr>
        <p:sp>
          <p:nvSpPr>
            <p:cNvPr id="11" name="مكعب 10">
              <a:extLst>
                <a:ext uri="{FF2B5EF4-FFF2-40B4-BE49-F238E27FC236}">
                  <a16:creationId xmlns:a16="http://schemas.microsoft.com/office/drawing/2014/main" id="{29D3A779-033C-45EF-AF43-9B47B6DF4363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كعب 11">
              <a:extLst>
                <a:ext uri="{FF2B5EF4-FFF2-40B4-BE49-F238E27FC236}">
                  <a16:creationId xmlns:a16="http://schemas.microsoft.com/office/drawing/2014/main" id="{A681CB38-FF48-4A14-BCF3-2AE2DB429CF1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كعب 12">
              <a:extLst>
                <a:ext uri="{FF2B5EF4-FFF2-40B4-BE49-F238E27FC236}">
                  <a16:creationId xmlns:a16="http://schemas.microsoft.com/office/drawing/2014/main" id="{DAB2CCEC-E518-4A72-A27D-35F79DAA57A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3CE53D35-5D28-49E6-88DB-08285E7A0D78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F7EEE94B-CD40-4C0D-AA19-A7E3E139EB74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B2FB36C2-BE32-4A35-AE06-465D439364E4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B7911659-27C3-476A-8558-7ECA71C9AAF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18012C7B-D545-4D6B-8B8C-7BDDC0E46530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9F322F71-9F7F-4C5B-94FB-F95D41E2D96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B3B8AC95-4D19-45A1-BB8D-4B11BCD86454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77CD776E-460B-4AA8-8E0E-075586FA732E}"/>
              </a:ext>
            </a:extLst>
          </p:cNvPr>
          <p:cNvSpPr/>
          <p:nvPr/>
        </p:nvSpPr>
        <p:spPr>
          <a:xfrm>
            <a:off x="10212380" y="2179454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BEC8A7E-227B-4C6B-9A3B-010009888DC9}"/>
              </a:ext>
            </a:extLst>
          </p:cNvPr>
          <p:cNvSpPr/>
          <p:nvPr/>
        </p:nvSpPr>
        <p:spPr>
          <a:xfrm>
            <a:off x="5899509" y="2237321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dirty="0">
                <a:solidFill>
                  <a:prstClr val="white"/>
                </a:solidFill>
              </a:rPr>
              <a:t>17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6B217B24-6ADF-45F8-9222-F32BF852F582}"/>
              </a:ext>
            </a:extLst>
          </p:cNvPr>
          <p:cNvSpPr/>
          <p:nvPr/>
        </p:nvSpPr>
        <p:spPr>
          <a:xfrm>
            <a:off x="10192362" y="2984185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42605E86-61D2-494A-8065-1678040F8D4D}"/>
              </a:ext>
            </a:extLst>
          </p:cNvPr>
          <p:cNvSpPr txBox="1"/>
          <p:nvPr/>
        </p:nvSpPr>
        <p:spPr>
          <a:xfrm>
            <a:off x="7093191" y="2912619"/>
            <a:ext cx="30991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 + 32 = .............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2DB8BFD-621D-46AB-A623-958F3AB4A0E1}"/>
              </a:ext>
            </a:extLst>
          </p:cNvPr>
          <p:cNvSpPr txBox="1"/>
          <p:nvPr/>
        </p:nvSpPr>
        <p:spPr>
          <a:xfrm>
            <a:off x="2767607" y="3025313"/>
            <a:ext cx="31319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40 + 44 = ...........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AEF0100-4235-4200-9527-32E8F445BAC9}"/>
              </a:ext>
            </a:extLst>
          </p:cNvPr>
          <p:cNvSpPr/>
          <p:nvPr/>
        </p:nvSpPr>
        <p:spPr>
          <a:xfrm>
            <a:off x="5886139" y="3005626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كعب 26">
            <a:extLst>
              <a:ext uri="{FF2B5EF4-FFF2-40B4-BE49-F238E27FC236}">
                <a16:creationId xmlns:a16="http://schemas.microsoft.com/office/drawing/2014/main" id="{F3966EAD-DFDD-4406-AB3A-2BA4768103D7}"/>
              </a:ext>
            </a:extLst>
          </p:cNvPr>
          <p:cNvSpPr/>
          <p:nvPr/>
        </p:nvSpPr>
        <p:spPr>
          <a:xfrm flipH="1">
            <a:off x="4068461" y="167721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7223DDF-E394-477E-8018-AC044DB64367}"/>
              </a:ext>
            </a:extLst>
          </p:cNvPr>
          <p:cNvSpPr txBox="1"/>
          <p:nvPr/>
        </p:nvSpPr>
        <p:spPr>
          <a:xfrm>
            <a:off x="7111457" y="2155637"/>
            <a:ext cx="30991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32 + 1 = .............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EE0495B3-8A5D-4C2B-8831-53BF21F69BE9}"/>
              </a:ext>
            </a:extLst>
          </p:cNvPr>
          <p:cNvSpPr txBox="1"/>
          <p:nvPr/>
        </p:nvSpPr>
        <p:spPr>
          <a:xfrm>
            <a:off x="2432278" y="2269160"/>
            <a:ext cx="34440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30 + 32 = .............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E945438D-CC21-43D3-AFCE-6C7ABCC4C9C4}"/>
              </a:ext>
            </a:extLst>
          </p:cNvPr>
          <p:cNvSpPr/>
          <p:nvPr/>
        </p:nvSpPr>
        <p:spPr>
          <a:xfrm>
            <a:off x="9842982" y="3865815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20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2CF704A6-F4AF-4DCA-99B0-FAE9BEF52A9E}"/>
              </a:ext>
            </a:extLst>
          </p:cNvPr>
          <p:cNvSpPr/>
          <p:nvPr/>
        </p:nvSpPr>
        <p:spPr>
          <a:xfrm>
            <a:off x="7732077" y="3897959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dirty="0">
                <a:solidFill>
                  <a:prstClr val="white"/>
                </a:solidFill>
              </a:rPr>
              <a:t>21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2E69605C-87A1-4591-82BA-CE080C3E9552}"/>
              </a:ext>
            </a:extLst>
          </p:cNvPr>
          <p:cNvSpPr/>
          <p:nvPr/>
        </p:nvSpPr>
        <p:spPr>
          <a:xfrm>
            <a:off x="5089397" y="3909346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8C4F0048-A9F1-4CBB-B704-BE622E41FB2F}"/>
              </a:ext>
            </a:extLst>
          </p:cNvPr>
          <p:cNvSpPr txBox="1"/>
          <p:nvPr/>
        </p:nvSpPr>
        <p:spPr>
          <a:xfrm>
            <a:off x="3775906" y="3920700"/>
            <a:ext cx="120865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1 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+ 88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C577F321-43A3-4F05-BC87-749FADE2CEB5}"/>
              </a:ext>
            </a:extLst>
          </p:cNvPr>
          <p:cNvSpPr txBox="1"/>
          <p:nvPr/>
        </p:nvSpPr>
        <p:spPr>
          <a:xfrm>
            <a:off x="1728810" y="3920700"/>
            <a:ext cx="94344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32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+ 20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1FA5EE34-B96C-4A2D-A758-7B6F50BE4B34}"/>
              </a:ext>
            </a:extLst>
          </p:cNvPr>
          <p:cNvSpPr/>
          <p:nvPr/>
        </p:nvSpPr>
        <p:spPr>
          <a:xfrm>
            <a:off x="2792395" y="3885128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6466040E-2C90-4529-A636-52D5EAF754CB}"/>
              </a:ext>
            </a:extLst>
          </p:cNvPr>
          <p:cNvSpPr txBox="1"/>
          <p:nvPr/>
        </p:nvSpPr>
        <p:spPr>
          <a:xfrm>
            <a:off x="8845032" y="3840584"/>
            <a:ext cx="99795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3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+44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186B0E2E-77CF-4709-AC33-60C38262E7E2}"/>
              </a:ext>
            </a:extLst>
          </p:cNvPr>
          <p:cNvSpPr txBox="1"/>
          <p:nvPr/>
        </p:nvSpPr>
        <p:spPr>
          <a:xfrm>
            <a:off x="6639257" y="3881469"/>
            <a:ext cx="93046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10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+88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6D48CCF3-5119-472E-B1B8-80B0FFB28FE6}"/>
              </a:ext>
            </a:extLst>
          </p:cNvPr>
          <p:cNvCxnSpPr/>
          <p:nvPr/>
        </p:nvCxnSpPr>
        <p:spPr>
          <a:xfrm flipH="1">
            <a:off x="8928707" y="4826712"/>
            <a:ext cx="91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9E31A51C-540D-44D4-9A81-AB875EAD3A18}"/>
              </a:ext>
            </a:extLst>
          </p:cNvPr>
          <p:cNvCxnSpPr/>
          <p:nvPr/>
        </p:nvCxnSpPr>
        <p:spPr>
          <a:xfrm flipH="1">
            <a:off x="6655443" y="4819045"/>
            <a:ext cx="91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D6770D75-CB90-4EF6-948A-13F1F809BF8B}"/>
              </a:ext>
            </a:extLst>
          </p:cNvPr>
          <p:cNvCxnSpPr/>
          <p:nvPr/>
        </p:nvCxnSpPr>
        <p:spPr>
          <a:xfrm flipH="1">
            <a:off x="4070285" y="4820804"/>
            <a:ext cx="91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C674F4FE-760E-4331-8CBF-775C87288BD3}"/>
              </a:ext>
            </a:extLst>
          </p:cNvPr>
          <p:cNvCxnSpPr/>
          <p:nvPr/>
        </p:nvCxnSpPr>
        <p:spPr>
          <a:xfrm flipH="1">
            <a:off x="1728810" y="4805658"/>
            <a:ext cx="91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CC119F6D-EC83-4BA9-BC91-936D56DDC0E8}"/>
              </a:ext>
            </a:extLst>
          </p:cNvPr>
          <p:cNvSpPr/>
          <p:nvPr/>
        </p:nvSpPr>
        <p:spPr>
          <a:xfrm>
            <a:off x="7926978" y="1992544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3</a:t>
            </a: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C39C3EF2-59B4-4794-A0F6-F9B619B38639}"/>
              </a:ext>
            </a:extLst>
          </p:cNvPr>
          <p:cNvSpPr/>
          <p:nvPr/>
        </p:nvSpPr>
        <p:spPr>
          <a:xfrm>
            <a:off x="7600500" y="1985092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3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FE6FC99C-E315-4896-BE9C-030DF7C32032}"/>
              </a:ext>
            </a:extLst>
          </p:cNvPr>
          <p:cNvSpPr/>
          <p:nvPr/>
        </p:nvSpPr>
        <p:spPr>
          <a:xfrm>
            <a:off x="3329821" y="2029129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2</a:t>
            </a: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E440ADED-F116-4B5B-B4FD-3D72D9E24679}"/>
              </a:ext>
            </a:extLst>
          </p:cNvPr>
          <p:cNvSpPr/>
          <p:nvPr/>
        </p:nvSpPr>
        <p:spPr>
          <a:xfrm>
            <a:off x="3003343" y="2021677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6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DC28D002-A870-4DC7-85FA-9842CF777ADE}"/>
              </a:ext>
            </a:extLst>
          </p:cNvPr>
          <p:cNvSpPr/>
          <p:nvPr/>
        </p:nvSpPr>
        <p:spPr>
          <a:xfrm>
            <a:off x="7969777" y="2700430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5</a:t>
            </a: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A4E0D7E2-33C2-4DC7-837D-28F575841A28}"/>
              </a:ext>
            </a:extLst>
          </p:cNvPr>
          <p:cNvSpPr/>
          <p:nvPr/>
        </p:nvSpPr>
        <p:spPr>
          <a:xfrm>
            <a:off x="7643299" y="269297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3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BF244963-BDE5-423E-B11C-19DDAE3B2DCE}"/>
              </a:ext>
            </a:extLst>
          </p:cNvPr>
          <p:cNvSpPr/>
          <p:nvPr/>
        </p:nvSpPr>
        <p:spPr>
          <a:xfrm>
            <a:off x="3363193" y="2783184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4</a:t>
            </a: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1CB51B32-41B0-43AA-8B0F-6911A3B62576}"/>
              </a:ext>
            </a:extLst>
          </p:cNvPr>
          <p:cNvSpPr/>
          <p:nvPr/>
        </p:nvSpPr>
        <p:spPr>
          <a:xfrm>
            <a:off x="3036715" y="2775732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8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D08C6A46-8288-4F99-9A61-720F9BFFB856}"/>
              </a:ext>
            </a:extLst>
          </p:cNvPr>
          <p:cNvSpPr/>
          <p:nvPr/>
        </p:nvSpPr>
        <p:spPr>
          <a:xfrm>
            <a:off x="9220542" y="4676010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7</a:t>
            </a: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BE47F330-2DF3-4768-A9AA-EBFAFBB12C0C}"/>
              </a:ext>
            </a:extLst>
          </p:cNvPr>
          <p:cNvSpPr/>
          <p:nvPr/>
        </p:nvSpPr>
        <p:spPr>
          <a:xfrm>
            <a:off x="8967104" y="4651971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4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5984DA22-A2C2-426A-9CCD-B93E719972CC}"/>
              </a:ext>
            </a:extLst>
          </p:cNvPr>
          <p:cNvSpPr/>
          <p:nvPr/>
        </p:nvSpPr>
        <p:spPr>
          <a:xfrm>
            <a:off x="6995522" y="4683462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8</a:t>
            </a: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374610FE-1879-4009-B20A-9A64AE5FC67B}"/>
              </a:ext>
            </a:extLst>
          </p:cNvPr>
          <p:cNvSpPr/>
          <p:nvPr/>
        </p:nvSpPr>
        <p:spPr>
          <a:xfrm>
            <a:off x="6669044" y="467601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9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1042E317-7928-4C5D-9F40-09FEE63EB5F6}"/>
              </a:ext>
            </a:extLst>
          </p:cNvPr>
          <p:cNvSpPr/>
          <p:nvPr/>
        </p:nvSpPr>
        <p:spPr>
          <a:xfrm>
            <a:off x="4316122" y="4702382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9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2C80FA8E-0F1C-4F30-AB88-6EBEC0146DCF}"/>
              </a:ext>
            </a:extLst>
          </p:cNvPr>
          <p:cNvSpPr/>
          <p:nvPr/>
        </p:nvSpPr>
        <p:spPr>
          <a:xfrm>
            <a:off x="3989645" y="469493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8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6CD98BBC-8486-4DBE-ACDA-FC1B6AD84695}"/>
              </a:ext>
            </a:extLst>
          </p:cNvPr>
          <p:cNvSpPr/>
          <p:nvPr/>
        </p:nvSpPr>
        <p:spPr>
          <a:xfrm>
            <a:off x="1971776" y="4683462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2</a:t>
            </a: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3D333445-2E50-4022-ACB4-B0BE0C4D3A92}"/>
              </a:ext>
            </a:extLst>
          </p:cNvPr>
          <p:cNvSpPr/>
          <p:nvPr/>
        </p:nvSpPr>
        <p:spPr>
          <a:xfrm>
            <a:off x="1645298" y="467601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5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422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FB4A9BB-0B13-4C42-B487-AFD026C52E00}"/>
              </a:ext>
            </a:extLst>
          </p:cNvPr>
          <p:cNvSpPr/>
          <p:nvPr/>
        </p:nvSpPr>
        <p:spPr>
          <a:xfrm>
            <a:off x="625163" y="488096"/>
            <a:ext cx="10827324" cy="5976314"/>
          </a:xfrm>
          <a:custGeom>
            <a:avLst/>
            <a:gdLst>
              <a:gd name="connsiteX0" fmla="*/ 2890496 w 10827324"/>
              <a:gd name="connsiteY0" fmla="*/ 472 h 5976314"/>
              <a:gd name="connsiteX1" fmla="*/ 6911994 w 10827324"/>
              <a:gd name="connsiteY1" fmla="*/ 59953 h 5976314"/>
              <a:gd name="connsiteX2" fmla="*/ 7190573 w 10827324"/>
              <a:gd name="connsiteY2" fmla="*/ 63269 h 5976314"/>
              <a:gd name="connsiteX3" fmla="*/ 7871873 w 10827324"/>
              <a:gd name="connsiteY3" fmla="*/ 53795 h 5976314"/>
              <a:gd name="connsiteX4" fmla="*/ 8829208 w 10827324"/>
              <a:gd name="connsiteY4" fmla="*/ 45660 h 5976314"/>
              <a:gd name="connsiteX5" fmla="*/ 8817119 w 10827324"/>
              <a:gd name="connsiteY5" fmla="*/ 69993 h 5976314"/>
              <a:gd name="connsiteX6" fmla="*/ 8779333 w 10827324"/>
              <a:gd name="connsiteY6" fmla="*/ 272132 h 5976314"/>
              <a:gd name="connsiteX7" fmla="*/ 8953216 w 10827324"/>
              <a:gd name="connsiteY7" fmla="*/ 272133 h 5976314"/>
              <a:gd name="connsiteX8" fmla="*/ 9010000 w 10827324"/>
              <a:gd name="connsiteY8" fmla="*/ 71031 h 5976314"/>
              <a:gd name="connsiteX9" fmla="*/ 9030181 w 10827324"/>
              <a:gd name="connsiteY9" fmla="*/ 43952 h 5976314"/>
              <a:gd name="connsiteX10" fmla="*/ 9318305 w 10827324"/>
              <a:gd name="connsiteY10" fmla="*/ 41504 h 5976314"/>
              <a:gd name="connsiteX11" fmla="*/ 9643805 w 10827324"/>
              <a:gd name="connsiteY11" fmla="*/ 41955 h 5976314"/>
              <a:gd name="connsiteX12" fmla="*/ 9656167 w 10827324"/>
              <a:gd name="connsiteY12" fmla="*/ 57109 h 5976314"/>
              <a:gd name="connsiteX13" fmla="*/ 9712339 w 10827324"/>
              <a:gd name="connsiteY13" fmla="*/ 187073 h 5976314"/>
              <a:gd name="connsiteX14" fmla="*/ 9881910 w 10827324"/>
              <a:gd name="connsiteY14" fmla="*/ 148589 h 5976314"/>
              <a:gd name="connsiteX15" fmla="*/ 9849373 w 10827324"/>
              <a:gd name="connsiteY15" fmla="*/ 49180 h 5976314"/>
              <a:gd name="connsiteX16" fmla="*/ 9845560 w 10827324"/>
              <a:gd name="connsiteY16" fmla="*/ 42234 h 5976314"/>
              <a:gd name="connsiteX17" fmla="*/ 10783571 w 10827324"/>
              <a:gd name="connsiteY17" fmla="*/ 43532 h 5976314"/>
              <a:gd name="connsiteX18" fmla="*/ 10817861 w 10827324"/>
              <a:gd name="connsiteY18" fmla="*/ 3573616 h 5976314"/>
              <a:gd name="connsiteX19" fmla="*/ 10814073 w 10827324"/>
              <a:gd name="connsiteY19" fmla="*/ 3861937 h 5976314"/>
              <a:gd name="connsiteX20" fmla="*/ 10815870 w 10827324"/>
              <a:gd name="connsiteY20" fmla="*/ 4182344 h 5976314"/>
              <a:gd name="connsiteX21" fmla="*/ 10783571 w 10827324"/>
              <a:gd name="connsiteY21" fmla="*/ 5933969 h 5976314"/>
              <a:gd name="connsiteX22" fmla="*/ 10200299 w 10827324"/>
              <a:gd name="connsiteY22" fmla="*/ 5911620 h 5976314"/>
              <a:gd name="connsiteX23" fmla="*/ 9892056 w 10827324"/>
              <a:gd name="connsiteY23" fmla="*/ 5904099 h 5976314"/>
              <a:gd name="connsiteX24" fmla="*/ 9815774 w 10827324"/>
              <a:gd name="connsiteY24" fmla="*/ 5903231 h 5976314"/>
              <a:gd name="connsiteX25" fmla="*/ 2300092 w 10827324"/>
              <a:gd name="connsiteY25" fmla="*/ 5973694 h 5976314"/>
              <a:gd name="connsiteX26" fmla="*/ 2259709 w 10827324"/>
              <a:gd name="connsiteY26" fmla="*/ 5973381 h 5976314"/>
              <a:gd name="connsiteX27" fmla="*/ 1991409 w 10827324"/>
              <a:gd name="connsiteY27" fmla="*/ 5975262 h 5976314"/>
              <a:gd name="connsiteX28" fmla="*/ 34055 w 10827324"/>
              <a:gd name="connsiteY28" fmla="*/ 5933969 h 5976314"/>
              <a:gd name="connsiteX29" fmla="*/ 25274 w 10827324"/>
              <a:gd name="connsiteY29" fmla="*/ 5746645 h 5976314"/>
              <a:gd name="connsiteX30" fmla="*/ 21417 w 10827324"/>
              <a:gd name="connsiteY30" fmla="*/ 5644092 h 5976314"/>
              <a:gd name="connsiteX31" fmla="*/ 19221 w 10827324"/>
              <a:gd name="connsiteY31" fmla="*/ 5593730 h 5976314"/>
              <a:gd name="connsiteX32" fmla="*/ 134 w 10827324"/>
              <a:gd name="connsiteY32" fmla="*/ 4636461 h 5976314"/>
              <a:gd name="connsiteX33" fmla="*/ 795 w 10827324"/>
              <a:gd name="connsiteY33" fmla="*/ 4490343 h 5976314"/>
              <a:gd name="connsiteX34" fmla="*/ 0 w 10827324"/>
              <a:gd name="connsiteY34" fmla="*/ 4280414 h 5976314"/>
              <a:gd name="connsiteX35" fmla="*/ 38514 w 10827324"/>
              <a:gd name="connsiteY35" fmla="*/ 1491317 h 5976314"/>
              <a:gd name="connsiteX36" fmla="*/ 39852 w 10827324"/>
              <a:gd name="connsiteY36" fmla="*/ 1412780 h 5976314"/>
              <a:gd name="connsiteX37" fmla="*/ 40371 w 10827324"/>
              <a:gd name="connsiteY37" fmla="*/ 1278024 h 5976314"/>
              <a:gd name="connsiteX38" fmla="*/ 34055 w 10827324"/>
              <a:gd name="connsiteY38" fmla="*/ 43532 h 5976314"/>
              <a:gd name="connsiteX39" fmla="*/ 2890496 w 10827324"/>
              <a:gd name="connsiteY39" fmla="*/ 472 h 5976314"/>
              <a:gd name="connsiteX40" fmla="*/ 640110 w 10827324"/>
              <a:gd name="connsiteY40" fmla="*/ 830341 h 5976314"/>
              <a:gd name="connsiteX41" fmla="*/ 640110 w 10827324"/>
              <a:gd name="connsiteY41" fmla="*/ 5508667 h 5976314"/>
              <a:gd name="connsiteX42" fmla="*/ 10241310 w 10827324"/>
              <a:gd name="connsiteY42" fmla="*/ 5508667 h 5976314"/>
              <a:gd name="connsiteX43" fmla="*/ 10241310 w 10827324"/>
              <a:gd name="connsiteY43" fmla="*/ 830341 h 5976314"/>
              <a:gd name="connsiteX44" fmla="*/ 640110 w 10827324"/>
              <a:gd name="connsiteY44" fmla="*/ 830341 h 59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7324" h="5976314">
                <a:moveTo>
                  <a:pt x="2890496" y="472"/>
                </a:moveTo>
                <a:cubicBezTo>
                  <a:pt x="4276717" y="4850"/>
                  <a:pt x="5606849" y="38727"/>
                  <a:pt x="6911994" y="59953"/>
                </a:cubicBezTo>
                <a:lnTo>
                  <a:pt x="7190573" y="63269"/>
                </a:lnTo>
                <a:lnTo>
                  <a:pt x="7871873" y="53795"/>
                </a:lnTo>
                <a:lnTo>
                  <a:pt x="8829208" y="45660"/>
                </a:lnTo>
                <a:lnTo>
                  <a:pt x="8817119" y="69993"/>
                </a:lnTo>
                <a:cubicBezTo>
                  <a:pt x="8792682" y="132850"/>
                  <a:pt x="8779333" y="201073"/>
                  <a:pt x="8779333" y="272132"/>
                </a:cubicBezTo>
                <a:lnTo>
                  <a:pt x="8953216" y="272133"/>
                </a:lnTo>
                <a:cubicBezTo>
                  <a:pt x="8953216" y="198746"/>
                  <a:pt x="8973895" y="129754"/>
                  <a:pt x="9010000" y="71031"/>
                </a:cubicBezTo>
                <a:lnTo>
                  <a:pt x="9030181" y="43952"/>
                </a:lnTo>
                <a:lnTo>
                  <a:pt x="9318305" y="41504"/>
                </a:lnTo>
                <a:lnTo>
                  <a:pt x="9643805" y="41955"/>
                </a:lnTo>
                <a:lnTo>
                  <a:pt x="9656167" y="57109"/>
                </a:lnTo>
                <a:cubicBezTo>
                  <a:pt x="9682152" y="95590"/>
                  <a:pt x="9701511" y="139362"/>
                  <a:pt x="9712339" y="187073"/>
                </a:cubicBezTo>
                <a:lnTo>
                  <a:pt x="9881910" y="148589"/>
                </a:lnTo>
                <a:cubicBezTo>
                  <a:pt x="9874046" y="113941"/>
                  <a:pt x="9863086" y="80722"/>
                  <a:pt x="9849373" y="49180"/>
                </a:cubicBezTo>
                <a:lnTo>
                  <a:pt x="9845560" y="42234"/>
                </a:lnTo>
                <a:lnTo>
                  <a:pt x="10783571" y="43532"/>
                </a:lnTo>
                <a:cubicBezTo>
                  <a:pt x="10834875" y="910717"/>
                  <a:pt x="10833290" y="2228272"/>
                  <a:pt x="10817861" y="3573616"/>
                </a:cubicBezTo>
                <a:lnTo>
                  <a:pt x="10814073" y="3861937"/>
                </a:lnTo>
                <a:lnTo>
                  <a:pt x="10815870" y="4182344"/>
                </a:lnTo>
                <a:cubicBezTo>
                  <a:pt x="10816975" y="4758974"/>
                  <a:pt x="10808970" y="5350768"/>
                  <a:pt x="10783571" y="5933969"/>
                </a:cubicBezTo>
                <a:cubicBezTo>
                  <a:pt x="10601352" y="5924883"/>
                  <a:pt x="10406288" y="5917505"/>
                  <a:pt x="10200299" y="5911620"/>
                </a:cubicBezTo>
                <a:lnTo>
                  <a:pt x="9892056" y="5904099"/>
                </a:lnTo>
                <a:lnTo>
                  <a:pt x="9815774" y="5903231"/>
                </a:lnTo>
                <a:cubicBezTo>
                  <a:pt x="8111302" y="5889871"/>
                  <a:pt x="5067038" y="5984264"/>
                  <a:pt x="2300092" y="5973694"/>
                </a:cubicBezTo>
                <a:lnTo>
                  <a:pt x="2259709" y="5973381"/>
                </a:lnTo>
                <a:lnTo>
                  <a:pt x="1991409" y="5975262"/>
                </a:lnTo>
                <a:cubicBezTo>
                  <a:pt x="1135000" y="5979759"/>
                  <a:pt x="441601" y="5970553"/>
                  <a:pt x="34055" y="5933969"/>
                </a:cubicBezTo>
                <a:cubicBezTo>
                  <a:pt x="30872" y="5872769"/>
                  <a:pt x="27950" y="5810288"/>
                  <a:pt x="25274" y="5746645"/>
                </a:cubicBezTo>
                <a:lnTo>
                  <a:pt x="21417" y="5644092"/>
                </a:lnTo>
                <a:lnTo>
                  <a:pt x="19221" y="5593730"/>
                </a:lnTo>
                <a:cubicBezTo>
                  <a:pt x="6787" y="5260565"/>
                  <a:pt x="1271" y="4946836"/>
                  <a:pt x="134" y="4636461"/>
                </a:cubicBezTo>
                <a:lnTo>
                  <a:pt x="795" y="4490343"/>
                </a:lnTo>
                <a:lnTo>
                  <a:pt x="0" y="4280414"/>
                </a:lnTo>
                <a:cubicBezTo>
                  <a:pt x="289" y="3317848"/>
                  <a:pt x="24206" y="2300515"/>
                  <a:pt x="38514" y="1491317"/>
                </a:cubicBezTo>
                <a:lnTo>
                  <a:pt x="39852" y="1412780"/>
                </a:lnTo>
                <a:lnTo>
                  <a:pt x="40371" y="1278024"/>
                </a:lnTo>
                <a:cubicBezTo>
                  <a:pt x="41302" y="902670"/>
                  <a:pt x="39686" y="494275"/>
                  <a:pt x="34055" y="43532"/>
                </a:cubicBezTo>
                <a:cubicBezTo>
                  <a:pt x="1017274" y="7743"/>
                  <a:pt x="1966349" y="-2448"/>
                  <a:pt x="2890496" y="472"/>
                </a:cubicBezTo>
                <a:close/>
                <a:moveTo>
                  <a:pt x="640110" y="830341"/>
                </a:moveTo>
                <a:lnTo>
                  <a:pt x="640110" y="5508667"/>
                </a:lnTo>
                <a:lnTo>
                  <a:pt x="10241310" y="5508667"/>
                </a:lnTo>
                <a:lnTo>
                  <a:pt x="10241310" y="830341"/>
                </a:lnTo>
                <a:lnTo>
                  <a:pt x="640110" y="83034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5181AE6-168B-4EB6-B008-4C506D4C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6522" y="4193826"/>
            <a:ext cx="2351717" cy="3326782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3B8B2786-8BE0-4299-AE1D-34ED193B2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54" y="1412211"/>
            <a:ext cx="1302497" cy="1041998"/>
          </a:xfrm>
          <a:prstGeom prst="rect">
            <a:avLst/>
          </a:prstGeom>
        </p:spPr>
      </p:pic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5DF94BA-D534-47B3-8BF7-DBBEC81E11E5}"/>
              </a:ext>
            </a:extLst>
          </p:cNvPr>
          <p:cNvSpPr txBox="1"/>
          <p:nvPr/>
        </p:nvSpPr>
        <p:spPr>
          <a:xfrm>
            <a:off x="5734738" y="656097"/>
            <a:ext cx="17554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الواجب  </a:t>
            </a: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A2404678-A761-478B-89F2-6DA314C46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508" y="4378070"/>
            <a:ext cx="1491708" cy="211019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F75BA83-1A7F-4AC0-8B8E-1EB041425B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2" b="26873"/>
          <a:stretch/>
        </p:blipFill>
        <p:spPr>
          <a:xfrm>
            <a:off x="3614850" y="1615155"/>
            <a:ext cx="4847949" cy="4242062"/>
          </a:xfrm>
          <a:prstGeom prst="rect">
            <a:avLst/>
          </a:prstGeom>
        </p:spPr>
      </p:pic>
      <p:sp>
        <p:nvSpPr>
          <p:cNvPr id="41" name="مستطيل 40">
            <a:extLst>
              <a:ext uri="{FF2B5EF4-FFF2-40B4-BE49-F238E27FC236}">
                <a16:creationId xmlns:a16="http://schemas.microsoft.com/office/drawing/2014/main" id="{B2D3239C-6774-4952-88B5-2C3FDFE3834C}"/>
              </a:ext>
            </a:extLst>
          </p:cNvPr>
          <p:cNvSpPr/>
          <p:nvPr/>
        </p:nvSpPr>
        <p:spPr>
          <a:xfrm>
            <a:off x="4397990" y="2234796"/>
            <a:ext cx="3281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منصة مدرستي</a:t>
            </a:r>
          </a:p>
        </p:txBody>
      </p:sp>
      <p:pic>
        <p:nvPicPr>
          <p:cNvPr id="42" name="صورة 41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ED9984EB-CD1C-4A18-B211-CE91BA15A6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834" y="3215704"/>
            <a:ext cx="2261026" cy="112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78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FB4A9BB-0B13-4C42-B487-AFD026C52E00}"/>
              </a:ext>
            </a:extLst>
          </p:cNvPr>
          <p:cNvSpPr/>
          <p:nvPr/>
        </p:nvSpPr>
        <p:spPr>
          <a:xfrm>
            <a:off x="625163" y="488096"/>
            <a:ext cx="10827324" cy="5976314"/>
          </a:xfrm>
          <a:custGeom>
            <a:avLst/>
            <a:gdLst>
              <a:gd name="connsiteX0" fmla="*/ 2890496 w 10827324"/>
              <a:gd name="connsiteY0" fmla="*/ 472 h 5976314"/>
              <a:gd name="connsiteX1" fmla="*/ 6911994 w 10827324"/>
              <a:gd name="connsiteY1" fmla="*/ 59953 h 5976314"/>
              <a:gd name="connsiteX2" fmla="*/ 7190573 w 10827324"/>
              <a:gd name="connsiteY2" fmla="*/ 63269 h 5976314"/>
              <a:gd name="connsiteX3" fmla="*/ 7871873 w 10827324"/>
              <a:gd name="connsiteY3" fmla="*/ 53795 h 5976314"/>
              <a:gd name="connsiteX4" fmla="*/ 8829208 w 10827324"/>
              <a:gd name="connsiteY4" fmla="*/ 45660 h 5976314"/>
              <a:gd name="connsiteX5" fmla="*/ 8817119 w 10827324"/>
              <a:gd name="connsiteY5" fmla="*/ 69993 h 5976314"/>
              <a:gd name="connsiteX6" fmla="*/ 8779333 w 10827324"/>
              <a:gd name="connsiteY6" fmla="*/ 272132 h 5976314"/>
              <a:gd name="connsiteX7" fmla="*/ 8953216 w 10827324"/>
              <a:gd name="connsiteY7" fmla="*/ 272133 h 5976314"/>
              <a:gd name="connsiteX8" fmla="*/ 9010000 w 10827324"/>
              <a:gd name="connsiteY8" fmla="*/ 71031 h 5976314"/>
              <a:gd name="connsiteX9" fmla="*/ 9030181 w 10827324"/>
              <a:gd name="connsiteY9" fmla="*/ 43952 h 5976314"/>
              <a:gd name="connsiteX10" fmla="*/ 9318305 w 10827324"/>
              <a:gd name="connsiteY10" fmla="*/ 41504 h 5976314"/>
              <a:gd name="connsiteX11" fmla="*/ 9643805 w 10827324"/>
              <a:gd name="connsiteY11" fmla="*/ 41955 h 5976314"/>
              <a:gd name="connsiteX12" fmla="*/ 9656167 w 10827324"/>
              <a:gd name="connsiteY12" fmla="*/ 57109 h 5976314"/>
              <a:gd name="connsiteX13" fmla="*/ 9712339 w 10827324"/>
              <a:gd name="connsiteY13" fmla="*/ 187073 h 5976314"/>
              <a:gd name="connsiteX14" fmla="*/ 9881910 w 10827324"/>
              <a:gd name="connsiteY14" fmla="*/ 148589 h 5976314"/>
              <a:gd name="connsiteX15" fmla="*/ 9849373 w 10827324"/>
              <a:gd name="connsiteY15" fmla="*/ 49180 h 5976314"/>
              <a:gd name="connsiteX16" fmla="*/ 9845560 w 10827324"/>
              <a:gd name="connsiteY16" fmla="*/ 42234 h 5976314"/>
              <a:gd name="connsiteX17" fmla="*/ 10783571 w 10827324"/>
              <a:gd name="connsiteY17" fmla="*/ 43532 h 5976314"/>
              <a:gd name="connsiteX18" fmla="*/ 10817861 w 10827324"/>
              <a:gd name="connsiteY18" fmla="*/ 3573616 h 5976314"/>
              <a:gd name="connsiteX19" fmla="*/ 10814073 w 10827324"/>
              <a:gd name="connsiteY19" fmla="*/ 3861937 h 5976314"/>
              <a:gd name="connsiteX20" fmla="*/ 10815870 w 10827324"/>
              <a:gd name="connsiteY20" fmla="*/ 4182344 h 5976314"/>
              <a:gd name="connsiteX21" fmla="*/ 10783571 w 10827324"/>
              <a:gd name="connsiteY21" fmla="*/ 5933969 h 5976314"/>
              <a:gd name="connsiteX22" fmla="*/ 10200299 w 10827324"/>
              <a:gd name="connsiteY22" fmla="*/ 5911620 h 5976314"/>
              <a:gd name="connsiteX23" fmla="*/ 9892056 w 10827324"/>
              <a:gd name="connsiteY23" fmla="*/ 5904099 h 5976314"/>
              <a:gd name="connsiteX24" fmla="*/ 9815774 w 10827324"/>
              <a:gd name="connsiteY24" fmla="*/ 5903231 h 5976314"/>
              <a:gd name="connsiteX25" fmla="*/ 2300092 w 10827324"/>
              <a:gd name="connsiteY25" fmla="*/ 5973694 h 5976314"/>
              <a:gd name="connsiteX26" fmla="*/ 2259709 w 10827324"/>
              <a:gd name="connsiteY26" fmla="*/ 5973381 h 5976314"/>
              <a:gd name="connsiteX27" fmla="*/ 1991409 w 10827324"/>
              <a:gd name="connsiteY27" fmla="*/ 5975262 h 5976314"/>
              <a:gd name="connsiteX28" fmla="*/ 34055 w 10827324"/>
              <a:gd name="connsiteY28" fmla="*/ 5933969 h 5976314"/>
              <a:gd name="connsiteX29" fmla="*/ 25274 w 10827324"/>
              <a:gd name="connsiteY29" fmla="*/ 5746645 h 5976314"/>
              <a:gd name="connsiteX30" fmla="*/ 21417 w 10827324"/>
              <a:gd name="connsiteY30" fmla="*/ 5644092 h 5976314"/>
              <a:gd name="connsiteX31" fmla="*/ 19221 w 10827324"/>
              <a:gd name="connsiteY31" fmla="*/ 5593730 h 5976314"/>
              <a:gd name="connsiteX32" fmla="*/ 134 w 10827324"/>
              <a:gd name="connsiteY32" fmla="*/ 4636461 h 5976314"/>
              <a:gd name="connsiteX33" fmla="*/ 795 w 10827324"/>
              <a:gd name="connsiteY33" fmla="*/ 4490343 h 5976314"/>
              <a:gd name="connsiteX34" fmla="*/ 0 w 10827324"/>
              <a:gd name="connsiteY34" fmla="*/ 4280414 h 5976314"/>
              <a:gd name="connsiteX35" fmla="*/ 38514 w 10827324"/>
              <a:gd name="connsiteY35" fmla="*/ 1491317 h 5976314"/>
              <a:gd name="connsiteX36" fmla="*/ 39852 w 10827324"/>
              <a:gd name="connsiteY36" fmla="*/ 1412780 h 5976314"/>
              <a:gd name="connsiteX37" fmla="*/ 40371 w 10827324"/>
              <a:gd name="connsiteY37" fmla="*/ 1278024 h 5976314"/>
              <a:gd name="connsiteX38" fmla="*/ 34055 w 10827324"/>
              <a:gd name="connsiteY38" fmla="*/ 43532 h 5976314"/>
              <a:gd name="connsiteX39" fmla="*/ 2890496 w 10827324"/>
              <a:gd name="connsiteY39" fmla="*/ 472 h 5976314"/>
              <a:gd name="connsiteX40" fmla="*/ 640110 w 10827324"/>
              <a:gd name="connsiteY40" fmla="*/ 830341 h 5976314"/>
              <a:gd name="connsiteX41" fmla="*/ 640110 w 10827324"/>
              <a:gd name="connsiteY41" fmla="*/ 5508667 h 5976314"/>
              <a:gd name="connsiteX42" fmla="*/ 10241310 w 10827324"/>
              <a:gd name="connsiteY42" fmla="*/ 5508667 h 5976314"/>
              <a:gd name="connsiteX43" fmla="*/ 10241310 w 10827324"/>
              <a:gd name="connsiteY43" fmla="*/ 830341 h 5976314"/>
              <a:gd name="connsiteX44" fmla="*/ 640110 w 10827324"/>
              <a:gd name="connsiteY44" fmla="*/ 830341 h 59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7324" h="5976314">
                <a:moveTo>
                  <a:pt x="2890496" y="472"/>
                </a:moveTo>
                <a:cubicBezTo>
                  <a:pt x="4276717" y="4850"/>
                  <a:pt x="5606849" y="38727"/>
                  <a:pt x="6911994" y="59953"/>
                </a:cubicBezTo>
                <a:lnTo>
                  <a:pt x="7190573" y="63269"/>
                </a:lnTo>
                <a:lnTo>
                  <a:pt x="7871873" y="53795"/>
                </a:lnTo>
                <a:lnTo>
                  <a:pt x="8829208" y="45660"/>
                </a:lnTo>
                <a:lnTo>
                  <a:pt x="8817119" y="69993"/>
                </a:lnTo>
                <a:cubicBezTo>
                  <a:pt x="8792682" y="132850"/>
                  <a:pt x="8779333" y="201073"/>
                  <a:pt x="8779333" y="272132"/>
                </a:cubicBezTo>
                <a:lnTo>
                  <a:pt x="8953216" y="272133"/>
                </a:lnTo>
                <a:cubicBezTo>
                  <a:pt x="8953216" y="198746"/>
                  <a:pt x="8973895" y="129754"/>
                  <a:pt x="9010000" y="71031"/>
                </a:cubicBezTo>
                <a:lnTo>
                  <a:pt x="9030181" y="43952"/>
                </a:lnTo>
                <a:lnTo>
                  <a:pt x="9318305" y="41504"/>
                </a:lnTo>
                <a:lnTo>
                  <a:pt x="9643805" y="41955"/>
                </a:lnTo>
                <a:lnTo>
                  <a:pt x="9656167" y="57109"/>
                </a:lnTo>
                <a:cubicBezTo>
                  <a:pt x="9682152" y="95590"/>
                  <a:pt x="9701511" y="139362"/>
                  <a:pt x="9712339" y="187073"/>
                </a:cubicBezTo>
                <a:lnTo>
                  <a:pt x="9881910" y="148589"/>
                </a:lnTo>
                <a:cubicBezTo>
                  <a:pt x="9874046" y="113941"/>
                  <a:pt x="9863086" y="80722"/>
                  <a:pt x="9849373" y="49180"/>
                </a:cubicBezTo>
                <a:lnTo>
                  <a:pt x="9845560" y="42234"/>
                </a:lnTo>
                <a:lnTo>
                  <a:pt x="10783571" y="43532"/>
                </a:lnTo>
                <a:cubicBezTo>
                  <a:pt x="10834875" y="910717"/>
                  <a:pt x="10833290" y="2228272"/>
                  <a:pt x="10817861" y="3573616"/>
                </a:cubicBezTo>
                <a:lnTo>
                  <a:pt x="10814073" y="3861937"/>
                </a:lnTo>
                <a:lnTo>
                  <a:pt x="10815870" y="4182344"/>
                </a:lnTo>
                <a:cubicBezTo>
                  <a:pt x="10816975" y="4758974"/>
                  <a:pt x="10808970" y="5350768"/>
                  <a:pt x="10783571" y="5933969"/>
                </a:cubicBezTo>
                <a:cubicBezTo>
                  <a:pt x="10601352" y="5924883"/>
                  <a:pt x="10406288" y="5917505"/>
                  <a:pt x="10200299" y="5911620"/>
                </a:cubicBezTo>
                <a:lnTo>
                  <a:pt x="9892056" y="5904099"/>
                </a:lnTo>
                <a:lnTo>
                  <a:pt x="9815774" y="5903231"/>
                </a:lnTo>
                <a:cubicBezTo>
                  <a:pt x="8111302" y="5889871"/>
                  <a:pt x="5067038" y="5984264"/>
                  <a:pt x="2300092" y="5973694"/>
                </a:cubicBezTo>
                <a:lnTo>
                  <a:pt x="2259709" y="5973381"/>
                </a:lnTo>
                <a:lnTo>
                  <a:pt x="1991409" y="5975262"/>
                </a:lnTo>
                <a:cubicBezTo>
                  <a:pt x="1135000" y="5979759"/>
                  <a:pt x="441601" y="5970553"/>
                  <a:pt x="34055" y="5933969"/>
                </a:cubicBezTo>
                <a:cubicBezTo>
                  <a:pt x="30872" y="5872769"/>
                  <a:pt x="27950" y="5810288"/>
                  <a:pt x="25274" y="5746645"/>
                </a:cubicBezTo>
                <a:lnTo>
                  <a:pt x="21417" y="5644092"/>
                </a:lnTo>
                <a:lnTo>
                  <a:pt x="19221" y="5593730"/>
                </a:lnTo>
                <a:cubicBezTo>
                  <a:pt x="6787" y="5260565"/>
                  <a:pt x="1271" y="4946836"/>
                  <a:pt x="134" y="4636461"/>
                </a:cubicBezTo>
                <a:lnTo>
                  <a:pt x="795" y="4490343"/>
                </a:lnTo>
                <a:lnTo>
                  <a:pt x="0" y="4280414"/>
                </a:lnTo>
                <a:cubicBezTo>
                  <a:pt x="289" y="3317848"/>
                  <a:pt x="24206" y="2300515"/>
                  <a:pt x="38514" y="1491317"/>
                </a:cubicBezTo>
                <a:lnTo>
                  <a:pt x="39852" y="1412780"/>
                </a:lnTo>
                <a:lnTo>
                  <a:pt x="40371" y="1278024"/>
                </a:lnTo>
                <a:cubicBezTo>
                  <a:pt x="41302" y="902670"/>
                  <a:pt x="39686" y="494275"/>
                  <a:pt x="34055" y="43532"/>
                </a:cubicBezTo>
                <a:cubicBezTo>
                  <a:pt x="1017274" y="7743"/>
                  <a:pt x="1966349" y="-2448"/>
                  <a:pt x="2890496" y="472"/>
                </a:cubicBezTo>
                <a:close/>
                <a:moveTo>
                  <a:pt x="640110" y="830341"/>
                </a:moveTo>
                <a:lnTo>
                  <a:pt x="640110" y="5508667"/>
                </a:lnTo>
                <a:lnTo>
                  <a:pt x="10241310" y="5508667"/>
                </a:lnTo>
                <a:lnTo>
                  <a:pt x="10241310" y="830341"/>
                </a:lnTo>
                <a:lnTo>
                  <a:pt x="640110" y="83034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5181AE6-168B-4EB6-B008-4C506D4C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513" y="4193827"/>
            <a:ext cx="2351717" cy="3326782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A2404678-A761-478B-89F2-6DA314C46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0779" y="4354212"/>
            <a:ext cx="1491708" cy="211019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9E1D5C0-9731-4146-883B-3A70FC111083}"/>
              </a:ext>
            </a:extLst>
          </p:cNvPr>
          <p:cNvSpPr txBox="1"/>
          <p:nvPr/>
        </p:nvSpPr>
        <p:spPr>
          <a:xfrm>
            <a:off x="4616958" y="627817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62DA32C-AEA2-4876-9407-C5E8CD820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54" y="1412211"/>
            <a:ext cx="1302497" cy="1041998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D46C0CE8-67B3-4E74-9BD7-8F57F7D2F2B4}"/>
              </a:ext>
            </a:extLst>
          </p:cNvPr>
          <p:cNvSpPr/>
          <p:nvPr/>
        </p:nvSpPr>
        <p:spPr>
          <a:xfrm>
            <a:off x="7864355" y="2007135"/>
            <a:ext cx="2678706" cy="267870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052C1997-314F-4DBC-8052-7067983D57DE}"/>
              </a:ext>
            </a:extLst>
          </p:cNvPr>
          <p:cNvSpPr/>
          <p:nvPr/>
        </p:nvSpPr>
        <p:spPr>
          <a:xfrm>
            <a:off x="5817057" y="2454209"/>
            <a:ext cx="2678706" cy="2678706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EBB44041-5616-4062-AF3C-9B4DBFA6CCDA}"/>
              </a:ext>
            </a:extLst>
          </p:cNvPr>
          <p:cNvSpPr/>
          <p:nvPr/>
        </p:nvSpPr>
        <p:spPr>
          <a:xfrm>
            <a:off x="3561455" y="2085719"/>
            <a:ext cx="2678706" cy="2678706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D382E248-AEAD-471B-84F9-35C41C8506BC}"/>
              </a:ext>
            </a:extLst>
          </p:cNvPr>
          <p:cNvSpPr/>
          <p:nvPr/>
        </p:nvSpPr>
        <p:spPr>
          <a:xfrm>
            <a:off x="1405698" y="3064439"/>
            <a:ext cx="2678706" cy="2678706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B4108C5-991A-42D5-A640-61EB76624644}"/>
              </a:ext>
            </a:extLst>
          </p:cNvPr>
          <p:cNvSpPr txBox="1"/>
          <p:nvPr/>
        </p:nvSpPr>
        <p:spPr>
          <a:xfrm>
            <a:off x="5305691" y="1412211"/>
            <a:ext cx="192028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أجمع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FD0B730-2422-47A4-8329-6D1A6E3E275E}"/>
              </a:ext>
            </a:extLst>
          </p:cNvPr>
          <p:cNvSpPr txBox="1"/>
          <p:nvPr/>
        </p:nvSpPr>
        <p:spPr>
          <a:xfrm>
            <a:off x="7826524" y="2795953"/>
            <a:ext cx="267870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10+ 30=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E9F0234-11CA-4DE1-A59B-4D2883D5DE59}"/>
              </a:ext>
            </a:extLst>
          </p:cNvPr>
          <p:cNvSpPr txBox="1"/>
          <p:nvPr/>
        </p:nvSpPr>
        <p:spPr>
          <a:xfrm>
            <a:off x="5779226" y="3425072"/>
            <a:ext cx="267870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50+ 10=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ACAB7EA-AE5F-43C2-B6D2-D60657D43B63}"/>
              </a:ext>
            </a:extLst>
          </p:cNvPr>
          <p:cNvSpPr txBox="1"/>
          <p:nvPr/>
        </p:nvSpPr>
        <p:spPr>
          <a:xfrm>
            <a:off x="3383428" y="2935662"/>
            <a:ext cx="267870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 + 20=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BAA6CAC-A17A-42F7-B2CB-B68A4A29877D}"/>
              </a:ext>
            </a:extLst>
          </p:cNvPr>
          <p:cNvSpPr txBox="1"/>
          <p:nvPr/>
        </p:nvSpPr>
        <p:spPr>
          <a:xfrm>
            <a:off x="1224999" y="3969491"/>
            <a:ext cx="267870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20 + 60</a:t>
            </a:r>
          </a:p>
        </p:txBody>
      </p:sp>
    </p:spTree>
    <p:extLst>
      <p:ext uri="{BB962C8B-B14F-4D97-AF65-F5344CB8AC3E}">
        <p14:creationId xmlns:p14="http://schemas.microsoft.com/office/powerpoint/2010/main" val="404856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FB4A9BB-0B13-4C42-B487-AFD026C52E00}"/>
              </a:ext>
            </a:extLst>
          </p:cNvPr>
          <p:cNvSpPr/>
          <p:nvPr/>
        </p:nvSpPr>
        <p:spPr>
          <a:xfrm>
            <a:off x="625163" y="488096"/>
            <a:ext cx="10827324" cy="5976314"/>
          </a:xfrm>
          <a:custGeom>
            <a:avLst/>
            <a:gdLst>
              <a:gd name="connsiteX0" fmla="*/ 2890496 w 10827324"/>
              <a:gd name="connsiteY0" fmla="*/ 472 h 5976314"/>
              <a:gd name="connsiteX1" fmla="*/ 6911994 w 10827324"/>
              <a:gd name="connsiteY1" fmla="*/ 59953 h 5976314"/>
              <a:gd name="connsiteX2" fmla="*/ 7190573 w 10827324"/>
              <a:gd name="connsiteY2" fmla="*/ 63269 h 5976314"/>
              <a:gd name="connsiteX3" fmla="*/ 7871873 w 10827324"/>
              <a:gd name="connsiteY3" fmla="*/ 53795 h 5976314"/>
              <a:gd name="connsiteX4" fmla="*/ 8829208 w 10827324"/>
              <a:gd name="connsiteY4" fmla="*/ 45660 h 5976314"/>
              <a:gd name="connsiteX5" fmla="*/ 8817119 w 10827324"/>
              <a:gd name="connsiteY5" fmla="*/ 69993 h 5976314"/>
              <a:gd name="connsiteX6" fmla="*/ 8779333 w 10827324"/>
              <a:gd name="connsiteY6" fmla="*/ 272132 h 5976314"/>
              <a:gd name="connsiteX7" fmla="*/ 8953216 w 10827324"/>
              <a:gd name="connsiteY7" fmla="*/ 272133 h 5976314"/>
              <a:gd name="connsiteX8" fmla="*/ 9010000 w 10827324"/>
              <a:gd name="connsiteY8" fmla="*/ 71031 h 5976314"/>
              <a:gd name="connsiteX9" fmla="*/ 9030181 w 10827324"/>
              <a:gd name="connsiteY9" fmla="*/ 43952 h 5976314"/>
              <a:gd name="connsiteX10" fmla="*/ 9318305 w 10827324"/>
              <a:gd name="connsiteY10" fmla="*/ 41504 h 5976314"/>
              <a:gd name="connsiteX11" fmla="*/ 9643805 w 10827324"/>
              <a:gd name="connsiteY11" fmla="*/ 41955 h 5976314"/>
              <a:gd name="connsiteX12" fmla="*/ 9656167 w 10827324"/>
              <a:gd name="connsiteY12" fmla="*/ 57109 h 5976314"/>
              <a:gd name="connsiteX13" fmla="*/ 9712339 w 10827324"/>
              <a:gd name="connsiteY13" fmla="*/ 187073 h 5976314"/>
              <a:gd name="connsiteX14" fmla="*/ 9881910 w 10827324"/>
              <a:gd name="connsiteY14" fmla="*/ 148589 h 5976314"/>
              <a:gd name="connsiteX15" fmla="*/ 9849373 w 10827324"/>
              <a:gd name="connsiteY15" fmla="*/ 49180 h 5976314"/>
              <a:gd name="connsiteX16" fmla="*/ 9845560 w 10827324"/>
              <a:gd name="connsiteY16" fmla="*/ 42234 h 5976314"/>
              <a:gd name="connsiteX17" fmla="*/ 10783571 w 10827324"/>
              <a:gd name="connsiteY17" fmla="*/ 43532 h 5976314"/>
              <a:gd name="connsiteX18" fmla="*/ 10817861 w 10827324"/>
              <a:gd name="connsiteY18" fmla="*/ 3573616 h 5976314"/>
              <a:gd name="connsiteX19" fmla="*/ 10814073 w 10827324"/>
              <a:gd name="connsiteY19" fmla="*/ 3861937 h 5976314"/>
              <a:gd name="connsiteX20" fmla="*/ 10815870 w 10827324"/>
              <a:gd name="connsiteY20" fmla="*/ 4182344 h 5976314"/>
              <a:gd name="connsiteX21" fmla="*/ 10783571 w 10827324"/>
              <a:gd name="connsiteY21" fmla="*/ 5933969 h 5976314"/>
              <a:gd name="connsiteX22" fmla="*/ 10200299 w 10827324"/>
              <a:gd name="connsiteY22" fmla="*/ 5911620 h 5976314"/>
              <a:gd name="connsiteX23" fmla="*/ 9892056 w 10827324"/>
              <a:gd name="connsiteY23" fmla="*/ 5904099 h 5976314"/>
              <a:gd name="connsiteX24" fmla="*/ 9815774 w 10827324"/>
              <a:gd name="connsiteY24" fmla="*/ 5903231 h 5976314"/>
              <a:gd name="connsiteX25" fmla="*/ 2300092 w 10827324"/>
              <a:gd name="connsiteY25" fmla="*/ 5973694 h 5976314"/>
              <a:gd name="connsiteX26" fmla="*/ 2259709 w 10827324"/>
              <a:gd name="connsiteY26" fmla="*/ 5973381 h 5976314"/>
              <a:gd name="connsiteX27" fmla="*/ 1991409 w 10827324"/>
              <a:gd name="connsiteY27" fmla="*/ 5975262 h 5976314"/>
              <a:gd name="connsiteX28" fmla="*/ 34055 w 10827324"/>
              <a:gd name="connsiteY28" fmla="*/ 5933969 h 5976314"/>
              <a:gd name="connsiteX29" fmla="*/ 25274 w 10827324"/>
              <a:gd name="connsiteY29" fmla="*/ 5746645 h 5976314"/>
              <a:gd name="connsiteX30" fmla="*/ 21417 w 10827324"/>
              <a:gd name="connsiteY30" fmla="*/ 5644092 h 5976314"/>
              <a:gd name="connsiteX31" fmla="*/ 19221 w 10827324"/>
              <a:gd name="connsiteY31" fmla="*/ 5593730 h 5976314"/>
              <a:gd name="connsiteX32" fmla="*/ 134 w 10827324"/>
              <a:gd name="connsiteY32" fmla="*/ 4636461 h 5976314"/>
              <a:gd name="connsiteX33" fmla="*/ 795 w 10827324"/>
              <a:gd name="connsiteY33" fmla="*/ 4490343 h 5976314"/>
              <a:gd name="connsiteX34" fmla="*/ 0 w 10827324"/>
              <a:gd name="connsiteY34" fmla="*/ 4280414 h 5976314"/>
              <a:gd name="connsiteX35" fmla="*/ 38514 w 10827324"/>
              <a:gd name="connsiteY35" fmla="*/ 1491317 h 5976314"/>
              <a:gd name="connsiteX36" fmla="*/ 39852 w 10827324"/>
              <a:gd name="connsiteY36" fmla="*/ 1412780 h 5976314"/>
              <a:gd name="connsiteX37" fmla="*/ 40371 w 10827324"/>
              <a:gd name="connsiteY37" fmla="*/ 1278024 h 5976314"/>
              <a:gd name="connsiteX38" fmla="*/ 34055 w 10827324"/>
              <a:gd name="connsiteY38" fmla="*/ 43532 h 5976314"/>
              <a:gd name="connsiteX39" fmla="*/ 2890496 w 10827324"/>
              <a:gd name="connsiteY39" fmla="*/ 472 h 5976314"/>
              <a:gd name="connsiteX40" fmla="*/ 640110 w 10827324"/>
              <a:gd name="connsiteY40" fmla="*/ 830341 h 5976314"/>
              <a:gd name="connsiteX41" fmla="*/ 640110 w 10827324"/>
              <a:gd name="connsiteY41" fmla="*/ 5508667 h 5976314"/>
              <a:gd name="connsiteX42" fmla="*/ 10241310 w 10827324"/>
              <a:gd name="connsiteY42" fmla="*/ 5508667 h 5976314"/>
              <a:gd name="connsiteX43" fmla="*/ 10241310 w 10827324"/>
              <a:gd name="connsiteY43" fmla="*/ 830341 h 5976314"/>
              <a:gd name="connsiteX44" fmla="*/ 640110 w 10827324"/>
              <a:gd name="connsiteY44" fmla="*/ 830341 h 59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7324" h="5976314">
                <a:moveTo>
                  <a:pt x="2890496" y="472"/>
                </a:moveTo>
                <a:cubicBezTo>
                  <a:pt x="4276717" y="4850"/>
                  <a:pt x="5606849" y="38727"/>
                  <a:pt x="6911994" y="59953"/>
                </a:cubicBezTo>
                <a:lnTo>
                  <a:pt x="7190573" y="63269"/>
                </a:lnTo>
                <a:lnTo>
                  <a:pt x="7871873" y="53795"/>
                </a:lnTo>
                <a:lnTo>
                  <a:pt x="8829208" y="45660"/>
                </a:lnTo>
                <a:lnTo>
                  <a:pt x="8817119" y="69993"/>
                </a:lnTo>
                <a:cubicBezTo>
                  <a:pt x="8792682" y="132850"/>
                  <a:pt x="8779333" y="201073"/>
                  <a:pt x="8779333" y="272132"/>
                </a:cubicBezTo>
                <a:lnTo>
                  <a:pt x="8953216" y="272133"/>
                </a:lnTo>
                <a:cubicBezTo>
                  <a:pt x="8953216" y="198746"/>
                  <a:pt x="8973895" y="129754"/>
                  <a:pt x="9010000" y="71031"/>
                </a:cubicBezTo>
                <a:lnTo>
                  <a:pt x="9030181" y="43952"/>
                </a:lnTo>
                <a:lnTo>
                  <a:pt x="9318305" y="41504"/>
                </a:lnTo>
                <a:lnTo>
                  <a:pt x="9643805" y="41955"/>
                </a:lnTo>
                <a:lnTo>
                  <a:pt x="9656167" y="57109"/>
                </a:lnTo>
                <a:cubicBezTo>
                  <a:pt x="9682152" y="95590"/>
                  <a:pt x="9701511" y="139362"/>
                  <a:pt x="9712339" y="187073"/>
                </a:cubicBezTo>
                <a:lnTo>
                  <a:pt x="9881910" y="148589"/>
                </a:lnTo>
                <a:cubicBezTo>
                  <a:pt x="9874046" y="113941"/>
                  <a:pt x="9863086" y="80722"/>
                  <a:pt x="9849373" y="49180"/>
                </a:cubicBezTo>
                <a:lnTo>
                  <a:pt x="9845560" y="42234"/>
                </a:lnTo>
                <a:lnTo>
                  <a:pt x="10783571" y="43532"/>
                </a:lnTo>
                <a:cubicBezTo>
                  <a:pt x="10834875" y="910717"/>
                  <a:pt x="10833290" y="2228272"/>
                  <a:pt x="10817861" y="3573616"/>
                </a:cubicBezTo>
                <a:lnTo>
                  <a:pt x="10814073" y="3861937"/>
                </a:lnTo>
                <a:lnTo>
                  <a:pt x="10815870" y="4182344"/>
                </a:lnTo>
                <a:cubicBezTo>
                  <a:pt x="10816975" y="4758974"/>
                  <a:pt x="10808970" y="5350768"/>
                  <a:pt x="10783571" y="5933969"/>
                </a:cubicBezTo>
                <a:cubicBezTo>
                  <a:pt x="10601352" y="5924883"/>
                  <a:pt x="10406288" y="5917505"/>
                  <a:pt x="10200299" y="5911620"/>
                </a:cubicBezTo>
                <a:lnTo>
                  <a:pt x="9892056" y="5904099"/>
                </a:lnTo>
                <a:lnTo>
                  <a:pt x="9815774" y="5903231"/>
                </a:lnTo>
                <a:cubicBezTo>
                  <a:pt x="8111302" y="5889871"/>
                  <a:pt x="5067038" y="5984264"/>
                  <a:pt x="2300092" y="5973694"/>
                </a:cubicBezTo>
                <a:lnTo>
                  <a:pt x="2259709" y="5973381"/>
                </a:lnTo>
                <a:lnTo>
                  <a:pt x="1991409" y="5975262"/>
                </a:lnTo>
                <a:cubicBezTo>
                  <a:pt x="1135000" y="5979759"/>
                  <a:pt x="441601" y="5970553"/>
                  <a:pt x="34055" y="5933969"/>
                </a:cubicBezTo>
                <a:cubicBezTo>
                  <a:pt x="30872" y="5872769"/>
                  <a:pt x="27950" y="5810288"/>
                  <a:pt x="25274" y="5746645"/>
                </a:cubicBezTo>
                <a:lnTo>
                  <a:pt x="21417" y="5644092"/>
                </a:lnTo>
                <a:lnTo>
                  <a:pt x="19221" y="5593730"/>
                </a:lnTo>
                <a:cubicBezTo>
                  <a:pt x="6787" y="5260565"/>
                  <a:pt x="1271" y="4946836"/>
                  <a:pt x="134" y="4636461"/>
                </a:cubicBezTo>
                <a:lnTo>
                  <a:pt x="795" y="4490343"/>
                </a:lnTo>
                <a:lnTo>
                  <a:pt x="0" y="4280414"/>
                </a:lnTo>
                <a:cubicBezTo>
                  <a:pt x="289" y="3317848"/>
                  <a:pt x="24206" y="2300515"/>
                  <a:pt x="38514" y="1491317"/>
                </a:cubicBezTo>
                <a:lnTo>
                  <a:pt x="39852" y="1412780"/>
                </a:lnTo>
                <a:lnTo>
                  <a:pt x="40371" y="1278024"/>
                </a:lnTo>
                <a:cubicBezTo>
                  <a:pt x="41302" y="902670"/>
                  <a:pt x="39686" y="494275"/>
                  <a:pt x="34055" y="43532"/>
                </a:cubicBezTo>
                <a:cubicBezTo>
                  <a:pt x="1017274" y="7743"/>
                  <a:pt x="1966349" y="-2448"/>
                  <a:pt x="2890496" y="472"/>
                </a:cubicBezTo>
                <a:close/>
                <a:moveTo>
                  <a:pt x="640110" y="830341"/>
                </a:moveTo>
                <a:lnTo>
                  <a:pt x="640110" y="5508667"/>
                </a:lnTo>
                <a:lnTo>
                  <a:pt x="10241310" y="5508667"/>
                </a:lnTo>
                <a:lnTo>
                  <a:pt x="10241310" y="830341"/>
                </a:lnTo>
                <a:lnTo>
                  <a:pt x="640110" y="83034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5181AE6-168B-4EB6-B008-4C506D4C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6522" y="4193826"/>
            <a:ext cx="2351717" cy="3326782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A2404678-A761-478B-89F2-6DA314C46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0779" y="4354212"/>
            <a:ext cx="1491708" cy="2110198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3B8B2786-8BE0-4299-AE1D-34ED193B2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54" y="1412211"/>
            <a:ext cx="1302497" cy="1041998"/>
          </a:xfrm>
          <a:prstGeom prst="rect">
            <a:avLst/>
          </a:prstGeom>
        </p:spPr>
      </p:pic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5DF94BA-D534-47B3-8BF7-DBBEC81E11E5}"/>
              </a:ext>
            </a:extLst>
          </p:cNvPr>
          <p:cNvSpPr txBox="1"/>
          <p:nvPr/>
        </p:nvSpPr>
        <p:spPr>
          <a:xfrm>
            <a:off x="4616958" y="627817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4081263-5E73-44C7-974F-2C476F3A46B5}"/>
              </a:ext>
            </a:extLst>
          </p:cNvPr>
          <p:cNvSpPr txBox="1"/>
          <p:nvPr/>
        </p:nvSpPr>
        <p:spPr>
          <a:xfrm>
            <a:off x="3792872" y="2163902"/>
            <a:ext cx="494183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الجمع بالعد التصاعدي</a:t>
            </a:r>
            <a:endParaRPr lang="ar-SA" sz="80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CB27E8B-FE7D-4155-A6B0-2194F98B10BF}"/>
              </a:ext>
            </a:extLst>
          </p:cNvPr>
          <p:cNvSpPr txBox="1"/>
          <p:nvPr/>
        </p:nvSpPr>
        <p:spPr>
          <a:xfrm>
            <a:off x="7792176" y="3476648"/>
            <a:ext cx="31804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00B0F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فكرة الدرس /</a:t>
            </a:r>
            <a:endParaRPr lang="ar-SA" sz="6600" dirty="0">
              <a:solidFill>
                <a:srgbClr val="00B0F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EA8A465-BCB5-4359-96F2-8123BED34701}"/>
              </a:ext>
            </a:extLst>
          </p:cNvPr>
          <p:cNvSpPr txBox="1"/>
          <p:nvPr/>
        </p:nvSpPr>
        <p:spPr>
          <a:xfrm>
            <a:off x="2295276" y="4410072"/>
            <a:ext cx="763948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أجمع بالعد التصاعدي</a:t>
            </a:r>
            <a:endParaRPr lang="ar-SA" sz="7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29BA0338-B595-49C8-A504-04A230590C7F}"/>
              </a:ext>
            </a:extLst>
          </p:cNvPr>
          <p:cNvSpPr/>
          <p:nvPr/>
        </p:nvSpPr>
        <p:spPr>
          <a:xfrm>
            <a:off x="1442554" y="5294587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E89E3CE-D8FA-46E1-ABEC-27C0EB0AA3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610" y="2467213"/>
            <a:ext cx="1990348" cy="22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FB4A9BB-0B13-4C42-B487-AFD026C52E00}"/>
              </a:ext>
            </a:extLst>
          </p:cNvPr>
          <p:cNvSpPr/>
          <p:nvPr/>
        </p:nvSpPr>
        <p:spPr>
          <a:xfrm>
            <a:off x="625163" y="488096"/>
            <a:ext cx="10827324" cy="5976314"/>
          </a:xfrm>
          <a:custGeom>
            <a:avLst/>
            <a:gdLst>
              <a:gd name="connsiteX0" fmla="*/ 2890496 w 10827324"/>
              <a:gd name="connsiteY0" fmla="*/ 472 h 5976314"/>
              <a:gd name="connsiteX1" fmla="*/ 6911994 w 10827324"/>
              <a:gd name="connsiteY1" fmla="*/ 59953 h 5976314"/>
              <a:gd name="connsiteX2" fmla="*/ 7190573 w 10827324"/>
              <a:gd name="connsiteY2" fmla="*/ 63269 h 5976314"/>
              <a:gd name="connsiteX3" fmla="*/ 7871873 w 10827324"/>
              <a:gd name="connsiteY3" fmla="*/ 53795 h 5976314"/>
              <a:gd name="connsiteX4" fmla="*/ 8829208 w 10827324"/>
              <a:gd name="connsiteY4" fmla="*/ 45660 h 5976314"/>
              <a:gd name="connsiteX5" fmla="*/ 8817119 w 10827324"/>
              <a:gd name="connsiteY5" fmla="*/ 69993 h 5976314"/>
              <a:gd name="connsiteX6" fmla="*/ 8779333 w 10827324"/>
              <a:gd name="connsiteY6" fmla="*/ 272132 h 5976314"/>
              <a:gd name="connsiteX7" fmla="*/ 8953216 w 10827324"/>
              <a:gd name="connsiteY7" fmla="*/ 272133 h 5976314"/>
              <a:gd name="connsiteX8" fmla="*/ 9010000 w 10827324"/>
              <a:gd name="connsiteY8" fmla="*/ 71031 h 5976314"/>
              <a:gd name="connsiteX9" fmla="*/ 9030181 w 10827324"/>
              <a:gd name="connsiteY9" fmla="*/ 43952 h 5976314"/>
              <a:gd name="connsiteX10" fmla="*/ 9318305 w 10827324"/>
              <a:gd name="connsiteY10" fmla="*/ 41504 h 5976314"/>
              <a:gd name="connsiteX11" fmla="*/ 9643805 w 10827324"/>
              <a:gd name="connsiteY11" fmla="*/ 41955 h 5976314"/>
              <a:gd name="connsiteX12" fmla="*/ 9656167 w 10827324"/>
              <a:gd name="connsiteY12" fmla="*/ 57109 h 5976314"/>
              <a:gd name="connsiteX13" fmla="*/ 9712339 w 10827324"/>
              <a:gd name="connsiteY13" fmla="*/ 187073 h 5976314"/>
              <a:gd name="connsiteX14" fmla="*/ 9881910 w 10827324"/>
              <a:gd name="connsiteY14" fmla="*/ 148589 h 5976314"/>
              <a:gd name="connsiteX15" fmla="*/ 9849373 w 10827324"/>
              <a:gd name="connsiteY15" fmla="*/ 49180 h 5976314"/>
              <a:gd name="connsiteX16" fmla="*/ 9845560 w 10827324"/>
              <a:gd name="connsiteY16" fmla="*/ 42234 h 5976314"/>
              <a:gd name="connsiteX17" fmla="*/ 10783571 w 10827324"/>
              <a:gd name="connsiteY17" fmla="*/ 43532 h 5976314"/>
              <a:gd name="connsiteX18" fmla="*/ 10817861 w 10827324"/>
              <a:gd name="connsiteY18" fmla="*/ 3573616 h 5976314"/>
              <a:gd name="connsiteX19" fmla="*/ 10814073 w 10827324"/>
              <a:gd name="connsiteY19" fmla="*/ 3861937 h 5976314"/>
              <a:gd name="connsiteX20" fmla="*/ 10815870 w 10827324"/>
              <a:gd name="connsiteY20" fmla="*/ 4182344 h 5976314"/>
              <a:gd name="connsiteX21" fmla="*/ 10783571 w 10827324"/>
              <a:gd name="connsiteY21" fmla="*/ 5933969 h 5976314"/>
              <a:gd name="connsiteX22" fmla="*/ 10200299 w 10827324"/>
              <a:gd name="connsiteY22" fmla="*/ 5911620 h 5976314"/>
              <a:gd name="connsiteX23" fmla="*/ 9892056 w 10827324"/>
              <a:gd name="connsiteY23" fmla="*/ 5904099 h 5976314"/>
              <a:gd name="connsiteX24" fmla="*/ 9815774 w 10827324"/>
              <a:gd name="connsiteY24" fmla="*/ 5903231 h 5976314"/>
              <a:gd name="connsiteX25" fmla="*/ 2300092 w 10827324"/>
              <a:gd name="connsiteY25" fmla="*/ 5973694 h 5976314"/>
              <a:gd name="connsiteX26" fmla="*/ 2259709 w 10827324"/>
              <a:gd name="connsiteY26" fmla="*/ 5973381 h 5976314"/>
              <a:gd name="connsiteX27" fmla="*/ 1991409 w 10827324"/>
              <a:gd name="connsiteY27" fmla="*/ 5975262 h 5976314"/>
              <a:gd name="connsiteX28" fmla="*/ 34055 w 10827324"/>
              <a:gd name="connsiteY28" fmla="*/ 5933969 h 5976314"/>
              <a:gd name="connsiteX29" fmla="*/ 25274 w 10827324"/>
              <a:gd name="connsiteY29" fmla="*/ 5746645 h 5976314"/>
              <a:gd name="connsiteX30" fmla="*/ 21417 w 10827324"/>
              <a:gd name="connsiteY30" fmla="*/ 5644092 h 5976314"/>
              <a:gd name="connsiteX31" fmla="*/ 19221 w 10827324"/>
              <a:gd name="connsiteY31" fmla="*/ 5593730 h 5976314"/>
              <a:gd name="connsiteX32" fmla="*/ 134 w 10827324"/>
              <a:gd name="connsiteY32" fmla="*/ 4636461 h 5976314"/>
              <a:gd name="connsiteX33" fmla="*/ 795 w 10827324"/>
              <a:gd name="connsiteY33" fmla="*/ 4490343 h 5976314"/>
              <a:gd name="connsiteX34" fmla="*/ 0 w 10827324"/>
              <a:gd name="connsiteY34" fmla="*/ 4280414 h 5976314"/>
              <a:gd name="connsiteX35" fmla="*/ 38514 w 10827324"/>
              <a:gd name="connsiteY35" fmla="*/ 1491317 h 5976314"/>
              <a:gd name="connsiteX36" fmla="*/ 39852 w 10827324"/>
              <a:gd name="connsiteY36" fmla="*/ 1412780 h 5976314"/>
              <a:gd name="connsiteX37" fmla="*/ 40371 w 10827324"/>
              <a:gd name="connsiteY37" fmla="*/ 1278024 h 5976314"/>
              <a:gd name="connsiteX38" fmla="*/ 34055 w 10827324"/>
              <a:gd name="connsiteY38" fmla="*/ 43532 h 5976314"/>
              <a:gd name="connsiteX39" fmla="*/ 2890496 w 10827324"/>
              <a:gd name="connsiteY39" fmla="*/ 472 h 5976314"/>
              <a:gd name="connsiteX40" fmla="*/ 640110 w 10827324"/>
              <a:gd name="connsiteY40" fmla="*/ 830341 h 5976314"/>
              <a:gd name="connsiteX41" fmla="*/ 640110 w 10827324"/>
              <a:gd name="connsiteY41" fmla="*/ 5508667 h 5976314"/>
              <a:gd name="connsiteX42" fmla="*/ 10241310 w 10827324"/>
              <a:gd name="connsiteY42" fmla="*/ 5508667 h 5976314"/>
              <a:gd name="connsiteX43" fmla="*/ 10241310 w 10827324"/>
              <a:gd name="connsiteY43" fmla="*/ 830341 h 5976314"/>
              <a:gd name="connsiteX44" fmla="*/ 640110 w 10827324"/>
              <a:gd name="connsiteY44" fmla="*/ 830341 h 59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7324" h="5976314">
                <a:moveTo>
                  <a:pt x="2890496" y="472"/>
                </a:moveTo>
                <a:cubicBezTo>
                  <a:pt x="4276717" y="4850"/>
                  <a:pt x="5606849" y="38727"/>
                  <a:pt x="6911994" y="59953"/>
                </a:cubicBezTo>
                <a:lnTo>
                  <a:pt x="7190573" y="63269"/>
                </a:lnTo>
                <a:lnTo>
                  <a:pt x="7871873" y="53795"/>
                </a:lnTo>
                <a:lnTo>
                  <a:pt x="8829208" y="45660"/>
                </a:lnTo>
                <a:lnTo>
                  <a:pt x="8817119" y="69993"/>
                </a:lnTo>
                <a:cubicBezTo>
                  <a:pt x="8792682" y="132850"/>
                  <a:pt x="8779333" y="201073"/>
                  <a:pt x="8779333" y="272132"/>
                </a:cubicBezTo>
                <a:lnTo>
                  <a:pt x="8953216" y="272133"/>
                </a:lnTo>
                <a:cubicBezTo>
                  <a:pt x="8953216" y="198746"/>
                  <a:pt x="8973895" y="129754"/>
                  <a:pt x="9010000" y="71031"/>
                </a:cubicBezTo>
                <a:lnTo>
                  <a:pt x="9030181" y="43952"/>
                </a:lnTo>
                <a:lnTo>
                  <a:pt x="9318305" y="41504"/>
                </a:lnTo>
                <a:lnTo>
                  <a:pt x="9643805" y="41955"/>
                </a:lnTo>
                <a:lnTo>
                  <a:pt x="9656167" y="57109"/>
                </a:lnTo>
                <a:cubicBezTo>
                  <a:pt x="9682152" y="95590"/>
                  <a:pt x="9701511" y="139362"/>
                  <a:pt x="9712339" y="187073"/>
                </a:cubicBezTo>
                <a:lnTo>
                  <a:pt x="9881910" y="148589"/>
                </a:lnTo>
                <a:cubicBezTo>
                  <a:pt x="9874046" y="113941"/>
                  <a:pt x="9863086" y="80722"/>
                  <a:pt x="9849373" y="49180"/>
                </a:cubicBezTo>
                <a:lnTo>
                  <a:pt x="9845560" y="42234"/>
                </a:lnTo>
                <a:lnTo>
                  <a:pt x="10783571" y="43532"/>
                </a:lnTo>
                <a:cubicBezTo>
                  <a:pt x="10834875" y="910717"/>
                  <a:pt x="10833290" y="2228272"/>
                  <a:pt x="10817861" y="3573616"/>
                </a:cubicBezTo>
                <a:lnTo>
                  <a:pt x="10814073" y="3861937"/>
                </a:lnTo>
                <a:lnTo>
                  <a:pt x="10815870" y="4182344"/>
                </a:lnTo>
                <a:cubicBezTo>
                  <a:pt x="10816975" y="4758974"/>
                  <a:pt x="10808970" y="5350768"/>
                  <a:pt x="10783571" y="5933969"/>
                </a:cubicBezTo>
                <a:cubicBezTo>
                  <a:pt x="10601352" y="5924883"/>
                  <a:pt x="10406288" y="5917505"/>
                  <a:pt x="10200299" y="5911620"/>
                </a:cubicBezTo>
                <a:lnTo>
                  <a:pt x="9892056" y="5904099"/>
                </a:lnTo>
                <a:lnTo>
                  <a:pt x="9815774" y="5903231"/>
                </a:lnTo>
                <a:cubicBezTo>
                  <a:pt x="8111302" y="5889871"/>
                  <a:pt x="5067038" y="5984264"/>
                  <a:pt x="2300092" y="5973694"/>
                </a:cubicBezTo>
                <a:lnTo>
                  <a:pt x="2259709" y="5973381"/>
                </a:lnTo>
                <a:lnTo>
                  <a:pt x="1991409" y="5975262"/>
                </a:lnTo>
                <a:cubicBezTo>
                  <a:pt x="1135000" y="5979759"/>
                  <a:pt x="441601" y="5970553"/>
                  <a:pt x="34055" y="5933969"/>
                </a:cubicBezTo>
                <a:cubicBezTo>
                  <a:pt x="30872" y="5872769"/>
                  <a:pt x="27950" y="5810288"/>
                  <a:pt x="25274" y="5746645"/>
                </a:cubicBezTo>
                <a:lnTo>
                  <a:pt x="21417" y="5644092"/>
                </a:lnTo>
                <a:lnTo>
                  <a:pt x="19221" y="5593730"/>
                </a:lnTo>
                <a:cubicBezTo>
                  <a:pt x="6787" y="5260565"/>
                  <a:pt x="1271" y="4946836"/>
                  <a:pt x="134" y="4636461"/>
                </a:cubicBezTo>
                <a:lnTo>
                  <a:pt x="795" y="4490343"/>
                </a:lnTo>
                <a:lnTo>
                  <a:pt x="0" y="4280414"/>
                </a:lnTo>
                <a:cubicBezTo>
                  <a:pt x="289" y="3317848"/>
                  <a:pt x="24206" y="2300515"/>
                  <a:pt x="38514" y="1491317"/>
                </a:cubicBezTo>
                <a:lnTo>
                  <a:pt x="39852" y="1412780"/>
                </a:lnTo>
                <a:lnTo>
                  <a:pt x="40371" y="1278024"/>
                </a:lnTo>
                <a:cubicBezTo>
                  <a:pt x="41302" y="902670"/>
                  <a:pt x="39686" y="494275"/>
                  <a:pt x="34055" y="43532"/>
                </a:cubicBezTo>
                <a:cubicBezTo>
                  <a:pt x="1017274" y="7743"/>
                  <a:pt x="1966349" y="-2448"/>
                  <a:pt x="2890496" y="472"/>
                </a:cubicBezTo>
                <a:close/>
                <a:moveTo>
                  <a:pt x="640110" y="830341"/>
                </a:moveTo>
                <a:lnTo>
                  <a:pt x="640110" y="5508667"/>
                </a:lnTo>
                <a:lnTo>
                  <a:pt x="10241310" y="5508667"/>
                </a:lnTo>
                <a:lnTo>
                  <a:pt x="10241310" y="830341"/>
                </a:lnTo>
                <a:lnTo>
                  <a:pt x="640110" y="83034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5181AE6-168B-4EB6-B008-4C506D4C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513" y="4193827"/>
            <a:ext cx="2351717" cy="3326782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A2404678-A761-478B-89F2-6DA314C46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0779" y="4354212"/>
            <a:ext cx="1491708" cy="211019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50D4F3E-0C81-4F22-A17D-EE95EFD45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54" y="1412211"/>
            <a:ext cx="1302497" cy="104199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C155AE7-F36D-4AFC-A7F0-F4160F15ABB2}"/>
              </a:ext>
            </a:extLst>
          </p:cNvPr>
          <p:cNvSpPr txBox="1"/>
          <p:nvPr/>
        </p:nvSpPr>
        <p:spPr>
          <a:xfrm>
            <a:off x="2478157" y="546409"/>
            <a:ext cx="675629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الفرق بين التصاعدي و التنازلي</a:t>
            </a:r>
            <a:endParaRPr lang="ar-SA" sz="3200" dirty="0">
              <a:solidFill>
                <a:schemeClr val="accent4">
                  <a:lumMod val="50000"/>
                </a:schemeClr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C34BB36-67E6-4B2B-B6AA-8B54541688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2" r="10910" b="23278"/>
          <a:stretch/>
        </p:blipFill>
        <p:spPr>
          <a:xfrm>
            <a:off x="6857239" y="1884723"/>
            <a:ext cx="3669640" cy="282657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0C88B99-5E2A-44F9-96CB-BBAED04CD8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6306" y="3298012"/>
            <a:ext cx="1194541" cy="145951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53FCD73-93B2-4D1C-A902-A96848B6B2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0302" flipV="1">
            <a:off x="7651279" y="2353634"/>
            <a:ext cx="461483" cy="1060074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D31909DE-269C-4DB9-8355-7499AB2AE1C2}"/>
              </a:ext>
            </a:extLst>
          </p:cNvPr>
          <p:cNvSpPr/>
          <p:nvPr/>
        </p:nvSpPr>
        <p:spPr>
          <a:xfrm>
            <a:off x="8244465" y="3639545"/>
            <a:ext cx="1837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تصاعدي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1510EA1D-5251-41A5-AED5-9DEE6F19A2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2" r="10910" b="23278"/>
          <a:stretch/>
        </p:blipFill>
        <p:spPr>
          <a:xfrm>
            <a:off x="1986864" y="2780537"/>
            <a:ext cx="3669640" cy="282657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E413EB6-9A15-45EC-9970-4401E31947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377307" y="1531682"/>
            <a:ext cx="1194541" cy="145951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70D2A82-6793-43BB-B2A4-762DC0DCDF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15739" flipV="1">
            <a:off x="3445543" y="2552149"/>
            <a:ext cx="461483" cy="1060074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EB928933-47B0-4867-811E-B95410F102DB}"/>
              </a:ext>
            </a:extLst>
          </p:cNvPr>
          <p:cNvSpPr/>
          <p:nvPr/>
        </p:nvSpPr>
        <p:spPr>
          <a:xfrm>
            <a:off x="3776691" y="4485981"/>
            <a:ext cx="1135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تنازلي</a:t>
            </a:r>
          </a:p>
        </p:txBody>
      </p:sp>
    </p:spTree>
    <p:extLst>
      <p:ext uri="{BB962C8B-B14F-4D97-AF65-F5344CB8AC3E}">
        <p14:creationId xmlns:p14="http://schemas.microsoft.com/office/powerpoint/2010/main" val="229128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FB4A9BB-0B13-4C42-B487-AFD026C52E00}"/>
              </a:ext>
            </a:extLst>
          </p:cNvPr>
          <p:cNvSpPr/>
          <p:nvPr/>
        </p:nvSpPr>
        <p:spPr>
          <a:xfrm>
            <a:off x="625163" y="488096"/>
            <a:ext cx="10827324" cy="5976314"/>
          </a:xfrm>
          <a:custGeom>
            <a:avLst/>
            <a:gdLst>
              <a:gd name="connsiteX0" fmla="*/ 2890496 w 10827324"/>
              <a:gd name="connsiteY0" fmla="*/ 472 h 5976314"/>
              <a:gd name="connsiteX1" fmla="*/ 6911994 w 10827324"/>
              <a:gd name="connsiteY1" fmla="*/ 59953 h 5976314"/>
              <a:gd name="connsiteX2" fmla="*/ 7190573 w 10827324"/>
              <a:gd name="connsiteY2" fmla="*/ 63269 h 5976314"/>
              <a:gd name="connsiteX3" fmla="*/ 7871873 w 10827324"/>
              <a:gd name="connsiteY3" fmla="*/ 53795 h 5976314"/>
              <a:gd name="connsiteX4" fmla="*/ 8829208 w 10827324"/>
              <a:gd name="connsiteY4" fmla="*/ 45660 h 5976314"/>
              <a:gd name="connsiteX5" fmla="*/ 8817119 w 10827324"/>
              <a:gd name="connsiteY5" fmla="*/ 69993 h 5976314"/>
              <a:gd name="connsiteX6" fmla="*/ 8779333 w 10827324"/>
              <a:gd name="connsiteY6" fmla="*/ 272132 h 5976314"/>
              <a:gd name="connsiteX7" fmla="*/ 8953216 w 10827324"/>
              <a:gd name="connsiteY7" fmla="*/ 272133 h 5976314"/>
              <a:gd name="connsiteX8" fmla="*/ 9010000 w 10827324"/>
              <a:gd name="connsiteY8" fmla="*/ 71031 h 5976314"/>
              <a:gd name="connsiteX9" fmla="*/ 9030181 w 10827324"/>
              <a:gd name="connsiteY9" fmla="*/ 43952 h 5976314"/>
              <a:gd name="connsiteX10" fmla="*/ 9318305 w 10827324"/>
              <a:gd name="connsiteY10" fmla="*/ 41504 h 5976314"/>
              <a:gd name="connsiteX11" fmla="*/ 9643805 w 10827324"/>
              <a:gd name="connsiteY11" fmla="*/ 41955 h 5976314"/>
              <a:gd name="connsiteX12" fmla="*/ 9656167 w 10827324"/>
              <a:gd name="connsiteY12" fmla="*/ 57109 h 5976314"/>
              <a:gd name="connsiteX13" fmla="*/ 9712339 w 10827324"/>
              <a:gd name="connsiteY13" fmla="*/ 187073 h 5976314"/>
              <a:gd name="connsiteX14" fmla="*/ 9881910 w 10827324"/>
              <a:gd name="connsiteY14" fmla="*/ 148589 h 5976314"/>
              <a:gd name="connsiteX15" fmla="*/ 9849373 w 10827324"/>
              <a:gd name="connsiteY15" fmla="*/ 49180 h 5976314"/>
              <a:gd name="connsiteX16" fmla="*/ 9845560 w 10827324"/>
              <a:gd name="connsiteY16" fmla="*/ 42234 h 5976314"/>
              <a:gd name="connsiteX17" fmla="*/ 10783571 w 10827324"/>
              <a:gd name="connsiteY17" fmla="*/ 43532 h 5976314"/>
              <a:gd name="connsiteX18" fmla="*/ 10817861 w 10827324"/>
              <a:gd name="connsiteY18" fmla="*/ 3573616 h 5976314"/>
              <a:gd name="connsiteX19" fmla="*/ 10814073 w 10827324"/>
              <a:gd name="connsiteY19" fmla="*/ 3861937 h 5976314"/>
              <a:gd name="connsiteX20" fmla="*/ 10815870 w 10827324"/>
              <a:gd name="connsiteY20" fmla="*/ 4182344 h 5976314"/>
              <a:gd name="connsiteX21" fmla="*/ 10783571 w 10827324"/>
              <a:gd name="connsiteY21" fmla="*/ 5933969 h 5976314"/>
              <a:gd name="connsiteX22" fmla="*/ 10200299 w 10827324"/>
              <a:gd name="connsiteY22" fmla="*/ 5911620 h 5976314"/>
              <a:gd name="connsiteX23" fmla="*/ 9892056 w 10827324"/>
              <a:gd name="connsiteY23" fmla="*/ 5904099 h 5976314"/>
              <a:gd name="connsiteX24" fmla="*/ 9815774 w 10827324"/>
              <a:gd name="connsiteY24" fmla="*/ 5903231 h 5976314"/>
              <a:gd name="connsiteX25" fmla="*/ 2300092 w 10827324"/>
              <a:gd name="connsiteY25" fmla="*/ 5973694 h 5976314"/>
              <a:gd name="connsiteX26" fmla="*/ 2259709 w 10827324"/>
              <a:gd name="connsiteY26" fmla="*/ 5973381 h 5976314"/>
              <a:gd name="connsiteX27" fmla="*/ 1991409 w 10827324"/>
              <a:gd name="connsiteY27" fmla="*/ 5975262 h 5976314"/>
              <a:gd name="connsiteX28" fmla="*/ 34055 w 10827324"/>
              <a:gd name="connsiteY28" fmla="*/ 5933969 h 5976314"/>
              <a:gd name="connsiteX29" fmla="*/ 25274 w 10827324"/>
              <a:gd name="connsiteY29" fmla="*/ 5746645 h 5976314"/>
              <a:gd name="connsiteX30" fmla="*/ 21417 w 10827324"/>
              <a:gd name="connsiteY30" fmla="*/ 5644092 h 5976314"/>
              <a:gd name="connsiteX31" fmla="*/ 19221 w 10827324"/>
              <a:gd name="connsiteY31" fmla="*/ 5593730 h 5976314"/>
              <a:gd name="connsiteX32" fmla="*/ 134 w 10827324"/>
              <a:gd name="connsiteY32" fmla="*/ 4636461 h 5976314"/>
              <a:gd name="connsiteX33" fmla="*/ 795 w 10827324"/>
              <a:gd name="connsiteY33" fmla="*/ 4490343 h 5976314"/>
              <a:gd name="connsiteX34" fmla="*/ 0 w 10827324"/>
              <a:gd name="connsiteY34" fmla="*/ 4280414 h 5976314"/>
              <a:gd name="connsiteX35" fmla="*/ 38514 w 10827324"/>
              <a:gd name="connsiteY35" fmla="*/ 1491317 h 5976314"/>
              <a:gd name="connsiteX36" fmla="*/ 39852 w 10827324"/>
              <a:gd name="connsiteY36" fmla="*/ 1412780 h 5976314"/>
              <a:gd name="connsiteX37" fmla="*/ 40371 w 10827324"/>
              <a:gd name="connsiteY37" fmla="*/ 1278024 h 5976314"/>
              <a:gd name="connsiteX38" fmla="*/ 34055 w 10827324"/>
              <a:gd name="connsiteY38" fmla="*/ 43532 h 5976314"/>
              <a:gd name="connsiteX39" fmla="*/ 2890496 w 10827324"/>
              <a:gd name="connsiteY39" fmla="*/ 472 h 5976314"/>
              <a:gd name="connsiteX40" fmla="*/ 640110 w 10827324"/>
              <a:gd name="connsiteY40" fmla="*/ 830341 h 5976314"/>
              <a:gd name="connsiteX41" fmla="*/ 640110 w 10827324"/>
              <a:gd name="connsiteY41" fmla="*/ 5508667 h 5976314"/>
              <a:gd name="connsiteX42" fmla="*/ 10241310 w 10827324"/>
              <a:gd name="connsiteY42" fmla="*/ 5508667 h 5976314"/>
              <a:gd name="connsiteX43" fmla="*/ 10241310 w 10827324"/>
              <a:gd name="connsiteY43" fmla="*/ 830341 h 5976314"/>
              <a:gd name="connsiteX44" fmla="*/ 640110 w 10827324"/>
              <a:gd name="connsiteY44" fmla="*/ 830341 h 59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7324" h="5976314">
                <a:moveTo>
                  <a:pt x="2890496" y="472"/>
                </a:moveTo>
                <a:cubicBezTo>
                  <a:pt x="4276717" y="4850"/>
                  <a:pt x="5606849" y="38727"/>
                  <a:pt x="6911994" y="59953"/>
                </a:cubicBezTo>
                <a:lnTo>
                  <a:pt x="7190573" y="63269"/>
                </a:lnTo>
                <a:lnTo>
                  <a:pt x="7871873" y="53795"/>
                </a:lnTo>
                <a:lnTo>
                  <a:pt x="8829208" y="45660"/>
                </a:lnTo>
                <a:lnTo>
                  <a:pt x="8817119" y="69993"/>
                </a:lnTo>
                <a:cubicBezTo>
                  <a:pt x="8792682" y="132850"/>
                  <a:pt x="8779333" y="201073"/>
                  <a:pt x="8779333" y="272132"/>
                </a:cubicBezTo>
                <a:lnTo>
                  <a:pt x="8953216" y="272133"/>
                </a:lnTo>
                <a:cubicBezTo>
                  <a:pt x="8953216" y="198746"/>
                  <a:pt x="8973895" y="129754"/>
                  <a:pt x="9010000" y="71031"/>
                </a:cubicBezTo>
                <a:lnTo>
                  <a:pt x="9030181" y="43952"/>
                </a:lnTo>
                <a:lnTo>
                  <a:pt x="9318305" y="41504"/>
                </a:lnTo>
                <a:lnTo>
                  <a:pt x="9643805" y="41955"/>
                </a:lnTo>
                <a:lnTo>
                  <a:pt x="9656167" y="57109"/>
                </a:lnTo>
                <a:cubicBezTo>
                  <a:pt x="9682152" y="95590"/>
                  <a:pt x="9701511" y="139362"/>
                  <a:pt x="9712339" y="187073"/>
                </a:cubicBezTo>
                <a:lnTo>
                  <a:pt x="9881910" y="148589"/>
                </a:lnTo>
                <a:cubicBezTo>
                  <a:pt x="9874046" y="113941"/>
                  <a:pt x="9863086" y="80722"/>
                  <a:pt x="9849373" y="49180"/>
                </a:cubicBezTo>
                <a:lnTo>
                  <a:pt x="9845560" y="42234"/>
                </a:lnTo>
                <a:lnTo>
                  <a:pt x="10783571" y="43532"/>
                </a:lnTo>
                <a:cubicBezTo>
                  <a:pt x="10834875" y="910717"/>
                  <a:pt x="10833290" y="2228272"/>
                  <a:pt x="10817861" y="3573616"/>
                </a:cubicBezTo>
                <a:lnTo>
                  <a:pt x="10814073" y="3861937"/>
                </a:lnTo>
                <a:lnTo>
                  <a:pt x="10815870" y="4182344"/>
                </a:lnTo>
                <a:cubicBezTo>
                  <a:pt x="10816975" y="4758974"/>
                  <a:pt x="10808970" y="5350768"/>
                  <a:pt x="10783571" y="5933969"/>
                </a:cubicBezTo>
                <a:cubicBezTo>
                  <a:pt x="10601352" y="5924883"/>
                  <a:pt x="10406288" y="5917505"/>
                  <a:pt x="10200299" y="5911620"/>
                </a:cubicBezTo>
                <a:lnTo>
                  <a:pt x="9892056" y="5904099"/>
                </a:lnTo>
                <a:lnTo>
                  <a:pt x="9815774" y="5903231"/>
                </a:lnTo>
                <a:cubicBezTo>
                  <a:pt x="8111302" y="5889871"/>
                  <a:pt x="5067038" y="5984264"/>
                  <a:pt x="2300092" y="5973694"/>
                </a:cubicBezTo>
                <a:lnTo>
                  <a:pt x="2259709" y="5973381"/>
                </a:lnTo>
                <a:lnTo>
                  <a:pt x="1991409" y="5975262"/>
                </a:lnTo>
                <a:cubicBezTo>
                  <a:pt x="1135000" y="5979759"/>
                  <a:pt x="441601" y="5970553"/>
                  <a:pt x="34055" y="5933969"/>
                </a:cubicBezTo>
                <a:cubicBezTo>
                  <a:pt x="30872" y="5872769"/>
                  <a:pt x="27950" y="5810288"/>
                  <a:pt x="25274" y="5746645"/>
                </a:cubicBezTo>
                <a:lnTo>
                  <a:pt x="21417" y="5644092"/>
                </a:lnTo>
                <a:lnTo>
                  <a:pt x="19221" y="5593730"/>
                </a:lnTo>
                <a:cubicBezTo>
                  <a:pt x="6787" y="5260565"/>
                  <a:pt x="1271" y="4946836"/>
                  <a:pt x="134" y="4636461"/>
                </a:cubicBezTo>
                <a:lnTo>
                  <a:pt x="795" y="4490343"/>
                </a:lnTo>
                <a:lnTo>
                  <a:pt x="0" y="4280414"/>
                </a:lnTo>
                <a:cubicBezTo>
                  <a:pt x="289" y="3317848"/>
                  <a:pt x="24206" y="2300515"/>
                  <a:pt x="38514" y="1491317"/>
                </a:cubicBezTo>
                <a:lnTo>
                  <a:pt x="39852" y="1412780"/>
                </a:lnTo>
                <a:lnTo>
                  <a:pt x="40371" y="1278024"/>
                </a:lnTo>
                <a:cubicBezTo>
                  <a:pt x="41302" y="902670"/>
                  <a:pt x="39686" y="494275"/>
                  <a:pt x="34055" y="43532"/>
                </a:cubicBezTo>
                <a:cubicBezTo>
                  <a:pt x="1017274" y="7743"/>
                  <a:pt x="1966349" y="-2448"/>
                  <a:pt x="2890496" y="472"/>
                </a:cubicBezTo>
                <a:close/>
                <a:moveTo>
                  <a:pt x="640110" y="830341"/>
                </a:moveTo>
                <a:lnTo>
                  <a:pt x="640110" y="5508667"/>
                </a:lnTo>
                <a:lnTo>
                  <a:pt x="10241310" y="5508667"/>
                </a:lnTo>
                <a:lnTo>
                  <a:pt x="10241310" y="830341"/>
                </a:lnTo>
                <a:lnTo>
                  <a:pt x="640110" y="83034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5181AE6-168B-4EB6-B008-4C506D4C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6522" y="4193826"/>
            <a:ext cx="2351717" cy="3326782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3B8B2786-8BE0-4299-AE1D-34ED193B2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54" y="1412211"/>
            <a:ext cx="1302497" cy="1041998"/>
          </a:xfrm>
          <a:prstGeom prst="rect">
            <a:avLst/>
          </a:prstGeom>
        </p:spPr>
      </p:pic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5DF94BA-D534-47B3-8BF7-DBBEC81E11E5}"/>
              </a:ext>
            </a:extLst>
          </p:cNvPr>
          <p:cNvSpPr txBox="1"/>
          <p:nvPr/>
        </p:nvSpPr>
        <p:spPr>
          <a:xfrm>
            <a:off x="6038825" y="642770"/>
            <a:ext cx="132001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dirty="0">
                <a:solidFill>
                  <a:srgbClr val="7A8C8E">
                    <a:lumMod val="50000"/>
                  </a:srgb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أستعد </a:t>
            </a:r>
            <a:endParaRPr kumimoji="0" lang="ar-SA" sz="4400" b="0" i="0" u="none" strike="noStrike" kern="1200" cap="none" spc="0" normalizeH="0" baseline="0" noProof="0" dirty="0">
              <a:ln>
                <a:noFill/>
              </a:ln>
              <a:solidFill>
                <a:srgbClr val="7A8C8E">
                  <a:lumMod val="50000"/>
                </a:srgbClr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8B22FA3-C037-4E53-AE13-217F3F459A25}"/>
              </a:ext>
            </a:extLst>
          </p:cNvPr>
          <p:cNvSpPr/>
          <p:nvPr/>
        </p:nvSpPr>
        <p:spPr>
          <a:xfrm>
            <a:off x="4610592" y="1305293"/>
            <a:ext cx="4240695" cy="104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26 + 3 </a:t>
            </a:r>
          </a:p>
        </p:txBody>
      </p:sp>
      <p:pic>
        <p:nvPicPr>
          <p:cNvPr id="4" name="صورة 3" descr="صورة تحتوي على صورة ظلية&#10;&#10;تم إنشاء الوصف تلقائياً">
            <a:extLst>
              <a:ext uri="{FF2B5EF4-FFF2-40B4-BE49-F238E27FC236}">
                <a16:creationId xmlns:a16="http://schemas.microsoft.com/office/drawing/2014/main" id="{16507344-033B-4488-A871-76CD3ECC6F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8" b="38848"/>
          <a:stretch/>
        </p:blipFill>
        <p:spPr>
          <a:xfrm>
            <a:off x="8174277" y="2004315"/>
            <a:ext cx="2733758" cy="1041999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CCE384C0-27C9-422A-8E4A-D63202D352C5}"/>
              </a:ext>
            </a:extLst>
          </p:cNvPr>
          <p:cNvSpPr/>
          <p:nvPr/>
        </p:nvSpPr>
        <p:spPr>
          <a:xfrm>
            <a:off x="8556884" y="1967816"/>
            <a:ext cx="2159944" cy="104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نبدأ بالآحاد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267180E2-2288-4691-B731-7550465901C8}"/>
              </a:ext>
            </a:extLst>
          </p:cNvPr>
          <p:cNvSpPr/>
          <p:nvPr/>
        </p:nvSpPr>
        <p:spPr>
          <a:xfrm>
            <a:off x="5860977" y="1510227"/>
            <a:ext cx="316175" cy="508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EFE0DBF4-586A-4026-BE76-BCA47BE68BF0}"/>
              </a:ext>
            </a:extLst>
          </p:cNvPr>
          <p:cNvSpPr/>
          <p:nvPr/>
        </p:nvSpPr>
        <p:spPr>
          <a:xfrm>
            <a:off x="4708513" y="1482913"/>
            <a:ext cx="316175" cy="508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 descr="صورة تحتوي على صورة ظلية&#10;&#10;تم إنشاء الوصف تلقائياً">
            <a:extLst>
              <a:ext uri="{FF2B5EF4-FFF2-40B4-BE49-F238E27FC236}">
                <a16:creationId xmlns:a16="http://schemas.microsoft.com/office/drawing/2014/main" id="{3553EFBA-FE56-4858-B3D9-FF930476DC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8" b="38848"/>
          <a:stretch/>
        </p:blipFill>
        <p:spPr>
          <a:xfrm>
            <a:off x="8174277" y="2855590"/>
            <a:ext cx="2733758" cy="1041999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540B0ADC-2AEC-4D64-9D90-6898FF0DBAEC}"/>
              </a:ext>
            </a:extLst>
          </p:cNvPr>
          <p:cNvSpPr/>
          <p:nvPr/>
        </p:nvSpPr>
        <p:spPr>
          <a:xfrm>
            <a:off x="8556884" y="2819091"/>
            <a:ext cx="2159944" cy="104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نجمعهم</a:t>
            </a:r>
          </a:p>
        </p:txBody>
      </p:sp>
      <p:cxnSp>
        <p:nvCxnSpPr>
          <p:cNvPr id="8" name="موصل: على شكل مرفق 7">
            <a:extLst>
              <a:ext uri="{FF2B5EF4-FFF2-40B4-BE49-F238E27FC236}">
                <a16:creationId xmlns:a16="http://schemas.microsoft.com/office/drawing/2014/main" id="{77408384-718F-441A-A983-8241C5C8B69D}"/>
              </a:ext>
            </a:extLst>
          </p:cNvPr>
          <p:cNvCxnSpPr/>
          <p:nvPr/>
        </p:nvCxnSpPr>
        <p:spPr>
          <a:xfrm rot="5400000">
            <a:off x="4974931" y="2695602"/>
            <a:ext cx="1721092" cy="367177"/>
          </a:xfrm>
          <a:prstGeom prst="bentConnector3">
            <a:avLst>
              <a:gd name="adj1" fmla="val 7002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موصل: على شكل مرفق 17">
            <a:extLst>
              <a:ext uri="{FF2B5EF4-FFF2-40B4-BE49-F238E27FC236}">
                <a16:creationId xmlns:a16="http://schemas.microsoft.com/office/drawing/2014/main" id="{1FD350CD-11D4-4ECC-BC72-00631C79E493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67897" y="2610627"/>
            <a:ext cx="1748407" cy="509811"/>
          </a:xfrm>
          <a:prstGeom prst="bentConnector3">
            <a:avLst>
              <a:gd name="adj1" fmla="val 7046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B4C8D650-4CB5-4BF8-9367-73DBA7C851C8}"/>
              </a:ext>
            </a:extLst>
          </p:cNvPr>
          <p:cNvSpPr/>
          <p:nvPr/>
        </p:nvSpPr>
        <p:spPr>
          <a:xfrm>
            <a:off x="5130893" y="3739736"/>
            <a:ext cx="809785" cy="84821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F6F7CFD-A975-4835-9A76-85D9E5D020D2}"/>
              </a:ext>
            </a:extLst>
          </p:cNvPr>
          <p:cNvSpPr/>
          <p:nvPr/>
        </p:nvSpPr>
        <p:spPr>
          <a:xfrm>
            <a:off x="5522533" y="1510227"/>
            <a:ext cx="316175" cy="50841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 descr="صورة تحتوي على صورة ظلية&#10;&#10;تم إنشاء الوصف تلقائياً">
            <a:extLst>
              <a:ext uri="{FF2B5EF4-FFF2-40B4-BE49-F238E27FC236}">
                <a16:creationId xmlns:a16="http://schemas.microsoft.com/office/drawing/2014/main" id="{E64596DC-4E64-4570-A278-22160AFF8C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8" b="38848"/>
          <a:stretch/>
        </p:blipFill>
        <p:spPr>
          <a:xfrm>
            <a:off x="6067999" y="3739735"/>
            <a:ext cx="2733758" cy="1041999"/>
          </a:xfrm>
          <a:prstGeom prst="rect">
            <a:avLst/>
          </a:prstGeom>
        </p:spPr>
      </p:pic>
      <p:sp>
        <p:nvSpPr>
          <p:cNvPr id="28" name="مستطيل 27">
            <a:extLst>
              <a:ext uri="{FF2B5EF4-FFF2-40B4-BE49-F238E27FC236}">
                <a16:creationId xmlns:a16="http://schemas.microsoft.com/office/drawing/2014/main" id="{363F8F8D-9797-4A1C-AB6C-B0FFC7842BD8}"/>
              </a:ext>
            </a:extLst>
          </p:cNvPr>
          <p:cNvSpPr/>
          <p:nvPr/>
        </p:nvSpPr>
        <p:spPr>
          <a:xfrm>
            <a:off x="6450606" y="3703236"/>
            <a:ext cx="2159944" cy="104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ننظر إلى منزلة العشرات </a:t>
            </a: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A2404678-A761-478B-89F2-6DA314C46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0779" y="4354212"/>
            <a:ext cx="1491708" cy="2110198"/>
          </a:xfrm>
          <a:prstGeom prst="rect">
            <a:avLst/>
          </a:prstGeom>
        </p:spPr>
      </p:pic>
      <p:pic>
        <p:nvPicPr>
          <p:cNvPr id="29" name="صورة 28" descr="صورة تحتوي على صورة ظلية&#10;&#10;تم إنشاء الوصف تلقائياً">
            <a:extLst>
              <a:ext uri="{FF2B5EF4-FFF2-40B4-BE49-F238E27FC236}">
                <a16:creationId xmlns:a16="http://schemas.microsoft.com/office/drawing/2014/main" id="{7D37F37A-2267-41B5-A04F-F570EB8CEF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8" b="38848"/>
          <a:stretch/>
        </p:blipFill>
        <p:spPr>
          <a:xfrm>
            <a:off x="6106365" y="4613581"/>
            <a:ext cx="2733758" cy="1041999"/>
          </a:xfrm>
          <a:prstGeom prst="rect">
            <a:avLst/>
          </a:prstGeom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31CE746E-925C-40CD-A2AD-5B20E1166B31}"/>
              </a:ext>
            </a:extLst>
          </p:cNvPr>
          <p:cNvSpPr/>
          <p:nvPr/>
        </p:nvSpPr>
        <p:spPr>
          <a:xfrm>
            <a:off x="6488972" y="4577082"/>
            <a:ext cx="2159944" cy="104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نجمعهم</a:t>
            </a:r>
          </a:p>
        </p:txBody>
      </p:sp>
      <p:cxnSp>
        <p:nvCxnSpPr>
          <p:cNvPr id="23" name="رابط كسهم مستقيم 22">
            <a:extLst>
              <a:ext uri="{FF2B5EF4-FFF2-40B4-BE49-F238E27FC236}">
                <a16:creationId xmlns:a16="http://schemas.microsoft.com/office/drawing/2014/main" id="{2C017D26-4CAC-4351-8547-66F35B3DB977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4738249" y="2018644"/>
            <a:ext cx="942372" cy="170875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9D500125-FA2F-47A1-8052-7D7B499A76A3}"/>
              </a:ext>
            </a:extLst>
          </p:cNvPr>
          <p:cNvSpPr/>
          <p:nvPr/>
        </p:nvSpPr>
        <p:spPr>
          <a:xfrm>
            <a:off x="4262437" y="3739735"/>
            <a:ext cx="809785" cy="848211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D5257A5E-F75B-453E-AEA3-E381C55952B4}"/>
              </a:ext>
            </a:extLst>
          </p:cNvPr>
          <p:cNvSpPr/>
          <p:nvPr/>
        </p:nvSpPr>
        <p:spPr>
          <a:xfrm>
            <a:off x="1442554" y="5294587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41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2" grpId="0" animBg="1"/>
      <p:bldP spid="14" grpId="0"/>
      <p:bldP spid="20" grpId="0" animBg="1"/>
      <p:bldP spid="21" grpId="0" animBg="1"/>
      <p:bldP spid="28" grpId="0"/>
      <p:bldP spid="30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FB4A9BB-0B13-4C42-B487-AFD026C52E00}"/>
              </a:ext>
            </a:extLst>
          </p:cNvPr>
          <p:cNvSpPr/>
          <p:nvPr/>
        </p:nvSpPr>
        <p:spPr>
          <a:xfrm>
            <a:off x="625163" y="488096"/>
            <a:ext cx="10827324" cy="5976314"/>
          </a:xfrm>
          <a:custGeom>
            <a:avLst/>
            <a:gdLst>
              <a:gd name="connsiteX0" fmla="*/ 2890496 w 10827324"/>
              <a:gd name="connsiteY0" fmla="*/ 472 h 5976314"/>
              <a:gd name="connsiteX1" fmla="*/ 6911994 w 10827324"/>
              <a:gd name="connsiteY1" fmla="*/ 59953 h 5976314"/>
              <a:gd name="connsiteX2" fmla="*/ 7190573 w 10827324"/>
              <a:gd name="connsiteY2" fmla="*/ 63269 h 5976314"/>
              <a:gd name="connsiteX3" fmla="*/ 7871873 w 10827324"/>
              <a:gd name="connsiteY3" fmla="*/ 53795 h 5976314"/>
              <a:gd name="connsiteX4" fmla="*/ 8829208 w 10827324"/>
              <a:gd name="connsiteY4" fmla="*/ 45660 h 5976314"/>
              <a:gd name="connsiteX5" fmla="*/ 8817119 w 10827324"/>
              <a:gd name="connsiteY5" fmla="*/ 69993 h 5976314"/>
              <a:gd name="connsiteX6" fmla="*/ 8779333 w 10827324"/>
              <a:gd name="connsiteY6" fmla="*/ 272132 h 5976314"/>
              <a:gd name="connsiteX7" fmla="*/ 8953216 w 10827324"/>
              <a:gd name="connsiteY7" fmla="*/ 272133 h 5976314"/>
              <a:gd name="connsiteX8" fmla="*/ 9010000 w 10827324"/>
              <a:gd name="connsiteY8" fmla="*/ 71031 h 5976314"/>
              <a:gd name="connsiteX9" fmla="*/ 9030181 w 10827324"/>
              <a:gd name="connsiteY9" fmla="*/ 43952 h 5976314"/>
              <a:gd name="connsiteX10" fmla="*/ 9318305 w 10827324"/>
              <a:gd name="connsiteY10" fmla="*/ 41504 h 5976314"/>
              <a:gd name="connsiteX11" fmla="*/ 9643805 w 10827324"/>
              <a:gd name="connsiteY11" fmla="*/ 41955 h 5976314"/>
              <a:gd name="connsiteX12" fmla="*/ 9656167 w 10827324"/>
              <a:gd name="connsiteY12" fmla="*/ 57109 h 5976314"/>
              <a:gd name="connsiteX13" fmla="*/ 9712339 w 10827324"/>
              <a:gd name="connsiteY13" fmla="*/ 187073 h 5976314"/>
              <a:gd name="connsiteX14" fmla="*/ 9881910 w 10827324"/>
              <a:gd name="connsiteY14" fmla="*/ 148589 h 5976314"/>
              <a:gd name="connsiteX15" fmla="*/ 9849373 w 10827324"/>
              <a:gd name="connsiteY15" fmla="*/ 49180 h 5976314"/>
              <a:gd name="connsiteX16" fmla="*/ 9845560 w 10827324"/>
              <a:gd name="connsiteY16" fmla="*/ 42234 h 5976314"/>
              <a:gd name="connsiteX17" fmla="*/ 10783571 w 10827324"/>
              <a:gd name="connsiteY17" fmla="*/ 43532 h 5976314"/>
              <a:gd name="connsiteX18" fmla="*/ 10817861 w 10827324"/>
              <a:gd name="connsiteY18" fmla="*/ 3573616 h 5976314"/>
              <a:gd name="connsiteX19" fmla="*/ 10814073 w 10827324"/>
              <a:gd name="connsiteY19" fmla="*/ 3861937 h 5976314"/>
              <a:gd name="connsiteX20" fmla="*/ 10815870 w 10827324"/>
              <a:gd name="connsiteY20" fmla="*/ 4182344 h 5976314"/>
              <a:gd name="connsiteX21" fmla="*/ 10783571 w 10827324"/>
              <a:gd name="connsiteY21" fmla="*/ 5933969 h 5976314"/>
              <a:gd name="connsiteX22" fmla="*/ 10200299 w 10827324"/>
              <a:gd name="connsiteY22" fmla="*/ 5911620 h 5976314"/>
              <a:gd name="connsiteX23" fmla="*/ 9892056 w 10827324"/>
              <a:gd name="connsiteY23" fmla="*/ 5904099 h 5976314"/>
              <a:gd name="connsiteX24" fmla="*/ 9815774 w 10827324"/>
              <a:gd name="connsiteY24" fmla="*/ 5903231 h 5976314"/>
              <a:gd name="connsiteX25" fmla="*/ 2300092 w 10827324"/>
              <a:gd name="connsiteY25" fmla="*/ 5973694 h 5976314"/>
              <a:gd name="connsiteX26" fmla="*/ 2259709 w 10827324"/>
              <a:gd name="connsiteY26" fmla="*/ 5973381 h 5976314"/>
              <a:gd name="connsiteX27" fmla="*/ 1991409 w 10827324"/>
              <a:gd name="connsiteY27" fmla="*/ 5975262 h 5976314"/>
              <a:gd name="connsiteX28" fmla="*/ 34055 w 10827324"/>
              <a:gd name="connsiteY28" fmla="*/ 5933969 h 5976314"/>
              <a:gd name="connsiteX29" fmla="*/ 25274 w 10827324"/>
              <a:gd name="connsiteY29" fmla="*/ 5746645 h 5976314"/>
              <a:gd name="connsiteX30" fmla="*/ 21417 w 10827324"/>
              <a:gd name="connsiteY30" fmla="*/ 5644092 h 5976314"/>
              <a:gd name="connsiteX31" fmla="*/ 19221 w 10827324"/>
              <a:gd name="connsiteY31" fmla="*/ 5593730 h 5976314"/>
              <a:gd name="connsiteX32" fmla="*/ 134 w 10827324"/>
              <a:gd name="connsiteY32" fmla="*/ 4636461 h 5976314"/>
              <a:gd name="connsiteX33" fmla="*/ 795 w 10827324"/>
              <a:gd name="connsiteY33" fmla="*/ 4490343 h 5976314"/>
              <a:gd name="connsiteX34" fmla="*/ 0 w 10827324"/>
              <a:gd name="connsiteY34" fmla="*/ 4280414 h 5976314"/>
              <a:gd name="connsiteX35" fmla="*/ 38514 w 10827324"/>
              <a:gd name="connsiteY35" fmla="*/ 1491317 h 5976314"/>
              <a:gd name="connsiteX36" fmla="*/ 39852 w 10827324"/>
              <a:gd name="connsiteY36" fmla="*/ 1412780 h 5976314"/>
              <a:gd name="connsiteX37" fmla="*/ 40371 w 10827324"/>
              <a:gd name="connsiteY37" fmla="*/ 1278024 h 5976314"/>
              <a:gd name="connsiteX38" fmla="*/ 34055 w 10827324"/>
              <a:gd name="connsiteY38" fmla="*/ 43532 h 5976314"/>
              <a:gd name="connsiteX39" fmla="*/ 2890496 w 10827324"/>
              <a:gd name="connsiteY39" fmla="*/ 472 h 5976314"/>
              <a:gd name="connsiteX40" fmla="*/ 640110 w 10827324"/>
              <a:gd name="connsiteY40" fmla="*/ 830341 h 5976314"/>
              <a:gd name="connsiteX41" fmla="*/ 640110 w 10827324"/>
              <a:gd name="connsiteY41" fmla="*/ 5508667 h 5976314"/>
              <a:gd name="connsiteX42" fmla="*/ 10241310 w 10827324"/>
              <a:gd name="connsiteY42" fmla="*/ 5508667 h 5976314"/>
              <a:gd name="connsiteX43" fmla="*/ 10241310 w 10827324"/>
              <a:gd name="connsiteY43" fmla="*/ 830341 h 5976314"/>
              <a:gd name="connsiteX44" fmla="*/ 640110 w 10827324"/>
              <a:gd name="connsiteY44" fmla="*/ 830341 h 59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7324" h="5976314">
                <a:moveTo>
                  <a:pt x="2890496" y="472"/>
                </a:moveTo>
                <a:cubicBezTo>
                  <a:pt x="4276717" y="4850"/>
                  <a:pt x="5606849" y="38727"/>
                  <a:pt x="6911994" y="59953"/>
                </a:cubicBezTo>
                <a:lnTo>
                  <a:pt x="7190573" y="63269"/>
                </a:lnTo>
                <a:lnTo>
                  <a:pt x="7871873" y="53795"/>
                </a:lnTo>
                <a:lnTo>
                  <a:pt x="8829208" y="45660"/>
                </a:lnTo>
                <a:lnTo>
                  <a:pt x="8817119" y="69993"/>
                </a:lnTo>
                <a:cubicBezTo>
                  <a:pt x="8792682" y="132850"/>
                  <a:pt x="8779333" y="201073"/>
                  <a:pt x="8779333" y="272132"/>
                </a:cubicBezTo>
                <a:lnTo>
                  <a:pt x="8953216" y="272133"/>
                </a:lnTo>
                <a:cubicBezTo>
                  <a:pt x="8953216" y="198746"/>
                  <a:pt x="8973895" y="129754"/>
                  <a:pt x="9010000" y="71031"/>
                </a:cubicBezTo>
                <a:lnTo>
                  <a:pt x="9030181" y="43952"/>
                </a:lnTo>
                <a:lnTo>
                  <a:pt x="9318305" y="41504"/>
                </a:lnTo>
                <a:lnTo>
                  <a:pt x="9643805" y="41955"/>
                </a:lnTo>
                <a:lnTo>
                  <a:pt x="9656167" y="57109"/>
                </a:lnTo>
                <a:cubicBezTo>
                  <a:pt x="9682152" y="95590"/>
                  <a:pt x="9701511" y="139362"/>
                  <a:pt x="9712339" y="187073"/>
                </a:cubicBezTo>
                <a:lnTo>
                  <a:pt x="9881910" y="148589"/>
                </a:lnTo>
                <a:cubicBezTo>
                  <a:pt x="9874046" y="113941"/>
                  <a:pt x="9863086" y="80722"/>
                  <a:pt x="9849373" y="49180"/>
                </a:cubicBezTo>
                <a:lnTo>
                  <a:pt x="9845560" y="42234"/>
                </a:lnTo>
                <a:lnTo>
                  <a:pt x="10783571" y="43532"/>
                </a:lnTo>
                <a:cubicBezTo>
                  <a:pt x="10834875" y="910717"/>
                  <a:pt x="10833290" y="2228272"/>
                  <a:pt x="10817861" y="3573616"/>
                </a:cubicBezTo>
                <a:lnTo>
                  <a:pt x="10814073" y="3861937"/>
                </a:lnTo>
                <a:lnTo>
                  <a:pt x="10815870" y="4182344"/>
                </a:lnTo>
                <a:cubicBezTo>
                  <a:pt x="10816975" y="4758974"/>
                  <a:pt x="10808970" y="5350768"/>
                  <a:pt x="10783571" y="5933969"/>
                </a:cubicBezTo>
                <a:cubicBezTo>
                  <a:pt x="10601352" y="5924883"/>
                  <a:pt x="10406288" y="5917505"/>
                  <a:pt x="10200299" y="5911620"/>
                </a:cubicBezTo>
                <a:lnTo>
                  <a:pt x="9892056" y="5904099"/>
                </a:lnTo>
                <a:lnTo>
                  <a:pt x="9815774" y="5903231"/>
                </a:lnTo>
                <a:cubicBezTo>
                  <a:pt x="8111302" y="5889871"/>
                  <a:pt x="5067038" y="5984264"/>
                  <a:pt x="2300092" y="5973694"/>
                </a:cubicBezTo>
                <a:lnTo>
                  <a:pt x="2259709" y="5973381"/>
                </a:lnTo>
                <a:lnTo>
                  <a:pt x="1991409" y="5975262"/>
                </a:lnTo>
                <a:cubicBezTo>
                  <a:pt x="1135000" y="5979759"/>
                  <a:pt x="441601" y="5970553"/>
                  <a:pt x="34055" y="5933969"/>
                </a:cubicBezTo>
                <a:cubicBezTo>
                  <a:pt x="30872" y="5872769"/>
                  <a:pt x="27950" y="5810288"/>
                  <a:pt x="25274" y="5746645"/>
                </a:cubicBezTo>
                <a:lnTo>
                  <a:pt x="21417" y="5644092"/>
                </a:lnTo>
                <a:lnTo>
                  <a:pt x="19221" y="5593730"/>
                </a:lnTo>
                <a:cubicBezTo>
                  <a:pt x="6787" y="5260565"/>
                  <a:pt x="1271" y="4946836"/>
                  <a:pt x="134" y="4636461"/>
                </a:cubicBezTo>
                <a:lnTo>
                  <a:pt x="795" y="4490343"/>
                </a:lnTo>
                <a:lnTo>
                  <a:pt x="0" y="4280414"/>
                </a:lnTo>
                <a:cubicBezTo>
                  <a:pt x="289" y="3317848"/>
                  <a:pt x="24206" y="2300515"/>
                  <a:pt x="38514" y="1491317"/>
                </a:cubicBezTo>
                <a:lnTo>
                  <a:pt x="39852" y="1412780"/>
                </a:lnTo>
                <a:lnTo>
                  <a:pt x="40371" y="1278024"/>
                </a:lnTo>
                <a:cubicBezTo>
                  <a:pt x="41302" y="902670"/>
                  <a:pt x="39686" y="494275"/>
                  <a:pt x="34055" y="43532"/>
                </a:cubicBezTo>
                <a:cubicBezTo>
                  <a:pt x="1017274" y="7743"/>
                  <a:pt x="1966349" y="-2448"/>
                  <a:pt x="2890496" y="472"/>
                </a:cubicBezTo>
                <a:close/>
                <a:moveTo>
                  <a:pt x="640110" y="830341"/>
                </a:moveTo>
                <a:lnTo>
                  <a:pt x="640110" y="5508667"/>
                </a:lnTo>
                <a:lnTo>
                  <a:pt x="10241310" y="5508667"/>
                </a:lnTo>
                <a:lnTo>
                  <a:pt x="10241310" y="830341"/>
                </a:lnTo>
                <a:lnTo>
                  <a:pt x="640110" y="83034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5181AE6-168B-4EB6-B008-4C506D4C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513" y="4193827"/>
            <a:ext cx="2351717" cy="3326782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A2404678-A761-478B-89F2-6DA314C46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0779" y="4354212"/>
            <a:ext cx="1491708" cy="211019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50D4F3E-0C81-4F22-A17D-EE95EFD45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54" y="1412211"/>
            <a:ext cx="1302497" cy="104199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C155AE7-F36D-4AFC-A7F0-F4160F15ABB2}"/>
              </a:ext>
            </a:extLst>
          </p:cNvPr>
          <p:cNvSpPr txBox="1"/>
          <p:nvPr/>
        </p:nvSpPr>
        <p:spPr>
          <a:xfrm>
            <a:off x="5007825" y="523083"/>
            <a:ext cx="21203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أستعد</a:t>
            </a:r>
            <a:endParaRPr kumimoji="0" lang="ar-SA" sz="4000" b="0" i="0" u="none" strike="noStrike" kern="1200" cap="none" spc="0" normalizeH="0" baseline="0" noProof="0" dirty="0">
              <a:ln>
                <a:noFill/>
              </a:ln>
              <a:solidFill>
                <a:srgbClr val="7A8C8E">
                  <a:lumMod val="50000"/>
                </a:srgbClr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959C30D-53A8-425E-8E97-A88C85AFD3AC}"/>
              </a:ext>
            </a:extLst>
          </p:cNvPr>
          <p:cNvSpPr/>
          <p:nvPr/>
        </p:nvSpPr>
        <p:spPr>
          <a:xfrm>
            <a:off x="4312681" y="1198218"/>
            <a:ext cx="4588850" cy="104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26 + 30 </a:t>
            </a:r>
          </a:p>
        </p:txBody>
      </p:sp>
      <p:pic>
        <p:nvPicPr>
          <p:cNvPr id="9" name="صورة 8" descr="صورة تحتوي على صورة ظلية&#10;&#10;تم إنشاء الوصف تلقائياً">
            <a:extLst>
              <a:ext uri="{FF2B5EF4-FFF2-40B4-BE49-F238E27FC236}">
                <a16:creationId xmlns:a16="http://schemas.microsoft.com/office/drawing/2014/main" id="{1029FF8A-F473-4780-AA7F-D9D504A500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8" b="38848"/>
          <a:stretch/>
        </p:blipFill>
        <p:spPr>
          <a:xfrm>
            <a:off x="8174277" y="2004315"/>
            <a:ext cx="2733758" cy="1041999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F1EE7F93-E685-43FD-8E64-1AFD16A33BB1}"/>
              </a:ext>
            </a:extLst>
          </p:cNvPr>
          <p:cNvSpPr/>
          <p:nvPr/>
        </p:nvSpPr>
        <p:spPr>
          <a:xfrm>
            <a:off x="8556884" y="1967816"/>
            <a:ext cx="2159944" cy="104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نبدأ بالآحاد</a:t>
            </a: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8E4F665A-C132-44FA-ADFC-E549171B16BC}"/>
              </a:ext>
            </a:extLst>
          </p:cNvPr>
          <p:cNvSpPr/>
          <p:nvPr/>
        </p:nvSpPr>
        <p:spPr>
          <a:xfrm>
            <a:off x="5860978" y="1469185"/>
            <a:ext cx="316175" cy="508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2FBFA53E-C3BB-4D76-AD68-AF4DB34277ED}"/>
              </a:ext>
            </a:extLst>
          </p:cNvPr>
          <p:cNvSpPr/>
          <p:nvPr/>
        </p:nvSpPr>
        <p:spPr>
          <a:xfrm>
            <a:off x="4755173" y="1478320"/>
            <a:ext cx="316175" cy="5084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 descr="صورة تحتوي على صورة ظلية&#10;&#10;تم إنشاء الوصف تلقائياً">
            <a:extLst>
              <a:ext uri="{FF2B5EF4-FFF2-40B4-BE49-F238E27FC236}">
                <a16:creationId xmlns:a16="http://schemas.microsoft.com/office/drawing/2014/main" id="{717D64C1-2F91-40FB-A481-E61DEEEB01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8" b="38848"/>
          <a:stretch/>
        </p:blipFill>
        <p:spPr>
          <a:xfrm>
            <a:off x="8174277" y="2855590"/>
            <a:ext cx="2733758" cy="1041999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17EE686-8F03-4F73-A71F-240FD1902823}"/>
              </a:ext>
            </a:extLst>
          </p:cNvPr>
          <p:cNvSpPr/>
          <p:nvPr/>
        </p:nvSpPr>
        <p:spPr>
          <a:xfrm>
            <a:off x="8556884" y="2819091"/>
            <a:ext cx="2159944" cy="104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نجمعهم</a:t>
            </a:r>
          </a:p>
        </p:txBody>
      </p:sp>
      <p:cxnSp>
        <p:nvCxnSpPr>
          <p:cNvPr id="15" name="موصل: على شكل مرفق 14">
            <a:extLst>
              <a:ext uri="{FF2B5EF4-FFF2-40B4-BE49-F238E27FC236}">
                <a16:creationId xmlns:a16="http://schemas.microsoft.com/office/drawing/2014/main" id="{03C279FE-B0BB-4DE8-8D56-ED1E4B80758F}"/>
              </a:ext>
            </a:extLst>
          </p:cNvPr>
          <p:cNvCxnSpPr/>
          <p:nvPr/>
        </p:nvCxnSpPr>
        <p:spPr>
          <a:xfrm rot="5400000">
            <a:off x="4974931" y="2695602"/>
            <a:ext cx="1721092" cy="367177"/>
          </a:xfrm>
          <a:prstGeom prst="bentConnector3">
            <a:avLst>
              <a:gd name="adj1" fmla="val 7002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موصل: على شكل مرفق 15">
            <a:extLst>
              <a:ext uri="{FF2B5EF4-FFF2-40B4-BE49-F238E27FC236}">
                <a16:creationId xmlns:a16="http://schemas.microsoft.com/office/drawing/2014/main" id="{B3AFA553-5343-4F44-B5F2-FBB7D32632B7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73254" y="2640801"/>
            <a:ext cx="1755604" cy="426782"/>
          </a:xfrm>
          <a:prstGeom prst="bentConnector3">
            <a:avLst>
              <a:gd name="adj1" fmla="val 7038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F4F953B8-B870-4B3C-B767-DE66923F6AB0}"/>
              </a:ext>
            </a:extLst>
          </p:cNvPr>
          <p:cNvSpPr/>
          <p:nvPr/>
        </p:nvSpPr>
        <p:spPr>
          <a:xfrm>
            <a:off x="5130893" y="3739736"/>
            <a:ext cx="809785" cy="84821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1501905-0C03-49D1-99A0-D22AE4910269}"/>
              </a:ext>
            </a:extLst>
          </p:cNvPr>
          <p:cNvSpPr/>
          <p:nvPr/>
        </p:nvSpPr>
        <p:spPr>
          <a:xfrm>
            <a:off x="5535785" y="1478320"/>
            <a:ext cx="316175" cy="50841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 descr="صورة تحتوي على صورة ظلية&#10;&#10;تم إنشاء الوصف تلقائياً">
            <a:extLst>
              <a:ext uri="{FF2B5EF4-FFF2-40B4-BE49-F238E27FC236}">
                <a16:creationId xmlns:a16="http://schemas.microsoft.com/office/drawing/2014/main" id="{F3122317-B16E-46D7-BAE7-1F83FA49D9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8" b="38848"/>
          <a:stretch/>
        </p:blipFill>
        <p:spPr>
          <a:xfrm>
            <a:off x="6067999" y="3739735"/>
            <a:ext cx="2733758" cy="1041999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D0844B19-BF61-450C-918F-804361F7E636}"/>
              </a:ext>
            </a:extLst>
          </p:cNvPr>
          <p:cNvSpPr/>
          <p:nvPr/>
        </p:nvSpPr>
        <p:spPr>
          <a:xfrm>
            <a:off x="6450606" y="3703236"/>
            <a:ext cx="2159944" cy="104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ننظر إلى منزلة العشرات </a:t>
            </a:r>
          </a:p>
        </p:txBody>
      </p:sp>
      <p:pic>
        <p:nvPicPr>
          <p:cNvPr id="21" name="صورة 20" descr="صورة تحتوي على صورة ظلية&#10;&#10;تم إنشاء الوصف تلقائياً">
            <a:extLst>
              <a:ext uri="{FF2B5EF4-FFF2-40B4-BE49-F238E27FC236}">
                <a16:creationId xmlns:a16="http://schemas.microsoft.com/office/drawing/2014/main" id="{F69DA2CA-5F91-484C-A9C3-731BA40D88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08" b="38848"/>
          <a:stretch/>
        </p:blipFill>
        <p:spPr>
          <a:xfrm>
            <a:off x="6106365" y="4613581"/>
            <a:ext cx="2733758" cy="1041999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601616AE-AA73-453E-9587-AF800B394F9D}"/>
              </a:ext>
            </a:extLst>
          </p:cNvPr>
          <p:cNvSpPr/>
          <p:nvPr/>
        </p:nvSpPr>
        <p:spPr>
          <a:xfrm>
            <a:off x="6488972" y="4577082"/>
            <a:ext cx="2159944" cy="1041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نجمعهم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2DD705D-C249-4F47-AD30-8464E01A6B83}"/>
              </a:ext>
            </a:extLst>
          </p:cNvPr>
          <p:cNvSpPr/>
          <p:nvPr/>
        </p:nvSpPr>
        <p:spPr>
          <a:xfrm>
            <a:off x="4262437" y="3739735"/>
            <a:ext cx="809785" cy="848211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2C56C1D7-90CD-4C26-8CCC-1973C9FE64AC}"/>
              </a:ext>
            </a:extLst>
          </p:cNvPr>
          <p:cNvSpPr/>
          <p:nvPr/>
        </p:nvSpPr>
        <p:spPr>
          <a:xfrm>
            <a:off x="4416729" y="1491248"/>
            <a:ext cx="316175" cy="50841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6" name="موصل: على شكل مرفق 25">
            <a:extLst>
              <a:ext uri="{FF2B5EF4-FFF2-40B4-BE49-F238E27FC236}">
                <a16:creationId xmlns:a16="http://schemas.microsoft.com/office/drawing/2014/main" id="{43C331E6-C001-495A-8614-19D0680D4D67}"/>
              </a:ext>
            </a:extLst>
          </p:cNvPr>
          <p:cNvCxnSpPr>
            <a:cxnSpLocks/>
          </p:cNvCxnSpPr>
          <p:nvPr/>
        </p:nvCxnSpPr>
        <p:spPr>
          <a:xfrm rot="5400000">
            <a:off x="4386266" y="2404901"/>
            <a:ext cx="1753001" cy="932159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موصل: على شكل مرفق 30">
            <a:extLst>
              <a:ext uri="{FF2B5EF4-FFF2-40B4-BE49-F238E27FC236}">
                <a16:creationId xmlns:a16="http://schemas.microsoft.com/office/drawing/2014/main" id="{98C4DD19-EF4E-4580-91F2-BBDDFC3CA45B}"/>
              </a:ext>
            </a:extLst>
          </p:cNvPr>
          <p:cNvCxnSpPr>
            <a:cxnSpLocks/>
            <a:endCxn id="24" idx="0"/>
          </p:cNvCxnSpPr>
          <p:nvPr/>
        </p:nvCxnSpPr>
        <p:spPr>
          <a:xfrm rot="16200000" flipH="1">
            <a:off x="3704632" y="2777037"/>
            <a:ext cx="1740070" cy="185326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165C6014-7065-45EA-9042-9C402F4B664E}"/>
              </a:ext>
            </a:extLst>
          </p:cNvPr>
          <p:cNvSpPr/>
          <p:nvPr/>
        </p:nvSpPr>
        <p:spPr>
          <a:xfrm>
            <a:off x="3039680" y="1545230"/>
            <a:ext cx="1392608" cy="4474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56</a:t>
            </a:r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DB496418-BA41-4084-95B5-B861567FC69B}"/>
              </a:ext>
            </a:extLst>
          </p:cNvPr>
          <p:cNvSpPr/>
          <p:nvPr/>
        </p:nvSpPr>
        <p:spPr>
          <a:xfrm>
            <a:off x="1442554" y="5294587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48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4" grpId="0"/>
      <p:bldP spid="17" grpId="0" animBg="1"/>
      <p:bldP spid="18" grpId="0" animBg="1"/>
      <p:bldP spid="20" grpId="0"/>
      <p:bldP spid="22" grpId="0"/>
      <p:bldP spid="24" grpId="0" animBg="1"/>
      <p:bldP spid="25" grpId="0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FB4A9BB-0B13-4C42-B487-AFD026C52E00}"/>
              </a:ext>
            </a:extLst>
          </p:cNvPr>
          <p:cNvSpPr/>
          <p:nvPr/>
        </p:nvSpPr>
        <p:spPr>
          <a:xfrm>
            <a:off x="625163" y="488096"/>
            <a:ext cx="10827324" cy="5976314"/>
          </a:xfrm>
          <a:custGeom>
            <a:avLst/>
            <a:gdLst>
              <a:gd name="connsiteX0" fmla="*/ 2890496 w 10827324"/>
              <a:gd name="connsiteY0" fmla="*/ 472 h 5976314"/>
              <a:gd name="connsiteX1" fmla="*/ 6911994 w 10827324"/>
              <a:gd name="connsiteY1" fmla="*/ 59953 h 5976314"/>
              <a:gd name="connsiteX2" fmla="*/ 7190573 w 10827324"/>
              <a:gd name="connsiteY2" fmla="*/ 63269 h 5976314"/>
              <a:gd name="connsiteX3" fmla="*/ 7871873 w 10827324"/>
              <a:gd name="connsiteY3" fmla="*/ 53795 h 5976314"/>
              <a:gd name="connsiteX4" fmla="*/ 8829208 w 10827324"/>
              <a:gd name="connsiteY4" fmla="*/ 45660 h 5976314"/>
              <a:gd name="connsiteX5" fmla="*/ 8817119 w 10827324"/>
              <a:gd name="connsiteY5" fmla="*/ 69993 h 5976314"/>
              <a:gd name="connsiteX6" fmla="*/ 8779333 w 10827324"/>
              <a:gd name="connsiteY6" fmla="*/ 272132 h 5976314"/>
              <a:gd name="connsiteX7" fmla="*/ 8953216 w 10827324"/>
              <a:gd name="connsiteY7" fmla="*/ 272133 h 5976314"/>
              <a:gd name="connsiteX8" fmla="*/ 9010000 w 10827324"/>
              <a:gd name="connsiteY8" fmla="*/ 71031 h 5976314"/>
              <a:gd name="connsiteX9" fmla="*/ 9030181 w 10827324"/>
              <a:gd name="connsiteY9" fmla="*/ 43952 h 5976314"/>
              <a:gd name="connsiteX10" fmla="*/ 9318305 w 10827324"/>
              <a:gd name="connsiteY10" fmla="*/ 41504 h 5976314"/>
              <a:gd name="connsiteX11" fmla="*/ 9643805 w 10827324"/>
              <a:gd name="connsiteY11" fmla="*/ 41955 h 5976314"/>
              <a:gd name="connsiteX12" fmla="*/ 9656167 w 10827324"/>
              <a:gd name="connsiteY12" fmla="*/ 57109 h 5976314"/>
              <a:gd name="connsiteX13" fmla="*/ 9712339 w 10827324"/>
              <a:gd name="connsiteY13" fmla="*/ 187073 h 5976314"/>
              <a:gd name="connsiteX14" fmla="*/ 9881910 w 10827324"/>
              <a:gd name="connsiteY14" fmla="*/ 148589 h 5976314"/>
              <a:gd name="connsiteX15" fmla="*/ 9849373 w 10827324"/>
              <a:gd name="connsiteY15" fmla="*/ 49180 h 5976314"/>
              <a:gd name="connsiteX16" fmla="*/ 9845560 w 10827324"/>
              <a:gd name="connsiteY16" fmla="*/ 42234 h 5976314"/>
              <a:gd name="connsiteX17" fmla="*/ 10783571 w 10827324"/>
              <a:gd name="connsiteY17" fmla="*/ 43532 h 5976314"/>
              <a:gd name="connsiteX18" fmla="*/ 10817861 w 10827324"/>
              <a:gd name="connsiteY18" fmla="*/ 3573616 h 5976314"/>
              <a:gd name="connsiteX19" fmla="*/ 10814073 w 10827324"/>
              <a:gd name="connsiteY19" fmla="*/ 3861937 h 5976314"/>
              <a:gd name="connsiteX20" fmla="*/ 10815870 w 10827324"/>
              <a:gd name="connsiteY20" fmla="*/ 4182344 h 5976314"/>
              <a:gd name="connsiteX21" fmla="*/ 10783571 w 10827324"/>
              <a:gd name="connsiteY21" fmla="*/ 5933969 h 5976314"/>
              <a:gd name="connsiteX22" fmla="*/ 10200299 w 10827324"/>
              <a:gd name="connsiteY22" fmla="*/ 5911620 h 5976314"/>
              <a:gd name="connsiteX23" fmla="*/ 9892056 w 10827324"/>
              <a:gd name="connsiteY23" fmla="*/ 5904099 h 5976314"/>
              <a:gd name="connsiteX24" fmla="*/ 9815774 w 10827324"/>
              <a:gd name="connsiteY24" fmla="*/ 5903231 h 5976314"/>
              <a:gd name="connsiteX25" fmla="*/ 2300092 w 10827324"/>
              <a:gd name="connsiteY25" fmla="*/ 5973694 h 5976314"/>
              <a:gd name="connsiteX26" fmla="*/ 2259709 w 10827324"/>
              <a:gd name="connsiteY26" fmla="*/ 5973381 h 5976314"/>
              <a:gd name="connsiteX27" fmla="*/ 1991409 w 10827324"/>
              <a:gd name="connsiteY27" fmla="*/ 5975262 h 5976314"/>
              <a:gd name="connsiteX28" fmla="*/ 34055 w 10827324"/>
              <a:gd name="connsiteY28" fmla="*/ 5933969 h 5976314"/>
              <a:gd name="connsiteX29" fmla="*/ 25274 w 10827324"/>
              <a:gd name="connsiteY29" fmla="*/ 5746645 h 5976314"/>
              <a:gd name="connsiteX30" fmla="*/ 21417 w 10827324"/>
              <a:gd name="connsiteY30" fmla="*/ 5644092 h 5976314"/>
              <a:gd name="connsiteX31" fmla="*/ 19221 w 10827324"/>
              <a:gd name="connsiteY31" fmla="*/ 5593730 h 5976314"/>
              <a:gd name="connsiteX32" fmla="*/ 134 w 10827324"/>
              <a:gd name="connsiteY32" fmla="*/ 4636461 h 5976314"/>
              <a:gd name="connsiteX33" fmla="*/ 795 w 10827324"/>
              <a:gd name="connsiteY33" fmla="*/ 4490343 h 5976314"/>
              <a:gd name="connsiteX34" fmla="*/ 0 w 10827324"/>
              <a:gd name="connsiteY34" fmla="*/ 4280414 h 5976314"/>
              <a:gd name="connsiteX35" fmla="*/ 38514 w 10827324"/>
              <a:gd name="connsiteY35" fmla="*/ 1491317 h 5976314"/>
              <a:gd name="connsiteX36" fmla="*/ 39852 w 10827324"/>
              <a:gd name="connsiteY36" fmla="*/ 1412780 h 5976314"/>
              <a:gd name="connsiteX37" fmla="*/ 40371 w 10827324"/>
              <a:gd name="connsiteY37" fmla="*/ 1278024 h 5976314"/>
              <a:gd name="connsiteX38" fmla="*/ 34055 w 10827324"/>
              <a:gd name="connsiteY38" fmla="*/ 43532 h 5976314"/>
              <a:gd name="connsiteX39" fmla="*/ 2890496 w 10827324"/>
              <a:gd name="connsiteY39" fmla="*/ 472 h 5976314"/>
              <a:gd name="connsiteX40" fmla="*/ 640110 w 10827324"/>
              <a:gd name="connsiteY40" fmla="*/ 830341 h 5976314"/>
              <a:gd name="connsiteX41" fmla="*/ 640110 w 10827324"/>
              <a:gd name="connsiteY41" fmla="*/ 5508667 h 5976314"/>
              <a:gd name="connsiteX42" fmla="*/ 10241310 w 10827324"/>
              <a:gd name="connsiteY42" fmla="*/ 5508667 h 5976314"/>
              <a:gd name="connsiteX43" fmla="*/ 10241310 w 10827324"/>
              <a:gd name="connsiteY43" fmla="*/ 830341 h 5976314"/>
              <a:gd name="connsiteX44" fmla="*/ 640110 w 10827324"/>
              <a:gd name="connsiteY44" fmla="*/ 830341 h 59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7324" h="5976314">
                <a:moveTo>
                  <a:pt x="2890496" y="472"/>
                </a:moveTo>
                <a:cubicBezTo>
                  <a:pt x="4276717" y="4850"/>
                  <a:pt x="5606849" y="38727"/>
                  <a:pt x="6911994" y="59953"/>
                </a:cubicBezTo>
                <a:lnTo>
                  <a:pt x="7190573" y="63269"/>
                </a:lnTo>
                <a:lnTo>
                  <a:pt x="7871873" y="53795"/>
                </a:lnTo>
                <a:lnTo>
                  <a:pt x="8829208" y="45660"/>
                </a:lnTo>
                <a:lnTo>
                  <a:pt x="8817119" y="69993"/>
                </a:lnTo>
                <a:cubicBezTo>
                  <a:pt x="8792682" y="132850"/>
                  <a:pt x="8779333" y="201073"/>
                  <a:pt x="8779333" y="272132"/>
                </a:cubicBezTo>
                <a:lnTo>
                  <a:pt x="8953216" y="272133"/>
                </a:lnTo>
                <a:cubicBezTo>
                  <a:pt x="8953216" y="198746"/>
                  <a:pt x="8973895" y="129754"/>
                  <a:pt x="9010000" y="71031"/>
                </a:cubicBezTo>
                <a:lnTo>
                  <a:pt x="9030181" y="43952"/>
                </a:lnTo>
                <a:lnTo>
                  <a:pt x="9318305" y="41504"/>
                </a:lnTo>
                <a:lnTo>
                  <a:pt x="9643805" y="41955"/>
                </a:lnTo>
                <a:lnTo>
                  <a:pt x="9656167" y="57109"/>
                </a:lnTo>
                <a:cubicBezTo>
                  <a:pt x="9682152" y="95590"/>
                  <a:pt x="9701511" y="139362"/>
                  <a:pt x="9712339" y="187073"/>
                </a:cubicBezTo>
                <a:lnTo>
                  <a:pt x="9881910" y="148589"/>
                </a:lnTo>
                <a:cubicBezTo>
                  <a:pt x="9874046" y="113941"/>
                  <a:pt x="9863086" y="80722"/>
                  <a:pt x="9849373" y="49180"/>
                </a:cubicBezTo>
                <a:lnTo>
                  <a:pt x="9845560" y="42234"/>
                </a:lnTo>
                <a:lnTo>
                  <a:pt x="10783571" y="43532"/>
                </a:lnTo>
                <a:cubicBezTo>
                  <a:pt x="10834875" y="910717"/>
                  <a:pt x="10833290" y="2228272"/>
                  <a:pt x="10817861" y="3573616"/>
                </a:cubicBezTo>
                <a:lnTo>
                  <a:pt x="10814073" y="3861937"/>
                </a:lnTo>
                <a:lnTo>
                  <a:pt x="10815870" y="4182344"/>
                </a:lnTo>
                <a:cubicBezTo>
                  <a:pt x="10816975" y="4758974"/>
                  <a:pt x="10808970" y="5350768"/>
                  <a:pt x="10783571" y="5933969"/>
                </a:cubicBezTo>
                <a:cubicBezTo>
                  <a:pt x="10601352" y="5924883"/>
                  <a:pt x="10406288" y="5917505"/>
                  <a:pt x="10200299" y="5911620"/>
                </a:cubicBezTo>
                <a:lnTo>
                  <a:pt x="9892056" y="5904099"/>
                </a:lnTo>
                <a:lnTo>
                  <a:pt x="9815774" y="5903231"/>
                </a:lnTo>
                <a:cubicBezTo>
                  <a:pt x="8111302" y="5889871"/>
                  <a:pt x="5067038" y="5984264"/>
                  <a:pt x="2300092" y="5973694"/>
                </a:cubicBezTo>
                <a:lnTo>
                  <a:pt x="2259709" y="5973381"/>
                </a:lnTo>
                <a:lnTo>
                  <a:pt x="1991409" y="5975262"/>
                </a:lnTo>
                <a:cubicBezTo>
                  <a:pt x="1135000" y="5979759"/>
                  <a:pt x="441601" y="5970553"/>
                  <a:pt x="34055" y="5933969"/>
                </a:cubicBezTo>
                <a:cubicBezTo>
                  <a:pt x="30872" y="5872769"/>
                  <a:pt x="27950" y="5810288"/>
                  <a:pt x="25274" y="5746645"/>
                </a:cubicBezTo>
                <a:lnTo>
                  <a:pt x="21417" y="5644092"/>
                </a:lnTo>
                <a:lnTo>
                  <a:pt x="19221" y="5593730"/>
                </a:lnTo>
                <a:cubicBezTo>
                  <a:pt x="6787" y="5260565"/>
                  <a:pt x="1271" y="4946836"/>
                  <a:pt x="134" y="4636461"/>
                </a:cubicBezTo>
                <a:lnTo>
                  <a:pt x="795" y="4490343"/>
                </a:lnTo>
                <a:lnTo>
                  <a:pt x="0" y="4280414"/>
                </a:lnTo>
                <a:cubicBezTo>
                  <a:pt x="289" y="3317848"/>
                  <a:pt x="24206" y="2300515"/>
                  <a:pt x="38514" y="1491317"/>
                </a:cubicBezTo>
                <a:lnTo>
                  <a:pt x="39852" y="1412780"/>
                </a:lnTo>
                <a:lnTo>
                  <a:pt x="40371" y="1278024"/>
                </a:lnTo>
                <a:cubicBezTo>
                  <a:pt x="41302" y="902670"/>
                  <a:pt x="39686" y="494275"/>
                  <a:pt x="34055" y="43532"/>
                </a:cubicBezTo>
                <a:cubicBezTo>
                  <a:pt x="1017274" y="7743"/>
                  <a:pt x="1966349" y="-2448"/>
                  <a:pt x="2890496" y="472"/>
                </a:cubicBezTo>
                <a:close/>
                <a:moveTo>
                  <a:pt x="640110" y="830341"/>
                </a:moveTo>
                <a:lnTo>
                  <a:pt x="640110" y="5508667"/>
                </a:lnTo>
                <a:lnTo>
                  <a:pt x="10241310" y="5508667"/>
                </a:lnTo>
                <a:lnTo>
                  <a:pt x="10241310" y="830341"/>
                </a:lnTo>
                <a:lnTo>
                  <a:pt x="640110" y="83034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5181AE6-168B-4EB6-B008-4C506D4C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6522" y="4193826"/>
            <a:ext cx="2351717" cy="3326782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A2404678-A761-478B-89F2-6DA314C46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0779" y="4354212"/>
            <a:ext cx="1491708" cy="2110198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3B8B2786-8BE0-4299-AE1D-34ED193B2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54" y="1412211"/>
            <a:ext cx="1302497" cy="1041998"/>
          </a:xfrm>
          <a:prstGeom prst="rect">
            <a:avLst/>
          </a:prstGeom>
        </p:spPr>
      </p:pic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5DF94BA-D534-47B3-8BF7-DBBEC81E11E5}"/>
              </a:ext>
            </a:extLst>
          </p:cNvPr>
          <p:cNvSpPr txBox="1"/>
          <p:nvPr/>
        </p:nvSpPr>
        <p:spPr>
          <a:xfrm>
            <a:off x="6486041" y="627817"/>
            <a:ext cx="1089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أتأكد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1DB0EE0-BF77-4006-B070-0141752A59AC}"/>
              </a:ext>
            </a:extLst>
          </p:cNvPr>
          <p:cNvSpPr/>
          <p:nvPr/>
        </p:nvSpPr>
        <p:spPr>
          <a:xfrm>
            <a:off x="1442554" y="5294587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931E0649-FDBB-4D39-8632-D08434AED315}"/>
              </a:ext>
            </a:extLst>
          </p:cNvPr>
          <p:cNvSpPr/>
          <p:nvPr/>
        </p:nvSpPr>
        <p:spPr>
          <a:xfrm>
            <a:off x="10155411" y="2565463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EC1E58F-F3CE-4B07-8F79-5A177F9E18F1}"/>
              </a:ext>
            </a:extLst>
          </p:cNvPr>
          <p:cNvGrpSpPr/>
          <p:nvPr/>
        </p:nvGrpSpPr>
        <p:grpSpPr>
          <a:xfrm>
            <a:off x="9285206" y="2582320"/>
            <a:ext cx="213156" cy="1543690"/>
            <a:chOff x="3278249" y="1981640"/>
            <a:chExt cx="213156" cy="1543690"/>
          </a:xfrm>
        </p:grpSpPr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AA127BB2-6865-46C5-9D65-64745551E93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EEC8FD6B-B1B4-49F8-8B3D-CE4C562AB416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991C4C4A-32D9-4EE3-9961-33A6AF412CA0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كعب 37">
              <a:extLst>
                <a:ext uri="{FF2B5EF4-FFF2-40B4-BE49-F238E27FC236}">
                  <a16:creationId xmlns:a16="http://schemas.microsoft.com/office/drawing/2014/main" id="{46B71E13-E2E9-48C2-A9C3-C86C5A311EB2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مكعب 38">
              <a:extLst>
                <a:ext uri="{FF2B5EF4-FFF2-40B4-BE49-F238E27FC236}">
                  <a16:creationId xmlns:a16="http://schemas.microsoft.com/office/drawing/2014/main" id="{FD2648F7-8563-4BA9-94DA-F35218DBF085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مكعب 39">
              <a:extLst>
                <a:ext uri="{FF2B5EF4-FFF2-40B4-BE49-F238E27FC236}">
                  <a16:creationId xmlns:a16="http://schemas.microsoft.com/office/drawing/2014/main" id="{0576AC0C-5D8A-42AC-9EBF-A37ED3402C0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مكعب 40">
              <a:extLst>
                <a:ext uri="{FF2B5EF4-FFF2-40B4-BE49-F238E27FC236}">
                  <a16:creationId xmlns:a16="http://schemas.microsoft.com/office/drawing/2014/main" id="{63852030-340D-4001-B9C1-0CCB738E67E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مكعب 41">
              <a:extLst>
                <a:ext uri="{FF2B5EF4-FFF2-40B4-BE49-F238E27FC236}">
                  <a16:creationId xmlns:a16="http://schemas.microsoft.com/office/drawing/2014/main" id="{67B5176A-6BBB-4D33-AFF7-5DEB793694FC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مكعب 42">
              <a:extLst>
                <a:ext uri="{FF2B5EF4-FFF2-40B4-BE49-F238E27FC236}">
                  <a16:creationId xmlns:a16="http://schemas.microsoft.com/office/drawing/2014/main" id="{EA187F1C-9D3E-42C7-BA27-755E186D15B3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كعب 43">
              <a:extLst>
                <a:ext uri="{FF2B5EF4-FFF2-40B4-BE49-F238E27FC236}">
                  <a16:creationId xmlns:a16="http://schemas.microsoft.com/office/drawing/2014/main" id="{AD99E0C2-6917-4A45-9B5C-72F2945E282F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BFC224B9-5B23-475D-9981-78CD47E3C5C9}"/>
              </a:ext>
            </a:extLst>
          </p:cNvPr>
          <p:cNvGrpSpPr/>
          <p:nvPr/>
        </p:nvGrpSpPr>
        <p:grpSpPr>
          <a:xfrm>
            <a:off x="8993451" y="2582320"/>
            <a:ext cx="213156" cy="1543690"/>
            <a:chOff x="3278249" y="1981640"/>
            <a:chExt cx="213156" cy="1543690"/>
          </a:xfrm>
        </p:grpSpPr>
        <p:sp>
          <p:nvSpPr>
            <p:cNvPr id="47" name="مكعب 46">
              <a:extLst>
                <a:ext uri="{FF2B5EF4-FFF2-40B4-BE49-F238E27FC236}">
                  <a16:creationId xmlns:a16="http://schemas.microsoft.com/office/drawing/2014/main" id="{A26959DF-5B07-4610-8070-9681D041D85F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مكعب 49">
              <a:extLst>
                <a:ext uri="{FF2B5EF4-FFF2-40B4-BE49-F238E27FC236}">
                  <a16:creationId xmlns:a16="http://schemas.microsoft.com/office/drawing/2014/main" id="{4FEF749E-E2C9-4970-8F1A-44FAD1D461A4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مكعب 50">
              <a:extLst>
                <a:ext uri="{FF2B5EF4-FFF2-40B4-BE49-F238E27FC236}">
                  <a16:creationId xmlns:a16="http://schemas.microsoft.com/office/drawing/2014/main" id="{C18BE2AA-2BE4-4D9F-B353-D2C902D64E40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مكعب 52">
              <a:extLst>
                <a:ext uri="{FF2B5EF4-FFF2-40B4-BE49-F238E27FC236}">
                  <a16:creationId xmlns:a16="http://schemas.microsoft.com/office/drawing/2014/main" id="{FD33057E-2B59-4ADB-9624-EDD5C2D2257E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مكعب 53">
              <a:extLst>
                <a:ext uri="{FF2B5EF4-FFF2-40B4-BE49-F238E27FC236}">
                  <a16:creationId xmlns:a16="http://schemas.microsoft.com/office/drawing/2014/main" id="{8288C2AA-3F46-4985-AF6F-169ECE33E2A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مكعب 54">
              <a:extLst>
                <a:ext uri="{FF2B5EF4-FFF2-40B4-BE49-F238E27FC236}">
                  <a16:creationId xmlns:a16="http://schemas.microsoft.com/office/drawing/2014/main" id="{74A3C531-3A1C-4EB7-B2C4-E178B10B449E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مكعب 55">
              <a:extLst>
                <a:ext uri="{FF2B5EF4-FFF2-40B4-BE49-F238E27FC236}">
                  <a16:creationId xmlns:a16="http://schemas.microsoft.com/office/drawing/2014/main" id="{4B0F436B-1FB6-4D86-902C-20AC8149AFD3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مكعب 56">
              <a:extLst>
                <a:ext uri="{FF2B5EF4-FFF2-40B4-BE49-F238E27FC236}">
                  <a16:creationId xmlns:a16="http://schemas.microsoft.com/office/drawing/2014/main" id="{A859B64D-7C60-408E-A82B-C17D3A33E75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مكعب 57">
              <a:extLst>
                <a:ext uri="{FF2B5EF4-FFF2-40B4-BE49-F238E27FC236}">
                  <a16:creationId xmlns:a16="http://schemas.microsoft.com/office/drawing/2014/main" id="{460B8174-1B9A-415F-A04F-A9EB2F75687B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مكعب 58">
              <a:extLst>
                <a:ext uri="{FF2B5EF4-FFF2-40B4-BE49-F238E27FC236}">
                  <a16:creationId xmlns:a16="http://schemas.microsoft.com/office/drawing/2014/main" id="{C3512F00-60F7-4D7D-9B10-DAA54C0E789D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مجموعة 59">
            <a:extLst>
              <a:ext uri="{FF2B5EF4-FFF2-40B4-BE49-F238E27FC236}">
                <a16:creationId xmlns:a16="http://schemas.microsoft.com/office/drawing/2014/main" id="{DCEDB418-CB6F-4BE2-8DE8-AB4000ABE806}"/>
              </a:ext>
            </a:extLst>
          </p:cNvPr>
          <p:cNvGrpSpPr/>
          <p:nvPr/>
        </p:nvGrpSpPr>
        <p:grpSpPr>
          <a:xfrm>
            <a:off x="8700413" y="2574562"/>
            <a:ext cx="213156" cy="1543690"/>
            <a:chOff x="3278249" y="1981640"/>
            <a:chExt cx="213156" cy="1543690"/>
          </a:xfrm>
        </p:grpSpPr>
        <p:sp>
          <p:nvSpPr>
            <p:cNvPr id="61" name="مكعب 60">
              <a:extLst>
                <a:ext uri="{FF2B5EF4-FFF2-40B4-BE49-F238E27FC236}">
                  <a16:creationId xmlns:a16="http://schemas.microsoft.com/office/drawing/2014/main" id="{9571EC5F-E3CF-4842-981A-5171B728BCC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مكعب 61">
              <a:extLst>
                <a:ext uri="{FF2B5EF4-FFF2-40B4-BE49-F238E27FC236}">
                  <a16:creationId xmlns:a16="http://schemas.microsoft.com/office/drawing/2014/main" id="{5186EEA4-AEC5-4AC4-A910-23DA7960F75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مكعب 62">
              <a:extLst>
                <a:ext uri="{FF2B5EF4-FFF2-40B4-BE49-F238E27FC236}">
                  <a16:creationId xmlns:a16="http://schemas.microsoft.com/office/drawing/2014/main" id="{92030369-38C1-4C68-A8B4-D414B296E790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مكعب 63">
              <a:extLst>
                <a:ext uri="{FF2B5EF4-FFF2-40B4-BE49-F238E27FC236}">
                  <a16:creationId xmlns:a16="http://schemas.microsoft.com/office/drawing/2014/main" id="{6539965D-D074-460F-A68F-EF4567A1EC97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مكعب 64">
              <a:extLst>
                <a:ext uri="{FF2B5EF4-FFF2-40B4-BE49-F238E27FC236}">
                  <a16:creationId xmlns:a16="http://schemas.microsoft.com/office/drawing/2014/main" id="{384BA3A7-C2ED-434A-8220-9C0A858471F4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مكعب 65">
              <a:extLst>
                <a:ext uri="{FF2B5EF4-FFF2-40B4-BE49-F238E27FC236}">
                  <a16:creationId xmlns:a16="http://schemas.microsoft.com/office/drawing/2014/main" id="{FBC94C4B-28AA-4F12-ADDF-11FADE55DAF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مكعب 66">
              <a:extLst>
                <a:ext uri="{FF2B5EF4-FFF2-40B4-BE49-F238E27FC236}">
                  <a16:creationId xmlns:a16="http://schemas.microsoft.com/office/drawing/2014/main" id="{55734410-CBF2-4017-9D0B-775DBF6B30E8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مكعب 67">
              <a:extLst>
                <a:ext uri="{FF2B5EF4-FFF2-40B4-BE49-F238E27FC236}">
                  <a16:creationId xmlns:a16="http://schemas.microsoft.com/office/drawing/2014/main" id="{75846474-EF57-4325-AF3C-0D239C4C7F4C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مكعب 68">
              <a:extLst>
                <a:ext uri="{FF2B5EF4-FFF2-40B4-BE49-F238E27FC236}">
                  <a16:creationId xmlns:a16="http://schemas.microsoft.com/office/drawing/2014/main" id="{1766F329-FA5A-41CE-9548-397287DBBF33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مكعب 69">
              <a:extLst>
                <a:ext uri="{FF2B5EF4-FFF2-40B4-BE49-F238E27FC236}">
                  <a16:creationId xmlns:a16="http://schemas.microsoft.com/office/drawing/2014/main" id="{34E51A2B-6D81-478E-84AF-D39C5513BB47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FEFA940E-9B2D-49EA-8B54-6696A5F072A9}"/>
              </a:ext>
            </a:extLst>
          </p:cNvPr>
          <p:cNvSpPr txBox="1"/>
          <p:nvPr/>
        </p:nvSpPr>
        <p:spPr>
          <a:xfrm>
            <a:off x="6607381" y="4288087"/>
            <a:ext cx="35955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47      +      2   =.......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5" name="مستطيل 94">
            <a:extLst>
              <a:ext uri="{FF2B5EF4-FFF2-40B4-BE49-F238E27FC236}">
                <a16:creationId xmlns:a16="http://schemas.microsoft.com/office/drawing/2014/main" id="{A92564A7-E346-4AB0-9FA7-A959020F3DB1}"/>
              </a:ext>
            </a:extLst>
          </p:cNvPr>
          <p:cNvSpPr/>
          <p:nvPr/>
        </p:nvSpPr>
        <p:spPr>
          <a:xfrm>
            <a:off x="5542078" y="2535929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49A67079-C34F-433B-A616-7E556353570C}"/>
              </a:ext>
            </a:extLst>
          </p:cNvPr>
          <p:cNvGrpSpPr/>
          <p:nvPr/>
        </p:nvGrpSpPr>
        <p:grpSpPr>
          <a:xfrm>
            <a:off x="4386935" y="2579605"/>
            <a:ext cx="213156" cy="1543690"/>
            <a:chOff x="3278249" y="1981640"/>
            <a:chExt cx="213156" cy="1543690"/>
          </a:xfrm>
        </p:grpSpPr>
        <p:sp>
          <p:nvSpPr>
            <p:cNvPr id="119" name="مكعب 118">
              <a:extLst>
                <a:ext uri="{FF2B5EF4-FFF2-40B4-BE49-F238E27FC236}">
                  <a16:creationId xmlns:a16="http://schemas.microsoft.com/office/drawing/2014/main" id="{79A04653-FED9-47AE-B33F-59F3473F6848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مكعب 119">
              <a:extLst>
                <a:ext uri="{FF2B5EF4-FFF2-40B4-BE49-F238E27FC236}">
                  <a16:creationId xmlns:a16="http://schemas.microsoft.com/office/drawing/2014/main" id="{60706A75-2131-4ED6-8FEB-A8B108B01699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مكعب 120">
              <a:extLst>
                <a:ext uri="{FF2B5EF4-FFF2-40B4-BE49-F238E27FC236}">
                  <a16:creationId xmlns:a16="http://schemas.microsoft.com/office/drawing/2014/main" id="{318C55A8-6F40-4C12-82C1-4340A091497C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مكعب 121">
              <a:extLst>
                <a:ext uri="{FF2B5EF4-FFF2-40B4-BE49-F238E27FC236}">
                  <a16:creationId xmlns:a16="http://schemas.microsoft.com/office/drawing/2014/main" id="{38F51666-A2CD-4A25-8E46-69405F2B4762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مكعب 122">
              <a:extLst>
                <a:ext uri="{FF2B5EF4-FFF2-40B4-BE49-F238E27FC236}">
                  <a16:creationId xmlns:a16="http://schemas.microsoft.com/office/drawing/2014/main" id="{0408D463-773B-40A8-A6C2-9A025CA14CF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مكعب 123">
              <a:extLst>
                <a:ext uri="{FF2B5EF4-FFF2-40B4-BE49-F238E27FC236}">
                  <a16:creationId xmlns:a16="http://schemas.microsoft.com/office/drawing/2014/main" id="{8DC32839-DC63-4185-998B-58D22C9F7F3E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مكعب 124">
              <a:extLst>
                <a:ext uri="{FF2B5EF4-FFF2-40B4-BE49-F238E27FC236}">
                  <a16:creationId xmlns:a16="http://schemas.microsoft.com/office/drawing/2014/main" id="{F88500C9-2CEF-47F2-882C-082B2D508985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مكعب 125">
              <a:extLst>
                <a:ext uri="{FF2B5EF4-FFF2-40B4-BE49-F238E27FC236}">
                  <a16:creationId xmlns:a16="http://schemas.microsoft.com/office/drawing/2014/main" id="{4C43D22F-19B7-4E10-BA79-2EC7F5B3D5EB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مكعب 126">
              <a:extLst>
                <a:ext uri="{FF2B5EF4-FFF2-40B4-BE49-F238E27FC236}">
                  <a16:creationId xmlns:a16="http://schemas.microsoft.com/office/drawing/2014/main" id="{68911A64-34F9-4051-89DA-B0D2BBF46D2A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مكعب 127">
              <a:extLst>
                <a:ext uri="{FF2B5EF4-FFF2-40B4-BE49-F238E27FC236}">
                  <a16:creationId xmlns:a16="http://schemas.microsoft.com/office/drawing/2014/main" id="{1B096970-CF73-43F1-9A47-3BA0C256477E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9" name="مجموعة 128">
            <a:extLst>
              <a:ext uri="{FF2B5EF4-FFF2-40B4-BE49-F238E27FC236}">
                <a16:creationId xmlns:a16="http://schemas.microsoft.com/office/drawing/2014/main" id="{F6C3D206-44AF-4A85-A4D5-F989608D403B}"/>
              </a:ext>
            </a:extLst>
          </p:cNvPr>
          <p:cNvGrpSpPr/>
          <p:nvPr/>
        </p:nvGrpSpPr>
        <p:grpSpPr>
          <a:xfrm>
            <a:off x="4021567" y="2571302"/>
            <a:ext cx="213156" cy="1543690"/>
            <a:chOff x="3278249" y="1981640"/>
            <a:chExt cx="213156" cy="1543690"/>
          </a:xfrm>
        </p:grpSpPr>
        <p:sp>
          <p:nvSpPr>
            <p:cNvPr id="130" name="مكعب 129">
              <a:extLst>
                <a:ext uri="{FF2B5EF4-FFF2-40B4-BE49-F238E27FC236}">
                  <a16:creationId xmlns:a16="http://schemas.microsoft.com/office/drawing/2014/main" id="{B5E23C24-2031-4935-815A-F2E8497FFBF7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مكعب 130">
              <a:extLst>
                <a:ext uri="{FF2B5EF4-FFF2-40B4-BE49-F238E27FC236}">
                  <a16:creationId xmlns:a16="http://schemas.microsoft.com/office/drawing/2014/main" id="{3ED1069E-8946-4D89-8435-74AAC52CA1FA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مكعب 131">
              <a:extLst>
                <a:ext uri="{FF2B5EF4-FFF2-40B4-BE49-F238E27FC236}">
                  <a16:creationId xmlns:a16="http://schemas.microsoft.com/office/drawing/2014/main" id="{E92B26FB-C227-4EBF-911E-BDE0D87BB48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مكعب 132">
              <a:extLst>
                <a:ext uri="{FF2B5EF4-FFF2-40B4-BE49-F238E27FC236}">
                  <a16:creationId xmlns:a16="http://schemas.microsoft.com/office/drawing/2014/main" id="{747DF647-DD8C-4278-B37D-2AD105A1037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مكعب 133">
              <a:extLst>
                <a:ext uri="{FF2B5EF4-FFF2-40B4-BE49-F238E27FC236}">
                  <a16:creationId xmlns:a16="http://schemas.microsoft.com/office/drawing/2014/main" id="{CC7949D3-61D3-4637-9C5C-FC3EE06310D3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مكعب 134">
              <a:extLst>
                <a:ext uri="{FF2B5EF4-FFF2-40B4-BE49-F238E27FC236}">
                  <a16:creationId xmlns:a16="http://schemas.microsoft.com/office/drawing/2014/main" id="{9B313E2D-32D9-429A-B76D-8FA87CD16D94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مكعب 135">
              <a:extLst>
                <a:ext uri="{FF2B5EF4-FFF2-40B4-BE49-F238E27FC236}">
                  <a16:creationId xmlns:a16="http://schemas.microsoft.com/office/drawing/2014/main" id="{2E84A521-6E22-4EF9-A9D7-6437CF84B6A5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مكعب 136">
              <a:extLst>
                <a:ext uri="{FF2B5EF4-FFF2-40B4-BE49-F238E27FC236}">
                  <a16:creationId xmlns:a16="http://schemas.microsoft.com/office/drawing/2014/main" id="{96B82FF2-3622-4326-9336-58BA0C712AFD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مكعب 137">
              <a:extLst>
                <a:ext uri="{FF2B5EF4-FFF2-40B4-BE49-F238E27FC236}">
                  <a16:creationId xmlns:a16="http://schemas.microsoft.com/office/drawing/2014/main" id="{749A5EE4-1E20-4473-9383-D1A8746975C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مكعب 138">
              <a:extLst>
                <a:ext uri="{FF2B5EF4-FFF2-40B4-BE49-F238E27FC236}">
                  <a16:creationId xmlns:a16="http://schemas.microsoft.com/office/drawing/2014/main" id="{1A129CB4-D12F-41D7-AB22-08CDFA955967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0" name="مجموعة 139">
            <a:extLst>
              <a:ext uri="{FF2B5EF4-FFF2-40B4-BE49-F238E27FC236}">
                <a16:creationId xmlns:a16="http://schemas.microsoft.com/office/drawing/2014/main" id="{B9928739-48C0-4845-89B5-F19AD1D8186A}"/>
              </a:ext>
            </a:extLst>
          </p:cNvPr>
          <p:cNvGrpSpPr/>
          <p:nvPr/>
        </p:nvGrpSpPr>
        <p:grpSpPr>
          <a:xfrm>
            <a:off x="3674147" y="2583861"/>
            <a:ext cx="213156" cy="1543690"/>
            <a:chOff x="3278249" y="1981640"/>
            <a:chExt cx="213156" cy="1543690"/>
          </a:xfrm>
        </p:grpSpPr>
        <p:sp>
          <p:nvSpPr>
            <p:cNvPr id="141" name="مكعب 140">
              <a:extLst>
                <a:ext uri="{FF2B5EF4-FFF2-40B4-BE49-F238E27FC236}">
                  <a16:creationId xmlns:a16="http://schemas.microsoft.com/office/drawing/2014/main" id="{53C61FEF-F2B8-4F59-A2F5-DAAB2F7DF20C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مكعب 141">
              <a:extLst>
                <a:ext uri="{FF2B5EF4-FFF2-40B4-BE49-F238E27FC236}">
                  <a16:creationId xmlns:a16="http://schemas.microsoft.com/office/drawing/2014/main" id="{3A20C6B9-72CA-4EFE-8BD1-CF2969DB076F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مكعب 142">
              <a:extLst>
                <a:ext uri="{FF2B5EF4-FFF2-40B4-BE49-F238E27FC236}">
                  <a16:creationId xmlns:a16="http://schemas.microsoft.com/office/drawing/2014/main" id="{D0A06BF3-D81D-4D90-8C3C-F4A79468A60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مكعب 143">
              <a:extLst>
                <a:ext uri="{FF2B5EF4-FFF2-40B4-BE49-F238E27FC236}">
                  <a16:creationId xmlns:a16="http://schemas.microsoft.com/office/drawing/2014/main" id="{5D11D4E3-4F22-45D6-B0AE-CD686750B71C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مكعب 144">
              <a:extLst>
                <a:ext uri="{FF2B5EF4-FFF2-40B4-BE49-F238E27FC236}">
                  <a16:creationId xmlns:a16="http://schemas.microsoft.com/office/drawing/2014/main" id="{A33FBC0A-1A60-4A5E-B4DC-11738E3C26AC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مكعب 145">
              <a:extLst>
                <a:ext uri="{FF2B5EF4-FFF2-40B4-BE49-F238E27FC236}">
                  <a16:creationId xmlns:a16="http://schemas.microsoft.com/office/drawing/2014/main" id="{0E2EC517-AD2A-428A-9689-F4447F69B279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مكعب 146">
              <a:extLst>
                <a:ext uri="{FF2B5EF4-FFF2-40B4-BE49-F238E27FC236}">
                  <a16:creationId xmlns:a16="http://schemas.microsoft.com/office/drawing/2014/main" id="{3606F1CD-4192-44DD-92B3-58D86CE52AC4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مكعب 147">
              <a:extLst>
                <a:ext uri="{FF2B5EF4-FFF2-40B4-BE49-F238E27FC236}">
                  <a16:creationId xmlns:a16="http://schemas.microsoft.com/office/drawing/2014/main" id="{34B149A4-22CE-4FAE-BF55-5110D634C47D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مكعب 148">
              <a:extLst>
                <a:ext uri="{FF2B5EF4-FFF2-40B4-BE49-F238E27FC236}">
                  <a16:creationId xmlns:a16="http://schemas.microsoft.com/office/drawing/2014/main" id="{F6AFA9DD-C963-4BF0-8B51-6546CF562E61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مكعب 149">
              <a:extLst>
                <a:ext uri="{FF2B5EF4-FFF2-40B4-BE49-F238E27FC236}">
                  <a16:creationId xmlns:a16="http://schemas.microsoft.com/office/drawing/2014/main" id="{066D0533-77D6-4161-A540-2FB1AE701847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1" name="مجموعة 150">
            <a:extLst>
              <a:ext uri="{FF2B5EF4-FFF2-40B4-BE49-F238E27FC236}">
                <a16:creationId xmlns:a16="http://schemas.microsoft.com/office/drawing/2014/main" id="{4EA205F9-FBD9-4711-BCED-E800F353A018}"/>
              </a:ext>
            </a:extLst>
          </p:cNvPr>
          <p:cNvGrpSpPr/>
          <p:nvPr/>
        </p:nvGrpSpPr>
        <p:grpSpPr>
          <a:xfrm>
            <a:off x="3336230" y="2595256"/>
            <a:ext cx="213156" cy="1543690"/>
            <a:chOff x="3278249" y="1981640"/>
            <a:chExt cx="213156" cy="1543690"/>
          </a:xfrm>
        </p:grpSpPr>
        <p:sp>
          <p:nvSpPr>
            <p:cNvPr id="152" name="مكعب 151">
              <a:extLst>
                <a:ext uri="{FF2B5EF4-FFF2-40B4-BE49-F238E27FC236}">
                  <a16:creationId xmlns:a16="http://schemas.microsoft.com/office/drawing/2014/main" id="{96E4A715-F79D-4432-9805-54B50381901B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مكعب 152">
              <a:extLst>
                <a:ext uri="{FF2B5EF4-FFF2-40B4-BE49-F238E27FC236}">
                  <a16:creationId xmlns:a16="http://schemas.microsoft.com/office/drawing/2014/main" id="{06718208-49A6-417F-8F6B-C60B809D940A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مكعب 153">
              <a:extLst>
                <a:ext uri="{FF2B5EF4-FFF2-40B4-BE49-F238E27FC236}">
                  <a16:creationId xmlns:a16="http://schemas.microsoft.com/office/drawing/2014/main" id="{2CC3FF92-980B-497A-8F33-AB59BBCE063C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مكعب 154">
              <a:extLst>
                <a:ext uri="{FF2B5EF4-FFF2-40B4-BE49-F238E27FC236}">
                  <a16:creationId xmlns:a16="http://schemas.microsoft.com/office/drawing/2014/main" id="{B2E39046-376B-4EC1-A7D4-B72CD55C11B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مكعب 155">
              <a:extLst>
                <a:ext uri="{FF2B5EF4-FFF2-40B4-BE49-F238E27FC236}">
                  <a16:creationId xmlns:a16="http://schemas.microsoft.com/office/drawing/2014/main" id="{19C2A8D1-7DBE-4DD9-B345-57A6F4AC064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مكعب 156">
              <a:extLst>
                <a:ext uri="{FF2B5EF4-FFF2-40B4-BE49-F238E27FC236}">
                  <a16:creationId xmlns:a16="http://schemas.microsoft.com/office/drawing/2014/main" id="{CB8E73B9-50AA-4765-ACA7-C10960736ECD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مكعب 157">
              <a:extLst>
                <a:ext uri="{FF2B5EF4-FFF2-40B4-BE49-F238E27FC236}">
                  <a16:creationId xmlns:a16="http://schemas.microsoft.com/office/drawing/2014/main" id="{D4DB4A0E-C174-4CB4-A3A2-581FC7212F14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مكعب 158">
              <a:extLst>
                <a:ext uri="{FF2B5EF4-FFF2-40B4-BE49-F238E27FC236}">
                  <a16:creationId xmlns:a16="http://schemas.microsoft.com/office/drawing/2014/main" id="{BCFA029C-8BF7-4CBC-8045-FBBFB708AD8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مكعب 159">
              <a:extLst>
                <a:ext uri="{FF2B5EF4-FFF2-40B4-BE49-F238E27FC236}">
                  <a16:creationId xmlns:a16="http://schemas.microsoft.com/office/drawing/2014/main" id="{703D83ED-F104-4862-A098-CE0BAC318CAB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مكعب 160">
              <a:extLst>
                <a:ext uri="{FF2B5EF4-FFF2-40B4-BE49-F238E27FC236}">
                  <a16:creationId xmlns:a16="http://schemas.microsoft.com/office/drawing/2014/main" id="{4DAA9498-4ED1-4FB4-BAD7-524F6DF10512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2" name="مربع نص 161">
            <a:extLst>
              <a:ext uri="{FF2B5EF4-FFF2-40B4-BE49-F238E27FC236}">
                <a16:creationId xmlns:a16="http://schemas.microsoft.com/office/drawing/2014/main" id="{48449023-4F31-40D9-913D-84AD72D71DC5}"/>
              </a:ext>
            </a:extLst>
          </p:cNvPr>
          <p:cNvSpPr txBox="1"/>
          <p:nvPr/>
        </p:nvSpPr>
        <p:spPr>
          <a:xfrm>
            <a:off x="1323492" y="4304727"/>
            <a:ext cx="34890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47   +   20   = ..........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64" name="مجموعة 163">
            <a:extLst>
              <a:ext uri="{FF2B5EF4-FFF2-40B4-BE49-F238E27FC236}">
                <a16:creationId xmlns:a16="http://schemas.microsoft.com/office/drawing/2014/main" id="{BF45852D-72F1-47E1-B046-2CAA4DC914D6}"/>
              </a:ext>
            </a:extLst>
          </p:cNvPr>
          <p:cNvGrpSpPr/>
          <p:nvPr/>
        </p:nvGrpSpPr>
        <p:grpSpPr>
          <a:xfrm>
            <a:off x="2187338" y="2579814"/>
            <a:ext cx="213156" cy="1543690"/>
            <a:chOff x="3278249" y="1981640"/>
            <a:chExt cx="213156" cy="1543690"/>
          </a:xfrm>
        </p:grpSpPr>
        <p:sp>
          <p:nvSpPr>
            <p:cNvPr id="165" name="مكعب 164">
              <a:extLst>
                <a:ext uri="{FF2B5EF4-FFF2-40B4-BE49-F238E27FC236}">
                  <a16:creationId xmlns:a16="http://schemas.microsoft.com/office/drawing/2014/main" id="{25459DB2-46DC-4C5C-BA09-58B51EFE13B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مكعب 165">
              <a:extLst>
                <a:ext uri="{FF2B5EF4-FFF2-40B4-BE49-F238E27FC236}">
                  <a16:creationId xmlns:a16="http://schemas.microsoft.com/office/drawing/2014/main" id="{5BE6FDE5-4FBF-4BAB-9B41-F2B0F99CC8B5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مكعب 166">
              <a:extLst>
                <a:ext uri="{FF2B5EF4-FFF2-40B4-BE49-F238E27FC236}">
                  <a16:creationId xmlns:a16="http://schemas.microsoft.com/office/drawing/2014/main" id="{440B8235-ED3A-4005-A605-AE27AD10D256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8" name="مكعب 167">
              <a:extLst>
                <a:ext uri="{FF2B5EF4-FFF2-40B4-BE49-F238E27FC236}">
                  <a16:creationId xmlns:a16="http://schemas.microsoft.com/office/drawing/2014/main" id="{1A163CBA-51BF-4D4C-8CE4-C2E27A0ABD7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مكعب 168">
              <a:extLst>
                <a:ext uri="{FF2B5EF4-FFF2-40B4-BE49-F238E27FC236}">
                  <a16:creationId xmlns:a16="http://schemas.microsoft.com/office/drawing/2014/main" id="{13891266-BEF0-40F7-96D7-7C5CBB4AA627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مكعب 169">
              <a:extLst>
                <a:ext uri="{FF2B5EF4-FFF2-40B4-BE49-F238E27FC236}">
                  <a16:creationId xmlns:a16="http://schemas.microsoft.com/office/drawing/2014/main" id="{533BB28F-0789-4F35-B030-E31A950427A4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مكعب 170">
              <a:extLst>
                <a:ext uri="{FF2B5EF4-FFF2-40B4-BE49-F238E27FC236}">
                  <a16:creationId xmlns:a16="http://schemas.microsoft.com/office/drawing/2014/main" id="{4C3177F8-B1D6-4C6B-8F1C-CBBB7D1D443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مكعب 171">
              <a:extLst>
                <a:ext uri="{FF2B5EF4-FFF2-40B4-BE49-F238E27FC236}">
                  <a16:creationId xmlns:a16="http://schemas.microsoft.com/office/drawing/2014/main" id="{C3E152D7-E20A-4CD7-A03B-33592677B21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مكعب 172">
              <a:extLst>
                <a:ext uri="{FF2B5EF4-FFF2-40B4-BE49-F238E27FC236}">
                  <a16:creationId xmlns:a16="http://schemas.microsoft.com/office/drawing/2014/main" id="{C4E2AC2F-106B-4FC6-BE30-FFE72D28DFE1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مكعب 173">
              <a:extLst>
                <a:ext uri="{FF2B5EF4-FFF2-40B4-BE49-F238E27FC236}">
                  <a16:creationId xmlns:a16="http://schemas.microsoft.com/office/drawing/2014/main" id="{5B4F031D-9325-435F-BF73-B7FD9086D3DD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5" name="مستطيل 174">
            <a:extLst>
              <a:ext uri="{FF2B5EF4-FFF2-40B4-BE49-F238E27FC236}">
                <a16:creationId xmlns:a16="http://schemas.microsoft.com/office/drawing/2014/main" id="{1AF0D540-4366-4AA4-8CA8-B69672EC9BB3}"/>
              </a:ext>
            </a:extLst>
          </p:cNvPr>
          <p:cNvSpPr/>
          <p:nvPr/>
        </p:nvSpPr>
        <p:spPr>
          <a:xfrm>
            <a:off x="6904037" y="4085336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9</a:t>
            </a:r>
          </a:p>
        </p:txBody>
      </p:sp>
      <p:sp>
        <p:nvSpPr>
          <p:cNvPr id="177" name="مستطيل 176">
            <a:extLst>
              <a:ext uri="{FF2B5EF4-FFF2-40B4-BE49-F238E27FC236}">
                <a16:creationId xmlns:a16="http://schemas.microsoft.com/office/drawing/2014/main" id="{D3401F30-28B6-456E-A067-6B8E1F281526}"/>
              </a:ext>
            </a:extLst>
          </p:cNvPr>
          <p:cNvSpPr/>
          <p:nvPr/>
        </p:nvSpPr>
        <p:spPr>
          <a:xfrm>
            <a:off x="2006125" y="4174185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7</a:t>
            </a:r>
          </a:p>
        </p:txBody>
      </p:sp>
      <p:sp>
        <p:nvSpPr>
          <p:cNvPr id="178" name="مستطيل 177">
            <a:extLst>
              <a:ext uri="{FF2B5EF4-FFF2-40B4-BE49-F238E27FC236}">
                <a16:creationId xmlns:a16="http://schemas.microsoft.com/office/drawing/2014/main" id="{2C79D40A-5590-4220-A022-31290D7502FB}"/>
              </a:ext>
            </a:extLst>
          </p:cNvPr>
          <p:cNvSpPr/>
          <p:nvPr/>
        </p:nvSpPr>
        <p:spPr>
          <a:xfrm>
            <a:off x="1650812" y="4165111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6</a:t>
            </a:r>
          </a:p>
        </p:txBody>
      </p:sp>
      <p:sp>
        <p:nvSpPr>
          <p:cNvPr id="179" name="مكعب 178">
            <a:extLst>
              <a:ext uri="{FF2B5EF4-FFF2-40B4-BE49-F238E27FC236}">
                <a16:creationId xmlns:a16="http://schemas.microsoft.com/office/drawing/2014/main" id="{A20F74F0-8D3E-4116-86A9-404C2A66824A}"/>
              </a:ext>
            </a:extLst>
          </p:cNvPr>
          <p:cNvSpPr/>
          <p:nvPr/>
        </p:nvSpPr>
        <p:spPr>
          <a:xfrm flipH="1">
            <a:off x="9654516" y="291739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0" name="مكعب 179">
            <a:extLst>
              <a:ext uri="{FF2B5EF4-FFF2-40B4-BE49-F238E27FC236}">
                <a16:creationId xmlns:a16="http://schemas.microsoft.com/office/drawing/2014/main" id="{FC8D8699-C908-4A03-B4DD-8B6390F65752}"/>
              </a:ext>
            </a:extLst>
          </p:cNvPr>
          <p:cNvSpPr/>
          <p:nvPr/>
        </p:nvSpPr>
        <p:spPr>
          <a:xfrm flipH="1">
            <a:off x="9654516" y="316263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1" name="مكعب 180">
            <a:extLst>
              <a:ext uri="{FF2B5EF4-FFF2-40B4-BE49-F238E27FC236}">
                <a16:creationId xmlns:a16="http://schemas.microsoft.com/office/drawing/2014/main" id="{F3486B7D-3D8F-48E8-9D61-C93915CA2DB9}"/>
              </a:ext>
            </a:extLst>
          </p:cNvPr>
          <p:cNvSpPr/>
          <p:nvPr/>
        </p:nvSpPr>
        <p:spPr>
          <a:xfrm flipH="1">
            <a:off x="9654015" y="365036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2" name="مكعب 181">
            <a:extLst>
              <a:ext uri="{FF2B5EF4-FFF2-40B4-BE49-F238E27FC236}">
                <a16:creationId xmlns:a16="http://schemas.microsoft.com/office/drawing/2014/main" id="{F333DE4A-AAAD-4166-B54E-1B3E73A78F7A}"/>
              </a:ext>
            </a:extLst>
          </p:cNvPr>
          <p:cNvSpPr/>
          <p:nvPr/>
        </p:nvSpPr>
        <p:spPr>
          <a:xfrm flipH="1">
            <a:off x="9654516" y="340378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4" name="مكعب 183">
            <a:extLst>
              <a:ext uri="{FF2B5EF4-FFF2-40B4-BE49-F238E27FC236}">
                <a16:creationId xmlns:a16="http://schemas.microsoft.com/office/drawing/2014/main" id="{28DA9633-1FE6-4054-9010-9971A482C0EB}"/>
              </a:ext>
            </a:extLst>
          </p:cNvPr>
          <p:cNvSpPr/>
          <p:nvPr/>
        </p:nvSpPr>
        <p:spPr>
          <a:xfrm flipH="1">
            <a:off x="9949881" y="368743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5" name="مكعب 184">
            <a:extLst>
              <a:ext uri="{FF2B5EF4-FFF2-40B4-BE49-F238E27FC236}">
                <a16:creationId xmlns:a16="http://schemas.microsoft.com/office/drawing/2014/main" id="{C42771B0-1786-4F7F-B16B-9E7BA44070E9}"/>
              </a:ext>
            </a:extLst>
          </p:cNvPr>
          <p:cNvSpPr/>
          <p:nvPr/>
        </p:nvSpPr>
        <p:spPr>
          <a:xfrm flipH="1">
            <a:off x="9672249" y="391819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6" name="مكعب 185">
            <a:extLst>
              <a:ext uri="{FF2B5EF4-FFF2-40B4-BE49-F238E27FC236}">
                <a16:creationId xmlns:a16="http://schemas.microsoft.com/office/drawing/2014/main" id="{95ECAE73-37FD-4670-8264-63FBAFBFD69E}"/>
              </a:ext>
            </a:extLst>
          </p:cNvPr>
          <p:cNvSpPr/>
          <p:nvPr/>
        </p:nvSpPr>
        <p:spPr>
          <a:xfrm flipH="1">
            <a:off x="9949881" y="392858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7" name="مكعب 186">
            <a:extLst>
              <a:ext uri="{FF2B5EF4-FFF2-40B4-BE49-F238E27FC236}">
                <a16:creationId xmlns:a16="http://schemas.microsoft.com/office/drawing/2014/main" id="{3449ADB9-7993-4CA2-A0B4-1C43D2AF624F}"/>
              </a:ext>
            </a:extLst>
          </p:cNvPr>
          <p:cNvSpPr/>
          <p:nvPr/>
        </p:nvSpPr>
        <p:spPr>
          <a:xfrm flipH="1">
            <a:off x="7524107" y="367108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8" name="مكعب 187">
            <a:extLst>
              <a:ext uri="{FF2B5EF4-FFF2-40B4-BE49-F238E27FC236}">
                <a16:creationId xmlns:a16="http://schemas.microsoft.com/office/drawing/2014/main" id="{3F52D2C9-396C-4F91-9545-0175FFC8C55B}"/>
              </a:ext>
            </a:extLst>
          </p:cNvPr>
          <p:cNvSpPr/>
          <p:nvPr/>
        </p:nvSpPr>
        <p:spPr>
          <a:xfrm flipH="1">
            <a:off x="7524107" y="391223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9" name="مستطيل 188">
            <a:extLst>
              <a:ext uri="{FF2B5EF4-FFF2-40B4-BE49-F238E27FC236}">
                <a16:creationId xmlns:a16="http://schemas.microsoft.com/office/drawing/2014/main" id="{08179808-3EAD-450A-96F4-C263BB23B7CA}"/>
              </a:ext>
            </a:extLst>
          </p:cNvPr>
          <p:cNvSpPr/>
          <p:nvPr/>
        </p:nvSpPr>
        <p:spPr>
          <a:xfrm>
            <a:off x="6658214" y="4073322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4</a:t>
            </a:r>
          </a:p>
        </p:txBody>
      </p:sp>
      <p:grpSp>
        <p:nvGrpSpPr>
          <p:cNvPr id="190" name="مجموعة 189">
            <a:extLst>
              <a:ext uri="{FF2B5EF4-FFF2-40B4-BE49-F238E27FC236}">
                <a16:creationId xmlns:a16="http://schemas.microsoft.com/office/drawing/2014/main" id="{B7FB5E02-4427-4F4F-A2AA-C5DBF453A9EA}"/>
              </a:ext>
            </a:extLst>
          </p:cNvPr>
          <p:cNvGrpSpPr/>
          <p:nvPr/>
        </p:nvGrpSpPr>
        <p:grpSpPr>
          <a:xfrm>
            <a:off x="1890086" y="2595256"/>
            <a:ext cx="213156" cy="1543690"/>
            <a:chOff x="3278249" y="1981640"/>
            <a:chExt cx="213156" cy="1543690"/>
          </a:xfrm>
        </p:grpSpPr>
        <p:sp>
          <p:nvSpPr>
            <p:cNvPr id="191" name="مكعب 190">
              <a:extLst>
                <a:ext uri="{FF2B5EF4-FFF2-40B4-BE49-F238E27FC236}">
                  <a16:creationId xmlns:a16="http://schemas.microsoft.com/office/drawing/2014/main" id="{83DAF7A5-E4EE-4903-898D-35CCE85E2A9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مكعب 191">
              <a:extLst>
                <a:ext uri="{FF2B5EF4-FFF2-40B4-BE49-F238E27FC236}">
                  <a16:creationId xmlns:a16="http://schemas.microsoft.com/office/drawing/2014/main" id="{7AF188D8-FFC6-4BC8-9EE4-716B7743FD8C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مكعب 192">
              <a:extLst>
                <a:ext uri="{FF2B5EF4-FFF2-40B4-BE49-F238E27FC236}">
                  <a16:creationId xmlns:a16="http://schemas.microsoft.com/office/drawing/2014/main" id="{6937C14F-FE93-4682-B8FA-9C60C8CED49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مكعب 193">
              <a:extLst>
                <a:ext uri="{FF2B5EF4-FFF2-40B4-BE49-F238E27FC236}">
                  <a16:creationId xmlns:a16="http://schemas.microsoft.com/office/drawing/2014/main" id="{05CE99A4-673D-4911-A4EC-1303C23A4A78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مكعب 194">
              <a:extLst>
                <a:ext uri="{FF2B5EF4-FFF2-40B4-BE49-F238E27FC236}">
                  <a16:creationId xmlns:a16="http://schemas.microsoft.com/office/drawing/2014/main" id="{8F8D6EF5-CD9F-4B2F-A0D3-AF5660BB7D50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مكعب 195">
              <a:extLst>
                <a:ext uri="{FF2B5EF4-FFF2-40B4-BE49-F238E27FC236}">
                  <a16:creationId xmlns:a16="http://schemas.microsoft.com/office/drawing/2014/main" id="{BA40D5AE-15E9-4BB7-AEF3-F6EF4097E58C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مكعب 196">
              <a:extLst>
                <a:ext uri="{FF2B5EF4-FFF2-40B4-BE49-F238E27FC236}">
                  <a16:creationId xmlns:a16="http://schemas.microsoft.com/office/drawing/2014/main" id="{A695DCF0-9714-4688-A281-5B374D196AC9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مكعب 197">
              <a:extLst>
                <a:ext uri="{FF2B5EF4-FFF2-40B4-BE49-F238E27FC236}">
                  <a16:creationId xmlns:a16="http://schemas.microsoft.com/office/drawing/2014/main" id="{FA1DB531-725F-41B5-AAEA-8FAB9644C0B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مكعب 198">
              <a:extLst>
                <a:ext uri="{FF2B5EF4-FFF2-40B4-BE49-F238E27FC236}">
                  <a16:creationId xmlns:a16="http://schemas.microsoft.com/office/drawing/2014/main" id="{3A7A1565-2FC4-4D0B-920C-E4F6E862E8ED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0" name="مكعب 199">
              <a:extLst>
                <a:ext uri="{FF2B5EF4-FFF2-40B4-BE49-F238E27FC236}">
                  <a16:creationId xmlns:a16="http://schemas.microsoft.com/office/drawing/2014/main" id="{4818D951-5C9A-4BE9-B2B1-5FC82BEAD0F2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1" name="مربع نص 200">
            <a:extLst>
              <a:ext uri="{FF2B5EF4-FFF2-40B4-BE49-F238E27FC236}">
                <a16:creationId xmlns:a16="http://schemas.microsoft.com/office/drawing/2014/main" id="{E3563734-238E-42D7-B190-8080A00738BE}"/>
              </a:ext>
            </a:extLst>
          </p:cNvPr>
          <p:cNvSpPr txBox="1"/>
          <p:nvPr/>
        </p:nvSpPr>
        <p:spPr>
          <a:xfrm>
            <a:off x="3562442" y="1355470"/>
            <a:ext cx="59345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              و</a:t>
            </a:r>
            <a:endParaRPr lang="ar-SA" sz="6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2" name="مكعب 201">
            <a:extLst>
              <a:ext uri="{FF2B5EF4-FFF2-40B4-BE49-F238E27FC236}">
                <a16:creationId xmlns:a16="http://schemas.microsoft.com/office/drawing/2014/main" id="{4C0CF338-C627-418F-B84E-FCB5006A0472}"/>
              </a:ext>
            </a:extLst>
          </p:cNvPr>
          <p:cNvSpPr/>
          <p:nvPr/>
        </p:nvSpPr>
        <p:spPr>
          <a:xfrm flipH="1">
            <a:off x="3809797" y="160306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967CB98C-C706-418C-99EF-3FC76E2326E2}"/>
              </a:ext>
            </a:extLst>
          </p:cNvPr>
          <p:cNvGrpSpPr/>
          <p:nvPr/>
        </p:nvGrpSpPr>
        <p:grpSpPr>
          <a:xfrm rot="16200000">
            <a:off x="5052202" y="964560"/>
            <a:ext cx="213156" cy="1543690"/>
            <a:chOff x="3278249" y="1981640"/>
            <a:chExt cx="213156" cy="1543690"/>
          </a:xfrm>
        </p:grpSpPr>
        <p:sp>
          <p:nvSpPr>
            <p:cNvPr id="12" name="مكعب 11">
              <a:extLst>
                <a:ext uri="{FF2B5EF4-FFF2-40B4-BE49-F238E27FC236}">
                  <a16:creationId xmlns:a16="http://schemas.microsoft.com/office/drawing/2014/main" id="{859EA1FD-CD16-413D-8801-53E3C234F44B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كعب 12">
              <a:extLst>
                <a:ext uri="{FF2B5EF4-FFF2-40B4-BE49-F238E27FC236}">
                  <a16:creationId xmlns:a16="http://schemas.microsoft.com/office/drawing/2014/main" id="{3356EA43-AFFF-4839-B14A-07A0255DD962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43EDBFE3-7AF8-464E-A8E4-CB88D85C70C4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E579D313-B675-4A59-9FAF-829895522ED7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80DF17A9-C1A3-407B-A9FA-A0EC64CA537E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78C3B017-EED9-465C-9131-B9BD4658924B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75EC791E-D33D-4C59-8778-735CBAF2DA4D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4FD79E7B-82A5-413C-A77A-210472D9AD0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8CEFA5FA-97CE-4D4D-86DA-F31EA74847B6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4CD0C985-9F00-4F51-9E49-41606A4F0C0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3" name="مكعب 162">
            <a:extLst>
              <a:ext uri="{FF2B5EF4-FFF2-40B4-BE49-F238E27FC236}">
                <a16:creationId xmlns:a16="http://schemas.microsoft.com/office/drawing/2014/main" id="{4CE7A29F-569D-4C63-AC3E-161DE1FF28CB}"/>
              </a:ext>
            </a:extLst>
          </p:cNvPr>
          <p:cNvSpPr/>
          <p:nvPr/>
        </p:nvSpPr>
        <p:spPr>
          <a:xfrm flipH="1">
            <a:off x="4702356" y="294663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6" name="مكعب 175">
            <a:extLst>
              <a:ext uri="{FF2B5EF4-FFF2-40B4-BE49-F238E27FC236}">
                <a16:creationId xmlns:a16="http://schemas.microsoft.com/office/drawing/2014/main" id="{95B22B37-5F64-4ACA-B6A3-9C3A1F1D40B7}"/>
              </a:ext>
            </a:extLst>
          </p:cNvPr>
          <p:cNvSpPr/>
          <p:nvPr/>
        </p:nvSpPr>
        <p:spPr>
          <a:xfrm flipH="1">
            <a:off x="4702356" y="319187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مكعب 182">
            <a:extLst>
              <a:ext uri="{FF2B5EF4-FFF2-40B4-BE49-F238E27FC236}">
                <a16:creationId xmlns:a16="http://schemas.microsoft.com/office/drawing/2014/main" id="{4011B9C3-98AC-4EB4-AD93-F49832862BDE}"/>
              </a:ext>
            </a:extLst>
          </p:cNvPr>
          <p:cNvSpPr/>
          <p:nvPr/>
        </p:nvSpPr>
        <p:spPr>
          <a:xfrm flipH="1">
            <a:off x="4701855" y="367961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3" name="مكعب 202">
            <a:extLst>
              <a:ext uri="{FF2B5EF4-FFF2-40B4-BE49-F238E27FC236}">
                <a16:creationId xmlns:a16="http://schemas.microsoft.com/office/drawing/2014/main" id="{9C385C2F-0161-4DA3-9C4F-7ABCC713FC54}"/>
              </a:ext>
            </a:extLst>
          </p:cNvPr>
          <p:cNvSpPr/>
          <p:nvPr/>
        </p:nvSpPr>
        <p:spPr>
          <a:xfrm flipH="1">
            <a:off x="4702356" y="343302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4" name="مكعب 203">
            <a:extLst>
              <a:ext uri="{FF2B5EF4-FFF2-40B4-BE49-F238E27FC236}">
                <a16:creationId xmlns:a16="http://schemas.microsoft.com/office/drawing/2014/main" id="{633E9470-ED63-40D8-B21E-16487911BCCE}"/>
              </a:ext>
            </a:extLst>
          </p:cNvPr>
          <p:cNvSpPr/>
          <p:nvPr/>
        </p:nvSpPr>
        <p:spPr>
          <a:xfrm flipH="1">
            <a:off x="4997721" y="371667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5" name="مكعب 204">
            <a:extLst>
              <a:ext uri="{FF2B5EF4-FFF2-40B4-BE49-F238E27FC236}">
                <a16:creationId xmlns:a16="http://schemas.microsoft.com/office/drawing/2014/main" id="{289BB9B9-1A2A-4CC1-A231-440FAE194007}"/>
              </a:ext>
            </a:extLst>
          </p:cNvPr>
          <p:cNvSpPr/>
          <p:nvPr/>
        </p:nvSpPr>
        <p:spPr>
          <a:xfrm flipH="1">
            <a:off x="4720089" y="394744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6" name="مكعب 205">
            <a:extLst>
              <a:ext uri="{FF2B5EF4-FFF2-40B4-BE49-F238E27FC236}">
                <a16:creationId xmlns:a16="http://schemas.microsoft.com/office/drawing/2014/main" id="{3FB78600-51F5-48AB-93B8-146A3382D4A1}"/>
              </a:ext>
            </a:extLst>
          </p:cNvPr>
          <p:cNvSpPr/>
          <p:nvPr/>
        </p:nvSpPr>
        <p:spPr>
          <a:xfrm flipH="1">
            <a:off x="4997721" y="395782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7" name="مجموعة 206">
            <a:extLst>
              <a:ext uri="{FF2B5EF4-FFF2-40B4-BE49-F238E27FC236}">
                <a16:creationId xmlns:a16="http://schemas.microsoft.com/office/drawing/2014/main" id="{5C0AC821-54E6-4D42-8DFB-BEB9991A3766}"/>
              </a:ext>
            </a:extLst>
          </p:cNvPr>
          <p:cNvGrpSpPr/>
          <p:nvPr/>
        </p:nvGrpSpPr>
        <p:grpSpPr>
          <a:xfrm>
            <a:off x="8408488" y="2564724"/>
            <a:ext cx="213156" cy="1543690"/>
            <a:chOff x="3278249" y="1981640"/>
            <a:chExt cx="213156" cy="1543690"/>
          </a:xfrm>
        </p:grpSpPr>
        <p:sp>
          <p:nvSpPr>
            <p:cNvPr id="208" name="مكعب 207">
              <a:extLst>
                <a:ext uri="{FF2B5EF4-FFF2-40B4-BE49-F238E27FC236}">
                  <a16:creationId xmlns:a16="http://schemas.microsoft.com/office/drawing/2014/main" id="{9639DBC2-943F-4830-8779-0A20670F67BA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9" name="مكعب 208">
              <a:extLst>
                <a:ext uri="{FF2B5EF4-FFF2-40B4-BE49-F238E27FC236}">
                  <a16:creationId xmlns:a16="http://schemas.microsoft.com/office/drawing/2014/main" id="{FFCF4DAE-5728-439E-B401-7403BDCF6158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0" name="مكعب 209">
              <a:extLst>
                <a:ext uri="{FF2B5EF4-FFF2-40B4-BE49-F238E27FC236}">
                  <a16:creationId xmlns:a16="http://schemas.microsoft.com/office/drawing/2014/main" id="{8CDC7EA9-7E5E-4DA3-A6E1-154689A4D71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1" name="مكعب 210">
              <a:extLst>
                <a:ext uri="{FF2B5EF4-FFF2-40B4-BE49-F238E27FC236}">
                  <a16:creationId xmlns:a16="http://schemas.microsoft.com/office/drawing/2014/main" id="{88108C5E-C8C2-465F-A6F7-902D1E95330E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2" name="مكعب 211">
              <a:extLst>
                <a:ext uri="{FF2B5EF4-FFF2-40B4-BE49-F238E27FC236}">
                  <a16:creationId xmlns:a16="http://schemas.microsoft.com/office/drawing/2014/main" id="{2BAC70BA-9AC1-4402-999B-4EED83FF4CF4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3" name="مكعب 212">
              <a:extLst>
                <a:ext uri="{FF2B5EF4-FFF2-40B4-BE49-F238E27FC236}">
                  <a16:creationId xmlns:a16="http://schemas.microsoft.com/office/drawing/2014/main" id="{DFC57F39-1E7B-46DA-98A4-0FB77DDDEE1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4" name="مكعب 213">
              <a:extLst>
                <a:ext uri="{FF2B5EF4-FFF2-40B4-BE49-F238E27FC236}">
                  <a16:creationId xmlns:a16="http://schemas.microsoft.com/office/drawing/2014/main" id="{D0DF6D5D-8335-4536-9D08-22C379352F38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5" name="مكعب 214">
              <a:extLst>
                <a:ext uri="{FF2B5EF4-FFF2-40B4-BE49-F238E27FC236}">
                  <a16:creationId xmlns:a16="http://schemas.microsoft.com/office/drawing/2014/main" id="{3CF5BE84-46A7-4C30-AB15-5F893E2B9884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6" name="مكعب 215">
              <a:extLst>
                <a:ext uri="{FF2B5EF4-FFF2-40B4-BE49-F238E27FC236}">
                  <a16:creationId xmlns:a16="http://schemas.microsoft.com/office/drawing/2014/main" id="{015D625D-52E1-43C3-BD01-BDDDD535A95D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7" name="مكعب 216">
              <a:extLst>
                <a:ext uri="{FF2B5EF4-FFF2-40B4-BE49-F238E27FC236}">
                  <a16:creationId xmlns:a16="http://schemas.microsoft.com/office/drawing/2014/main" id="{95DEDD0A-E745-4EBD-83C4-88847AB35835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1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177" grpId="0"/>
      <p:bldP spid="178" grpId="0"/>
      <p:bldP spid="1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FB4A9BB-0B13-4C42-B487-AFD026C52E00}"/>
              </a:ext>
            </a:extLst>
          </p:cNvPr>
          <p:cNvSpPr/>
          <p:nvPr/>
        </p:nvSpPr>
        <p:spPr>
          <a:xfrm>
            <a:off x="625163" y="488096"/>
            <a:ext cx="10827324" cy="5976314"/>
          </a:xfrm>
          <a:custGeom>
            <a:avLst/>
            <a:gdLst>
              <a:gd name="connsiteX0" fmla="*/ 2890496 w 10827324"/>
              <a:gd name="connsiteY0" fmla="*/ 472 h 5976314"/>
              <a:gd name="connsiteX1" fmla="*/ 6911994 w 10827324"/>
              <a:gd name="connsiteY1" fmla="*/ 59953 h 5976314"/>
              <a:gd name="connsiteX2" fmla="*/ 7190573 w 10827324"/>
              <a:gd name="connsiteY2" fmla="*/ 63269 h 5976314"/>
              <a:gd name="connsiteX3" fmla="*/ 7871873 w 10827324"/>
              <a:gd name="connsiteY3" fmla="*/ 53795 h 5976314"/>
              <a:gd name="connsiteX4" fmla="*/ 8829208 w 10827324"/>
              <a:gd name="connsiteY4" fmla="*/ 45660 h 5976314"/>
              <a:gd name="connsiteX5" fmla="*/ 8817119 w 10827324"/>
              <a:gd name="connsiteY5" fmla="*/ 69993 h 5976314"/>
              <a:gd name="connsiteX6" fmla="*/ 8779333 w 10827324"/>
              <a:gd name="connsiteY6" fmla="*/ 272132 h 5976314"/>
              <a:gd name="connsiteX7" fmla="*/ 8953216 w 10827324"/>
              <a:gd name="connsiteY7" fmla="*/ 272133 h 5976314"/>
              <a:gd name="connsiteX8" fmla="*/ 9010000 w 10827324"/>
              <a:gd name="connsiteY8" fmla="*/ 71031 h 5976314"/>
              <a:gd name="connsiteX9" fmla="*/ 9030181 w 10827324"/>
              <a:gd name="connsiteY9" fmla="*/ 43952 h 5976314"/>
              <a:gd name="connsiteX10" fmla="*/ 9318305 w 10827324"/>
              <a:gd name="connsiteY10" fmla="*/ 41504 h 5976314"/>
              <a:gd name="connsiteX11" fmla="*/ 9643805 w 10827324"/>
              <a:gd name="connsiteY11" fmla="*/ 41955 h 5976314"/>
              <a:gd name="connsiteX12" fmla="*/ 9656167 w 10827324"/>
              <a:gd name="connsiteY12" fmla="*/ 57109 h 5976314"/>
              <a:gd name="connsiteX13" fmla="*/ 9712339 w 10827324"/>
              <a:gd name="connsiteY13" fmla="*/ 187073 h 5976314"/>
              <a:gd name="connsiteX14" fmla="*/ 9881910 w 10827324"/>
              <a:gd name="connsiteY14" fmla="*/ 148589 h 5976314"/>
              <a:gd name="connsiteX15" fmla="*/ 9849373 w 10827324"/>
              <a:gd name="connsiteY15" fmla="*/ 49180 h 5976314"/>
              <a:gd name="connsiteX16" fmla="*/ 9845560 w 10827324"/>
              <a:gd name="connsiteY16" fmla="*/ 42234 h 5976314"/>
              <a:gd name="connsiteX17" fmla="*/ 10783571 w 10827324"/>
              <a:gd name="connsiteY17" fmla="*/ 43532 h 5976314"/>
              <a:gd name="connsiteX18" fmla="*/ 10817861 w 10827324"/>
              <a:gd name="connsiteY18" fmla="*/ 3573616 h 5976314"/>
              <a:gd name="connsiteX19" fmla="*/ 10814073 w 10827324"/>
              <a:gd name="connsiteY19" fmla="*/ 3861937 h 5976314"/>
              <a:gd name="connsiteX20" fmla="*/ 10815870 w 10827324"/>
              <a:gd name="connsiteY20" fmla="*/ 4182344 h 5976314"/>
              <a:gd name="connsiteX21" fmla="*/ 10783571 w 10827324"/>
              <a:gd name="connsiteY21" fmla="*/ 5933969 h 5976314"/>
              <a:gd name="connsiteX22" fmla="*/ 10200299 w 10827324"/>
              <a:gd name="connsiteY22" fmla="*/ 5911620 h 5976314"/>
              <a:gd name="connsiteX23" fmla="*/ 9892056 w 10827324"/>
              <a:gd name="connsiteY23" fmla="*/ 5904099 h 5976314"/>
              <a:gd name="connsiteX24" fmla="*/ 9815774 w 10827324"/>
              <a:gd name="connsiteY24" fmla="*/ 5903231 h 5976314"/>
              <a:gd name="connsiteX25" fmla="*/ 2300092 w 10827324"/>
              <a:gd name="connsiteY25" fmla="*/ 5973694 h 5976314"/>
              <a:gd name="connsiteX26" fmla="*/ 2259709 w 10827324"/>
              <a:gd name="connsiteY26" fmla="*/ 5973381 h 5976314"/>
              <a:gd name="connsiteX27" fmla="*/ 1991409 w 10827324"/>
              <a:gd name="connsiteY27" fmla="*/ 5975262 h 5976314"/>
              <a:gd name="connsiteX28" fmla="*/ 34055 w 10827324"/>
              <a:gd name="connsiteY28" fmla="*/ 5933969 h 5976314"/>
              <a:gd name="connsiteX29" fmla="*/ 25274 w 10827324"/>
              <a:gd name="connsiteY29" fmla="*/ 5746645 h 5976314"/>
              <a:gd name="connsiteX30" fmla="*/ 21417 w 10827324"/>
              <a:gd name="connsiteY30" fmla="*/ 5644092 h 5976314"/>
              <a:gd name="connsiteX31" fmla="*/ 19221 w 10827324"/>
              <a:gd name="connsiteY31" fmla="*/ 5593730 h 5976314"/>
              <a:gd name="connsiteX32" fmla="*/ 134 w 10827324"/>
              <a:gd name="connsiteY32" fmla="*/ 4636461 h 5976314"/>
              <a:gd name="connsiteX33" fmla="*/ 795 w 10827324"/>
              <a:gd name="connsiteY33" fmla="*/ 4490343 h 5976314"/>
              <a:gd name="connsiteX34" fmla="*/ 0 w 10827324"/>
              <a:gd name="connsiteY34" fmla="*/ 4280414 h 5976314"/>
              <a:gd name="connsiteX35" fmla="*/ 38514 w 10827324"/>
              <a:gd name="connsiteY35" fmla="*/ 1491317 h 5976314"/>
              <a:gd name="connsiteX36" fmla="*/ 39852 w 10827324"/>
              <a:gd name="connsiteY36" fmla="*/ 1412780 h 5976314"/>
              <a:gd name="connsiteX37" fmla="*/ 40371 w 10827324"/>
              <a:gd name="connsiteY37" fmla="*/ 1278024 h 5976314"/>
              <a:gd name="connsiteX38" fmla="*/ 34055 w 10827324"/>
              <a:gd name="connsiteY38" fmla="*/ 43532 h 5976314"/>
              <a:gd name="connsiteX39" fmla="*/ 2890496 w 10827324"/>
              <a:gd name="connsiteY39" fmla="*/ 472 h 5976314"/>
              <a:gd name="connsiteX40" fmla="*/ 640110 w 10827324"/>
              <a:gd name="connsiteY40" fmla="*/ 830341 h 5976314"/>
              <a:gd name="connsiteX41" fmla="*/ 640110 w 10827324"/>
              <a:gd name="connsiteY41" fmla="*/ 5508667 h 5976314"/>
              <a:gd name="connsiteX42" fmla="*/ 10241310 w 10827324"/>
              <a:gd name="connsiteY42" fmla="*/ 5508667 h 5976314"/>
              <a:gd name="connsiteX43" fmla="*/ 10241310 w 10827324"/>
              <a:gd name="connsiteY43" fmla="*/ 830341 h 5976314"/>
              <a:gd name="connsiteX44" fmla="*/ 640110 w 10827324"/>
              <a:gd name="connsiteY44" fmla="*/ 830341 h 59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7324" h="5976314">
                <a:moveTo>
                  <a:pt x="2890496" y="472"/>
                </a:moveTo>
                <a:cubicBezTo>
                  <a:pt x="4276717" y="4850"/>
                  <a:pt x="5606849" y="38727"/>
                  <a:pt x="6911994" y="59953"/>
                </a:cubicBezTo>
                <a:lnTo>
                  <a:pt x="7190573" y="63269"/>
                </a:lnTo>
                <a:lnTo>
                  <a:pt x="7871873" y="53795"/>
                </a:lnTo>
                <a:lnTo>
                  <a:pt x="8829208" y="45660"/>
                </a:lnTo>
                <a:lnTo>
                  <a:pt x="8817119" y="69993"/>
                </a:lnTo>
                <a:cubicBezTo>
                  <a:pt x="8792682" y="132850"/>
                  <a:pt x="8779333" y="201073"/>
                  <a:pt x="8779333" y="272132"/>
                </a:cubicBezTo>
                <a:lnTo>
                  <a:pt x="8953216" y="272133"/>
                </a:lnTo>
                <a:cubicBezTo>
                  <a:pt x="8953216" y="198746"/>
                  <a:pt x="8973895" y="129754"/>
                  <a:pt x="9010000" y="71031"/>
                </a:cubicBezTo>
                <a:lnTo>
                  <a:pt x="9030181" y="43952"/>
                </a:lnTo>
                <a:lnTo>
                  <a:pt x="9318305" y="41504"/>
                </a:lnTo>
                <a:lnTo>
                  <a:pt x="9643805" y="41955"/>
                </a:lnTo>
                <a:lnTo>
                  <a:pt x="9656167" y="57109"/>
                </a:lnTo>
                <a:cubicBezTo>
                  <a:pt x="9682152" y="95590"/>
                  <a:pt x="9701511" y="139362"/>
                  <a:pt x="9712339" y="187073"/>
                </a:cubicBezTo>
                <a:lnTo>
                  <a:pt x="9881910" y="148589"/>
                </a:lnTo>
                <a:cubicBezTo>
                  <a:pt x="9874046" y="113941"/>
                  <a:pt x="9863086" y="80722"/>
                  <a:pt x="9849373" y="49180"/>
                </a:cubicBezTo>
                <a:lnTo>
                  <a:pt x="9845560" y="42234"/>
                </a:lnTo>
                <a:lnTo>
                  <a:pt x="10783571" y="43532"/>
                </a:lnTo>
                <a:cubicBezTo>
                  <a:pt x="10834875" y="910717"/>
                  <a:pt x="10833290" y="2228272"/>
                  <a:pt x="10817861" y="3573616"/>
                </a:cubicBezTo>
                <a:lnTo>
                  <a:pt x="10814073" y="3861937"/>
                </a:lnTo>
                <a:lnTo>
                  <a:pt x="10815870" y="4182344"/>
                </a:lnTo>
                <a:cubicBezTo>
                  <a:pt x="10816975" y="4758974"/>
                  <a:pt x="10808970" y="5350768"/>
                  <a:pt x="10783571" y="5933969"/>
                </a:cubicBezTo>
                <a:cubicBezTo>
                  <a:pt x="10601352" y="5924883"/>
                  <a:pt x="10406288" y="5917505"/>
                  <a:pt x="10200299" y="5911620"/>
                </a:cubicBezTo>
                <a:lnTo>
                  <a:pt x="9892056" y="5904099"/>
                </a:lnTo>
                <a:lnTo>
                  <a:pt x="9815774" y="5903231"/>
                </a:lnTo>
                <a:cubicBezTo>
                  <a:pt x="8111302" y="5889871"/>
                  <a:pt x="5067038" y="5984264"/>
                  <a:pt x="2300092" y="5973694"/>
                </a:cubicBezTo>
                <a:lnTo>
                  <a:pt x="2259709" y="5973381"/>
                </a:lnTo>
                <a:lnTo>
                  <a:pt x="1991409" y="5975262"/>
                </a:lnTo>
                <a:cubicBezTo>
                  <a:pt x="1135000" y="5979759"/>
                  <a:pt x="441601" y="5970553"/>
                  <a:pt x="34055" y="5933969"/>
                </a:cubicBezTo>
                <a:cubicBezTo>
                  <a:pt x="30872" y="5872769"/>
                  <a:pt x="27950" y="5810288"/>
                  <a:pt x="25274" y="5746645"/>
                </a:cubicBezTo>
                <a:lnTo>
                  <a:pt x="21417" y="5644092"/>
                </a:lnTo>
                <a:lnTo>
                  <a:pt x="19221" y="5593730"/>
                </a:lnTo>
                <a:cubicBezTo>
                  <a:pt x="6787" y="5260565"/>
                  <a:pt x="1271" y="4946836"/>
                  <a:pt x="134" y="4636461"/>
                </a:cubicBezTo>
                <a:lnTo>
                  <a:pt x="795" y="4490343"/>
                </a:lnTo>
                <a:lnTo>
                  <a:pt x="0" y="4280414"/>
                </a:lnTo>
                <a:cubicBezTo>
                  <a:pt x="289" y="3317848"/>
                  <a:pt x="24206" y="2300515"/>
                  <a:pt x="38514" y="1491317"/>
                </a:cubicBezTo>
                <a:lnTo>
                  <a:pt x="39852" y="1412780"/>
                </a:lnTo>
                <a:lnTo>
                  <a:pt x="40371" y="1278024"/>
                </a:lnTo>
                <a:cubicBezTo>
                  <a:pt x="41302" y="902670"/>
                  <a:pt x="39686" y="494275"/>
                  <a:pt x="34055" y="43532"/>
                </a:cubicBezTo>
                <a:cubicBezTo>
                  <a:pt x="1017274" y="7743"/>
                  <a:pt x="1966349" y="-2448"/>
                  <a:pt x="2890496" y="472"/>
                </a:cubicBezTo>
                <a:close/>
                <a:moveTo>
                  <a:pt x="640110" y="830341"/>
                </a:moveTo>
                <a:lnTo>
                  <a:pt x="640110" y="5508667"/>
                </a:lnTo>
                <a:lnTo>
                  <a:pt x="10241310" y="5508667"/>
                </a:lnTo>
                <a:lnTo>
                  <a:pt x="10241310" y="830341"/>
                </a:lnTo>
                <a:lnTo>
                  <a:pt x="640110" y="83034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5181AE6-168B-4EB6-B008-4C506D4C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513" y="4193827"/>
            <a:ext cx="2351717" cy="3326782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A2404678-A761-478B-89F2-6DA314C46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0779" y="4354212"/>
            <a:ext cx="1491708" cy="211019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50D4F3E-0C81-4F22-A17D-EE95EFD45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54" y="1412211"/>
            <a:ext cx="1302497" cy="104199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C155AE7-F36D-4AFC-A7F0-F4160F15ABB2}"/>
              </a:ext>
            </a:extLst>
          </p:cNvPr>
          <p:cNvSpPr txBox="1"/>
          <p:nvPr/>
        </p:nvSpPr>
        <p:spPr>
          <a:xfrm>
            <a:off x="4810539" y="642770"/>
            <a:ext cx="212034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أتأكد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rgbClr val="7A8C8E">
                  <a:lumMod val="50000"/>
                </a:srgbClr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4AAD3EB-4A42-490F-9F99-AF29BE0C1D3C}"/>
              </a:ext>
            </a:extLst>
          </p:cNvPr>
          <p:cNvSpPr/>
          <p:nvPr/>
        </p:nvSpPr>
        <p:spPr>
          <a:xfrm>
            <a:off x="1442554" y="5294587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40F4FA0-8363-4B76-B64F-18DB51BF7CEC}"/>
              </a:ext>
            </a:extLst>
          </p:cNvPr>
          <p:cNvSpPr txBox="1"/>
          <p:nvPr/>
        </p:nvSpPr>
        <p:spPr>
          <a:xfrm>
            <a:off x="2474425" y="1373368"/>
            <a:ext cx="704607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              و</a:t>
            </a:r>
            <a:endParaRPr lang="ar-SA" sz="6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AB2BE45E-015E-4622-ACDC-A589BAEACC2E}"/>
              </a:ext>
            </a:extLst>
          </p:cNvPr>
          <p:cNvGrpSpPr/>
          <p:nvPr/>
        </p:nvGrpSpPr>
        <p:grpSpPr>
          <a:xfrm rot="16200000">
            <a:off x="5078337" y="962624"/>
            <a:ext cx="213156" cy="1543690"/>
            <a:chOff x="3278249" y="1981640"/>
            <a:chExt cx="213156" cy="1543690"/>
          </a:xfrm>
        </p:grpSpPr>
        <p:sp>
          <p:nvSpPr>
            <p:cNvPr id="12" name="مكعب 11">
              <a:extLst>
                <a:ext uri="{FF2B5EF4-FFF2-40B4-BE49-F238E27FC236}">
                  <a16:creationId xmlns:a16="http://schemas.microsoft.com/office/drawing/2014/main" id="{B2C76002-320D-455A-B037-AD295F3E2402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كعب 12">
              <a:extLst>
                <a:ext uri="{FF2B5EF4-FFF2-40B4-BE49-F238E27FC236}">
                  <a16:creationId xmlns:a16="http://schemas.microsoft.com/office/drawing/2014/main" id="{D6E41EBC-325D-4166-B4A0-1BCF231F5E35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E2B75382-DC76-4476-9270-7F6E29BBDD4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35247F83-FC03-4888-BE7C-0E7A421FCCD5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623A67DD-E829-47C7-AD07-9AC8E9E64D55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91896156-4E8D-4505-9E8C-014B4556BF3A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977972AF-2E0A-4D09-A59E-C864AC61CC14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89C6A829-C2E8-465F-9975-97DB7E1C386B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94A5F2CD-2F11-435D-A78C-F22E230EBD84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0E17D133-8E57-419A-8B58-4D08A200B4CB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A3443EF9-64BB-4484-B5AA-DD490C4226E3}"/>
              </a:ext>
            </a:extLst>
          </p:cNvPr>
          <p:cNvSpPr/>
          <p:nvPr/>
        </p:nvSpPr>
        <p:spPr>
          <a:xfrm>
            <a:off x="10226694" y="2124661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961DFB96-CCED-4560-A6DB-FFE203F86084}"/>
              </a:ext>
            </a:extLst>
          </p:cNvPr>
          <p:cNvGrpSpPr/>
          <p:nvPr/>
        </p:nvGrpSpPr>
        <p:grpSpPr>
          <a:xfrm>
            <a:off x="9373747" y="2178420"/>
            <a:ext cx="213156" cy="1543690"/>
            <a:chOff x="3278249" y="1981640"/>
            <a:chExt cx="213156" cy="1543690"/>
          </a:xfrm>
        </p:grpSpPr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A57FDCBE-FCF5-474A-B580-055215A9AB13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C64F70FD-F282-4139-AD56-83DD1E0B3A8E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21E66EE9-B9D4-4F39-8BC3-C6A068B08C86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كعب 37">
              <a:extLst>
                <a:ext uri="{FF2B5EF4-FFF2-40B4-BE49-F238E27FC236}">
                  <a16:creationId xmlns:a16="http://schemas.microsoft.com/office/drawing/2014/main" id="{DCEBB376-C394-4213-8B69-611F8826A973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مكعب 38">
              <a:extLst>
                <a:ext uri="{FF2B5EF4-FFF2-40B4-BE49-F238E27FC236}">
                  <a16:creationId xmlns:a16="http://schemas.microsoft.com/office/drawing/2014/main" id="{8B337F12-BBCA-45A9-B99C-E30D1E171773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مكعب 39">
              <a:extLst>
                <a:ext uri="{FF2B5EF4-FFF2-40B4-BE49-F238E27FC236}">
                  <a16:creationId xmlns:a16="http://schemas.microsoft.com/office/drawing/2014/main" id="{CCA4E723-DD34-4692-B45A-1E111CF7644C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مكعب 40">
              <a:extLst>
                <a:ext uri="{FF2B5EF4-FFF2-40B4-BE49-F238E27FC236}">
                  <a16:creationId xmlns:a16="http://schemas.microsoft.com/office/drawing/2014/main" id="{A288A036-A7DE-4B86-89AC-837B3DB00B5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مكعب 41">
              <a:extLst>
                <a:ext uri="{FF2B5EF4-FFF2-40B4-BE49-F238E27FC236}">
                  <a16:creationId xmlns:a16="http://schemas.microsoft.com/office/drawing/2014/main" id="{74406917-D8C4-4F22-A800-95F0BB9BD37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مكعب 42">
              <a:extLst>
                <a:ext uri="{FF2B5EF4-FFF2-40B4-BE49-F238E27FC236}">
                  <a16:creationId xmlns:a16="http://schemas.microsoft.com/office/drawing/2014/main" id="{83F5B906-2DAF-4881-B98F-450145842106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كعب 43">
              <a:extLst>
                <a:ext uri="{FF2B5EF4-FFF2-40B4-BE49-F238E27FC236}">
                  <a16:creationId xmlns:a16="http://schemas.microsoft.com/office/drawing/2014/main" id="{2DF5B8CF-B006-4618-AB84-02F434076DDF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2AEC5D62-125E-4805-854A-A0B0139C02C4}"/>
              </a:ext>
            </a:extLst>
          </p:cNvPr>
          <p:cNvSpPr txBox="1"/>
          <p:nvPr/>
        </p:nvSpPr>
        <p:spPr>
          <a:xfrm>
            <a:off x="6584408" y="3818966"/>
            <a:ext cx="35955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13     +    3   =.......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C31365E3-5DDB-40AC-982E-0ECF7879AC76}"/>
              </a:ext>
            </a:extLst>
          </p:cNvPr>
          <p:cNvSpPr/>
          <p:nvPr/>
        </p:nvSpPr>
        <p:spPr>
          <a:xfrm>
            <a:off x="5602412" y="2124002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dirty="0">
                <a:solidFill>
                  <a:prstClr val="white"/>
                </a:solidFill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0" name="مجموعة 59">
            <a:extLst>
              <a:ext uri="{FF2B5EF4-FFF2-40B4-BE49-F238E27FC236}">
                <a16:creationId xmlns:a16="http://schemas.microsoft.com/office/drawing/2014/main" id="{42492279-A01E-4192-B27D-664FFC990020}"/>
              </a:ext>
            </a:extLst>
          </p:cNvPr>
          <p:cNvGrpSpPr/>
          <p:nvPr/>
        </p:nvGrpSpPr>
        <p:grpSpPr>
          <a:xfrm>
            <a:off x="4807134" y="2167081"/>
            <a:ext cx="213156" cy="1543690"/>
            <a:chOff x="3278249" y="1981640"/>
            <a:chExt cx="213156" cy="1543690"/>
          </a:xfrm>
        </p:grpSpPr>
        <p:sp>
          <p:nvSpPr>
            <p:cNvPr id="61" name="مكعب 60">
              <a:extLst>
                <a:ext uri="{FF2B5EF4-FFF2-40B4-BE49-F238E27FC236}">
                  <a16:creationId xmlns:a16="http://schemas.microsoft.com/office/drawing/2014/main" id="{829C1CAF-78DE-4FDC-8CF8-E3DE83CB3FAB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مكعب 61">
              <a:extLst>
                <a:ext uri="{FF2B5EF4-FFF2-40B4-BE49-F238E27FC236}">
                  <a16:creationId xmlns:a16="http://schemas.microsoft.com/office/drawing/2014/main" id="{269F3A66-878A-4940-87E7-3D5EC53496EB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مكعب 62">
              <a:extLst>
                <a:ext uri="{FF2B5EF4-FFF2-40B4-BE49-F238E27FC236}">
                  <a16:creationId xmlns:a16="http://schemas.microsoft.com/office/drawing/2014/main" id="{537E4CD2-15BA-4DD2-A148-18FFCE393E2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مكعب 63">
              <a:extLst>
                <a:ext uri="{FF2B5EF4-FFF2-40B4-BE49-F238E27FC236}">
                  <a16:creationId xmlns:a16="http://schemas.microsoft.com/office/drawing/2014/main" id="{9BAA2C17-4412-43F3-B819-0378270496D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مكعب 64">
              <a:extLst>
                <a:ext uri="{FF2B5EF4-FFF2-40B4-BE49-F238E27FC236}">
                  <a16:creationId xmlns:a16="http://schemas.microsoft.com/office/drawing/2014/main" id="{872CD249-CF18-414D-B7F9-6279436CC77B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مكعب 65">
              <a:extLst>
                <a:ext uri="{FF2B5EF4-FFF2-40B4-BE49-F238E27FC236}">
                  <a16:creationId xmlns:a16="http://schemas.microsoft.com/office/drawing/2014/main" id="{360CDE4A-8461-4B4A-893B-FD51D26999F6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مكعب 66">
              <a:extLst>
                <a:ext uri="{FF2B5EF4-FFF2-40B4-BE49-F238E27FC236}">
                  <a16:creationId xmlns:a16="http://schemas.microsoft.com/office/drawing/2014/main" id="{BD321B8F-4CDB-4B20-87EE-400B30324949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مكعب 67">
              <a:extLst>
                <a:ext uri="{FF2B5EF4-FFF2-40B4-BE49-F238E27FC236}">
                  <a16:creationId xmlns:a16="http://schemas.microsoft.com/office/drawing/2014/main" id="{13503FBE-017B-4126-8679-F690A377D04C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مكعب 68">
              <a:extLst>
                <a:ext uri="{FF2B5EF4-FFF2-40B4-BE49-F238E27FC236}">
                  <a16:creationId xmlns:a16="http://schemas.microsoft.com/office/drawing/2014/main" id="{43FC5FE2-E9F9-46A2-93D9-9160459538F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مكعب 69">
              <a:extLst>
                <a:ext uri="{FF2B5EF4-FFF2-40B4-BE49-F238E27FC236}">
                  <a16:creationId xmlns:a16="http://schemas.microsoft.com/office/drawing/2014/main" id="{2215F87F-9495-437F-9869-9C9E6F72640C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41394B08-B638-4740-969D-18CD83E15848}"/>
              </a:ext>
            </a:extLst>
          </p:cNvPr>
          <p:cNvGrpSpPr/>
          <p:nvPr/>
        </p:nvGrpSpPr>
        <p:grpSpPr>
          <a:xfrm>
            <a:off x="3888301" y="2206698"/>
            <a:ext cx="213156" cy="1543690"/>
            <a:chOff x="3278249" y="1981640"/>
            <a:chExt cx="213156" cy="1543690"/>
          </a:xfrm>
        </p:grpSpPr>
        <p:sp>
          <p:nvSpPr>
            <p:cNvPr id="94" name="مكعب 93">
              <a:extLst>
                <a:ext uri="{FF2B5EF4-FFF2-40B4-BE49-F238E27FC236}">
                  <a16:creationId xmlns:a16="http://schemas.microsoft.com/office/drawing/2014/main" id="{5F7139D5-9A5A-4549-9676-19DBE9B30DFA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مكعب 94">
              <a:extLst>
                <a:ext uri="{FF2B5EF4-FFF2-40B4-BE49-F238E27FC236}">
                  <a16:creationId xmlns:a16="http://schemas.microsoft.com/office/drawing/2014/main" id="{EE77B9A8-3227-4AA8-8FD7-A9757264DE1A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مكعب 95">
              <a:extLst>
                <a:ext uri="{FF2B5EF4-FFF2-40B4-BE49-F238E27FC236}">
                  <a16:creationId xmlns:a16="http://schemas.microsoft.com/office/drawing/2014/main" id="{2F60D424-0B46-43C3-82DF-6A551AA3C16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مكعب 96">
              <a:extLst>
                <a:ext uri="{FF2B5EF4-FFF2-40B4-BE49-F238E27FC236}">
                  <a16:creationId xmlns:a16="http://schemas.microsoft.com/office/drawing/2014/main" id="{E302A4B0-36AE-4544-9F1C-3A5D5ADF1857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مكعب 97">
              <a:extLst>
                <a:ext uri="{FF2B5EF4-FFF2-40B4-BE49-F238E27FC236}">
                  <a16:creationId xmlns:a16="http://schemas.microsoft.com/office/drawing/2014/main" id="{B4C7C72A-EB05-44B8-9251-4B50EB939785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مكعب 98">
              <a:extLst>
                <a:ext uri="{FF2B5EF4-FFF2-40B4-BE49-F238E27FC236}">
                  <a16:creationId xmlns:a16="http://schemas.microsoft.com/office/drawing/2014/main" id="{DA36E883-3ED1-4813-8E6D-18B3911DDCDA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مكعب 99">
              <a:extLst>
                <a:ext uri="{FF2B5EF4-FFF2-40B4-BE49-F238E27FC236}">
                  <a16:creationId xmlns:a16="http://schemas.microsoft.com/office/drawing/2014/main" id="{1B43AB6E-4DD8-4346-AC2E-ECCC6814CEC6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مكعب 100">
              <a:extLst>
                <a:ext uri="{FF2B5EF4-FFF2-40B4-BE49-F238E27FC236}">
                  <a16:creationId xmlns:a16="http://schemas.microsoft.com/office/drawing/2014/main" id="{B433A22A-0307-4B87-BD07-9FF996B4F979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مكعب 101">
              <a:extLst>
                <a:ext uri="{FF2B5EF4-FFF2-40B4-BE49-F238E27FC236}">
                  <a16:creationId xmlns:a16="http://schemas.microsoft.com/office/drawing/2014/main" id="{8221AD82-DAF5-432F-9FB7-EAB10C305C2C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مكعب 102">
              <a:extLst>
                <a:ext uri="{FF2B5EF4-FFF2-40B4-BE49-F238E27FC236}">
                  <a16:creationId xmlns:a16="http://schemas.microsoft.com/office/drawing/2014/main" id="{2D8CA6B3-208A-4489-98F8-FD6D41F6ECA3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4" name="مربع نص 103">
            <a:extLst>
              <a:ext uri="{FF2B5EF4-FFF2-40B4-BE49-F238E27FC236}">
                <a16:creationId xmlns:a16="http://schemas.microsoft.com/office/drawing/2014/main" id="{F205640D-1A49-48C9-AD46-6DE49F6D74A5}"/>
              </a:ext>
            </a:extLst>
          </p:cNvPr>
          <p:cNvSpPr txBox="1"/>
          <p:nvPr/>
        </p:nvSpPr>
        <p:spPr>
          <a:xfrm>
            <a:off x="1874780" y="3865030"/>
            <a:ext cx="34890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13   +   30   = ..........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05" name="مجموعة 104">
            <a:extLst>
              <a:ext uri="{FF2B5EF4-FFF2-40B4-BE49-F238E27FC236}">
                <a16:creationId xmlns:a16="http://schemas.microsoft.com/office/drawing/2014/main" id="{D25C372D-9599-4DF3-81E8-1A5F603BB3A7}"/>
              </a:ext>
            </a:extLst>
          </p:cNvPr>
          <p:cNvGrpSpPr/>
          <p:nvPr/>
        </p:nvGrpSpPr>
        <p:grpSpPr>
          <a:xfrm>
            <a:off x="3533310" y="2195371"/>
            <a:ext cx="213156" cy="1543690"/>
            <a:chOff x="3278249" y="1981640"/>
            <a:chExt cx="213156" cy="1543690"/>
          </a:xfrm>
        </p:grpSpPr>
        <p:sp>
          <p:nvSpPr>
            <p:cNvPr id="106" name="مكعب 105">
              <a:extLst>
                <a:ext uri="{FF2B5EF4-FFF2-40B4-BE49-F238E27FC236}">
                  <a16:creationId xmlns:a16="http://schemas.microsoft.com/office/drawing/2014/main" id="{BBC03711-4712-4DAB-A2EB-C5E69B40F012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مكعب 106">
              <a:extLst>
                <a:ext uri="{FF2B5EF4-FFF2-40B4-BE49-F238E27FC236}">
                  <a16:creationId xmlns:a16="http://schemas.microsoft.com/office/drawing/2014/main" id="{F61AFDED-A2C4-44B5-B91D-92B4F5210366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مكعب 107">
              <a:extLst>
                <a:ext uri="{FF2B5EF4-FFF2-40B4-BE49-F238E27FC236}">
                  <a16:creationId xmlns:a16="http://schemas.microsoft.com/office/drawing/2014/main" id="{6AE0BA38-E252-4F5B-835F-7C5F37260F1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مكعب 108">
              <a:extLst>
                <a:ext uri="{FF2B5EF4-FFF2-40B4-BE49-F238E27FC236}">
                  <a16:creationId xmlns:a16="http://schemas.microsoft.com/office/drawing/2014/main" id="{D551CABF-0773-4D4F-BCD7-2A9BCC08C3A5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مكعب 109">
              <a:extLst>
                <a:ext uri="{FF2B5EF4-FFF2-40B4-BE49-F238E27FC236}">
                  <a16:creationId xmlns:a16="http://schemas.microsoft.com/office/drawing/2014/main" id="{3D4F7566-7FC1-4753-9524-437483CAAFA0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مكعب 110">
              <a:extLst>
                <a:ext uri="{FF2B5EF4-FFF2-40B4-BE49-F238E27FC236}">
                  <a16:creationId xmlns:a16="http://schemas.microsoft.com/office/drawing/2014/main" id="{1475E858-8BC4-4BF7-B683-5B6725FA38E9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مكعب 111">
              <a:extLst>
                <a:ext uri="{FF2B5EF4-FFF2-40B4-BE49-F238E27FC236}">
                  <a16:creationId xmlns:a16="http://schemas.microsoft.com/office/drawing/2014/main" id="{C58C5351-FCD8-48CF-87DE-64A009244C8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مكعب 112">
              <a:extLst>
                <a:ext uri="{FF2B5EF4-FFF2-40B4-BE49-F238E27FC236}">
                  <a16:creationId xmlns:a16="http://schemas.microsoft.com/office/drawing/2014/main" id="{62A7A69E-7595-4957-9E2F-12422BEEC77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" name="مكعب 113">
              <a:extLst>
                <a:ext uri="{FF2B5EF4-FFF2-40B4-BE49-F238E27FC236}">
                  <a16:creationId xmlns:a16="http://schemas.microsoft.com/office/drawing/2014/main" id="{3B6891A1-5DB2-41AF-96DF-52E836DEDC20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مكعب 114">
              <a:extLst>
                <a:ext uri="{FF2B5EF4-FFF2-40B4-BE49-F238E27FC236}">
                  <a16:creationId xmlns:a16="http://schemas.microsoft.com/office/drawing/2014/main" id="{61F67C00-16E0-4B83-B116-BC396462EC3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6" name="مستطيل 115">
            <a:extLst>
              <a:ext uri="{FF2B5EF4-FFF2-40B4-BE49-F238E27FC236}">
                <a16:creationId xmlns:a16="http://schemas.microsoft.com/office/drawing/2014/main" id="{67B8125C-2AD8-4094-9CE7-073BFF2773D6}"/>
              </a:ext>
            </a:extLst>
          </p:cNvPr>
          <p:cNvSpPr/>
          <p:nvPr/>
        </p:nvSpPr>
        <p:spPr>
          <a:xfrm>
            <a:off x="7296848" y="3577337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6</a:t>
            </a:r>
          </a:p>
        </p:txBody>
      </p:sp>
      <p:sp>
        <p:nvSpPr>
          <p:cNvPr id="117" name="مستطيل 116">
            <a:extLst>
              <a:ext uri="{FF2B5EF4-FFF2-40B4-BE49-F238E27FC236}">
                <a16:creationId xmlns:a16="http://schemas.microsoft.com/office/drawing/2014/main" id="{2A683F6C-E2A0-4088-9330-041E3AE0F968}"/>
              </a:ext>
            </a:extLst>
          </p:cNvPr>
          <p:cNvSpPr/>
          <p:nvPr/>
        </p:nvSpPr>
        <p:spPr>
          <a:xfrm>
            <a:off x="2474425" y="3667396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3</a:t>
            </a:r>
          </a:p>
        </p:txBody>
      </p:sp>
      <p:sp>
        <p:nvSpPr>
          <p:cNvPr id="118" name="مستطيل 117">
            <a:extLst>
              <a:ext uri="{FF2B5EF4-FFF2-40B4-BE49-F238E27FC236}">
                <a16:creationId xmlns:a16="http://schemas.microsoft.com/office/drawing/2014/main" id="{8BDDB350-76FE-4A5F-8303-A29E9BE2E1A8}"/>
              </a:ext>
            </a:extLst>
          </p:cNvPr>
          <p:cNvSpPr/>
          <p:nvPr/>
        </p:nvSpPr>
        <p:spPr>
          <a:xfrm>
            <a:off x="2139226" y="3667396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4</a:t>
            </a:r>
          </a:p>
        </p:txBody>
      </p:sp>
      <p:sp>
        <p:nvSpPr>
          <p:cNvPr id="121" name="مكعب 120">
            <a:extLst>
              <a:ext uri="{FF2B5EF4-FFF2-40B4-BE49-F238E27FC236}">
                <a16:creationId xmlns:a16="http://schemas.microsoft.com/office/drawing/2014/main" id="{A2991F68-A7CF-41B5-B862-BE6E66D2D6F3}"/>
              </a:ext>
            </a:extLst>
          </p:cNvPr>
          <p:cNvSpPr/>
          <p:nvPr/>
        </p:nvSpPr>
        <p:spPr>
          <a:xfrm flipH="1">
            <a:off x="9725298" y="320956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مكعب 121">
            <a:extLst>
              <a:ext uri="{FF2B5EF4-FFF2-40B4-BE49-F238E27FC236}">
                <a16:creationId xmlns:a16="http://schemas.microsoft.com/office/drawing/2014/main" id="{F87AA97A-4300-46F5-A611-9EC4732EA7D5}"/>
              </a:ext>
            </a:extLst>
          </p:cNvPr>
          <p:cNvSpPr/>
          <p:nvPr/>
        </p:nvSpPr>
        <p:spPr>
          <a:xfrm flipH="1">
            <a:off x="9725799" y="296297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مكعب 123">
            <a:extLst>
              <a:ext uri="{FF2B5EF4-FFF2-40B4-BE49-F238E27FC236}">
                <a16:creationId xmlns:a16="http://schemas.microsoft.com/office/drawing/2014/main" id="{7AEBB8B6-233C-4545-90CE-4B16680862C9}"/>
              </a:ext>
            </a:extLst>
          </p:cNvPr>
          <p:cNvSpPr/>
          <p:nvPr/>
        </p:nvSpPr>
        <p:spPr>
          <a:xfrm flipH="1">
            <a:off x="9743532" y="347739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مكعب 125">
            <a:extLst>
              <a:ext uri="{FF2B5EF4-FFF2-40B4-BE49-F238E27FC236}">
                <a16:creationId xmlns:a16="http://schemas.microsoft.com/office/drawing/2014/main" id="{3B4CCAAE-5BE6-4341-B7A1-F2E177A3A97A}"/>
              </a:ext>
            </a:extLst>
          </p:cNvPr>
          <p:cNvSpPr/>
          <p:nvPr/>
        </p:nvSpPr>
        <p:spPr>
          <a:xfrm flipH="1">
            <a:off x="8417952" y="321972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مكعب 126">
            <a:extLst>
              <a:ext uri="{FF2B5EF4-FFF2-40B4-BE49-F238E27FC236}">
                <a16:creationId xmlns:a16="http://schemas.microsoft.com/office/drawing/2014/main" id="{47ABF3A5-37BA-44BD-9044-B5F6D8FB1C2A}"/>
              </a:ext>
            </a:extLst>
          </p:cNvPr>
          <p:cNvSpPr/>
          <p:nvPr/>
        </p:nvSpPr>
        <p:spPr>
          <a:xfrm flipH="1">
            <a:off x="8417952" y="351899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مستطيل 127">
            <a:extLst>
              <a:ext uri="{FF2B5EF4-FFF2-40B4-BE49-F238E27FC236}">
                <a16:creationId xmlns:a16="http://schemas.microsoft.com/office/drawing/2014/main" id="{6BD27F28-C88F-418A-8A02-86F0B8308012}"/>
              </a:ext>
            </a:extLst>
          </p:cNvPr>
          <p:cNvSpPr/>
          <p:nvPr/>
        </p:nvSpPr>
        <p:spPr>
          <a:xfrm>
            <a:off x="6979279" y="3582552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1</a:t>
            </a:r>
          </a:p>
        </p:txBody>
      </p:sp>
      <p:grpSp>
        <p:nvGrpSpPr>
          <p:cNvPr id="129" name="مجموعة 128">
            <a:extLst>
              <a:ext uri="{FF2B5EF4-FFF2-40B4-BE49-F238E27FC236}">
                <a16:creationId xmlns:a16="http://schemas.microsoft.com/office/drawing/2014/main" id="{EA9FACA6-8EAB-4034-BFBF-66E82DA18EC3}"/>
              </a:ext>
            </a:extLst>
          </p:cNvPr>
          <p:cNvGrpSpPr/>
          <p:nvPr/>
        </p:nvGrpSpPr>
        <p:grpSpPr>
          <a:xfrm>
            <a:off x="3225963" y="2195371"/>
            <a:ext cx="213156" cy="1543690"/>
            <a:chOff x="3278249" y="1981640"/>
            <a:chExt cx="213156" cy="1543690"/>
          </a:xfrm>
        </p:grpSpPr>
        <p:sp>
          <p:nvSpPr>
            <p:cNvPr id="130" name="مكعب 129">
              <a:extLst>
                <a:ext uri="{FF2B5EF4-FFF2-40B4-BE49-F238E27FC236}">
                  <a16:creationId xmlns:a16="http://schemas.microsoft.com/office/drawing/2014/main" id="{3012EF63-1FF7-4FD4-B8CD-C7C20F35DE6D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مكعب 130">
              <a:extLst>
                <a:ext uri="{FF2B5EF4-FFF2-40B4-BE49-F238E27FC236}">
                  <a16:creationId xmlns:a16="http://schemas.microsoft.com/office/drawing/2014/main" id="{7A8108CA-8B15-474B-9C56-C5273BE63A24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مكعب 131">
              <a:extLst>
                <a:ext uri="{FF2B5EF4-FFF2-40B4-BE49-F238E27FC236}">
                  <a16:creationId xmlns:a16="http://schemas.microsoft.com/office/drawing/2014/main" id="{1DE9CA0E-CC1D-45F0-A51B-F4A6947BA9B5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مكعب 132">
              <a:extLst>
                <a:ext uri="{FF2B5EF4-FFF2-40B4-BE49-F238E27FC236}">
                  <a16:creationId xmlns:a16="http://schemas.microsoft.com/office/drawing/2014/main" id="{4B75404D-E761-4BDF-B08A-9FC050E1C719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مكعب 133">
              <a:extLst>
                <a:ext uri="{FF2B5EF4-FFF2-40B4-BE49-F238E27FC236}">
                  <a16:creationId xmlns:a16="http://schemas.microsoft.com/office/drawing/2014/main" id="{372619D7-8644-446D-B04B-1A7F9691885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مكعب 134">
              <a:extLst>
                <a:ext uri="{FF2B5EF4-FFF2-40B4-BE49-F238E27FC236}">
                  <a16:creationId xmlns:a16="http://schemas.microsoft.com/office/drawing/2014/main" id="{319BAD38-7880-44B6-A089-6C2BC0DA7870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مكعب 135">
              <a:extLst>
                <a:ext uri="{FF2B5EF4-FFF2-40B4-BE49-F238E27FC236}">
                  <a16:creationId xmlns:a16="http://schemas.microsoft.com/office/drawing/2014/main" id="{DB6DF15B-6021-454A-ADC6-8716D7B57C6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مكعب 136">
              <a:extLst>
                <a:ext uri="{FF2B5EF4-FFF2-40B4-BE49-F238E27FC236}">
                  <a16:creationId xmlns:a16="http://schemas.microsoft.com/office/drawing/2014/main" id="{5937F3D4-C081-426D-ADF0-76C7CF90CA20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مكعب 137">
              <a:extLst>
                <a:ext uri="{FF2B5EF4-FFF2-40B4-BE49-F238E27FC236}">
                  <a16:creationId xmlns:a16="http://schemas.microsoft.com/office/drawing/2014/main" id="{5C9D52D3-797E-4913-8756-5FB5053F18F5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مكعب 138">
              <a:extLst>
                <a:ext uri="{FF2B5EF4-FFF2-40B4-BE49-F238E27FC236}">
                  <a16:creationId xmlns:a16="http://schemas.microsoft.com/office/drawing/2014/main" id="{EBCE6324-BB7A-45F4-B145-92352BB9C06D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0" name="مكعب 139">
            <a:extLst>
              <a:ext uri="{FF2B5EF4-FFF2-40B4-BE49-F238E27FC236}">
                <a16:creationId xmlns:a16="http://schemas.microsoft.com/office/drawing/2014/main" id="{82A96ECF-1465-4A0A-AA7F-F5741A8A986A}"/>
              </a:ext>
            </a:extLst>
          </p:cNvPr>
          <p:cNvSpPr/>
          <p:nvPr/>
        </p:nvSpPr>
        <p:spPr>
          <a:xfrm flipH="1">
            <a:off x="8413845" y="293892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مكعب 140">
            <a:extLst>
              <a:ext uri="{FF2B5EF4-FFF2-40B4-BE49-F238E27FC236}">
                <a16:creationId xmlns:a16="http://schemas.microsoft.com/office/drawing/2014/main" id="{2ED6443E-474E-4E84-A9F7-3416AB943493}"/>
              </a:ext>
            </a:extLst>
          </p:cNvPr>
          <p:cNvSpPr/>
          <p:nvPr/>
        </p:nvSpPr>
        <p:spPr>
          <a:xfrm flipH="1">
            <a:off x="5124487" y="320230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مكعب 141">
            <a:extLst>
              <a:ext uri="{FF2B5EF4-FFF2-40B4-BE49-F238E27FC236}">
                <a16:creationId xmlns:a16="http://schemas.microsoft.com/office/drawing/2014/main" id="{41D84763-7D26-4459-B8FB-4C894F7F3344}"/>
              </a:ext>
            </a:extLst>
          </p:cNvPr>
          <p:cNvSpPr/>
          <p:nvPr/>
        </p:nvSpPr>
        <p:spPr>
          <a:xfrm flipH="1">
            <a:off x="5124988" y="295571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مكعب 142">
            <a:extLst>
              <a:ext uri="{FF2B5EF4-FFF2-40B4-BE49-F238E27FC236}">
                <a16:creationId xmlns:a16="http://schemas.microsoft.com/office/drawing/2014/main" id="{4571D1D6-2AF4-4FF4-A22C-37431B46684E}"/>
              </a:ext>
            </a:extLst>
          </p:cNvPr>
          <p:cNvSpPr/>
          <p:nvPr/>
        </p:nvSpPr>
        <p:spPr>
          <a:xfrm flipH="1">
            <a:off x="5142721" y="347013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مستطيل 143">
            <a:extLst>
              <a:ext uri="{FF2B5EF4-FFF2-40B4-BE49-F238E27FC236}">
                <a16:creationId xmlns:a16="http://schemas.microsoft.com/office/drawing/2014/main" id="{82BD2557-8682-464F-8A05-86CF4D92E8BB}"/>
              </a:ext>
            </a:extLst>
          </p:cNvPr>
          <p:cNvSpPr/>
          <p:nvPr/>
        </p:nvSpPr>
        <p:spPr>
          <a:xfrm>
            <a:off x="9628293" y="4495561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مربع نص 144">
            <a:extLst>
              <a:ext uri="{FF2B5EF4-FFF2-40B4-BE49-F238E27FC236}">
                <a16:creationId xmlns:a16="http://schemas.microsoft.com/office/drawing/2014/main" id="{87B48198-9839-4598-9BCF-5D206BEB4F6F}"/>
              </a:ext>
            </a:extLst>
          </p:cNvPr>
          <p:cNvSpPr txBox="1"/>
          <p:nvPr/>
        </p:nvSpPr>
        <p:spPr>
          <a:xfrm>
            <a:off x="6559422" y="4646524"/>
            <a:ext cx="30991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 + 24 = .............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6" name="مربع نص 145">
            <a:extLst>
              <a:ext uri="{FF2B5EF4-FFF2-40B4-BE49-F238E27FC236}">
                <a16:creationId xmlns:a16="http://schemas.microsoft.com/office/drawing/2014/main" id="{DD694EDB-C051-4B3A-A38A-EDF5205A0332}"/>
              </a:ext>
            </a:extLst>
          </p:cNvPr>
          <p:cNvSpPr txBox="1"/>
          <p:nvPr/>
        </p:nvSpPr>
        <p:spPr>
          <a:xfrm>
            <a:off x="2231884" y="4649440"/>
            <a:ext cx="31319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60 + 32 = ...........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7" name="مستطيل 146">
            <a:extLst>
              <a:ext uri="{FF2B5EF4-FFF2-40B4-BE49-F238E27FC236}">
                <a16:creationId xmlns:a16="http://schemas.microsoft.com/office/drawing/2014/main" id="{14FCDE8D-A9BA-40C0-86F2-F18DB8D97C8D}"/>
              </a:ext>
            </a:extLst>
          </p:cNvPr>
          <p:cNvSpPr/>
          <p:nvPr/>
        </p:nvSpPr>
        <p:spPr>
          <a:xfrm>
            <a:off x="5375075" y="4491176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مكعب 147">
            <a:extLst>
              <a:ext uri="{FF2B5EF4-FFF2-40B4-BE49-F238E27FC236}">
                <a16:creationId xmlns:a16="http://schemas.microsoft.com/office/drawing/2014/main" id="{F6CEAA10-8D7B-480B-9049-891269815CF7}"/>
              </a:ext>
            </a:extLst>
          </p:cNvPr>
          <p:cNvSpPr/>
          <p:nvPr/>
        </p:nvSpPr>
        <p:spPr>
          <a:xfrm flipH="1">
            <a:off x="3797835" y="162176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مستطيل 148">
            <a:extLst>
              <a:ext uri="{FF2B5EF4-FFF2-40B4-BE49-F238E27FC236}">
                <a16:creationId xmlns:a16="http://schemas.microsoft.com/office/drawing/2014/main" id="{7A9661CC-5FD0-4A08-A138-FC4F3C583AAC}"/>
              </a:ext>
            </a:extLst>
          </p:cNvPr>
          <p:cNvSpPr/>
          <p:nvPr/>
        </p:nvSpPr>
        <p:spPr>
          <a:xfrm>
            <a:off x="7513320" y="4484698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9</a:t>
            </a:r>
          </a:p>
        </p:txBody>
      </p:sp>
      <p:sp>
        <p:nvSpPr>
          <p:cNvPr id="150" name="مستطيل 149">
            <a:extLst>
              <a:ext uri="{FF2B5EF4-FFF2-40B4-BE49-F238E27FC236}">
                <a16:creationId xmlns:a16="http://schemas.microsoft.com/office/drawing/2014/main" id="{CAD32DC0-9093-4466-BB03-978873A3F470}"/>
              </a:ext>
            </a:extLst>
          </p:cNvPr>
          <p:cNvSpPr/>
          <p:nvPr/>
        </p:nvSpPr>
        <p:spPr>
          <a:xfrm>
            <a:off x="7186842" y="4477246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2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151" name="مستطيل 150">
            <a:extLst>
              <a:ext uri="{FF2B5EF4-FFF2-40B4-BE49-F238E27FC236}">
                <a16:creationId xmlns:a16="http://schemas.microsoft.com/office/drawing/2014/main" id="{1C0EF667-A049-4D2D-973E-BED2962AD45E}"/>
              </a:ext>
            </a:extLst>
          </p:cNvPr>
          <p:cNvSpPr/>
          <p:nvPr/>
        </p:nvSpPr>
        <p:spPr>
          <a:xfrm>
            <a:off x="3036840" y="4458486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2</a:t>
            </a:r>
          </a:p>
        </p:txBody>
      </p:sp>
      <p:sp>
        <p:nvSpPr>
          <p:cNvPr id="152" name="مستطيل 151">
            <a:extLst>
              <a:ext uri="{FF2B5EF4-FFF2-40B4-BE49-F238E27FC236}">
                <a16:creationId xmlns:a16="http://schemas.microsoft.com/office/drawing/2014/main" id="{BD4C4082-1805-4CAB-B392-482D64957262}"/>
              </a:ext>
            </a:extLst>
          </p:cNvPr>
          <p:cNvSpPr/>
          <p:nvPr/>
        </p:nvSpPr>
        <p:spPr>
          <a:xfrm>
            <a:off x="2772811" y="4483237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601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18" grpId="0"/>
      <p:bldP spid="128" grpId="0"/>
      <p:bldP spid="149" grpId="0"/>
      <p:bldP spid="150" grpId="0"/>
      <p:bldP spid="151" grpId="0"/>
      <p:bldP spid="1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FFB4A9BB-0B13-4C42-B487-AFD026C52E00}"/>
              </a:ext>
            </a:extLst>
          </p:cNvPr>
          <p:cNvSpPr/>
          <p:nvPr/>
        </p:nvSpPr>
        <p:spPr>
          <a:xfrm>
            <a:off x="625163" y="488096"/>
            <a:ext cx="10827324" cy="5976314"/>
          </a:xfrm>
          <a:custGeom>
            <a:avLst/>
            <a:gdLst>
              <a:gd name="connsiteX0" fmla="*/ 2890496 w 10827324"/>
              <a:gd name="connsiteY0" fmla="*/ 472 h 5976314"/>
              <a:gd name="connsiteX1" fmla="*/ 6911994 w 10827324"/>
              <a:gd name="connsiteY1" fmla="*/ 59953 h 5976314"/>
              <a:gd name="connsiteX2" fmla="*/ 7190573 w 10827324"/>
              <a:gd name="connsiteY2" fmla="*/ 63269 h 5976314"/>
              <a:gd name="connsiteX3" fmla="*/ 7871873 w 10827324"/>
              <a:gd name="connsiteY3" fmla="*/ 53795 h 5976314"/>
              <a:gd name="connsiteX4" fmla="*/ 8829208 w 10827324"/>
              <a:gd name="connsiteY4" fmla="*/ 45660 h 5976314"/>
              <a:gd name="connsiteX5" fmla="*/ 8817119 w 10827324"/>
              <a:gd name="connsiteY5" fmla="*/ 69993 h 5976314"/>
              <a:gd name="connsiteX6" fmla="*/ 8779333 w 10827324"/>
              <a:gd name="connsiteY6" fmla="*/ 272132 h 5976314"/>
              <a:gd name="connsiteX7" fmla="*/ 8953216 w 10827324"/>
              <a:gd name="connsiteY7" fmla="*/ 272133 h 5976314"/>
              <a:gd name="connsiteX8" fmla="*/ 9010000 w 10827324"/>
              <a:gd name="connsiteY8" fmla="*/ 71031 h 5976314"/>
              <a:gd name="connsiteX9" fmla="*/ 9030181 w 10827324"/>
              <a:gd name="connsiteY9" fmla="*/ 43952 h 5976314"/>
              <a:gd name="connsiteX10" fmla="*/ 9318305 w 10827324"/>
              <a:gd name="connsiteY10" fmla="*/ 41504 h 5976314"/>
              <a:gd name="connsiteX11" fmla="*/ 9643805 w 10827324"/>
              <a:gd name="connsiteY11" fmla="*/ 41955 h 5976314"/>
              <a:gd name="connsiteX12" fmla="*/ 9656167 w 10827324"/>
              <a:gd name="connsiteY12" fmla="*/ 57109 h 5976314"/>
              <a:gd name="connsiteX13" fmla="*/ 9712339 w 10827324"/>
              <a:gd name="connsiteY13" fmla="*/ 187073 h 5976314"/>
              <a:gd name="connsiteX14" fmla="*/ 9881910 w 10827324"/>
              <a:gd name="connsiteY14" fmla="*/ 148589 h 5976314"/>
              <a:gd name="connsiteX15" fmla="*/ 9849373 w 10827324"/>
              <a:gd name="connsiteY15" fmla="*/ 49180 h 5976314"/>
              <a:gd name="connsiteX16" fmla="*/ 9845560 w 10827324"/>
              <a:gd name="connsiteY16" fmla="*/ 42234 h 5976314"/>
              <a:gd name="connsiteX17" fmla="*/ 10783571 w 10827324"/>
              <a:gd name="connsiteY17" fmla="*/ 43532 h 5976314"/>
              <a:gd name="connsiteX18" fmla="*/ 10817861 w 10827324"/>
              <a:gd name="connsiteY18" fmla="*/ 3573616 h 5976314"/>
              <a:gd name="connsiteX19" fmla="*/ 10814073 w 10827324"/>
              <a:gd name="connsiteY19" fmla="*/ 3861937 h 5976314"/>
              <a:gd name="connsiteX20" fmla="*/ 10815870 w 10827324"/>
              <a:gd name="connsiteY20" fmla="*/ 4182344 h 5976314"/>
              <a:gd name="connsiteX21" fmla="*/ 10783571 w 10827324"/>
              <a:gd name="connsiteY21" fmla="*/ 5933969 h 5976314"/>
              <a:gd name="connsiteX22" fmla="*/ 10200299 w 10827324"/>
              <a:gd name="connsiteY22" fmla="*/ 5911620 h 5976314"/>
              <a:gd name="connsiteX23" fmla="*/ 9892056 w 10827324"/>
              <a:gd name="connsiteY23" fmla="*/ 5904099 h 5976314"/>
              <a:gd name="connsiteX24" fmla="*/ 9815774 w 10827324"/>
              <a:gd name="connsiteY24" fmla="*/ 5903231 h 5976314"/>
              <a:gd name="connsiteX25" fmla="*/ 2300092 w 10827324"/>
              <a:gd name="connsiteY25" fmla="*/ 5973694 h 5976314"/>
              <a:gd name="connsiteX26" fmla="*/ 2259709 w 10827324"/>
              <a:gd name="connsiteY26" fmla="*/ 5973381 h 5976314"/>
              <a:gd name="connsiteX27" fmla="*/ 1991409 w 10827324"/>
              <a:gd name="connsiteY27" fmla="*/ 5975262 h 5976314"/>
              <a:gd name="connsiteX28" fmla="*/ 34055 w 10827324"/>
              <a:gd name="connsiteY28" fmla="*/ 5933969 h 5976314"/>
              <a:gd name="connsiteX29" fmla="*/ 25274 w 10827324"/>
              <a:gd name="connsiteY29" fmla="*/ 5746645 h 5976314"/>
              <a:gd name="connsiteX30" fmla="*/ 21417 w 10827324"/>
              <a:gd name="connsiteY30" fmla="*/ 5644092 h 5976314"/>
              <a:gd name="connsiteX31" fmla="*/ 19221 w 10827324"/>
              <a:gd name="connsiteY31" fmla="*/ 5593730 h 5976314"/>
              <a:gd name="connsiteX32" fmla="*/ 134 w 10827324"/>
              <a:gd name="connsiteY32" fmla="*/ 4636461 h 5976314"/>
              <a:gd name="connsiteX33" fmla="*/ 795 w 10827324"/>
              <a:gd name="connsiteY33" fmla="*/ 4490343 h 5976314"/>
              <a:gd name="connsiteX34" fmla="*/ 0 w 10827324"/>
              <a:gd name="connsiteY34" fmla="*/ 4280414 h 5976314"/>
              <a:gd name="connsiteX35" fmla="*/ 38514 w 10827324"/>
              <a:gd name="connsiteY35" fmla="*/ 1491317 h 5976314"/>
              <a:gd name="connsiteX36" fmla="*/ 39852 w 10827324"/>
              <a:gd name="connsiteY36" fmla="*/ 1412780 h 5976314"/>
              <a:gd name="connsiteX37" fmla="*/ 40371 w 10827324"/>
              <a:gd name="connsiteY37" fmla="*/ 1278024 h 5976314"/>
              <a:gd name="connsiteX38" fmla="*/ 34055 w 10827324"/>
              <a:gd name="connsiteY38" fmla="*/ 43532 h 5976314"/>
              <a:gd name="connsiteX39" fmla="*/ 2890496 w 10827324"/>
              <a:gd name="connsiteY39" fmla="*/ 472 h 5976314"/>
              <a:gd name="connsiteX40" fmla="*/ 640110 w 10827324"/>
              <a:gd name="connsiteY40" fmla="*/ 830341 h 5976314"/>
              <a:gd name="connsiteX41" fmla="*/ 640110 w 10827324"/>
              <a:gd name="connsiteY41" fmla="*/ 5508667 h 5976314"/>
              <a:gd name="connsiteX42" fmla="*/ 10241310 w 10827324"/>
              <a:gd name="connsiteY42" fmla="*/ 5508667 h 5976314"/>
              <a:gd name="connsiteX43" fmla="*/ 10241310 w 10827324"/>
              <a:gd name="connsiteY43" fmla="*/ 830341 h 5976314"/>
              <a:gd name="connsiteX44" fmla="*/ 640110 w 10827324"/>
              <a:gd name="connsiteY44" fmla="*/ 830341 h 597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7324" h="5976314">
                <a:moveTo>
                  <a:pt x="2890496" y="472"/>
                </a:moveTo>
                <a:cubicBezTo>
                  <a:pt x="4276717" y="4850"/>
                  <a:pt x="5606849" y="38727"/>
                  <a:pt x="6911994" y="59953"/>
                </a:cubicBezTo>
                <a:lnTo>
                  <a:pt x="7190573" y="63269"/>
                </a:lnTo>
                <a:lnTo>
                  <a:pt x="7871873" y="53795"/>
                </a:lnTo>
                <a:lnTo>
                  <a:pt x="8829208" y="45660"/>
                </a:lnTo>
                <a:lnTo>
                  <a:pt x="8817119" y="69993"/>
                </a:lnTo>
                <a:cubicBezTo>
                  <a:pt x="8792682" y="132850"/>
                  <a:pt x="8779333" y="201073"/>
                  <a:pt x="8779333" y="272132"/>
                </a:cubicBezTo>
                <a:lnTo>
                  <a:pt x="8953216" y="272133"/>
                </a:lnTo>
                <a:cubicBezTo>
                  <a:pt x="8953216" y="198746"/>
                  <a:pt x="8973895" y="129754"/>
                  <a:pt x="9010000" y="71031"/>
                </a:cubicBezTo>
                <a:lnTo>
                  <a:pt x="9030181" y="43952"/>
                </a:lnTo>
                <a:lnTo>
                  <a:pt x="9318305" y="41504"/>
                </a:lnTo>
                <a:lnTo>
                  <a:pt x="9643805" y="41955"/>
                </a:lnTo>
                <a:lnTo>
                  <a:pt x="9656167" y="57109"/>
                </a:lnTo>
                <a:cubicBezTo>
                  <a:pt x="9682152" y="95590"/>
                  <a:pt x="9701511" y="139362"/>
                  <a:pt x="9712339" y="187073"/>
                </a:cubicBezTo>
                <a:lnTo>
                  <a:pt x="9881910" y="148589"/>
                </a:lnTo>
                <a:cubicBezTo>
                  <a:pt x="9874046" y="113941"/>
                  <a:pt x="9863086" y="80722"/>
                  <a:pt x="9849373" y="49180"/>
                </a:cubicBezTo>
                <a:lnTo>
                  <a:pt x="9845560" y="42234"/>
                </a:lnTo>
                <a:lnTo>
                  <a:pt x="10783571" y="43532"/>
                </a:lnTo>
                <a:cubicBezTo>
                  <a:pt x="10834875" y="910717"/>
                  <a:pt x="10833290" y="2228272"/>
                  <a:pt x="10817861" y="3573616"/>
                </a:cubicBezTo>
                <a:lnTo>
                  <a:pt x="10814073" y="3861937"/>
                </a:lnTo>
                <a:lnTo>
                  <a:pt x="10815870" y="4182344"/>
                </a:lnTo>
                <a:cubicBezTo>
                  <a:pt x="10816975" y="4758974"/>
                  <a:pt x="10808970" y="5350768"/>
                  <a:pt x="10783571" y="5933969"/>
                </a:cubicBezTo>
                <a:cubicBezTo>
                  <a:pt x="10601352" y="5924883"/>
                  <a:pt x="10406288" y="5917505"/>
                  <a:pt x="10200299" y="5911620"/>
                </a:cubicBezTo>
                <a:lnTo>
                  <a:pt x="9892056" y="5904099"/>
                </a:lnTo>
                <a:lnTo>
                  <a:pt x="9815774" y="5903231"/>
                </a:lnTo>
                <a:cubicBezTo>
                  <a:pt x="8111302" y="5889871"/>
                  <a:pt x="5067038" y="5984264"/>
                  <a:pt x="2300092" y="5973694"/>
                </a:cubicBezTo>
                <a:lnTo>
                  <a:pt x="2259709" y="5973381"/>
                </a:lnTo>
                <a:lnTo>
                  <a:pt x="1991409" y="5975262"/>
                </a:lnTo>
                <a:cubicBezTo>
                  <a:pt x="1135000" y="5979759"/>
                  <a:pt x="441601" y="5970553"/>
                  <a:pt x="34055" y="5933969"/>
                </a:cubicBezTo>
                <a:cubicBezTo>
                  <a:pt x="30872" y="5872769"/>
                  <a:pt x="27950" y="5810288"/>
                  <a:pt x="25274" y="5746645"/>
                </a:cubicBezTo>
                <a:lnTo>
                  <a:pt x="21417" y="5644092"/>
                </a:lnTo>
                <a:lnTo>
                  <a:pt x="19221" y="5593730"/>
                </a:lnTo>
                <a:cubicBezTo>
                  <a:pt x="6787" y="5260565"/>
                  <a:pt x="1271" y="4946836"/>
                  <a:pt x="134" y="4636461"/>
                </a:cubicBezTo>
                <a:lnTo>
                  <a:pt x="795" y="4490343"/>
                </a:lnTo>
                <a:lnTo>
                  <a:pt x="0" y="4280414"/>
                </a:lnTo>
                <a:cubicBezTo>
                  <a:pt x="289" y="3317848"/>
                  <a:pt x="24206" y="2300515"/>
                  <a:pt x="38514" y="1491317"/>
                </a:cubicBezTo>
                <a:lnTo>
                  <a:pt x="39852" y="1412780"/>
                </a:lnTo>
                <a:lnTo>
                  <a:pt x="40371" y="1278024"/>
                </a:lnTo>
                <a:cubicBezTo>
                  <a:pt x="41302" y="902670"/>
                  <a:pt x="39686" y="494275"/>
                  <a:pt x="34055" y="43532"/>
                </a:cubicBezTo>
                <a:cubicBezTo>
                  <a:pt x="1017274" y="7743"/>
                  <a:pt x="1966349" y="-2448"/>
                  <a:pt x="2890496" y="472"/>
                </a:cubicBezTo>
                <a:close/>
                <a:moveTo>
                  <a:pt x="640110" y="830341"/>
                </a:moveTo>
                <a:lnTo>
                  <a:pt x="640110" y="5508667"/>
                </a:lnTo>
                <a:lnTo>
                  <a:pt x="10241310" y="5508667"/>
                </a:lnTo>
                <a:lnTo>
                  <a:pt x="10241310" y="830341"/>
                </a:lnTo>
                <a:lnTo>
                  <a:pt x="640110" y="83034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85181AE6-168B-4EB6-B008-4C506D4C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6522" y="4193826"/>
            <a:ext cx="2351717" cy="3326782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3B8B2786-8BE0-4299-AE1D-34ED193B2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54" y="1412211"/>
            <a:ext cx="1302497" cy="1041998"/>
          </a:xfrm>
          <a:prstGeom prst="rect">
            <a:avLst/>
          </a:prstGeom>
        </p:spPr>
      </p:pic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5DF94BA-D534-47B3-8BF7-DBBEC81E11E5}"/>
              </a:ext>
            </a:extLst>
          </p:cNvPr>
          <p:cNvSpPr txBox="1"/>
          <p:nvPr/>
        </p:nvSpPr>
        <p:spPr>
          <a:xfrm>
            <a:off x="6438507" y="627817"/>
            <a:ext cx="113653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7A8C8E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أتدرب 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C39F96AE-F757-44C2-A06E-69FDD63BCBBF}"/>
              </a:ext>
            </a:extLst>
          </p:cNvPr>
          <p:cNvSpPr/>
          <p:nvPr/>
        </p:nvSpPr>
        <p:spPr>
          <a:xfrm>
            <a:off x="1442554" y="5294587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113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BB66E70-3DBD-4E8F-AF60-AF927EBD672B}"/>
              </a:ext>
            </a:extLst>
          </p:cNvPr>
          <p:cNvSpPr txBox="1"/>
          <p:nvPr/>
        </p:nvSpPr>
        <p:spPr>
          <a:xfrm>
            <a:off x="2745051" y="1428821"/>
            <a:ext cx="704607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              و</a:t>
            </a:r>
            <a:endParaRPr lang="ar-SA" sz="6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56839B45-8554-4549-AA19-A2ED0C66147A}"/>
              </a:ext>
            </a:extLst>
          </p:cNvPr>
          <p:cNvGrpSpPr/>
          <p:nvPr/>
        </p:nvGrpSpPr>
        <p:grpSpPr>
          <a:xfrm rot="16200000">
            <a:off x="5348963" y="1018077"/>
            <a:ext cx="213156" cy="1543690"/>
            <a:chOff x="3278249" y="1981640"/>
            <a:chExt cx="213156" cy="1543690"/>
          </a:xfrm>
        </p:grpSpPr>
        <p:sp>
          <p:nvSpPr>
            <p:cNvPr id="11" name="مكعب 10">
              <a:extLst>
                <a:ext uri="{FF2B5EF4-FFF2-40B4-BE49-F238E27FC236}">
                  <a16:creationId xmlns:a16="http://schemas.microsoft.com/office/drawing/2014/main" id="{93937A13-03F2-4451-BE9F-15B2DBA32388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كعب 11">
              <a:extLst>
                <a:ext uri="{FF2B5EF4-FFF2-40B4-BE49-F238E27FC236}">
                  <a16:creationId xmlns:a16="http://schemas.microsoft.com/office/drawing/2014/main" id="{DE545891-1FD3-4B1D-B38D-695B2CEAD591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كعب 12">
              <a:extLst>
                <a:ext uri="{FF2B5EF4-FFF2-40B4-BE49-F238E27FC236}">
                  <a16:creationId xmlns:a16="http://schemas.microsoft.com/office/drawing/2014/main" id="{B2EC00A3-53BE-474A-8112-752F3633E836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0B25576C-446E-4333-B646-AA70467CE6A5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7F64B0FA-9741-42C2-A6B0-C17394D028E4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3283718B-FD69-4097-A75D-8E1C4FB618C6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908E87E7-994B-40DB-9447-3C8CD7749C4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D0B376EC-E793-4ED1-93F3-B022F4BC31A4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C946622A-D5E0-4375-ADED-09F0A0727F5A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B43FB5DB-C256-49C2-AE08-65904F7D2425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A115864F-F208-4E87-AF69-98B15C77F3CC}"/>
              </a:ext>
            </a:extLst>
          </p:cNvPr>
          <p:cNvSpPr/>
          <p:nvPr/>
        </p:nvSpPr>
        <p:spPr>
          <a:xfrm>
            <a:off x="10212380" y="2179454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FA41B303-02C2-43C2-9AA3-7C9CEEEECD94}"/>
              </a:ext>
            </a:extLst>
          </p:cNvPr>
          <p:cNvSpPr/>
          <p:nvPr/>
        </p:nvSpPr>
        <p:spPr>
          <a:xfrm>
            <a:off x="5899509" y="2237321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dirty="0">
                <a:solidFill>
                  <a:prstClr val="white"/>
                </a:solidFill>
              </a:rPr>
              <a:t>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مستطيل 96">
            <a:extLst>
              <a:ext uri="{FF2B5EF4-FFF2-40B4-BE49-F238E27FC236}">
                <a16:creationId xmlns:a16="http://schemas.microsoft.com/office/drawing/2014/main" id="{9307CBB9-F7DE-402E-8F9C-9EA57137E7BD}"/>
              </a:ext>
            </a:extLst>
          </p:cNvPr>
          <p:cNvSpPr/>
          <p:nvPr/>
        </p:nvSpPr>
        <p:spPr>
          <a:xfrm>
            <a:off x="10192362" y="2984185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10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9E23180D-9426-440D-9AD3-477EF369B993}"/>
              </a:ext>
            </a:extLst>
          </p:cNvPr>
          <p:cNvSpPr txBox="1"/>
          <p:nvPr/>
        </p:nvSpPr>
        <p:spPr>
          <a:xfrm>
            <a:off x="7093191" y="2912619"/>
            <a:ext cx="30991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12 + 2 = .............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4010FD3E-ECD7-4D2A-B6C6-D4192A97C30A}"/>
              </a:ext>
            </a:extLst>
          </p:cNvPr>
          <p:cNvSpPr txBox="1"/>
          <p:nvPr/>
        </p:nvSpPr>
        <p:spPr>
          <a:xfrm>
            <a:off x="2767607" y="3025313"/>
            <a:ext cx="31319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25 + 10 = ...........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0" name="مستطيل 99">
            <a:extLst>
              <a:ext uri="{FF2B5EF4-FFF2-40B4-BE49-F238E27FC236}">
                <a16:creationId xmlns:a16="http://schemas.microsoft.com/office/drawing/2014/main" id="{AEF07DEA-47C5-491A-8CAF-35C2011A10AC}"/>
              </a:ext>
            </a:extLst>
          </p:cNvPr>
          <p:cNvSpPr/>
          <p:nvPr/>
        </p:nvSpPr>
        <p:spPr>
          <a:xfrm>
            <a:off x="5886139" y="3005626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مكعب 100">
            <a:extLst>
              <a:ext uri="{FF2B5EF4-FFF2-40B4-BE49-F238E27FC236}">
                <a16:creationId xmlns:a16="http://schemas.microsoft.com/office/drawing/2014/main" id="{3B641971-4EF2-4B4D-A135-AFA1148E2511}"/>
              </a:ext>
            </a:extLst>
          </p:cNvPr>
          <p:cNvSpPr/>
          <p:nvPr/>
        </p:nvSpPr>
        <p:spPr>
          <a:xfrm flipH="1">
            <a:off x="4068461" y="167721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051150CE-4417-4222-99B2-6877FABA31A7}"/>
              </a:ext>
            </a:extLst>
          </p:cNvPr>
          <p:cNvSpPr txBox="1"/>
          <p:nvPr/>
        </p:nvSpPr>
        <p:spPr>
          <a:xfrm>
            <a:off x="7111457" y="2155637"/>
            <a:ext cx="30991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66 + 3 = .............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052C0ED0-97D5-4C54-9F0F-CD47EA697ED6}"/>
              </a:ext>
            </a:extLst>
          </p:cNvPr>
          <p:cNvSpPr txBox="1"/>
          <p:nvPr/>
        </p:nvSpPr>
        <p:spPr>
          <a:xfrm>
            <a:off x="2432278" y="2269160"/>
            <a:ext cx="34440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12 + 70 = .............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4" name="مستطيل 103">
            <a:extLst>
              <a:ext uri="{FF2B5EF4-FFF2-40B4-BE49-F238E27FC236}">
                <a16:creationId xmlns:a16="http://schemas.microsoft.com/office/drawing/2014/main" id="{69B32F21-929D-4FBD-8F54-FF3E2DA5081A}"/>
              </a:ext>
            </a:extLst>
          </p:cNvPr>
          <p:cNvSpPr/>
          <p:nvPr/>
        </p:nvSpPr>
        <p:spPr>
          <a:xfrm>
            <a:off x="10210628" y="3631023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56A0AC30-FCC8-457A-913C-6B1AD008A8FE}"/>
              </a:ext>
            </a:extLst>
          </p:cNvPr>
          <p:cNvSpPr/>
          <p:nvPr/>
        </p:nvSpPr>
        <p:spPr>
          <a:xfrm>
            <a:off x="5870222" y="3781466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dirty="0">
                <a:solidFill>
                  <a:prstClr val="white"/>
                </a:solidFill>
              </a:rPr>
              <a:t>13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مستطيل 105">
            <a:extLst>
              <a:ext uri="{FF2B5EF4-FFF2-40B4-BE49-F238E27FC236}">
                <a16:creationId xmlns:a16="http://schemas.microsoft.com/office/drawing/2014/main" id="{3F04E0A1-7F68-4C54-BF37-81F1A69845F1}"/>
              </a:ext>
            </a:extLst>
          </p:cNvPr>
          <p:cNvSpPr/>
          <p:nvPr/>
        </p:nvSpPr>
        <p:spPr>
          <a:xfrm>
            <a:off x="10190610" y="4435754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FEF678B7-948C-43D1-9BDF-6D04E40E489B}"/>
              </a:ext>
            </a:extLst>
          </p:cNvPr>
          <p:cNvSpPr txBox="1"/>
          <p:nvPr/>
        </p:nvSpPr>
        <p:spPr>
          <a:xfrm>
            <a:off x="6841170" y="4408762"/>
            <a:ext cx="33178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66 + 30 = .............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E7E8BA36-186E-43A1-9B14-A73AFB516BE8}"/>
              </a:ext>
            </a:extLst>
          </p:cNvPr>
          <p:cNvSpPr txBox="1"/>
          <p:nvPr/>
        </p:nvSpPr>
        <p:spPr>
          <a:xfrm>
            <a:off x="2797368" y="4474762"/>
            <a:ext cx="31319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20 + 76 = ...........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9" name="مستطيل 108">
            <a:extLst>
              <a:ext uri="{FF2B5EF4-FFF2-40B4-BE49-F238E27FC236}">
                <a16:creationId xmlns:a16="http://schemas.microsoft.com/office/drawing/2014/main" id="{E6AF6584-8475-4CED-876A-EFE503928B09}"/>
              </a:ext>
            </a:extLst>
          </p:cNvPr>
          <p:cNvSpPr/>
          <p:nvPr/>
        </p:nvSpPr>
        <p:spPr>
          <a:xfrm>
            <a:off x="5884387" y="4457195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مربع نص 109">
            <a:extLst>
              <a:ext uri="{FF2B5EF4-FFF2-40B4-BE49-F238E27FC236}">
                <a16:creationId xmlns:a16="http://schemas.microsoft.com/office/drawing/2014/main" id="{40973575-4EFA-40BA-8E0C-78C8FE04820A}"/>
              </a:ext>
            </a:extLst>
          </p:cNvPr>
          <p:cNvSpPr txBox="1"/>
          <p:nvPr/>
        </p:nvSpPr>
        <p:spPr>
          <a:xfrm>
            <a:off x="6841169" y="3629999"/>
            <a:ext cx="33856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53 + 10 = .............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B3BB0BE3-3480-4A9E-8077-B1F2BC617E65}"/>
              </a:ext>
            </a:extLst>
          </p:cNvPr>
          <p:cNvSpPr txBox="1"/>
          <p:nvPr/>
        </p:nvSpPr>
        <p:spPr>
          <a:xfrm>
            <a:off x="2662636" y="3781466"/>
            <a:ext cx="30991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 + 14 = .............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A2404678-A761-478B-89F2-6DA314C46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67508" y="4378070"/>
            <a:ext cx="1491708" cy="2110198"/>
          </a:xfrm>
          <a:prstGeom prst="rect">
            <a:avLst/>
          </a:prstGeom>
        </p:spPr>
      </p:pic>
      <p:sp>
        <p:nvSpPr>
          <p:cNvPr id="112" name="مستطيل 111">
            <a:extLst>
              <a:ext uri="{FF2B5EF4-FFF2-40B4-BE49-F238E27FC236}">
                <a16:creationId xmlns:a16="http://schemas.microsoft.com/office/drawing/2014/main" id="{E4C2258D-A6BE-4465-B985-95BEFC4EB815}"/>
              </a:ext>
            </a:extLst>
          </p:cNvPr>
          <p:cNvSpPr/>
          <p:nvPr/>
        </p:nvSpPr>
        <p:spPr>
          <a:xfrm>
            <a:off x="7901519" y="1930605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9</a:t>
            </a:r>
          </a:p>
        </p:txBody>
      </p:sp>
      <p:sp>
        <p:nvSpPr>
          <p:cNvPr id="113" name="مستطيل 112">
            <a:extLst>
              <a:ext uri="{FF2B5EF4-FFF2-40B4-BE49-F238E27FC236}">
                <a16:creationId xmlns:a16="http://schemas.microsoft.com/office/drawing/2014/main" id="{FD7BF300-ECD0-4450-A878-59EA61D9238E}"/>
              </a:ext>
            </a:extLst>
          </p:cNvPr>
          <p:cNvSpPr/>
          <p:nvPr/>
        </p:nvSpPr>
        <p:spPr>
          <a:xfrm>
            <a:off x="7575041" y="1923153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6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114" name="مستطيل 113">
            <a:extLst>
              <a:ext uri="{FF2B5EF4-FFF2-40B4-BE49-F238E27FC236}">
                <a16:creationId xmlns:a16="http://schemas.microsoft.com/office/drawing/2014/main" id="{8A779680-595E-4059-93F0-0239FF122A33}"/>
              </a:ext>
            </a:extLst>
          </p:cNvPr>
          <p:cNvSpPr/>
          <p:nvPr/>
        </p:nvSpPr>
        <p:spPr>
          <a:xfrm>
            <a:off x="3452779" y="2043997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2</a:t>
            </a:r>
          </a:p>
        </p:txBody>
      </p:sp>
      <p:sp>
        <p:nvSpPr>
          <p:cNvPr id="115" name="مستطيل 114">
            <a:extLst>
              <a:ext uri="{FF2B5EF4-FFF2-40B4-BE49-F238E27FC236}">
                <a16:creationId xmlns:a16="http://schemas.microsoft.com/office/drawing/2014/main" id="{22FCAB7D-C234-4DE5-9E19-C90B2244B674}"/>
              </a:ext>
            </a:extLst>
          </p:cNvPr>
          <p:cNvSpPr/>
          <p:nvPr/>
        </p:nvSpPr>
        <p:spPr>
          <a:xfrm>
            <a:off x="3126301" y="2036545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8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116" name="مستطيل 115">
            <a:extLst>
              <a:ext uri="{FF2B5EF4-FFF2-40B4-BE49-F238E27FC236}">
                <a16:creationId xmlns:a16="http://schemas.microsoft.com/office/drawing/2014/main" id="{576D3971-3766-473B-B140-AF1D207CB650}"/>
              </a:ext>
            </a:extLst>
          </p:cNvPr>
          <p:cNvSpPr/>
          <p:nvPr/>
        </p:nvSpPr>
        <p:spPr>
          <a:xfrm>
            <a:off x="7938347" y="2712860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4</a:t>
            </a:r>
          </a:p>
        </p:txBody>
      </p:sp>
      <p:sp>
        <p:nvSpPr>
          <p:cNvPr id="117" name="مستطيل 116">
            <a:extLst>
              <a:ext uri="{FF2B5EF4-FFF2-40B4-BE49-F238E27FC236}">
                <a16:creationId xmlns:a16="http://schemas.microsoft.com/office/drawing/2014/main" id="{D6CF3B8E-978C-43F2-A762-EBB14D5B3501}"/>
              </a:ext>
            </a:extLst>
          </p:cNvPr>
          <p:cNvSpPr/>
          <p:nvPr/>
        </p:nvSpPr>
        <p:spPr>
          <a:xfrm>
            <a:off x="7611869" y="270540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1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118" name="مستطيل 117">
            <a:extLst>
              <a:ext uri="{FF2B5EF4-FFF2-40B4-BE49-F238E27FC236}">
                <a16:creationId xmlns:a16="http://schemas.microsoft.com/office/drawing/2014/main" id="{E96CD855-33E3-4381-A8FA-B120FA68A6C3}"/>
              </a:ext>
            </a:extLst>
          </p:cNvPr>
          <p:cNvSpPr/>
          <p:nvPr/>
        </p:nvSpPr>
        <p:spPr>
          <a:xfrm>
            <a:off x="3525008" y="2787554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5</a:t>
            </a:r>
          </a:p>
        </p:txBody>
      </p:sp>
      <p:sp>
        <p:nvSpPr>
          <p:cNvPr id="119" name="مستطيل 118">
            <a:extLst>
              <a:ext uri="{FF2B5EF4-FFF2-40B4-BE49-F238E27FC236}">
                <a16:creationId xmlns:a16="http://schemas.microsoft.com/office/drawing/2014/main" id="{8CDFB118-C2F2-4A5F-A544-945DA4EFB55A}"/>
              </a:ext>
            </a:extLst>
          </p:cNvPr>
          <p:cNvSpPr/>
          <p:nvPr/>
        </p:nvSpPr>
        <p:spPr>
          <a:xfrm>
            <a:off x="3198530" y="2780102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3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120" name="مستطيل 119">
            <a:extLst>
              <a:ext uri="{FF2B5EF4-FFF2-40B4-BE49-F238E27FC236}">
                <a16:creationId xmlns:a16="http://schemas.microsoft.com/office/drawing/2014/main" id="{ADC746A1-F871-4840-BF85-CFCAAA08BFE2}"/>
              </a:ext>
            </a:extLst>
          </p:cNvPr>
          <p:cNvSpPr/>
          <p:nvPr/>
        </p:nvSpPr>
        <p:spPr>
          <a:xfrm>
            <a:off x="7989023" y="3417762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3</a:t>
            </a:r>
          </a:p>
        </p:txBody>
      </p:sp>
      <p:sp>
        <p:nvSpPr>
          <p:cNvPr id="121" name="مستطيل 120">
            <a:extLst>
              <a:ext uri="{FF2B5EF4-FFF2-40B4-BE49-F238E27FC236}">
                <a16:creationId xmlns:a16="http://schemas.microsoft.com/office/drawing/2014/main" id="{EBAF705E-570B-4505-B694-1CC261307653}"/>
              </a:ext>
            </a:extLst>
          </p:cNvPr>
          <p:cNvSpPr/>
          <p:nvPr/>
        </p:nvSpPr>
        <p:spPr>
          <a:xfrm>
            <a:off x="7662545" y="341031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6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122" name="مستطيل 121">
            <a:extLst>
              <a:ext uri="{FF2B5EF4-FFF2-40B4-BE49-F238E27FC236}">
                <a16:creationId xmlns:a16="http://schemas.microsoft.com/office/drawing/2014/main" id="{567365B9-33D8-4A56-A33F-62ED7062EA55}"/>
              </a:ext>
            </a:extLst>
          </p:cNvPr>
          <p:cNvSpPr/>
          <p:nvPr/>
        </p:nvSpPr>
        <p:spPr>
          <a:xfrm>
            <a:off x="3525008" y="3538923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7</a:t>
            </a:r>
          </a:p>
        </p:txBody>
      </p:sp>
      <p:sp>
        <p:nvSpPr>
          <p:cNvPr id="123" name="مستطيل 122">
            <a:extLst>
              <a:ext uri="{FF2B5EF4-FFF2-40B4-BE49-F238E27FC236}">
                <a16:creationId xmlns:a16="http://schemas.microsoft.com/office/drawing/2014/main" id="{CE0CD0F5-4943-482B-8CD8-EA253626198D}"/>
              </a:ext>
            </a:extLst>
          </p:cNvPr>
          <p:cNvSpPr/>
          <p:nvPr/>
        </p:nvSpPr>
        <p:spPr>
          <a:xfrm>
            <a:off x="3198530" y="3531471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1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124" name="مستطيل 123">
            <a:extLst>
              <a:ext uri="{FF2B5EF4-FFF2-40B4-BE49-F238E27FC236}">
                <a16:creationId xmlns:a16="http://schemas.microsoft.com/office/drawing/2014/main" id="{7D287C67-439F-451A-BAAA-765AC618C572}"/>
              </a:ext>
            </a:extLst>
          </p:cNvPr>
          <p:cNvSpPr/>
          <p:nvPr/>
        </p:nvSpPr>
        <p:spPr>
          <a:xfrm>
            <a:off x="7982294" y="4169890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6</a:t>
            </a:r>
          </a:p>
        </p:txBody>
      </p:sp>
      <p:sp>
        <p:nvSpPr>
          <p:cNvPr id="125" name="مستطيل 124">
            <a:extLst>
              <a:ext uri="{FF2B5EF4-FFF2-40B4-BE49-F238E27FC236}">
                <a16:creationId xmlns:a16="http://schemas.microsoft.com/office/drawing/2014/main" id="{7403A8CC-74CF-42C4-ADF7-F4D902C7B571}"/>
              </a:ext>
            </a:extLst>
          </p:cNvPr>
          <p:cNvSpPr/>
          <p:nvPr/>
        </p:nvSpPr>
        <p:spPr>
          <a:xfrm>
            <a:off x="7655816" y="416243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9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126" name="مستطيل 125">
            <a:extLst>
              <a:ext uri="{FF2B5EF4-FFF2-40B4-BE49-F238E27FC236}">
                <a16:creationId xmlns:a16="http://schemas.microsoft.com/office/drawing/2014/main" id="{4E718F3B-F5EE-4321-9946-75280E16162B}"/>
              </a:ext>
            </a:extLst>
          </p:cNvPr>
          <p:cNvSpPr/>
          <p:nvPr/>
        </p:nvSpPr>
        <p:spPr>
          <a:xfrm>
            <a:off x="3546487" y="4219825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6</a:t>
            </a:r>
          </a:p>
        </p:txBody>
      </p:sp>
      <p:sp>
        <p:nvSpPr>
          <p:cNvPr id="127" name="مستطيل 126">
            <a:extLst>
              <a:ext uri="{FF2B5EF4-FFF2-40B4-BE49-F238E27FC236}">
                <a16:creationId xmlns:a16="http://schemas.microsoft.com/office/drawing/2014/main" id="{928BA2C2-3CFE-44BD-BEBB-E7AFEBB3254F}"/>
              </a:ext>
            </a:extLst>
          </p:cNvPr>
          <p:cNvSpPr/>
          <p:nvPr/>
        </p:nvSpPr>
        <p:spPr>
          <a:xfrm>
            <a:off x="3220009" y="4212373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00B0F0"/>
                </a:solidFill>
              </a:rPr>
              <a:t>9</a:t>
            </a:r>
            <a:endParaRPr lang="ar-SA" sz="5400" b="1" cap="none" spc="0" dirty="0">
              <a:ln/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524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</p:bldLst>
  </p:timing>
</p:sld>
</file>

<file path=ppt/theme/theme1.xml><?xml version="1.0" encoding="utf-8"?>
<a:theme xmlns:a="http://schemas.openxmlformats.org/drawingml/2006/main" name="نسق Office">
  <a:themeElements>
    <a:clrScheme name="أخضر مزرق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2519</TotalTime>
  <Words>301</Words>
  <Application>Microsoft Office PowerPoint</Application>
  <PresentationFormat>شاشة عريضة</PresentationFormat>
  <Paragraphs>145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22</cp:revision>
  <dcterms:created xsi:type="dcterms:W3CDTF">2021-12-03T15:28:26Z</dcterms:created>
  <dcterms:modified xsi:type="dcterms:W3CDTF">2022-12-05T20:45:21Z</dcterms:modified>
</cp:coreProperties>
</file>