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78" r:id="rId4"/>
    <p:sldId id="344" r:id="rId5"/>
    <p:sldId id="381" r:id="rId6"/>
    <p:sldId id="385" r:id="rId7"/>
    <p:sldId id="382" r:id="rId8"/>
    <p:sldId id="379" r:id="rId9"/>
    <p:sldId id="380" r:id="rId10"/>
    <p:sldId id="290" r:id="rId11"/>
    <p:sldId id="361" r:id="rId12"/>
    <p:sldId id="362" r:id="rId13"/>
    <p:sldId id="386" r:id="rId14"/>
    <p:sldId id="389" r:id="rId15"/>
    <p:sldId id="390" r:id="rId16"/>
    <p:sldId id="392" r:id="rId17"/>
    <p:sldId id="391" r:id="rId18"/>
    <p:sldId id="393" r:id="rId19"/>
    <p:sldId id="394" r:id="rId20"/>
    <p:sldId id="395" r:id="rId21"/>
    <p:sldId id="396" r:id="rId22"/>
    <p:sldId id="397" r:id="rId23"/>
    <p:sldId id="275" r:id="rId24"/>
    <p:sldId id="342" r:id="rId25"/>
    <p:sldId id="343" r:id="rId26"/>
    <p:sldId id="259" r:id="rId27"/>
  </p:sldIdLst>
  <p:sldSz cx="9144000" cy="5143500" type="screen16x9"/>
  <p:notesSz cx="6858000" cy="9144000"/>
  <p:custDataLst>
    <p:tags r:id="rId29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EFEFC"/>
    <a:srgbClr val="A47959"/>
    <a:srgbClr val="969696"/>
    <a:srgbClr val="A96B1B"/>
    <a:srgbClr val="FDFDFB"/>
    <a:srgbClr val="623318"/>
    <a:srgbClr val="FEFEFE"/>
    <a:srgbClr val="6F2B50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968" y="72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3-10T09:23:56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1310 5993 0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8989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415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6784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940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3409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808806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14633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5948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65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1094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0942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26832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5114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07463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1945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1904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7427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2380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1014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27427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53636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73608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20760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04/02/43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A8B71-7120-6E42-8459-D62CDE63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EF16FD-4C42-3C41-8CDE-A004BA1C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1D6A44B-A1E7-8642-9623-A10DA3F84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A870-C7C2-E740-A6CE-5781E80670CF}" type="datetimeFigureOut">
              <a:rPr lang="ar-KW" smtClean="0"/>
              <a:t>04/02/1443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16D0E7-034F-5E4F-A61B-63FC2D2F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185DCA-21C9-3143-98AC-C534959E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9432" y="4690757"/>
            <a:ext cx="341726" cy="338520"/>
          </a:xfrm>
        </p:spPr>
        <p:txBody>
          <a:bodyPr/>
          <a:lstStyle/>
          <a:p>
            <a:fld id="{2373178A-CD5D-F847-A4B1-FFDE9EED36C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04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0219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3572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863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233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9544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832913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4" r:id="rId3"/>
    <p:sldLayoutId id="2147483683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50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8" r:id="rId33"/>
    <p:sldLayoutId id="2147483660" r:id="rId34"/>
    <p:sldLayoutId id="2147483687" r:id="rId35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hyperlink" Target="&#1575;&#1604;&#1575;&#1582;&#1578;&#1610;&#1575;&#1585;%20&#1575;&#1604;&#1593;&#1588;&#1608;&#1575;&#1574;&#1610;%201.ppsx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customXml" Target="../ink/ink1.xml"/><Relationship Id="rId26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7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34" Type="http://schemas.openxmlformats.org/officeDocument/2006/relationships/image" Target="../media/image27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33" Type="http://schemas.openxmlformats.org/officeDocument/2006/relationships/slide" Target="slide2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3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32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22.gif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7" Type="http://schemas.openxmlformats.org/officeDocument/2006/relationships/slide" Target="slide24.xml"/><Relationship Id="rId30" Type="http://schemas.openxmlformats.org/officeDocument/2006/relationships/slide" Target="slide25.xml"/><Relationship Id="rId35" Type="http://schemas.openxmlformats.org/officeDocument/2006/relationships/hyperlink" Target="&#1575;&#1604;&#1575;&#1582;&#1578;&#1610;&#1575;&#1585;%20&#1575;&#1604;&#1593;&#1588;&#1608;&#1575;&#1574;&#1610;%201.ppsx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5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hyperlink" Target="&#1575;&#1604;&#1575;&#1582;&#1578;&#1610;&#1575;&#1585;%20&#1575;&#1604;&#1593;&#1588;&#1608;&#1575;&#1574;&#1610;%202.ppsx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19" Type="http://schemas.openxmlformats.org/officeDocument/2006/relationships/hyperlink" Target="&#1575;&#1604;&#1575;&#1582;&#1578;&#1610;&#1575;&#1585;%20&#1575;&#1604;&#1593;&#1588;&#1608;&#1575;&#1574;&#1610;%202.ppsx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3785" y="90079"/>
            <a:ext cx="4788232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/>
              <a:t>الحصة</a:t>
            </a:r>
            <a:r>
              <a:rPr lang="ar-SA" dirty="0"/>
              <a:t> : السادسة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 /  /١٤٤3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2424" y="-82819"/>
            <a:ext cx="978058" cy="161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11999" y="2390508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5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6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18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19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8288750" y="293554"/>
            <a:ext cx="114477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lang="ar-SA" sz="1600" dirty="0">
                <a:solidFill>
                  <a:srgbClr val="D7A360"/>
                </a:solidFill>
              </a:rPr>
              <a:t>المتميزات </a:t>
            </a:r>
            <a:r>
              <a:rPr sz="105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1"/>
          <a:srcRect l="27462" t="27195" r="30365" b="34951"/>
          <a:stretch>
            <a:fillRect/>
          </a:stretch>
        </p:blipFill>
        <p:spPr>
          <a:xfrm>
            <a:off x="3337009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17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5278130" y="1190185"/>
            <a:ext cx="2358118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العنوان :</a:t>
            </a:r>
          </a:p>
          <a:p>
            <a:pPr algn="ctr" rtl="0">
              <a:defRPr/>
            </a:pPr>
            <a:r>
              <a:rPr lang="ar-SA" dirty="0"/>
              <a:t>كيف تنتظم الخلايا ؟</a:t>
            </a:r>
          </a:p>
          <a:p>
            <a:pPr algn="ctr" rtl="0">
              <a:defRPr/>
            </a:pPr>
            <a:r>
              <a:rPr lang="ar-SA" dirty="0"/>
              <a:t>كيف يمكن مشاهدة الخلايا ؟</a:t>
            </a:r>
          </a:p>
          <a:p>
            <a:pPr algn="ctr" rtl="0">
              <a:defRPr/>
            </a:pPr>
            <a:endParaRPr lang="ar-SA"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0800000" flipH="1" flipV="1">
            <a:off x="4338954" y="2840146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 descr="صورة تحتوي على نص&#10;&#10;تم إنشاء الوصف تلقائياً">
            <a:hlinkClick r:id="rId25" action="ppaction://hlinkpres?slideindex=1&amp;slidetitle="/>
            <a:extLst>
              <a:ext uri="{FF2B5EF4-FFF2-40B4-BE49-F238E27FC236}">
                <a16:creationId xmlns:a16="http://schemas.microsoft.com/office/drawing/2014/main" id="{42E15B3F-FDDD-4E2F-8A70-7F8E5521C8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79" y="2743012"/>
            <a:ext cx="2026705" cy="114002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1B8A1-2271-41E5-9CEF-18187B06256D}"/>
              </a:ext>
            </a:extLst>
          </p:cNvPr>
          <p:cNvSpPr txBox="1"/>
          <p:nvPr/>
        </p:nvSpPr>
        <p:spPr>
          <a:xfrm>
            <a:off x="7797646" y="1770617"/>
            <a:ext cx="103875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87108" y="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50" y="3191468"/>
            <a:ext cx="1424090" cy="1936497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1D2F707-337C-49A1-8D0A-9AC58F963A6B}"/>
              </a:ext>
            </a:extLst>
          </p:cNvPr>
          <p:cNvSpPr/>
          <p:nvPr/>
        </p:nvSpPr>
        <p:spPr>
          <a:xfrm>
            <a:off x="7067862" y="702255"/>
            <a:ext cx="1806315" cy="87542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14:cNvPr>
              <p14:cNvContentPartPr/>
              <p14:nvPr/>
            </p14:nvContentPartPr>
            <p14:xfrm>
              <a:off x="471600" y="2157480"/>
              <a:ext cx="36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FC8A749F-14D8-471F-B305-010D64EF01B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2240" y="21481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9ED80D08-55B4-4D56-B8F7-99F119D017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5835" y="168742"/>
            <a:ext cx="6829375" cy="32118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C1E60D2-42A5-4622-8B28-D11BE181E7A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98604" y="2596467"/>
            <a:ext cx="1958506" cy="9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40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A0D12BB-9C3E-40E1-8E1A-11C7549E8A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0100" y="88448"/>
            <a:ext cx="7144316" cy="209827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BA2DB25-ABF1-4494-9C5A-C72A759BC27B}"/>
              </a:ext>
            </a:extLst>
          </p:cNvPr>
          <p:cNvSpPr/>
          <p:nvPr/>
        </p:nvSpPr>
        <p:spPr>
          <a:xfrm>
            <a:off x="3772541" y="2524139"/>
            <a:ext cx="3772540" cy="34051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خلايا مختلفة في الشكل والوظيفة</a:t>
            </a:r>
          </a:p>
        </p:txBody>
      </p:sp>
    </p:spTree>
    <p:extLst>
      <p:ext uri="{BB962C8B-B14F-4D97-AF65-F5344CB8AC3E}">
        <p14:creationId xmlns:p14="http://schemas.microsoft.com/office/powerpoint/2010/main" val="73806418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8338" y="-1243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D305A9-2815-4591-B353-91FC859BB5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0567" y="180482"/>
            <a:ext cx="7030313" cy="323315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85A8179-88D5-4323-9919-802620420CE6}"/>
              </a:ext>
            </a:extLst>
          </p:cNvPr>
          <p:cNvSpPr txBox="1"/>
          <p:nvPr/>
        </p:nvSpPr>
        <p:spPr>
          <a:xfrm>
            <a:off x="2213566" y="993846"/>
            <a:ext cx="354264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خليه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3BF45D6-C08F-4131-83C8-16F61C153AFB}"/>
              </a:ext>
            </a:extLst>
          </p:cNvPr>
          <p:cNvSpPr txBox="1"/>
          <p:nvPr/>
        </p:nvSpPr>
        <p:spPr>
          <a:xfrm>
            <a:off x="3663684" y="963068"/>
            <a:ext cx="4584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نسيج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A90E40E-A8E3-40CB-8630-C5A698067C52}"/>
              </a:ext>
            </a:extLst>
          </p:cNvPr>
          <p:cNvSpPr txBox="1"/>
          <p:nvPr/>
        </p:nvSpPr>
        <p:spPr>
          <a:xfrm>
            <a:off x="5332532" y="963067"/>
            <a:ext cx="407163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عضو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35B8335-6EE2-4B92-8C23-C0B4368B089F}"/>
              </a:ext>
            </a:extLst>
          </p:cNvPr>
          <p:cNvSpPr txBox="1"/>
          <p:nvPr/>
        </p:nvSpPr>
        <p:spPr>
          <a:xfrm>
            <a:off x="7024278" y="716847"/>
            <a:ext cx="37830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جهاز</a:t>
            </a:r>
          </a:p>
        </p:txBody>
      </p:sp>
    </p:spTree>
    <p:extLst>
      <p:ext uri="{BB962C8B-B14F-4D97-AF65-F5344CB8AC3E}">
        <p14:creationId xmlns:p14="http://schemas.microsoft.com/office/powerpoint/2010/main" val="30082453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C12748-40CB-4677-AB55-9CB6B6C96B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1009" y="275520"/>
            <a:ext cx="6958549" cy="312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6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B8B8C91-6D05-44AB-8FBE-2CB49D391F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4530" y="168009"/>
            <a:ext cx="7102292" cy="31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18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5F5EF5C-6BDC-427E-9AAD-423ADC3B1F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5750" y="424775"/>
            <a:ext cx="6552369" cy="29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85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EB2191D-F6B8-4D03-BFBD-8B1336B533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6779" y="99742"/>
            <a:ext cx="6933510" cy="33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251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85314DC-9C56-4620-BEB2-7BF8554451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7490" y="110681"/>
            <a:ext cx="7123147" cy="31674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89803A4-7A89-4207-A753-592B0BA2CA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25974" y="2606468"/>
            <a:ext cx="1694829" cy="7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17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0937062-6CB0-406D-9971-768007827F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9002" y="85935"/>
            <a:ext cx="7042334" cy="30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207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707694-A4A6-40E3-9079-E350E1EB86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3203" y="222783"/>
            <a:ext cx="6946559" cy="30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800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714565" y="-470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58500" y="3533750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017747" y="127511"/>
            <a:ext cx="3479257" cy="865584"/>
          </a:xfrm>
          <a:prstGeom prst="wedgeEllipseCallout">
            <a:avLst>
              <a:gd name="adj1" fmla="val -61006"/>
              <a:gd name="adj2" fmla="val 76652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هيا لنراجع ما تعلمناه في الحصة السابقة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836373" y="106103"/>
            <a:ext cx="2216081" cy="733663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  <p:sp>
        <p:nvSpPr>
          <p:cNvPr id="32" name="شكل بيضاوي 31"/>
          <p:cNvSpPr/>
          <p:nvPr/>
        </p:nvSpPr>
        <p:spPr>
          <a:xfrm>
            <a:off x="1825341" y="36830"/>
            <a:ext cx="1214156" cy="6059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بطاقات </a:t>
            </a:r>
            <a:r>
              <a:rPr kumimoji="0" lang="ar-SA" sz="14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الأونو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9593896"/>
                  </p:ext>
                </p:extLst>
              </p:nvPr>
            </p:nvGraphicFramePr>
            <p:xfrm>
              <a:off x="7295209" y="1353340"/>
              <a:ext cx="1050750" cy="1767169"/>
            </p:xfrm>
            <a:graphic>
              <a:graphicData uri="http://schemas.microsoft.com/office/powerpoint/2016/slidezoom">
                <pslz:sldZm>
                  <pslz:sldZmObj sldId="342" cId="3573187180">
                    <pslz:zmPr id="{FDEF7064-733B-4D11-8B89-C03315328917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50750" cy="1767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17D58B7C-72A1-41BD-A471-9F9F225FA2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5209" y="1353340"/>
                <a:ext cx="1050750" cy="1767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582629"/>
                  </p:ext>
                </p:extLst>
              </p:nvPr>
            </p:nvGraphicFramePr>
            <p:xfrm>
              <a:off x="5008862" y="1343398"/>
              <a:ext cx="1141161" cy="1763488"/>
            </p:xfrm>
            <a:graphic>
              <a:graphicData uri="http://schemas.microsoft.com/office/powerpoint/2016/slidezoom">
                <pslz:sldZm>
                  <pslz:sldZmObj sldId="343" cId="2066183836">
                    <pslz:zmPr id="{0DDD4669-C535-4BA7-A517-B013FE72FC8D}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34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0F1E6F0-F473-4401-81A3-9A4B020CB2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62" y="1343398"/>
                <a:ext cx="1141161" cy="17634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1351656"/>
                  </p:ext>
                </p:extLst>
              </p:nvPr>
            </p:nvGraphicFramePr>
            <p:xfrm>
              <a:off x="2947906" y="1355802"/>
              <a:ext cx="1141161" cy="1762244"/>
            </p:xfrm>
            <a:graphic>
              <a:graphicData uri="http://schemas.microsoft.com/office/powerpoint/2016/slidezoom">
                <pslz:sldZm>
                  <pslz:sldZmObj sldId="259" cId="2572321239">
                    <pslz:zmPr id="{AF6068E0-EA90-4761-A80D-46048AEA9AC2}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1161" cy="17622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19006F0D-0F38-484F-BFB6-CDD858E65B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7906" y="1355802"/>
                <a:ext cx="1141161" cy="17622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1" name="صورة 30" descr="صورة تحتوي على نص&#10;&#10;تم إنشاء الوصف تلقائياً">
            <a:hlinkClick r:id="rId35" action="ppaction://hlinkpres?slideindex=1&amp;slidetitle="/>
            <a:extLst>
              <a:ext uri="{FF2B5EF4-FFF2-40B4-BE49-F238E27FC236}">
                <a16:creationId xmlns:a16="http://schemas.microsoft.com/office/drawing/2014/main" id="{6770B765-779B-4914-9B72-8BFEB906593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49" y="3424281"/>
            <a:ext cx="2026705" cy="11400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C0AB537-EE6C-40C0-AFE9-465295F773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7502" y="137975"/>
            <a:ext cx="6763360" cy="3183331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A9123FBA-4F70-4E3D-9132-AAB3F2182E84}"/>
              </a:ext>
            </a:extLst>
          </p:cNvPr>
          <p:cNvCxnSpPr/>
          <p:nvPr/>
        </p:nvCxnSpPr>
        <p:spPr>
          <a:xfrm flipH="1">
            <a:off x="2677886" y="3385489"/>
            <a:ext cx="95522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665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98D5ACD-23C9-4CBF-9433-417F5EEE56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10289" y="220877"/>
            <a:ext cx="6974685" cy="3218277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1BEB788-6C5E-4A76-9265-8F0F4CC319A5}"/>
              </a:ext>
            </a:extLst>
          </p:cNvPr>
          <p:cNvSpPr txBox="1"/>
          <p:nvPr/>
        </p:nvSpPr>
        <p:spPr>
          <a:xfrm>
            <a:off x="5432709" y="2907666"/>
            <a:ext cx="12984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8CE7773-A351-4294-BD12-64B998154389}"/>
              </a:ext>
            </a:extLst>
          </p:cNvPr>
          <p:cNvSpPr txBox="1"/>
          <p:nvPr/>
        </p:nvSpPr>
        <p:spPr>
          <a:xfrm>
            <a:off x="5394469" y="965044"/>
            <a:ext cx="12984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33F7E95-66DD-4DC2-A0AA-7E22FA8B62D0}"/>
              </a:ext>
            </a:extLst>
          </p:cNvPr>
          <p:cNvSpPr txBox="1"/>
          <p:nvPr/>
        </p:nvSpPr>
        <p:spPr>
          <a:xfrm>
            <a:off x="5413611" y="2324649"/>
            <a:ext cx="14427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3813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4242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2E9D653-4922-44E1-BFE3-CE4B9857BA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7255" y="145408"/>
            <a:ext cx="6869142" cy="32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4143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5190099" y="499393"/>
            <a:ext cx="2872027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/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انتم رائعين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ar-SA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وممميزين</a:t>
            </a: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شكرا لكم لا تنسوا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حل الواجب</a:t>
            </a:r>
            <a:r>
              <a:rPr kumimoji="0" lang="ar-SA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637287" y="2394932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804672" y="210312"/>
            <a:ext cx="2377440" cy="452628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3767328" y="475488"/>
            <a:ext cx="4713912" cy="2096262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اين توجد البلاستيدات الخضراء في الخلية النباتية ام الحيوانية 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283464" y="473202"/>
            <a:ext cx="2377440" cy="452628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3567303" y="861822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>
                <a:solidFill>
                  <a:schemeClr val="tx1"/>
                </a:solidFill>
              </a:rPr>
              <a:t>اين يوجد الجدار الخلوي</a:t>
            </a:r>
          </a:p>
          <a:p>
            <a:pPr algn="ctr"/>
            <a:r>
              <a:rPr lang="ar-SA" sz="3300" dirty="0">
                <a:solidFill>
                  <a:schemeClr val="tx1"/>
                </a:solidFill>
              </a:rPr>
              <a:t>في الخلية الحيوانية أم النباتية ؟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453734" y="461772"/>
            <a:ext cx="2377440" cy="452628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05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495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542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6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3767328" y="475488"/>
            <a:ext cx="4526280" cy="209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300" dirty="0" err="1">
                <a:solidFill>
                  <a:schemeClr val="tx1"/>
                </a:solidFill>
              </a:rPr>
              <a:t>اجيبي</a:t>
            </a:r>
            <a:r>
              <a:rPr lang="ar-SA" sz="3300" dirty="0">
                <a:solidFill>
                  <a:schemeClr val="tx1"/>
                </a:solidFill>
              </a:rPr>
              <a:t> بصح </a:t>
            </a:r>
            <a:r>
              <a:rPr lang="ar-SA" sz="3300">
                <a:solidFill>
                  <a:schemeClr val="tx1"/>
                </a:solidFill>
              </a:rPr>
              <a:t>او خطأ :</a:t>
            </a:r>
          </a:p>
          <a:p>
            <a:pPr algn="ctr"/>
            <a:r>
              <a:rPr lang="ar-SA" sz="3300">
                <a:solidFill>
                  <a:schemeClr val="tx1"/>
                </a:solidFill>
              </a:rPr>
              <a:t>تتحكم </a:t>
            </a:r>
            <a:r>
              <a:rPr lang="ar-SA" sz="3300" dirty="0">
                <a:solidFill>
                  <a:schemeClr val="tx1"/>
                </a:solidFill>
              </a:rPr>
              <a:t>النواه في جميع أنشطة الخلية (     )</a:t>
            </a:r>
            <a:endParaRPr lang="ar-KW" sz="3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D2D8B0-E8BE-4259-AC51-A24282C01F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57554" y="1101854"/>
            <a:ext cx="4641895" cy="25992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7685DE2-9FC0-41EC-A461-93BAA3C9E0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65179" y="266719"/>
            <a:ext cx="25336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6544" y="-10778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5DB3399-6CB7-4BAC-9372-7796626B88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58212" y="299455"/>
            <a:ext cx="6458499" cy="314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72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72808C6-6A14-4A02-B276-4697371127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5536" y="224749"/>
            <a:ext cx="7033792" cy="322627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1020F31-0B18-48E8-B762-28EF980F26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94773" y="2304547"/>
            <a:ext cx="2615068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48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A84C49C-1B50-460A-9F16-E91F7FBA4D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4177" y="237048"/>
            <a:ext cx="6786614" cy="30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318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99198" y="-72072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hlinkClick r:id="rId19" action="ppaction://hlinkpres?slideindex=1&amp;slidetitle="/>
            <a:extLst>
              <a:ext uri="{FF2B5EF4-FFF2-40B4-BE49-F238E27FC236}">
                <a16:creationId xmlns:a16="http://schemas.microsoft.com/office/drawing/2014/main" id="{DE24AB5A-5ED2-4EF5-B08B-3E8C1DF41E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523" y="3493890"/>
            <a:ext cx="2026705" cy="114002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B120E5-DF6F-4300-8F45-A0E3E0E3DD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05478" y="73279"/>
            <a:ext cx="6803092" cy="30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1806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57" y="4329072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3" y="3183599"/>
            <a:ext cx="1424090" cy="193649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D073DF-2DC3-4C88-B4E1-FE90CBB94599}"/>
              </a:ext>
            </a:extLst>
          </p:cNvPr>
          <p:cNvSpPr/>
          <p:nvPr/>
        </p:nvSpPr>
        <p:spPr>
          <a:xfrm>
            <a:off x="3593323" y="1160056"/>
            <a:ext cx="866749" cy="150598"/>
          </a:xfrm>
          <a:prstGeom prst="rect">
            <a:avLst/>
          </a:prstGeom>
          <a:solidFill>
            <a:srgbClr val="FDFDFB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043A6D-14B4-4AB6-BC01-7274A89B0A87}"/>
              </a:ext>
            </a:extLst>
          </p:cNvPr>
          <p:cNvSpPr txBox="1"/>
          <p:nvPr/>
        </p:nvSpPr>
        <p:spPr>
          <a:xfrm>
            <a:off x="2037252" y="3325071"/>
            <a:ext cx="6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C04ED0-39E1-4B6B-815C-7DA1742025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51510" y="93447"/>
            <a:ext cx="7201303" cy="33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69557" y="-2958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3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2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7DFF4D-547B-471E-8956-3288DB2966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0302" y="85857"/>
            <a:ext cx="6554083" cy="3111534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1F45E978-CDEF-44FA-B566-8EE54E72F454}"/>
              </a:ext>
            </a:extLst>
          </p:cNvPr>
          <p:cNvCxnSpPr/>
          <p:nvPr/>
        </p:nvCxnSpPr>
        <p:spPr>
          <a:xfrm flipH="1">
            <a:off x="3298371" y="3345386"/>
            <a:ext cx="1412422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65266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185023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108</Words>
  <Application>Microsoft Office PowerPoint</Application>
  <PresentationFormat>عرض على الشاشة (16:9)</PresentationFormat>
  <Paragraphs>30</Paragraphs>
  <Slides>26</Slides>
  <Notes>7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9" baseType="lpstr">
      <vt:lpstr>Aref Ruqaa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امل الشمراني</cp:lastModifiedBy>
  <cp:revision>223</cp:revision>
  <dcterms:modified xsi:type="dcterms:W3CDTF">2021-09-11T17:43:59Z</dcterms:modified>
</cp:coreProperties>
</file>