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sldIdLst>
    <p:sldId id="258" r:id="rId3"/>
    <p:sldId id="275" r:id="rId4"/>
    <p:sldId id="454" r:id="rId5"/>
    <p:sldId id="455" r:id="rId6"/>
    <p:sldId id="457" r:id="rId7"/>
    <p:sldId id="458" r:id="rId8"/>
    <p:sldId id="453" r:id="rId9"/>
    <p:sldId id="460" r:id="rId10"/>
    <p:sldId id="1037" r:id="rId11"/>
    <p:sldId id="1038" r:id="rId12"/>
    <p:sldId id="1039" r:id="rId13"/>
    <p:sldId id="1070" r:id="rId14"/>
    <p:sldId id="1040" r:id="rId15"/>
    <p:sldId id="1041" r:id="rId16"/>
    <p:sldId id="1042" r:id="rId17"/>
    <p:sldId id="1043" r:id="rId18"/>
    <p:sldId id="1065" r:id="rId19"/>
    <p:sldId id="1068" r:id="rId20"/>
    <p:sldId id="1069" r:id="rId21"/>
    <p:sldId id="1072" r:id="rId22"/>
    <p:sldId id="1073" r:id="rId23"/>
    <p:sldId id="1054" r:id="rId24"/>
    <p:sldId id="1055" r:id="rId25"/>
    <p:sldId id="1046" r:id="rId2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>
        <p:scale>
          <a:sx n="58" d="100"/>
          <a:sy n="58" d="100"/>
        </p:scale>
        <p:origin x="1242" y="8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4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25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59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59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47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28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42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33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18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7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89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35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29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6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2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0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17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8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2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3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92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1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5.svg"/><Relationship Id="rId30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svg"/><Relationship Id="rId7" Type="http://schemas.openxmlformats.org/officeDocument/2006/relationships/image" Target="../media/image6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.wdp"/><Relationship Id="rId3" Type="http://schemas.openxmlformats.org/officeDocument/2006/relationships/image" Target="../media/image30.svg"/><Relationship Id="rId7" Type="http://schemas.openxmlformats.org/officeDocument/2006/relationships/image" Target="../media/image66.svg"/><Relationship Id="rId12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2.svg"/><Relationship Id="rId18" Type="http://schemas.openxmlformats.org/officeDocument/2006/relationships/image" Target="../media/image76.png"/><Relationship Id="rId3" Type="http://schemas.openxmlformats.org/officeDocument/2006/relationships/image" Target="../media/image69.svg"/><Relationship Id="rId7" Type="http://schemas.microsoft.com/office/2007/relationships/hdphoto" Target="../media/hdphoto1.wdp"/><Relationship Id="rId12" Type="http://schemas.openxmlformats.org/officeDocument/2006/relationships/image" Target="../media/image61.png"/><Relationship Id="rId17" Type="http://schemas.openxmlformats.org/officeDocument/2006/relationships/image" Target="../media/image75.png"/><Relationship Id="rId2" Type="http://schemas.openxmlformats.org/officeDocument/2006/relationships/image" Target="../media/image68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73.svg"/><Relationship Id="rId5" Type="http://schemas.openxmlformats.org/officeDocument/2006/relationships/image" Target="../media/image71.svg"/><Relationship Id="rId15" Type="http://schemas.microsoft.com/office/2007/relationships/hdphoto" Target="../media/hdphoto2.wdp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6.sv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78.png"/><Relationship Id="rId3" Type="http://schemas.openxmlformats.org/officeDocument/2006/relationships/image" Target="../media/image30.svg"/><Relationship Id="rId7" Type="http://schemas.openxmlformats.org/officeDocument/2006/relationships/image" Target="../media/image62.svg"/><Relationship Id="rId12" Type="http://schemas.openxmlformats.org/officeDocument/2006/relationships/image" Target="../media/image7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svg"/><Relationship Id="rId12" Type="http://schemas.openxmlformats.org/officeDocument/2006/relationships/image" Target="../media/image23.png"/><Relationship Id="rId17" Type="http://schemas.openxmlformats.org/officeDocument/2006/relationships/image" Target="../media/image80.png"/><Relationship Id="rId2" Type="http://schemas.openxmlformats.org/officeDocument/2006/relationships/video" Target="../media/media1.mp4"/><Relationship Id="rId16" Type="http://schemas.openxmlformats.org/officeDocument/2006/relationships/image" Target="../media/image79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62.svg"/><Relationship Id="rId5" Type="http://schemas.openxmlformats.org/officeDocument/2006/relationships/image" Target="../media/image30.svg"/><Relationship Id="rId1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image" Target="../media/image29.png"/><Relationship Id="rId9" Type="http://schemas.openxmlformats.org/officeDocument/2006/relationships/image" Target="../media/image66.sv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2.png"/><Relationship Id="rId3" Type="http://schemas.openxmlformats.org/officeDocument/2006/relationships/image" Target="../media/image30.svg"/><Relationship Id="rId7" Type="http://schemas.openxmlformats.org/officeDocument/2006/relationships/image" Target="../media/image62.svg"/><Relationship Id="rId12" Type="http://schemas.openxmlformats.org/officeDocument/2006/relationships/image" Target="../media/image8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.wdp"/><Relationship Id="rId3" Type="http://schemas.openxmlformats.org/officeDocument/2006/relationships/image" Target="../media/image30.svg"/><Relationship Id="rId7" Type="http://schemas.openxmlformats.org/officeDocument/2006/relationships/image" Target="../media/image66.svg"/><Relationship Id="rId12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62.sv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85.png"/><Relationship Id="rId3" Type="http://schemas.openxmlformats.org/officeDocument/2006/relationships/image" Target="../media/image30.svg"/><Relationship Id="rId7" Type="http://schemas.openxmlformats.org/officeDocument/2006/relationships/image" Target="../media/image62.svg"/><Relationship Id="rId12" Type="http://schemas.openxmlformats.org/officeDocument/2006/relationships/image" Target="../media/image8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1.wdp"/><Relationship Id="rId3" Type="http://schemas.openxmlformats.org/officeDocument/2006/relationships/image" Target="../media/image30.svg"/><Relationship Id="rId7" Type="http://schemas.openxmlformats.org/officeDocument/2006/relationships/image" Target="../media/image66.svg"/><Relationship Id="rId12" Type="http://schemas.openxmlformats.org/officeDocument/2006/relationships/image" Target="../media/image23.png"/><Relationship Id="rId17" Type="http://schemas.openxmlformats.org/officeDocument/2006/relationships/image" Target="../media/image89.png"/><Relationship Id="rId2" Type="http://schemas.openxmlformats.org/officeDocument/2006/relationships/image" Target="../media/image29.png"/><Relationship Id="rId16" Type="http://schemas.openxmlformats.org/officeDocument/2006/relationships/image" Target="../media/image8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openxmlformats.org/officeDocument/2006/relationships/image" Target="../media/image62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87.sv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1.wdp"/><Relationship Id="rId3" Type="http://schemas.openxmlformats.org/officeDocument/2006/relationships/image" Target="../media/image30.svg"/><Relationship Id="rId7" Type="http://schemas.openxmlformats.org/officeDocument/2006/relationships/image" Target="../media/image66.svg"/><Relationship Id="rId12" Type="http://schemas.openxmlformats.org/officeDocument/2006/relationships/image" Target="../media/image23.png"/><Relationship Id="rId17" Type="http://schemas.openxmlformats.org/officeDocument/2006/relationships/image" Target="../media/image90.png"/><Relationship Id="rId2" Type="http://schemas.openxmlformats.org/officeDocument/2006/relationships/image" Target="../media/image29.png"/><Relationship Id="rId16" Type="http://schemas.openxmlformats.org/officeDocument/2006/relationships/image" Target="../media/image88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openxmlformats.org/officeDocument/2006/relationships/image" Target="../media/image62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87.sv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svg"/><Relationship Id="rId3" Type="http://schemas.openxmlformats.org/officeDocument/2006/relationships/image" Target="../media/image30.svg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16.svg"/><Relationship Id="rId5" Type="http://schemas.openxmlformats.org/officeDocument/2006/relationships/image" Target="../media/image32.svg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10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sv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91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sv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93.png"/><Relationship Id="rId5" Type="http://schemas.openxmlformats.org/officeDocument/2006/relationships/image" Target="../media/image4.svg"/><Relationship Id="rId10" Type="http://schemas.openxmlformats.org/officeDocument/2006/relationships/image" Target="../media/image92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2.svg"/><Relationship Id="rId3" Type="http://schemas.openxmlformats.org/officeDocument/2006/relationships/image" Target="../media/image69.svg"/><Relationship Id="rId7" Type="http://schemas.microsoft.com/office/2007/relationships/hdphoto" Target="../media/hdphoto1.wdp"/><Relationship Id="rId12" Type="http://schemas.openxmlformats.org/officeDocument/2006/relationships/image" Target="../media/image61.png"/><Relationship Id="rId2" Type="http://schemas.openxmlformats.org/officeDocument/2006/relationships/image" Target="../media/image68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73.svg"/><Relationship Id="rId5" Type="http://schemas.openxmlformats.org/officeDocument/2006/relationships/image" Target="../media/image71.svg"/><Relationship Id="rId15" Type="http://schemas.microsoft.com/office/2007/relationships/hdphoto" Target="../media/hdphoto2.wdp"/><Relationship Id="rId10" Type="http://schemas.openxmlformats.org/officeDocument/2006/relationships/image" Target="../media/image72.png"/><Relationship Id="rId4" Type="http://schemas.openxmlformats.org/officeDocument/2006/relationships/image" Target="../media/image70.png"/><Relationship Id="rId9" Type="http://schemas.openxmlformats.org/officeDocument/2006/relationships/image" Target="../media/image6.svg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2.wdp"/><Relationship Id="rId3" Type="http://schemas.openxmlformats.org/officeDocument/2006/relationships/image" Target="../media/image30.svg"/><Relationship Id="rId7" Type="http://schemas.openxmlformats.org/officeDocument/2006/relationships/image" Target="../media/image66.svg"/><Relationship Id="rId12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62.svg"/><Relationship Id="rId1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1.svg"/><Relationship Id="rId18" Type="http://schemas.openxmlformats.org/officeDocument/2006/relationships/image" Target="../media/image103.png"/><Relationship Id="rId3" Type="http://schemas.openxmlformats.org/officeDocument/2006/relationships/image" Target="../media/image97.svg"/><Relationship Id="rId21" Type="http://schemas.openxmlformats.org/officeDocument/2006/relationships/hyperlink" Target="https://t.me/fatimahalsubeie" TargetMode="External"/><Relationship Id="rId7" Type="http://schemas.openxmlformats.org/officeDocument/2006/relationships/image" Target="../media/image44.svg"/><Relationship Id="rId12" Type="http://schemas.openxmlformats.org/officeDocument/2006/relationships/image" Target="../media/image100.png"/><Relationship Id="rId17" Type="http://schemas.openxmlformats.org/officeDocument/2006/relationships/image" Target="../media/image102.svg"/><Relationship Id="rId2" Type="http://schemas.openxmlformats.org/officeDocument/2006/relationships/image" Target="../media/image96.png"/><Relationship Id="rId16" Type="http://schemas.openxmlformats.org/officeDocument/2006/relationships/image" Target="../media/image19.png"/><Relationship Id="rId20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99.svg"/><Relationship Id="rId5" Type="http://schemas.openxmlformats.org/officeDocument/2006/relationships/image" Target="../media/image4.svg"/><Relationship Id="rId15" Type="http://schemas.microsoft.com/office/2007/relationships/hdphoto" Target="../media/hdphoto1.wdp"/><Relationship Id="rId23" Type="http://schemas.microsoft.com/office/2007/relationships/hdphoto" Target="../media/hdphoto2.wdp"/><Relationship Id="rId10" Type="http://schemas.openxmlformats.org/officeDocument/2006/relationships/image" Target="../media/image98.png"/><Relationship Id="rId19" Type="http://schemas.openxmlformats.org/officeDocument/2006/relationships/image" Target="../media/image104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3.png"/><Relationship Id="rId2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3.png"/><Relationship Id="rId18" Type="http://schemas.openxmlformats.org/officeDocument/2006/relationships/image" Target="../media/image36.svg"/><Relationship Id="rId3" Type="http://schemas.openxmlformats.org/officeDocument/2006/relationships/audio" Target="../media/audio2.wav"/><Relationship Id="rId7" Type="http://schemas.openxmlformats.org/officeDocument/2006/relationships/image" Target="../media/image32.svg"/><Relationship Id="rId12" Type="http://schemas.openxmlformats.org/officeDocument/2006/relationships/image" Target="../media/image20.svg"/><Relationship Id="rId17" Type="http://schemas.openxmlformats.org/officeDocument/2006/relationships/image" Target="../media/image35.png"/><Relationship Id="rId2" Type="http://schemas.openxmlformats.org/officeDocument/2006/relationships/audio" Target="../media/audio1.wav"/><Relationship Id="rId16" Type="http://schemas.openxmlformats.org/officeDocument/2006/relationships/image" Target="../media/image8.svg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19.png"/><Relationship Id="rId5" Type="http://schemas.openxmlformats.org/officeDocument/2006/relationships/image" Target="../media/image30.svg"/><Relationship Id="rId15" Type="http://schemas.openxmlformats.org/officeDocument/2006/relationships/image" Target="../media/image7.png"/><Relationship Id="rId10" Type="http://schemas.openxmlformats.org/officeDocument/2006/relationships/image" Target="../media/image22.svg"/><Relationship Id="rId19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.svg"/><Relationship Id="rId18" Type="http://schemas.openxmlformats.org/officeDocument/2006/relationships/image" Target="../media/image28.png"/><Relationship Id="rId3" Type="http://schemas.openxmlformats.org/officeDocument/2006/relationships/image" Target="../media/image30.svg"/><Relationship Id="rId7" Type="http://schemas.openxmlformats.org/officeDocument/2006/relationships/image" Target="../media/image36.svg"/><Relationship Id="rId12" Type="http://schemas.openxmlformats.org/officeDocument/2006/relationships/image" Target="../media/image3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2.svg"/><Relationship Id="rId5" Type="http://schemas.openxmlformats.org/officeDocument/2006/relationships/image" Target="../media/image38.svg"/><Relationship Id="rId15" Type="http://schemas.microsoft.com/office/2007/relationships/hdphoto" Target="../media/hdphoto1.wdp"/><Relationship Id="rId10" Type="http://schemas.openxmlformats.org/officeDocument/2006/relationships/image" Target="../media/image41.png"/><Relationship Id="rId19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openxmlformats.org/officeDocument/2006/relationships/image" Target="../media/image40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2.wdp"/><Relationship Id="rId3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17" Type="http://schemas.openxmlformats.org/officeDocument/2006/relationships/image" Target="../media/image52.svg"/><Relationship Id="rId2" Type="http://schemas.openxmlformats.org/officeDocument/2006/relationships/image" Target="../media/image4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48.svg"/><Relationship Id="rId5" Type="http://schemas.openxmlformats.org/officeDocument/2006/relationships/image" Target="../media/image46.png"/><Relationship Id="rId15" Type="http://schemas.openxmlformats.org/officeDocument/2006/relationships/image" Target="../media/image50.svg"/><Relationship Id="rId10" Type="http://schemas.openxmlformats.org/officeDocument/2006/relationships/image" Target="../media/image47.png"/><Relationship Id="rId4" Type="http://schemas.openxmlformats.org/officeDocument/2006/relationships/image" Target="../media/image32.svg"/><Relationship Id="rId9" Type="http://schemas.openxmlformats.org/officeDocument/2006/relationships/image" Target="../media/image30.sv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3" Type="http://schemas.openxmlformats.org/officeDocument/2006/relationships/image" Target="../media/image30.svg"/><Relationship Id="rId7" Type="http://schemas.openxmlformats.org/officeDocument/2006/relationships/image" Target="../media/image54.svg"/><Relationship Id="rId12" Type="http://schemas.openxmlformats.org/officeDocument/2006/relationships/image" Target="../media/image23.png"/><Relationship Id="rId17" Type="http://schemas.openxmlformats.org/officeDocument/2006/relationships/image" Target="../media/image10.svg"/><Relationship Id="rId2" Type="http://schemas.openxmlformats.org/officeDocument/2006/relationships/image" Target="../media/image29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32.svg"/><Relationship Id="rId15" Type="http://schemas.microsoft.com/office/2007/relationships/hdphoto" Target="../media/hdphoto2.wdp"/><Relationship Id="rId10" Type="http://schemas.openxmlformats.org/officeDocument/2006/relationships/image" Target="../media/image57.png"/><Relationship Id="rId4" Type="http://schemas.openxmlformats.org/officeDocument/2006/relationships/image" Target="../media/image31.png"/><Relationship Id="rId9" Type="http://schemas.openxmlformats.org/officeDocument/2006/relationships/image" Target="../media/image56.sv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60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59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microsoft.com/office/2007/relationships/hdphoto" Target="../media/hdphoto1.wdp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4.png"/><Relationship Id="rId3" Type="http://schemas.openxmlformats.org/officeDocument/2006/relationships/image" Target="../media/image30.svg"/><Relationship Id="rId7" Type="http://schemas.openxmlformats.org/officeDocument/2006/relationships/image" Target="../media/image62.svg"/><Relationship Id="rId12" Type="http://schemas.openxmlformats.org/officeDocument/2006/relationships/image" Target="../media/image6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5400000">
            <a:off x="2741767" y="-4108321"/>
            <a:ext cx="6864113" cy="1441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308" flipH="1">
            <a:off x="7199555" y="-509332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0314" flipH="1">
            <a:off x="3181517" y="-1075884"/>
            <a:ext cx="6217748" cy="166183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74954" y="4201383"/>
            <a:ext cx="5542146" cy="335487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-1587008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840405">
              <a:off x="4516973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4820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043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6716125" flipH="1">
              <a:off x="-1784883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5299670" flipH="1">
              <a:off x="1622235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412439" flipH="1">
            <a:off x="11137126" y="1145481"/>
            <a:ext cx="738148" cy="3314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2801243" y="4855921"/>
            <a:ext cx="700901" cy="6932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8737600" y="173183"/>
            <a:ext cx="211245" cy="3642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0592515" y="232914"/>
            <a:ext cx="524819" cy="5415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09831" y="2324847"/>
            <a:ext cx="10251004" cy="1033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صباح الخير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52FA9E8-E533-CE06-846D-808C4B4EF57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46871" y="265213"/>
            <a:ext cx="1318679" cy="1097094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50576E36-F9B6-51B0-0870-61567F470B5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1804695" y="4183958"/>
            <a:ext cx="996774" cy="1028567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F83CB00-BA46-8AFC-650B-A1B418724D6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2294439" y="5244835"/>
            <a:ext cx="555750" cy="57347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796A3BE-5F0D-09EC-20DB-438C2B18D5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452" y="4459773"/>
            <a:ext cx="1454765" cy="13074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89974" y="-2825802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518592" y="-541423"/>
            <a:ext cx="6153037" cy="1644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3670" flipH="1">
            <a:off x="1339085" y="-11819"/>
            <a:ext cx="339492" cy="58533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3C8211-D683-2093-B867-B281CCAE1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D8F39221-5CFE-697A-B268-7FEC3193F539}"/>
              </a:ext>
            </a:extLst>
          </p:cNvPr>
          <p:cNvSpPr txBox="1"/>
          <p:nvPr/>
        </p:nvSpPr>
        <p:spPr>
          <a:xfrm>
            <a:off x="1894206" y="1359095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1C5E12D-12D1-D782-1D45-9F345C6D6795}"/>
              </a:ext>
            </a:extLst>
          </p:cNvPr>
          <p:cNvSpPr/>
          <p:nvPr/>
        </p:nvSpPr>
        <p:spPr>
          <a:xfrm>
            <a:off x="5920288" y="280846"/>
            <a:ext cx="3850730" cy="843776"/>
          </a:xfrm>
          <a:custGeom>
            <a:avLst/>
            <a:gdLst>
              <a:gd name="connsiteX0" fmla="*/ 0 w 3850730"/>
              <a:gd name="connsiteY0" fmla="*/ 140632 h 843776"/>
              <a:gd name="connsiteX1" fmla="*/ 140632 w 3850730"/>
              <a:gd name="connsiteY1" fmla="*/ 0 h 843776"/>
              <a:gd name="connsiteX2" fmla="*/ 3710098 w 3850730"/>
              <a:gd name="connsiteY2" fmla="*/ 0 h 843776"/>
              <a:gd name="connsiteX3" fmla="*/ 3850730 w 3850730"/>
              <a:gd name="connsiteY3" fmla="*/ 140632 h 843776"/>
              <a:gd name="connsiteX4" fmla="*/ 3850730 w 3850730"/>
              <a:gd name="connsiteY4" fmla="*/ 703144 h 843776"/>
              <a:gd name="connsiteX5" fmla="*/ 3710098 w 3850730"/>
              <a:gd name="connsiteY5" fmla="*/ 843776 h 843776"/>
              <a:gd name="connsiteX6" fmla="*/ 140632 w 3850730"/>
              <a:gd name="connsiteY6" fmla="*/ 843776 h 843776"/>
              <a:gd name="connsiteX7" fmla="*/ 0 w 3850730"/>
              <a:gd name="connsiteY7" fmla="*/ 703144 h 843776"/>
              <a:gd name="connsiteX8" fmla="*/ 0 w 3850730"/>
              <a:gd name="connsiteY8" fmla="*/ 140632 h 8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0730" h="843776" fill="none" extrusionOk="0">
                <a:moveTo>
                  <a:pt x="0" y="140632"/>
                </a:moveTo>
                <a:cubicBezTo>
                  <a:pt x="-1558" y="64477"/>
                  <a:pt x="56638" y="-3074"/>
                  <a:pt x="140632" y="0"/>
                </a:cubicBezTo>
                <a:cubicBezTo>
                  <a:pt x="1761813" y="-56444"/>
                  <a:pt x="2072185" y="127025"/>
                  <a:pt x="3710098" y="0"/>
                </a:cubicBezTo>
                <a:cubicBezTo>
                  <a:pt x="3797118" y="3760"/>
                  <a:pt x="3846431" y="48611"/>
                  <a:pt x="3850730" y="140632"/>
                </a:cubicBezTo>
                <a:cubicBezTo>
                  <a:pt x="3882757" y="263147"/>
                  <a:pt x="3876408" y="431423"/>
                  <a:pt x="3850730" y="703144"/>
                </a:cubicBezTo>
                <a:cubicBezTo>
                  <a:pt x="3860063" y="775444"/>
                  <a:pt x="3783601" y="832867"/>
                  <a:pt x="3710098" y="843776"/>
                </a:cubicBezTo>
                <a:cubicBezTo>
                  <a:pt x="3133661" y="788780"/>
                  <a:pt x="1287053" y="712132"/>
                  <a:pt x="140632" y="843776"/>
                </a:cubicBezTo>
                <a:cubicBezTo>
                  <a:pt x="66245" y="858626"/>
                  <a:pt x="5753" y="785174"/>
                  <a:pt x="0" y="703144"/>
                </a:cubicBezTo>
                <a:cubicBezTo>
                  <a:pt x="14103" y="521773"/>
                  <a:pt x="-15363" y="414197"/>
                  <a:pt x="0" y="140632"/>
                </a:cubicBezTo>
                <a:close/>
              </a:path>
              <a:path w="3850730" h="843776" stroke="0" extrusionOk="0">
                <a:moveTo>
                  <a:pt x="0" y="140632"/>
                </a:moveTo>
                <a:cubicBezTo>
                  <a:pt x="3302" y="62809"/>
                  <a:pt x="53247" y="7931"/>
                  <a:pt x="140632" y="0"/>
                </a:cubicBezTo>
                <a:cubicBezTo>
                  <a:pt x="1137243" y="114653"/>
                  <a:pt x="3267758" y="95341"/>
                  <a:pt x="3710098" y="0"/>
                </a:cubicBezTo>
                <a:cubicBezTo>
                  <a:pt x="3800797" y="5890"/>
                  <a:pt x="3848786" y="62549"/>
                  <a:pt x="3850730" y="140632"/>
                </a:cubicBezTo>
                <a:cubicBezTo>
                  <a:pt x="3846740" y="354375"/>
                  <a:pt x="3847235" y="608336"/>
                  <a:pt x="3850730" y="703144"/>
                </a:cubicBezTo>
                <a:cubicBezTo>
                  <a:pt x="3849687" y="779893"/>
                  <a:pt x="3786464" y="849160"/>
                  <a:pt x="3710098" y="843776"/>
                </a:cubicBezTo>
                <a:cubicBezTo>
                  <a:pt x="3013432" y="861298"/>
                  <a:pt x="520317" y="1000949"/>
                  <a:pt x="140632" y="843776"/>
                </a:cubicBezTo>
                <a:cubicBezTo>
                  <a:pt x="64023" y="846685"/>
                  <a:pt x="-4" y="784798"/>
                  <a:pt x="0" y="703144"/>
                </a:cubicBezTo>
                <a:cubicBezTo>
                  <a:pt x="24843" y="457771"/>
                  <a:pt x="46095" y="377985"/>
                  <a:pt x="0" y="14063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حلُّ المعادلة ذهنيًّا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4FFA4B8-0054-37CF-7BA3-699417FD69E3}"/>
              </a:ext>
            </a:extLst>
          </p:cNvPr>
          <p:cNvSpPr/>
          <p:nvPr/>
        </p:nvSpPr>
        <p:spPr>
          <a:xfrm>
            <a:off x="5373189" y="1689656"/>
            <a:ext cx="5425103" cy="1626742"/>
          </a:xfrm>
          <a:custGeom>
            <a:avLst/>
            <a:gdLst>
              <a:gd name="connsiteX0" fmla="*/ 0 w 5425103"/>
              <a:gd name="connsiteY0" fmla="*/ 0 h 1626742"/>
              <a:gd name="connsiteX1" fmla="*/ 5425103 w 5425103"/>
              <a:gd name="connsiteY1" fmla="*/ 0 h 1626742"/>
              <a:gd name="connsiteX2" fmla="*/ 5425103 w 5425103"/>
              <a:gd name="connsiteY2" fmla="*/ 1626742 h 1626742"/>
              <a:gd name="connsiteX3" fmla="*/ 0 w 5425103"/>
              <a:gd name="connsiteY3" fmla="*/ 1626742 h 1626742"/>
              <a:gd name="connsiteX4" fmla="*/ 0 w 5425103"/>
              <a:gd name="connsiteY4" fmla="*/ 0 h 1626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25103" h="1626742" extrusionOk="0">
                <a:moveTo>
                  <a:pt x="0" y="0"/>
                </a:moveTo>
                <a:cubicBezTo>
                  <a:pt x="1462007" y="-5264"/>
                  <a:pt x="2851184" y="84467"/>
                  <a:pt x="5425103" y="0"/>
                </a:cubicBezTo>
                <a:cubicBezTo>
                  <a:pt x="5330154" y="364848"/>
                  <a:pt x="5306530" y="840403"/>
                  <a:pt x="5425103" y="1626742"/>
                </a:cubicBezTo>
                <a:cubicBezTo>
                  <a:pt x="3791065" y="1733062"/>
                  <a:pt x="1702699" y="1619093"/>
                  <a:pt x="0" y="1626742"/>
                </a:cubicBezTo>
                <a:cubicBezTo>
                  <a:pt x="21346" y="1084501"/>
                  <a:pt x="-116175" y="649140"/>
                  <a:pt x="0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المعادلة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18 = 14 + ن      ذهنيًّا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88693CD-07E6-396D-39CE-184D0600713D}"/>
              </a:ext>
            </a:extLst>
          </p:cNvPr>
          <p:cNvSpPr/>
          <p:nvPr/>
        </p:nvSpPr>
        <p:spPr>
          <a:xfrm>
            <a:off x="10445290" y="1930678"/>
            <a:ext cx="873413" cy="969305"/>
          </a:xfrm>
          <a:custGeom>
            <a:avLst/>
            <a:gdLst>
              <a:gd name="connsiteX0" fmla="*/ 0 w 873413"/>
              <a:gd name="connsiteY0" fmla="*/ 484653 h 969305"/>
              <a:gd name="connsiteX1" fmla="*/ 436707 w 873413"/>
              <a:gd name="connsiteY1" fmla="*/ 0 h 969305"/>
              <a:gd name="connsiteX2" fmla="*/ 873414 w 873413"/>
              <a:gd name="connsiteY2" fmla="*/ 484653 h 969305"/>
              <a:gd name="connsiteX3" fmla="*/ 436707 w 873413"/>
              <a:gd name="connsiteY3" fmla="*/ 969306 h 969305"/>
              <a:gd name="connsiteX4" fmla="*/ 0 w 873413"/>
              <a:gd name="connsiteY4" fmla="*/ 484653 h 96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413" h="969305" fill="none" extrusionOk="0">
                <a:moveTo>
                  <a:pt x="0" y="484653"/>
                </a:moveTo>
                <a:cubicBezTo>
                  <a:pt x="-2090" y="242422"/>
                  <a:pt x="195935" y="35480"/>
                  <a:pt x="436707" y="0"/>
                </a:cubicBezTo>
                <a:cubicBezTo>
                  <a:pt x="674292" y="-46897"/>
                  <a:pt x="881423" y="227483"/>
                  <a:pt x="873414" y="484653"/>
                </a:cubicBezTo>
                <a:cubicBezTo>
                  <a:pt x="828763" y="766267"/>
                  <a:pt x="667908" y="959391"/>
                  <a:pt x="436707" y="969306"/>
                </a:cubicBezTo>
                <a:cubicBezTo>
                  <a:pt x="213047" y="963385"/>
                  <a:pt x="-44805" y="757982"/>
                  <a:pt x="0" y="484653"/>
                </a:cubicBezTo>
                <a:close/>
              </a:path>
              <a:path w="873413" h="969305" stroke="0" extrusionOk="0">
                <a:moveTo>
                  <a:pt x="0" y="484653"/>
                </a:moveTo>
                <a:cubicBezTo>
                  <a:pt x="-23193" y="258694"/>
                  <a:pt x="189331" y="32476"/>
                  <a:pt x="436707" y="0"/>
                </a:cubicBezTo>
                <a:cubicBezTo>
                  <a:pt x="663628" y="11088"/>
                  <a:pt x="865914" y="204578"/>
                  <a:pt x="873414" y="484653"/>
                </a:cubicBezTo>
                <a:cubicBezTo>
                  <a:pt x="881926" y="779467"/>
                  <a:pt x="699369" y="1009239"/>
                  <a:pt x="436707" y="969306"/>
                </a:cubicBezTo>
                <a:cubicBezTo>
                  <a:pt x="228285" y="964648"/>
                  <a:pt x="-23281" y="724539"/>
                  <a:pt x="0" y="484653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7656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21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404" y="-281312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3366479" y="80626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5723" y="1004059"/>
            <a:ext cx="1833002" cy="1789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23670" flipH="1">
            <a:off x="1383793" y="84219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4440840" y="401072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7627978" y="497476"/>
            <a:ext cx="4163543" cy="4471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4400" b="1" dirty="0">
                <a:solidFill>
                  <a:srgbClr val="F16B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lang="en-US" sz="4400" b="1" dirty="0">
              <a:solidFill>
                <a:srgbClr val="F16B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B7ADFB-9468-24DC-0C21-248454F935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B291DA-49AC-5FF6-1AB6-2F8BD8721C81}"/>
              </a:ext>
            </a:extLst>
          </p:cNvPr>
          <p:cNvSpPr/>
          <p:nvPr/>
        </p:nvSpPr>
        <p:spPr>
          <a:xfrm>
            <a:off x="6267566" y="3229696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41E45E-54E7-D8D2-9D10-BB315FE446FC}"/>
              </a:ext>
            </a:extLst>
          </p:cNvPr>
          <p:cNvSpPr/>
          <p:nvPr/>
        </p:nvSpPr>
        <p:spPr>
          <a:xfrm>
            <a:off x="3262746" y="3300308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BE543BD-A8C5-2F26-86D0-1999E9F650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97738" y="1869235"/>
            <a:ext cx="8531503" cy="1749541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9826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013" t="55746" r="10884"/>
          <a:stretch>
            <a:fillRect/>
          </a:stretch>
        </p:blipFill>
        <p:spPr>
          <a:xfrm rot="20300657" flipH="1">
            <a:off x="-2395812" y="-178287"/>
            <a:ext cx="4883105" cy="22274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25764" flipH="1" flipV="1">
            <a:off x="5874634" y="-3459671"/>
            <a:ext cx="7883437" cy="52227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591160" y="319869"/>
            <a:ext cx="348951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4800"/>
              </a:lnSpc>
              <a:defRPr/>
            </a:pPr>
            <a:r>
              <a:rPr lang="ar-SA" sz="4400" b="1" dirty="0">
                <a:solidFill>
                  <a:srgbClr val="F16B16"/>
                </a:solidFill>
                <a:latin typeface="Calibri"/>
                <a:cs typeface="Childos Arabic SemiBold"/>
              </a:rPr>
              <a:t>: عصف ذهني :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F3DB0C0-9C3B-7204-C82E-F42FA898EA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11328" y="431800"/>
            <a:ext cx="1318679" cy="1097094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29A5699-24A0-2DEF-7FBF-3C2C62081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85" y="5238246"/>
            <a:ext cx="1161915" cy="1619754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4EF55D34-DD72-33B2-BF42-D60B30C79F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82045" y="4961454"/>
            <a:ext cx="272765" cy="55358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A606425-9F4E-33C6-27A7-F2D6346988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3670" flipH="1">
            <a:off x="7965034" y="103544"/>
            <a:ext cx="403086" cy="6949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F75EF30-9324-79E2-1720-D4F8F38F75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750" y="5550563"/>
            <a:ext cx="1454765" cy="130743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33D2573-D266-AB32-DE07-18A514E7083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8151"/>
          <a:stretch/>
        </p:blipFill>
        <p:spPr>
          <a:xfrm>
            <a:off x="877123" y="3401783"/>
            <a:ext cx="2996585" cy="14791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EC605A7-A470-D050-BC6E-FB035576E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013" t="55746" r="10884"/>
          <a:stretch>
            <a:fillRect/>
          </a:stretch>
        </p:blipFill>
        <p:spPr>
          <a:xfrm rot="20300657" flipH="1">
            <a:off x="-2243412" y="-25887"/>
            <a:ext cx="4883105" cy="222741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91D5096-FC6C-156E-CCB2-652C48E45B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82477" y="3391782"/>
            <a:ext cx="2996585" cy="1500345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0A1F2501-2538-DE13-D3FE-0A48EBECA35F}"/>
              </a:ext>
            </a:extLst>
          </p:cNvPr>
          <p:cNvSpPr/>
          <p:nvPr/>
        </p:nvSpPr>
        <p:spPr>
          <a:xfrm>
            <a:off x="9816352" y="3433739"/>
            <a:ext cx="1293207" cy="1315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4BC5ABB-BBB1-BDD1-92CA-C92C351AE414}"/>
              </a:ext>
            </a:extLst>
          </p:cNvPr>
          <p:cNvSpPr/>
          <p:nvPr/>
        </p:nvSpPr>
        <p:spPr>
          <a:xfrm>
            <a:off x="8028856" y="3431722"/>
            <a:ext cx="1331942" cy="1341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D7B9B38F-4011-A32B-06BF-C8D0675999D4}"/>
              </a:ext>
            </a:extLst>
          </p:cNvPr>
          <p:cNvSpPr/>
          <p:nvPr/>
        </p:nvSpPr>
        <p:spPr>
          <a:xfrm>
            <a:off x="3989270" y="3433739"/>
            <a:ext cx="1293207" cy="1315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9" name="فقاعة الكلام: بيضاوية 18">
            <a:extLst>
              <a:ext uri="{FF2B5EF4-FFF2-40B4-BE49-F238E27FC236}">
                <a16:creationId xmlns:a16="http://schemas.microsoft.com/office/drawing/2014/main" id="{B2AE222D-50E3-BABF-5066-13DE8E60F733}"/>
              </a:ext>
            </a:extLst>
          </p:cNvPr>
          <p:cNvSpPr/>
          <p:nvPr/>
        </p:nvSpPr>
        <p:spPr>
          <a:xfrm>
            <a:off x="3271142" y="451032"/>
            <a:ext cx="3136485" cy="1097094"/>
          </a:xfrm>
          <a:custGeom>
            <a:avLst/>
            <a:gdLst>
              <a:gd name="connsiteX0" fmla="*/ 27319 w 3136485"/>
              <a:gd name="connsiteY0" fmla="*/ 1126650 h 1097094"/>
              <a:gd name="connsiteX1" fmla="*/ 299591 w 3136485"/>
              <a:gd name="connsiteY1" fmla="*/ 871015 h 1097094"/>
              <a:gd name="connsiteX2" fmla="*/ 1391075 w 3136485"/>
              <a:gd name="connsiteY2" fmla="*/ 3511 h 1097094"/>
              <a:gd name="connsiteX3" fmla="*/ 2602021 w 3136485"/>
              <a:gd name="connsiteY3" fmla="*/ 136054 h 1097094"/>
              <a:gd name="connsiteX4" fmla="*/ 1826299 w 3136485"/>
              <a:gd name="connsiteY4" fmla="*/ 1089615 h 1097094"/>
              <a:gd name="connsiteX5" fmla="*/ 737321 w 3136485"/>
              <a:gd name="connsiteY5" fmla="*/ 1013766 h 1097094"/>
              <a:gd name="connsiteX6" fmla="*/ 27319 w 3136485"/>
              <a:gd name="connsiteY6" fmla="*/ 1126650 h 109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6485" h="1097094" fill="none" extrusionOk="0">
                <a:moveTo>
                  <a:pt x="27319" y="1126650"/>
                </a:moveTo>
                <a:cubicBezTo>
                  <a:pt x="60817" y="1049141"/>
                  <a:pt x="174504" y="954198"/>
                  <a:pt x="299591" y="871015"/>
                </a:cubicBezTo>
                <a:cubicBezTo>
                  <a:pt x="-410295" y="570205"/>
                  <a:pt x="92330" y="49133"/>
                  <a:pt x="1391075" y="3511"/>
                </a:cubicBezTo>
                <a:cubicBezTo>
                  <a:pt x="1821826" y="-16504"/>
                  <a:pt x="2276342" y="63896"/>
                  <a:pt x="2602021" y="136054"/>
                </a:cubicBezTo>
                <a:cubicBezTo>
                  <a:pt x="3572668" y="468648"/>
                  <a:pt x="3026601" y="947777"/>
                  <a:pt x="1826299" y="1089615"/>
                </a:cubicBezTo>
                <a:cubicBezTo>
                  <a:pt x="1479092" y="1143595"/>
                  <a:pt x="1088630" y="1050506"/>
                  <a:pt x="737321" y="1013766"/>
                </a:cubicBezTo>
                <a:cubicBezTo>
                  <a:pt x="591365" y="1019620"/>
                  <a:pt x="194651" y="1074938"/>
                  <a:pt x="27319" y="1126650"/>
                </a:cubicBezTo>
                <a:close/>
              </a:path>
              <a:path w="3136485" h="1097094" stroke="0" extrusionOk="0">
                <a:moveTo>
                  <a:pt x="27319" y="1126650"/>
                </a:moveTo>
                <a:cubicBezTo>
                  <a:pt x="131391" y="1032512"/>
                  <a:pt x="264764" y="944387"/>
                  <a:pt x="299591" y="871015"/>
                </a:cubicBezTo>
                <a:cubicBezTo>
                  <a:pt x="-397023" y="393927"/>
                  <a:pt x="275683" y="111061"/>
                  <a:pt x="1391075" y="3511"/>
                </a:cubicBezTo>
                <a:cubicBezTo>
                  <a:pt x="1843802" y="-24584"/>
                  <a:pt x="2295266" y="36539"/>
                  <a:pt x="2602021" y="136054"/>
                </a:cubicBezTo>
                <a:cubicBezTo>
                  <a:pt x="3571105" y="309589"/>
                  <a:pt x="3041243" y="1083232"/>
                  <a:pt x="1826299" y="1089615"/>
                </a:cubicBezTo>
                <a:cubicBezTo>
                  <a:pt x="1401712" y="1092226"/>
                  <a:pt x="1107092" y="1088818"/>
                  <a:pt x="737321" y="1013766"/>
                </a:cubicBezTo>
                <a:cubicBezTo>
                  <a:pt x="510297" y="1069625"/>
                  <a:pt x="166097" y="1148560"/>
                  <a:pt x="27319" y="112665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01349027">
                  <a:prstGeom prst="wedgeEllipseCallout">
                    <a:avLst>
                      <a:gd name="adj1" fmla="val -49129"/>
                      <a:gd name="adj2" fmla="val 526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قيمة ن ؟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EB87362-63C9-440B-249E-AFC8A6D80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10592" y="3409008"/>
            <a:ext cx="2996585" cy="1500345"/>
          </a:xfrm>
          <a:prstGeom prst="rect">
            <a:avLst/>
          </a:prstGeom>
        </p:spPr>
      </p:pic>
      <p:sp>
        <p:nvSpPr>
          <p:cNvPr id="20" name="Freeform 7">
            <a:extLst>
              <a:ext uri="{FF2B5EF4-FFF2-40B4-BE49-F238E27FC236}">
                <a16:creationId xmlns:a16="http://schemas.microsoft.com/office/drawing/2014/main" id="{6EC3CEAE-71F0-9B0B-001E-D8D040193D9B}"/>
              </a:ext>
            </a:extLst>
          </p:cNvPr>
          <p:cNvSpPr/>
          <p:nvPr/>
        </p:nvSpPr>
        <p:spPr>
          <a:xfrm flipH="1">
            <a:off x="2337053" y="1563816"/>
            <a:ext cx="1551192" cy="1500345"/>
          </a:xfrm>
          <a:custGeom>
            <a:avLst/>
            <a:gdLst/>
            <a:ahLst/>
            <a:cxnLst/>
            <a:rect l="l" t="t" r="r" b="b"/>
            <a:pathLst>
              <a:path w="4299427" h="3815742">
                <a:moveTo>
                  <a:pt x="0" y="0"/>
                </a:moveTo>
                <a:lnTo>
                  <a:pt x="4299427" y="0"/>
                </a:lnTo>
                <a:lnTo>
                  <a:pt x="4299427" y="3815742"/>
                </a:lnTo>
                <a:lnTo>
                  <a:pt x="0" y="381574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230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2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75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89974" y="-2825802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518592" y="-541423"/>
            <a:ext cx="6153037" cy="1644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3670" flipH="1">
            <a:off x="1339085" y="-11819"/>
            <a:ext cx="339492" cy="58533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659856" y="4300757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3C8211-D683-2093-B867-B281CCAE1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D8FDEC20-550A-4648-2FB4-957419D1AD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9064" y="381543"/>
            <a:ext cx="9552113" cy="6271806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AFDAB003-0D40-6675-AA7A-3A760120CD73}"/>
              </a:ext>
            </a:extLst>
          </p:cNvPr>
          <p:cNvSpPr txBox="1"/>
          <p:nvPr/>
        </p:nvSpPr>
        <p:spPr>
          <a:xfrm>
            <a:off x="168366" y="2730575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9DD3286C-C723-4E4D-760B-FA7A57DB31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8659" y="4311989"/>
            <a:ext cx="2577737" cy="2254273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93348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404" y="-281312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98860" flipH="1">
            <a:off x="-3366479" y="80626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5723" y="1004059"/>
            <a:ext cx="1833002" cy="1789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3670" flipH="1">
            <a:off x="1383793" y="84219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4440840" y="149497"/>
            <a:ext cx="1930400" cy="79508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الثنائي</a:t>
            </a:r>
          </a:p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7627978" y="497476"/>
            <a:ext cx="4163543" cy="4471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4400" b="1" dirty="0">
                <a:solidFill>
                  <a:srgbClr val="F16B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lang="en-US" sz="4400" b="1" dirty="0">
              <a:solidFill>
                <a:srgbClr val="F16B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B7ADFB-9468-24DC-0C21-248454F935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10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6051E375-3923-7B1F-DB43-FDD6DAE3F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4960" y="3303019"/>
            <a:ext cx="2295085" cy="1079235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F78AE8C-D30C-6F71-8D0F-84E2A5B176F0}"/>
              </a:ext>
            </a:extLst>
          </p:cNvPr>
          <p:cNvSpPr/>
          <p:nvPr/>
        </p:nvSpPr>
        <p:spPr>
          <a:xfrm>
            <a:off x="9975273" y="3429000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B291DA-49AC-5FF6-1AB6-2F8BD8721C81}"/>
              </a:ext>
            </a:extLst>
          </p:cNvPr>
          <p:cNvSpPr/>
          <p:nvPr/>
        </p:nvSpPr>
        <p:spPr>
          <a:xfrm>
            <a:off x="6267566" y="3229696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41E45E-54E7-D8D2-9D10-BB315FE446FC}"/>
              </a:ext>
            </a:extLst>
          </p:cNvPr>
          <p:cNvSpPr/>
          <p:nvPr/>
        </p:nvSpPr>
        <p:spPr>
          <a:xfrm>
            <a:off x="3262746" y="3300308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2CB9667-E8F8-1180-F801-D2941E05CE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0312" y="2309576"/>
            <a:ext cx="9264707" cy="2162069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6156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50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89974" y="-2825802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518592" y="-541423"/>
            <a:ext cx="6153037" cy="1644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3670" flipH="1">
            <a:off x="1339085" y="-11819"/>
            <a:ext cx="339492" cy="58533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659856" y="4300757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3C8211-D683-2093-B867-B281CCAE1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AFDAB003-0D40-6675-AA7A-3A760120CD73}"/>
              </a:ext>
            </a:extLst>
          </p:cNvPr>
          <p:cNvSpPr txBox="1"/>
          <p:nvPr/>
        </p:nvSpPr>
        <p:spPr>
          <a:xfrm>
            <a:off x="168366" y="2730575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A0EA5CE-BE34-04F3-84EA-7832F255DFB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435" t="1878" b="88087"/>
          <a:stretch/>
        </p:blipFill>
        <p:spPr>
          <a:xfrm>
            <a:off x="2850977" y="348342"/>
            <a:ext cx="8584419" cy="838923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00BBB14-B049-7969-E002-8151EC1C069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0910"/>
          <a:stretch/>
        </p:blipFill>
        <p:spPr>
          <a:xfrm>
            <a:off x="2238104" y="1309362"/>
            <a:ext cx="9530334" cy="544508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A35536D-31CF-BB8F-B4EE-B52EBB31BA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58732" y="3303304"/>
            <a:ext cx="1615694" cy="161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4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404" y="-281312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3366479" y="80626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5723" y="1004059"/>
            <a:ext cx="1833002" cy="1789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23670" flipH="1">
            <a:off x="1383793" y="84219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4440840" y="401072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الثنائي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7627978" y="497476"/>
            <a:ext cx="4163543" cy="4471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4400" b="1" dirty="0">
                <a:solidFill>
                  <a:srgbClr val="F16B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lang="en-US" sz="4400" b="1" dirty="0">
              <a:solidFill>
                <a:srgbClr val="F16B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B7ADFB-9468-24DC-0C21-248454F935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20B291DA-49AC-5FF6-1AB6-2F8BD8721C81}"/>
              </a:ext>
            </a:extLst>
          </p:cNvPr>
          <p:cNvSpPr/>
          <p:nvPr/>
        </p:nvSpPr>
        <p:spPr>
          <a:xfrm>
            <a:off x="6267566" y="3229696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41E45E-54E7-D8D2-9D10-BB315FE446FC}"/>
              </a:ext>
            </a:extLst>
          </p:cNvPr>
          <p:cNvSpPr/>
          <p:nvPr/>
        </p:nvSpPr>
        <p:spPr>
          <a:xfrm>
            <a:off x="3262746" y="3300308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4C4922B1-EEE3-61C1-EE91-0204B9F133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30264" y="1867759"/>
            <a:ext cx="9561257" cy="1789676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EA1F278A-FC7C-F448-A117-87FFC20226CB}"/>
              </a:ext>
            </a:extLst>
          </p:cNvPr>
          <p:cNvSpPr/>
          <p:nvPr/>
        </p:nvSpPr>
        <p:spPr>
          <a:xfrm>
            <a:off x="3439886" y="2952206"/>
            <a:ext cx="2455817" cy="649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82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89974" y="-2825802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518592" y="-541423"/>
            <a:ext cx="6153037" cy="1644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3670" flipH="1">
            <a:off x="1339085" y="-11819"/>
            <a:ext cx="339492" cy="58533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713791" y="4383291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3C8211-D683-2093-B867-B281CCAE1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D8F39221-5CFE-697A-B268-7FEC3193F539}"/>
              </a:ext>
            </a:extLst>
          </p:cNvPr>
          <p:cNvSpPr txBox="1"/>
          <p:nvPr/>
        </p:nvSpPr>
        <p:spPr>
          <a:xfrm>
            <a:off x="311598" y="1679391"/>
            <a:ext cx="2394465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1C5E12D-12D1-D782-1D45-9F345C6D6795}"/>
              </a:ext>
            </a:extLst>
          </p:cNvPr>
          <p:cNvSpPr/>
          <p:nvPr/>
        </p:nvSpPr>
        <p:spPr>
          <a:xfrm>
            <a:off x="5304696" y="198114"/>
            <a:ext cx="3835863" cy="786656"/>
          </a:xfrm>
          <a:custGeom>
            <a:avLst/>
            <a:gdLst>
              <a:gd name="connsiteX0" fmla="*/ 0 w 3835863"/>
              <a:gd name="connsiteY0" fmla="*/ 131112 h 786656"/>
              <a:gd name="connsiteX1" fmla="*/ 131112 w 3835863"/>
              <a:gd name="connsiteY1" fmla="*/ 0 h 786656"/>
              <a:gd name="connsiteX2" fmla="*/ 3704751 w 3835863"/>
              <a:gd name="connsiteY2" fmla="*/ 0 h 786656"/>
              <a:gd name="connsiteX3" fmla="*/ 3835863 w 3835863"/>
              <a:gd name="connsiteY3" fmla="*/ 131112 h 786656"/>
              <a:gd name="connsiteX4" fmla="*/ 3835863 w 3835863"/>
              <a:gd name="connsiteY4" fmla="*/ 655544 h 786656"/>
              <a:gd name="connsiteX5" fmla="*/ 3704751 w 3835863"/>
              <a:gd name="connsiteY5" fmla="*/ 786656 h 786656"/>
              <a:gd name="connsiteX6" fmla="*/ 131112 w 3835863"/>
              <a:gd name="connsiteY6" fmla="*/ 786656 h 786656"/>
              <a:gd name="connsiteX7" fmla="*/ 0 w 3835863"/>
              <a:gd name="connsiteY7" fmla="*/ 655544 h 786656"/>
              <a:gd name="connsiteX8" fmla="*/ 0 w 3835863"/>
              <a:gd name="connsiteY8" fmla="*/ 131112 h 78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5863" h="786656" fill="none" extrusionOk="0">
                <a:moveTo>
                  <a:pt x="0" y="131112"/>
                </a:moveTo>
                <a:cubicBezTo>
                  <a:pt x="-2218" y="60856"/>
                  <a:pt x="52173" y="-3173"/>
                  <a:pt x="131112" y="0"/>
                </a:cubicBezTo>
                <a:cubicBezTo>
                  <a:pt x="1229824" y="-56444"/>
                  <a:pt x="2861582" y="127025"/>
                  <a:pt x="3704751" y="0"/>
                </a:cubicBezTo>
                <a:cubicBezTo>
                  <a:pt x="3780034" y="1155"/>
                  <a:pt x="3832506" y="47495"/>
                  <a:pt x="3835863" y="131112"/>
                </a:cubicBezTo>
                <a:cubicBezTo>
                  <a:pt x="3825897" y="359931"/>
                  <a:pt x="3875898" y="496880"/>
                  <a:pt x="3835863" y="655544"/>
                </a:cubicBezTo>
                <a:cubicBezTo>
                  <a:pt x="3838558" y="726405"/>
                  <a:pt x="3776222" y="784195"/>
                  <a:pt x="3704751" y="786656"/>
                </a:cubicBezTo>
                <a:cubicBezTo>
                  <a:pt x="2795531" y="731660"/>
                  <a:pt x="1138164" y="655012"/>
                  <a:pt x="131112" y="786656"/>
                </a:cubicBezTo>
                <a:cubicBezTo>
                  <a:pt x="60779" y="796055"/>
                  <a:pt x="902" y="728638"/>
                  <a:pt x="0" y="655544"/>
                </a:cubicBezTo>
                <a:cubicBezTo>
                  <a:pt x="-28814" y="510735"/>
                  <a:pt x="2556" y="369699"/>
                  <a:pt x="0" y="131112"/>
                </a:cubicBezTo>
                <a:close/>
              </a:path>
              <a:path w="3835863" h="786656" stroke="0" extrusionOk="0">
                <a:moveTo>
                  <a:pt x="0" y="131112"/>
                </a:moveTo>
                <a:cubicBezTo>
                  <a:pt x="1562" y="58628"/>
                  <a:pt x="50151" y="6979"/>
                  <a:pt x="131112" y="0"/>
                </a:cubicBezTo>
                <a:cubicBezTo>
                  <a:pt x="1012539" y="114653"/>
                  <a:pt x="2300108" y="95341"/>
                  <a:pt x="3704751" y="0"/>
                </a:cubicBezTo>
                <a:cubicBezTo>
                  <a:pt x="3782168" y="2263"/>
                  <a:pt x="3823268" y="56020"/>
                  <a:pt x="3835863" y="131112"/>
                </a:cubicBezTo>
                <a:cubicBezTo>
                  <a:pt x="3813285" y="313115"/>
                  <a:pt x="3873241" y="472250"/>
                  <a:pt x="3835863" y="655544"/>
                </a:cubicBezTo>
                <a:cubicBezTo>
                  <a:pt x="3827754" y="720808"/>
                  <a:pt x="3776623" y="788884"/>
                  <a:pt x="3704751" y="786656"/>
                </a:cubicBezTo>
                <a:cubicBezTo>
                  <a:pt x="2905651" y="804178"/>
                  <a:pt x="804994" y="943829"/>
                  <a:pt x="131112" y="786656"/>
                </a:cubicBezTo>
                <a:cubicBezTo>
                  <a:pt x="60542" y="791712"/>
                  <a:pt x="-6" y="733581"/>
                  <a:pt x="0" y="655544"/>
                </a:cubicBezTo>
                <a:cubicBezTo>
                  <a:pt x="20105" y="413613"/>
                  <a:pt x="38754" y="332809"/>
                  <a:pt x="0" y="13111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البطاقات الملونة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154000E-064D-BD57-D87E-C8116186685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777" t="10519" b="51223"/>
          <a:stretch/>
        </p:blipFill>
        <p:spPr>
          <a:xfrm>
            <a:off x="4513409" y="1251695"/>
            <a:ext cx="5418436" cy="912268"/>
          </a:xfrm>
          <a:custGeom>
            <a:avLst/>
            <a:gdLst>
              <a:gd name="connsiteX0" fmla="*/ 0 w 5418436"/>
              <a:gd name="connsiteY0" fmla="*/ 0 h 912268"/>
              <a:gd name="connsiteX1" fmla="*/ 5418436 w 5418436"/>
              <a:gd name="connsiteY1" fmla="*/ 0 h 912268"/>
              <a:gd name="connsiteX2" fmla="*/ 5418436 w 5418436"/>
              <a:gd name="connsiteY2" fmla="*/ 912268 h 912268"/>
              <a:gd name="connsiteX3" fmla="*/ 0 w 5418436"/>
              <a:gd name="connsiteY3" fmla="*/ 912268 h 912268"/>
              <a:gd name="connsiteX4" fmla="*/ 0 w 5418436"/>
              <a:gd name="connsiteY4" fmla="*/ 0 h 91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8436" h="912268" fill="none" extrusionOk="0">
                <a:moveTo>
                  <a:pt x="0" y="0"/>
                </a:moveTo>
                <a:cubicBezTo>
                  <a:pt x="812462" y="-55575"/>
                  <a:pt x="4361534" y="9679"/>
                  <a:pt x="5418436" y="0"/>
                </a:cubicBezTo>
                <a:cubicBezTo>
                  <a:pt x="5425360" y="330004"/>
                  <a:pt x="5362362" y="493888"/>
                  <a:pt x="5418436" y="912268"/>
                </a:cubicBezTo>
                <a:cubicBezTo>
                  <a:pt x="4752382" y="818468"/>
                  <a:pt x="1788462" y="985003"/>
                  <a:pt x="0" y="912268"/>
                </a:cubicBezTo>
                <a:cubicBezTo>
                  <a:pt x="-62004" y="479979"/>
                  <a:pt x="-27831" y="199843"/>
                  <a:pt x="0" y="0"/>
                </a:cubicBezTo>
                <a:close/>
              </a:path>
              <a:path w="5418436" h="912268" stroke="0" extrusionOk="0">
                <a:moveTo>
                  <a:pt x="0" y="0"/>
                </a:moveTo>
                <a:cubicBezTo>
                  <a:pt x="2437919" y="-109222"/>
                  <a:pt x="3140016" y="98277"/>
                  <a:pt x="5418436" y="0"/>
                </a:cubicBezTo>
                <a:cubicBezTo>
                  <a:pt x="5355247" y="328473"/>
                  <a:pt x="5487206" y="652985"/>
                  <a:pt x="5418436" y="912268"/>
                </a:cubicBezTo>
                <a:cubicBezTo>
                  <a:pt x="3284072" y="782374"/>
                  <a:pt x="2647618" y="810853"/>
                  <a:pt x="0" y="912268"/>
                </a:cubicBezTo>
                <a:cubicBezTo>
                  <a:pt x="40262" y="508595"/>
                  <a:pt x="10222" y="212830"/>
                  <a:pt x="0" y="0"/>
                </a:cubicBezTo>
                <a:close/>
              </a:path>
            </a:pathLst>
          </a:custGeom>
          <a:ln>
            <a:solidFill>
              <a:schemeClr val="bg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10134902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4AF1E6E4-B1BC-9E8B-63E9-0AD2977E69A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777" t="50000"/>
          <a:stretch/>
        </p:blipFill>
        <p:spPr>
          <a:xfrm>
            <a:off x="9038828" y="2634799"/>
            <a:ext cx="3072225" cy="888133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DC6C10C-7D06-F97E-CEFF-732E4582243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0000" r="55183"/>
          <a:stretch/>
        </p:blipFill>
        <p:spPr>
          <a:xfrm>
            <a:off x="5416376" y="4780543"/>
            <a:ext cx="3031885" cy="864840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C8F7DB7-A835-861E-374B-F2D50D79E886}"/>
              </a:ext>
            </a:extLst>
          </p:cNvPr>
          <p:cNvSpPr/>
          <p:nvPr/>
        </p:nvSpPr>
        <p:spPr>
          <a:xfrm>
            <a:off x="8860395" y="2634826"/>
            <a:ext cx="2949204" cy="1118360"/>
          </a:xfrm>
          <a:custGeom>
            <a:avLst/>
            <a:gdLst>
              <a:gd name="connsiteX0" fmla="*/ 0 w 2949204"/>
              <a:gd name="connsiteY0" fmla="*/ 186397 h 1118360"/>
              <a:gd name="connsiteX1" fmla="*/ 186397 w 2949204"/>
              <a:gd name="connsiteY1" fmla="*/ 0 h 1118360"/>
              <a:gd name="connsiteX2" fmla="*/ 2762807 w 2949204"/>
              <a:gd name="connsiteY2" fmla="*/ 0 h 1118360"/>
              <a:gd name="connsiteX3" fmla="*/ 2949204 w 2949204"/>
              <a:gd name="connsiteY3" fmla="*/ 186397 h 1118360"/>
              <a:gd name="connsiteX4" fmla="*/ 2949204 w 2949204"/>
              <a:gd name="connsiteY4" fmla="*/ 931963 h 1118360"/>
              <a:gd name="connsiteX5" fmla="*/ 2762807 w 2949204"/>
              <a:gd name="connsiteY5" fmla="*/ 1118360 h 1118360"/>
              <a:gd name="connsiteX6" fmla="*/ 186397 w 2949204"/>
              <a:gd name="connsiteY6" fmla="*/ 1118360 h 1118360"/>
              <a:gd name="connsiteX7" fmla="*/ 0 w 2949204"/>
              <a:gd name="connsiteY7" fmla="*/ 931963 h 1118360"/>
              <a:gd name="connsiteX8" fmla="*/ 0 w 2949204"/>
              <a:gd name="connsiteY8" fmla="*/ 186397 h 111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9204" h="1118360" fill="none" extrusionOk="0">
                <a:moveTo>
                  <a:pt x="0" y="186397"/>
                </a:moveTo>
                <a:cubicBezTo>
                  <a:pt x="1048" y="81366"/>
                  <a:pt x="86791" y="-4349"/>
                  <a:pt x="186397" y="0"/>
                </a:cubicBezTo>
                <a:cubicBezTo>
                  <a:pt x="1370660" y="-132020"/>
                  <a:pt x="2145220" y="82017"/>
                  <a:pt x="2762807" y="0"/>
                </a:cubicBezTo>
                <a:cubicBezTo>
                  <a:pt x="2871555" y="1331"/>
                  <a:pt x="2928837" y="81207"/>
                  <a:pt x="2949204" y="186397"/>
                </a:cubicBezTo>
                <a:cubicBezTo>
                  <a:pt x="2964930" y="511780"/>
                  <a:pt x="2909496" y="750033"/>
                  <a:pt x="2949204" y="931963"/>
                </a:cubicBezTo>
                <a:cubicBezTo>
                  <a:pt x="2942710" y="1035544"/>
                  <a:pt x="2864480" y="1116834"/>
                  <a:pt x="2762807" y="1118360"/>
                </a:cubicBezTo>
                <a:cubicBezTo>
                  <a:pt x="2088913" y="1267971"/>
                  <a:pt x="577300" y="1160220"/>
                  <a:pt x="186397" y="1118360"/>
                </a:cubicBezTo>
                <a:cubicBezTo>
                  <a:pt x="87515" y="1123056"/>
                  <a:pt x="-7573" y="1035968"/>
                  <a:pt x="0" y="931963"/>
                </a:cubicBezTo>
                <a:cubicBezTo>
                  <a:pt x="-51048" y="822379"/>
                  <a:pt x="32812" y="534528"/>
                  <a:pt x="0" y="186397"/>
                </a:cubicBezTo>
                <a:close/>
              </a:path>
              <a:path w="2949204" h="1118360" stroke="0" extrusionOk="0">
                <a:moveTo>
                  <a:pt x="0" y="186397"/>
                </a:moveTo>
                <a:cubicBezTo>
                  <a:pt x="7978" y="80585"/>
                  <a:pt x="85207" y="7573"/>
                  <a:pt x="186397" y="0"/>
                </a:cubicBezTo>
                <a:cubicBezTo>
                  <a:pt x="468680" y="-54217"/>
                  <a:pt x="2312176" y="135265"/>
                  <a:pt x="2762807" y="0"/>
                </a:cubicBezTo>
                <a:cubicBezTo>
                  <a:pt x="2869403" y="-10261"/>
                  <a:pt x="2941127" y="92460"/>
                  <a:pt x="2949204" y="186397"/>
                </a:cubicBezTo>
                <a:cubicBezTo>
                  <a:pt x="3002847" y="342718"/>
                  <a:pt x="2966795" y="707969"/>
                  <a:pt x="2949204" y="931963"/>
                </a:cubicBezTo>
                <a:cubicBezTo>
                  <a:pt x="2940565" y="1038328"/>
                  <a:pt x="2851246" y="1125598"/>
                  <a:pt x="2762807" y="1118360"/>
                </a:cubicBezTo>
                <a:cubicBezTo>
                  <a:pt x="1719229" y="1191051"/>
                  <a:pt x="454770" y="1171314"/>
                  <a:pt x="186397" y="1118360"/>
                </a:cubicBezTo>
                <a:cubicBezTo>
                  <a:pt x="81260" y="1120651"/>
                  <a:pt x="-5103" y="1032093"/>
                  <a:pt x="0" y="931963"/>
                </a:cubicBezTo>
                <a:cubicBezTo>
                  <a:pt x="-40512" y="602866"/>
                  <a:pt x="-22713" y="423861"/>
                  <a:pt x="0" y="18639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6105560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A396A6CE-EA7E-B7A6-526C-C9C6A0A7FC5E}"/>
              </a:ext>
            </a:extLst>
          </p:cNvPr>
          <p:cNvSpPr/>
          <p:nvPr/>
        </p:nvSpPr>
        <p:spPr>
          <a:xfrm>
            <a:off x="5348160" y="4613301"/>
            <a:ext cx="3190029" cy="1172809"/>
          </a:xfrm>
          <a:custGeom>
            <a:avLst/>
            <a:gdLst>
              <a:gd name="connsiteX0" fmla="*/ 0 w 3190029"/>
              <a:gd name="connsiteY0" fmla="*/ 195472 h 1172809"/>
              <a:gd name="connsiteX1" fmla="*/ 195472 w 3190029"/>
              <a:gd name="connsiteY1" fmla="*/ 0 h 1172809"/>
              <a:gd name="connsiteX2" fmla="*/ 2994557 w 3190029"/>
              <a:gd name="connsiteY2" fmla="*/ 0 h 1172809"/>
              <a:gd name="connsiteX3" fmla="*/ 3190029 w 3190029"/>
              <a:gd name="connsiteY3" fmla="*/ 195472 h 1172809"/>
              <a:gd name="connsiteX4" fmla="*/ 3190029 w 3190029"/>
              <a:gd name="connsiteY4" fmla="*/ 977337 h 1172809"/>
              <a:gd name="connsiteX5" fmla="*/ 2994557 w 3190029"/>
              <a:gd name="connsiteY5" fmla="*/ 1172809 h 1172809"/>
              <a:gd name="connsiteX6" fmla="*/ 195472 w 3190029"/>
              <a:gd name="connsiteY6" fmla="*/ 1172809 h 1172809"/>
              <a:gd name="connsiteX7" fmla="*/ 0 w 3190029"/>
              <a:gd name="connsiteY7" fmla="*/ 977337 h 1172809"/>
              <a:gd name="connsiteX8" fmla="*/ 0 w 3190029"/>
              <a:gd name="connsiteY8" fmla="*/ 195472 h 1172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0029" h="1172809" fill="none" extrusionOk="0">
                <a:moveTo>
                  <a:pt x="0" y="195472"/>
                </a:moveTo>
                <a:cubicBezTo>
                  <a:pt x="8469" y="70640"/>
                  <a:pt x="96920" y="-12253"/>
                  <a:pt x="195472" y="0"/>
                </a:cubicBezTo>
                <a:cubicBezTo>
                  <a:pt x="772443" y="-132020"/>
                  <a:pt x="1722633" y="82017"/>
                  <a:pt x="2994557" y="0"/>
                </a:cubicBezTo>
                <a:cubicBezTo>
                  <a:pt x="3111199" y="1992"/>
                  <a:pt x="3177067" y="86086"/>
                  <a:pt x="3190029" y="195472"/>
                </a:cubicBezTo>
                <a:cubicBezTo>
                  <a:pt x="3129715" y="559208"/>
                  <a:pt x="3147283" y="796424"/>
                  <a:pt x="3190029" y="977337"/>
                </a:cubicBezTo>
                <a:cubicBezTo>
                  <a:pt x="3183598" y="1085924"/>
                  <a:pt x="3096238" y="1165278"/>
                  <a:pt x="2994557" y="1172809"/>
                </a:cubicBezTo>
                <a:cubicBezTo>
                  <a:pt x="2328076" y="1322420"/>
                  <a:pt x="609358" y="1214669"/>
                  <a:pt x="195472" y="1172809"/>
                </a:cubicBezTo>
                <a:cubicBezTo>
                  <a:pt x="90359" y="1176095"/>
                  <a:pt x="-11985" y="1086973"/>
                  <a:pt x="0" y="977337"/>
                </a:cubicBezTo>
                <a:cubicBezTo>
                  <a:pt x="-7373" y="793195"/>
                  <a:pt x="24639" y="449641"/>
                  <a:pt x="0" y="195472"/>
                </a:cubicBezTo>
                <a:close/>
              </a:path>
              <a:path w="3190029" h="1172809" stroke="0" extrusionOk="0">
                <a:moveTo>
                  <a:pt x="0" y="195472"/>
                </a:moveTo>
                <a:cubicBezTo>
                  <a:pt x="3933" y="86102"/>
                  <a:pt x="91570" y="17508"/>
                  <a:pt x="195472" y="0"/>
                </a:cubicBezTo>
                <a:cubicBezTo>
                  <a:pt x="980088" y="-54217"/>
                  <a:pt x="2318844" y="135265"/>
                  <a:pt x="2994557" y="0"/>
                </a:cubicBezTo>
                <a:cubicBezTo>
                  <a:pt x="3106384" y="-10875"/>
                  <a:pt x="3186093" y="91905"/>
                  <a:pt x="3190029" y="195472"/>
                </a:cubicBezTo>
                <a:cubicBezTo>
                  <a:pt x="3256515" y="325799"/>
                  <a:pt x="3207802" y="814892"/>
                  <a:pt x="3190029" y="977337"/>
                </a:cubicBezTo>
                <a:cubicBezTo>
                  <a:pt x="3174080" y="1091609"/>
                  <a:pt x="3097062" y="1175529"/>
                  <a:pt x="2994557" y="1172809"/>
                </a:cubicBezTo>
                <a:cubicBezTo>
                  <a:pt x="2416977" y="1245500"/>
                  <a:pt x="478233" y="1225763"/>
                  <a:pt x="195472" y="1172809"/>
                </a:cubicBezTo>
                <a:cubicBezTo>
                  <a:pt x="86118" y="1174270"/>
                  <a:pt x="-5792" y="1082100"/>
                  <a:pt x="0" y="977337"/>
                </a:cubicBezTo>
                <a:cubicBezTo>
                  <a:pt x="-9845" y="884495"/>
                  <a:pt x="-38998" y="324635"/>
                  <a:pt x="0" y="19547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6105560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150B20EC-B90A-D0D2-B822-81D22110AC8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3703" b="52206"/>
          <a:stretch/>
        </p:blipFill>
        <p:spPr>
          <a:xfrm>
            <a:off x="5587122" y="2825433"/>
            <a:ext cx="2606820" cy="832168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8363B447-D994-50A6-BC3B-5C6F1BA05EB6}"/>
              </a:ext>
            </a:extLst>
          </p:cNvPr>
          <p:cNvSpPr/>
          <p:nvPr/>
        </p:nvSpPr>
        <p:spPr>
          <a:xfrm>
            <a:off x="5304696" y="2640691"/>
            <a:ext cx="3174588" cy="1118360"/>
          </a:xfrm>
          <a:custGeom>
            <a:avLst/>
            <a:gdLst>
              <a:gd name="connsiteX0" fmla="*/ 0 w 3174588"/>
              <a:gd name="connsiteY0" fmla="*/ 186397 h 1118360"/>
              <a:gd name="connsiteX1" fmla="*/ 186397 w 3174588"/>
              <a:gd name="connsiteY1" fmla="*/ 0 h 1118360"/>
              <a:gd name="connsiteX2" fmla="*/ 2988191 w 3174588"/>
              <a:gd name="connsiteY2" fmla="*/ 0 h 1118360"/>
              <a:gd name="connsiteX3" fmla="*/ 3174588 w 3174588"/>
              <a:gd name="connsiteY3" fmla="*/ 186397 h 1118360"/>
              <a:gd name="connsiteX4" fmla="*/ 3174588 w 3174588"/>
              <a:gd name="connsiteY4" fmla="*/ 931963 h 1118360"/>
              <a:gd name="connsiteX5" fmla="*/ 2988191 w 3174588"/>
              <a:gd name="connsiteY5" fmla="*/ 1118360 h 1118360"/>
              <a:gd name="connsiteX6" fmla="*/ 186397 w 3174588"/>
              <a:gd name="connsiteY6" fmla="*/ 1118360 h 1118360"/>
              <a:gd name="connsiteX7" fmla="*/ 0 w 3174588"/>
              <a:gd name="connsiteY7" fmla="*/ 931963 h 1118360"/>
              <a:gd name="connsiteX8" fmla="*/ 0 w 3174588"/>
              <a:gd name="connsiteY8" fmla="*/ 186397 h 111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4588" h="1118360" fill="none" extrusionOk="0">
                <a:moveTo>
                  <a:pt x="0" y="186397"/>
                </a:moveTo>
                <a:cubicBezTo>
                  <a:pt x="1048" y="81366"/>
                  <a:pt x="86791" y="-4349"/>
                  <a:pt x="186397" y="0"/>
                </a:cubicBezTo>
                <a:cubicBezTo>
                  <a:pt x="690506" y="-132020"/>
                  <a:pt x="1775870" y="82017"/>
                  <a:pt x="2988191" y="0"/>
                </a:cubicBezTo>
                <a:cubicBezTo>
                  <a:pt x="3096939" y="1331"/>
                  <a:pt x="3154221" y="81207"/>
                  <a:pt x="3174588" y="186397"/>
                </a:cubicBezTo>
                <a:cubicBezTo>
                  <a:pt x="3190314" y="511780"/>
                  <a:pt x="3134880" y="750033"/>
                  <a:pt x="3174588" y="931963"/>
                </a:cubicBezTo>
                <a:cubicBezTo>
                  <a:pt x="3168094" y="1035544"/>
                  <a:pt x="3089864" y="1116834"/>
                  <a:pt x="2988191" y="1118360"/>
                </a:cubicBezTo>
                <a:cubicBezTo>
                  <a:pt x="2161597" y="1267971"/>
                  <a:pt x="688325" y="1160220"/>
                  <a:pt x="186397" y="1118360"/>
                </a:cubicBezTo>
                <a:cubicBezTo>
                  <a:pt x="87515" y="1123056"/>
                  <a:pt x="-7573" y="1035968"/>
                  <a:pt x="0" y="931963"/>
                </a:cubicBezTo>
                <a:cubicBezTo>
                  <a:pt x="-51048" y="822379"/>
                  <a:pt x="32812" y="534528"/>
                  <a:pt x="0" y="186397"/>
                </a:cubicBezTo>
                <a:close/>
              </a:path>
              <a:path w="3174588" h="1118360" stroke="0" extrusionOk="0">
                <a:moveTo>
                  <a:pt x="0" y="186397"/>
                </a:moveTo>
                <a:cubicBezTo>
                  <a:pt x="7978" y="80585"/>
                  <a:pt x="85207" y="7573"/>
                  <a:pt x="186397" y="0"/>
                </a:cubicBezTo>
                <a:cubicBezTo>
                  <a:pt x="791151" y="-54217"/>
                  <a:pt x="1963564" y="135265"/>
                  <a:pt x="2988191" y="0"/>
                </a:cubicBezTo>
                <a:cubicBezTo>
                  <a:pt x="3094787" y="-10261"/>
                  <a:pt x="3166511" y="92460"/>
                  <a:pt x="3174588" y="186397"/>
                </a:cubicBezTo>
                <a:cubicBezTo>
                  <a:pt x="3228231" y="342718"/>
                  <a:pt x="3192179" y="707969"/>
                  <a:pt x="3174588" y="931963"/>
                </a:cubicBezTo>
                <a:cubicBezTo>
                  <a:pt x="3165949" y="1038328"/>
                  <a:pt x="3076630" y="1125598"/>
                  <a:pt x="2988191" y="1118360"/>
                </a:cubicBezTo>
                <a:cubicBezTo>
                  <a:pt x="2318765" y="1191051"/>
                  <a:pt x="1505074" y="1171314"/>
                  <a:pt x="186397" y="1118360"/>
                </a:cubicBezTo>
                <a:cubicBezTo>
                  <a:pt x="81260" y="1120651"/>
                  <a:pt x="-5103" y="1032093"/>
                  <a:pt x="0" y="931963"/>
                </a:cubicBezTo>
                <a:cubicBezTo>
                  <a:pt x="-40512" y="602866"/>
                  <a:pt x="-22713" y="423861"/>
                  <a:pt x="0" y="18639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6105560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F3B75792-FFA8-4E6D-617F-8C1F410A5D1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71277" b="52206"/>
          <a:stretch/>
        </p:blipFill>
        <p:spPr>
          <a:xfrm>
            <a:off x="1154486" y="2793216"/>
            <a:ext cx="3581821" cy="896602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C426105-94BC-A486-61F7-A221E3916201}"/>
              </a:ext>
            </a:extLst>
          </p:cNvPr>
          <p:cNvSpPr/>
          <p:nvPr/>
        </p:nvSpPr>
        <p:spPr>
          <a:xfrm>
            <a:off x="1773332" y="2703974"/>
            <a:ext cx="3174587" cy="1157470"/>
          </a:xfrm>
          <a:custGeom>
            <a:avLst/>
            <a:gdLst>
              <a:gd name="connsiteX0" fmla="*/ 0 w 3174587"/>
              <a:gd name="connsiteY0" fmla="*/ 192916 h 1157470"/>
              <a:gd name="connsiteX1" fmla="*/ 192916 w 3174587"/>
              <a:gd name="connsiteY1" fmla="*/ 0 h 1157470"/>
              <a:gd name="connsiteX2" fmla="*/ 2981671 w 3174587"/>
              <a:gd name="connsiteY2" fmla="*/ 0 h 1157470"/>
              <a:gd name="connsiteX3" fmla="*/ 3174587 w 3174587"/>
              <a:gd name="connsiteY3" fmla="*/ 192916 h 1157470"/>
              <a:gd name="connsiteX4" fmla="*/ 3174587 w 3174587"/>
              <a:gd name="connsiteY4" fmla="*/ 964554 h 1157470"/>
              <a:gd name="connsiteX5" fmla="*/ 2981671 w 3174587"/>
              <a:gd name="connsiteY5" fmla="*/ 1157470 h 1157470"/>
              <a:gd name="connsiteX6" fmla="*/ 192916 w 3174587"/>
              <a:gd name="connsiteY6" fmla="*/ 1157470 h 1157470"/>
              <a:gd name="connsiteX7" fmla="*/ 0 w 3174587"/>
              <a:gd name="connsiteY7" fmla="*/ 964554 h 1157470"/>
              <a:gd name="connsiteX8" fmla="*/ 0 w 3174587"/>
              <a:gd name="connsiteY8" fmla="*/ 192916 h 115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4587" h="1157470" fill="none" extrusionOk="0">
                <a:moveTo>
                  <a:pt x="0" y="192916"/>
                </a:moveTo>
                <a:cubicBezTo>
                  <a:pt x="2938" y="80517"/>
                  <a:pt x="94526" y="-10625"/>
                  <a:pt x="192916" y="0"/>
                </a:cubicBezTo>
                <a:cubicBezTo>
                  <a:pt x="670782" y="-132020"/>
                  <a:pt x="2409499" y="82017"/>
                  <a:pt x="2981671" y="0"/>
                </a:cubicBezTo>
                <a:cubicBezTo>
                  <a:pt x="3090887" y="613"/>
                  <a:pt x="3159582" y="84716"/>
                  <a:pt x="3174587" y="192916"/>
                </a:cubicBezTo>
                <a:cubicBezTo>
                  <a:pt x="3199701" y="552772"/>
                  <a:pt x="3145004" y="618904"/>
                  <a:pt x="3174587" y="964554"/>
                </a:cubicBezTo>
                <a:cubicBezTo>
                  <a:pt x="3156086" y="1072915"/>
                  <a:pt x="3083626" y="1151961"/>
                  <a:pt x="2981671" y="1157470"/>
                </a:cubicBezTo>
                <a:cubicBezTo>
                  <a:pt x="2187172" y="1307081"/>
                  <a:pt x="1386580" y="1199330"/>
                  <a:pt x="192916" y="1157470"/>
                </a:cubicBezTo>
                <a:cubicBezTo>
                  <a:pt x="98600" y="1171606"/>
                  <a:pt x="-13403" y="1072977"/>
                  <a:pt x="0" y="964554"/>
                </a:cubicBezTo>
                <a:cubicBezTo>
                  <a:pt x="51484" y="592169"/>
                  <a:pt x="-40021" y="507744"/>
                  <a:pt x="0" y="192916"/>
                </a:cubicBezTo>
                <a:close/>
              </a:path>
              <a:path w="3174587" h="1157470" stroke="0" extrusionOk="0">
                <a:moveTo>
                  <a:pt x="0" y="192916"/>
                </a:moveTo>
                <a:cubicBezTo>
                  <a:pt x="17404" y="80114"/>
                  <a:pt x="89136" y="11938"/>
                  <a:pt x="192916" y="0"/>
                </a:cubicBezTo>
                <a:cubicBezTo>
                  <a:pt x="1097971" y="-54217"/>
                  <a:pt x="2332468" y="135265"/>
                  <a:pt x="2981671" y="0"/>
                </a:cubicBezTo>
                <a:cubicBezTo>
                  <a:pt x="3089358" y="-3207"/>
                  <a:pt x="3166674" y="95195"/>
                  <a:pt x="3174587" y="192916"/>
                </a:cubicBezTo>
                <a:cubicBezTo>
                  <a:pt x="3223490" y="318868"/>
                  <a:pt x="3107261" y="598096"/>
                  <a:pt x="3174587" y="964554"/>
                </a:cubicBezTo>
                <a:cubicBezTo>
                  <a:pt x="3169618" y="1073067"/>
                  <a:pt x="3080774" y="1161184"/>
                  <a:pt x="2981671" y="1157470"/>
                </a:cubicBezTo>
                <a:cubicBezTo>
                  <a:pt x="2015757" y="1230161"/>
                  <a:pt x="1175988" y="1210424"/>
                  <a:pt x="192916" y="1157470"/>
                </a:cubicBezTo>
                <a:cubicBezTo>
                  <a:pt x="80498" y="1163606"/>
                  <a:pt x="-15982" y="1062287"/>
                  <a:pt x="0" y="964554"/>
                </a:cubicBezTo>
                <a:cubicBezTo>
                  <a:pt x="-35211" y="633505"/>
                  <a:pt x="61290" y="463786"/>
                  <a:pt x="0" y="19291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6105560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993C104F-64C0-56A9-C358-C3708119177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9563" t="47795" b="3743"/>
          <a:stretch/>
        </p:blipFill>
        <p:spPr>
          <a:xfrm>
            <a:off x="9288589" y="4740481"/>
            <a:ext cx="2205168" cy="918451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78725115-7D8C-3607-6F58-917EE976CAAE}"/>
              </a:ext>
            </a:extLst>
          </p:cNvPr>
          <p:cNvSpPr/>
          <p:nvPr/>
        </p:nvSpPr>
        <p:spPr>
          <a:xfrm>
            <a:off x="8854031" y="4693446"/>
            <a:ext cx="2955567" cy="1118360"/>
          </a:xfrm>
          <a:custGeom>
            <a:avLst/>
            <a:gdLst>
              <a:gd name="connsiteX0" fmla="*/ 0 w 2955567"/>
              <a:gd name="connsiteY0" fmla="*/ 186397 h 1118360"/>
              <a:gd name="connsiteX1" fmla="*/ 186397 w 2955567"/>
              <a:gd name="connsiteY1" fmla="*/ 0 h 1118360"/>
              <a:gd name="connsiteX2" fmla="*/ 2769170 w 2955567"/>
              <a:gd name="connsiteY2" fmla="*/ 0 h 1118360"/>
              <a:gd name="connsiteX3" fmla="*/ 2955567 w 2955567"/>
              <a:gd name="connsiteY3" fmla="*/ 186397 h 1118360"/>
              <a:gd name="connsiteX4" fmla="*/ 2955567 w 2955567"/>
              <a:gd name="connsiteY4" fmla="*/ 931963 h 1118360"/>
              <a:gd name="connsiteX5" fmla="*/ 2769170 w 2955567"/>
              <a:gd name="connsiteY5" fmla="*/ 1118360 h 1118360"/>
              <a:gd name="connsiteX6" fmla="*/ 186397 w 2955567"/>
              <a:gd name="connsiteY6" fmla="*/ 1118360 h 1118360"/>
              <a:gd name="connsiteX7" fmla="*/ 0 w 2955567"/>
              <a:gd name="connsiteY7" fmla="*/ 931963 h 1118360"/>
              <a:gd name="connsiteX8" fmla="*/ 0 w 2955567"/>
              <a:gd name="connsiteY8" fmla="*/ 186397 h 111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5567" h="1118360" fill="none" extrusionOk="0">
                <a:moveTo>
                  <a:pt x="0" y="186397"/>
                </a:moveTo>
                <a:cubicBezTo>
                  <a:pt x="1048" y="81366"/>
                  <a:pt x="86791" y="-4349"/>
                  <a:pt x="186397" y="0"/>
                </a:cubicBezTo>
                <a:cubicBezTo>
                  <a:pt x="631983" y="-132020"/>
                  <a:pt x="1511620" y="82017"/>
                  <a:pt x="2769170" y="0"/>
                </a:cubicBezTo>
                <a:cubicBezTo>
                  <a:pt x="2877918" y="1331"/>
                  <a:pt x="2935200" y="81207"/>
                  <a:pt x="2955567" y="186397"/>
                </a:cubicBezTo>
                <a:cubicBezTo>
                  <a:pt x="2971293" y="511780"/>
                  <a:pt x="2915859" y="750033"/>
                  <a:pt x="2955567" y="931963"/>
                </a:cubicBezTo>
                <a:cubicBezTo>
                  <a:pt x="2949073" y="1035544"/>
                  <a:pt x="2870843" y="1116834"/>
                  <a:pt x="2769170" y="1118360"/>
                </a:cubicBezTo>
                <a:cubicBezTo>
                  <a:pt x="2240921" y="1267971"/>
                  <a:pt x="801914" y="1160220"/>
                  <a:pt x="186397" y="1118360"/>
                </a:cubicBezTo>
                <a:cubicBezTo>
                  <a:pt x="87515" y="1123056"/>
                  <a:pt x="-7573" y="1035968"/>
                  <a:pt x="0" y="931963"/>
                </a:cubicBezTo>
                <a:cubicBezTo>
                  <a:pt x="-51048" y="822379"/>
                  <a:pt x="32812" y="534528"/>
                  <a:pt x="0" y="186397"/>
                </a:cubicBezTo>
                <a:close/>
              </a:path>
              <a:path w="2955567" h="1118360" stroke="0" extrusionOk="0">
                <a:moveTo>
                  <a:pt x="0" y="186397"/>
                </a:moveTo>
                <a:cubicBezTo>
                  <a:pt x="7978" y="80585"/>
                  <a:pt x="85207" y="7573"/>
                  <a:pt x="186397" y="0"/>
                </a:cubicBezTo>
                <a:cubicBezTo>
                  <a:pt x="726758" y="-54217"/>
                  <a:pt x="1668154" y="135265"/>
                  <a:pt x="2769170" y="0"/>
                </a:cubicBezTo>
                <a:cubicBezTo>
                  <a:pt x="2875766" y="-10261"/>
                  <a:pt x="2947490" y="92460"/>
                  <a:pt x="2955567" y="186397"/>
                </a:cubicBezTo>
                <a:cubicBezTo>
                  <a:pt x="3009210" y="342718"/>
                  <a:pt x="2973158" y="707969"/>
                  <a:pt x="2955567" y="931963"/>
                </a:cubicBezTo>
                <a:cubicBezTo>
                  <a:pt x="2946928" y="1038328"/>
                  <a:pt x="2857609" y="1125598"/>
                  <a:pt x="2769170" y="1118360"/>
                </a:cubicBezTo>
                <a:cubicBezTo>
                  <a:pt x="2044311" y="1191051"/>
                  <a:pt x="792578" y="1171314"/>
                  <a:pt x="186397" y="1118360"/>
                </a:cubicBezTo>
                <a:cubicBezTo>
                  <a:pt x="81260" y="1120651"/>
                  <a:pt x="-5103" y="1032093"/>
                  <a:pt x="0" y="931963"/>
                </a:cubicBezTo>
                <a:cubicBezTo>
                  <a:pt x="-40512" y="602866"/>
                  <a:pt x="-22713" y="423861"/>
                  <a:pt x="0" y="186397"/>
                </a:cubicBezTo>
                <a:close/>
              </a:path>
            </a:pathLst>
          </a:custGeom>
          <a:solidFill>
            <a:srgbClr val="FAEA84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6105560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754B5FE9-6109-3981-DA7B-15CADA495F8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9196" t="856" r="32217" b="58992"/>
          <a:stretch/>
        </p:blipFill>
        <p:spPr>
          <a:xfrm>
            <a:off x="2093029" y="4818036"/>
            <a:ext cx="2734655" cy="674604"/>
          </a:xfrm>
          <a:prstGeom prst="rect">
            <a:avLst/>
          </a:prstGeom>
        </p:spPr>
      </p:pic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32F3D54B-ED7A-2742-14D0-4FAE789E6F9E}"/>
              </a:ext>
            </a:extLst>
          </p:cNvPr>
          <p:cNvSpPr/>
          <p:nvPr/>
        </p:nvSpPr>
        <p:spPr>
          <a:xfrm>
            <a:off x="1826590" y="4634228"/>
            <a:ext cx="3174587" cy="1157470"/>
          </a:xfrm>
          <a:custGeom>
            <a:avLst/>
            <a:gdLst>
              <a:gd name="connsiteX0" fmla="*/ 0 w 3174587"/>
              <a:gd name="connsiteY0" fmla="*/ 192916 h 1157470"/>
              <a:gd name="connsiteX1" fmla="*/ 192916 w 3174587"/>
              <a:gd name="connsiteY1" fmla="*/ 0 h 1157470"/>
              <a:gd name="connsiteX2" fmla="*/ 2981671 w 3174587"/>
              <a:gd name="connsiteY2" fmla="*/ 0 h 1157470"/>
              <a:gd name="connsiteX3" fmla="*/ 3174587 w 3174587"/>
              <a:gd name="connsiteY3" fmla="*/ 192916 h 1157470"/>
              <a:gd name="connsiteX4" fmla="*/ 3174587 w 3174587"/>
              <a:gd name="connsiteY4" fmla="*/ 964554 h 1157470"/>
              <a:gd name="connsiteX5" fmla="*/ 2981671 w 3174587"/>
              <a:gd name="connsiteY5" fmla="*/ 1157470 h 1157470"/>
              <a:gd name="connsiteX6" fmla="*/ 192916 w 3174587"/>
              <a:gd name="connsiteY6" fmla="*/ 1157470 h 1157470"/>
              <a:gd name="connsiteX7" fmla="*/ 0 w 3174587"/>
              <a:gd name="connsiteY7" fmla="*/ 964554 h 1157470"/>
              <a:gd name="connsiteX8" fmla="*/ 0 w 3174587"/>
              <a:gd name="connsiteY8" fmla="*/ 192916 h 115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4587" h="1157470" fill="none" extrusionOk="0">
                <a:moveTo>
                  <a:pt x="0" y="192916"/>
                </a:moveTo>
                <a:cubicBezTo>
                  <a:pt x="2938" y="80517"/>
                  <a:pt x="94526" y="-10625"/>
                  <a:pt x="192916" y="0"/>
                </a:cubicBezTo>
                <a:cubicBezTo>
                  <a:pt x="670782" y="-132020"/>
                  <a:pt x="2409499" y="82017"/>
                  <a:pt x="2981671" y="0"/>
                </a:cubicBezTo>
                <a:cubicBezTo>
                  <a:pt x="3090887" y="613"/>
                  <a:pt x="3159582" y="84716"/>
                  <a:pt x="3174587" y="192916"/>
                </a:cubicBezTo>
                <a:cubicBezTo>
                  <a:pt x="3199701" y="552772"/>
                  <a:pt x="3145004" y="618904"/>
                  <a:pt x="3174587" y="964554"/>
                </a:cubicBezTo>
                <a:cubicBezTo>
                  <a:pt x="3156086" y="1072915"/>
                  <a:pt x="3083626" y="1151961"/>
                  <a:pt x="2981671" y="1157470"/>
                </a:cubicBezTo>
                <a:cubicBezTo>
                  <a:pt x="2187172" y="1307081"/>
                  <a:pt x="1386580" y="1199330"/>
                  <a:pt x="192916" y="1157470"/>
                </a:cubicBezTo>
                <a:cubicBezTo>
                  <a:pt x="98600" y="1171606"/>
                  <a:pt x="-13403" y="1072977"/>
                  <a:pt x="0" y="964554"/>
                </a:cubicBezTo>
                <a:cubicBezTo>
                  <a:pt x="51484" y="592169"/>
                  <a:pt x="-40021" y="507744"/>
                  <a:pt x="0" y="192916"/>
                </a:cubicBezTo>
                <a:close/>
              </a:path>
              <a:path w="3174587" h="1157470" stroke="0" extrusionOk="0">
                <a:moveTo>
                  <a:pt x="0" y="192916"/>
                </a:moveTo>
                <a:cubicBezTo>
                  <a:pt x="17404" y="80114"/>
                  <a:pt x="89136" y="11938"/>
                  <a:pt x="192916" y="0"/>
                </a:cubicBezTo>
                <a:cubicBezTo>
                  <a:pt x="1097971" y="-54217"/>
                  <a:pt x="2332468" y="135265"/>
                  <a:pt x="2981671" y="0"/>
                </a:cubicBezTo>
                <a:cubicBezTo>
                  <a:pt x="3089358" y="-3207"/>
                  <a:pt x="3166674" y="95195"/>
                  <a:pt x="3174587" y="192916"/>
                </a:cubicBezTo>
                <a:cubicBezTo>
                  <a:pt x="3223490" y="318868"/>
                  <a:pt x="3107261" y="598096"/>
                  <a:pt x="3174587" y="964554"/>
                </a:cubicBezTo>
                <a:cubicBezTo>
                  <a:pt x="3169618" y="1073067"/>
                  <a:pt x="3080774" y="1161184"/>
                  <a:pt x="2981671" y="1157470"/>
                </a:cubicBezTo>
                <a:cubicBezTo>
                  <a:pt x="2015757" y="1230161"/>
                  <a:pt x="1175988" y="1210424"/>
                  <a:pt x="192916" y="1157470"/>
                </a:cubicBezTo>
                <a:cubicBezTo>
                  <a:pt x="80498" y="1163606"/>
                  <a:pt x="-15982" y="1062287"/>
                  <a:pt x="0" y="964554"/>
                </a:cubicBezTo>
                <a:cubicBezTo>
                  <a:pt x="-35211" y="633505"/>
                  <a:pt x="61290" y="463786"/>
                  <a:pt x="0" y="192916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6105560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8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2" grpId="0" animBg="1"/>
      <p:bldP spid="6" grpId="0" animBg="1"/>
      <p:bldP spid="23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03184" y="-2336426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2336390" y="100878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26025" y="1221136"/>
            <a:ext cx="1833002" cy="1789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5580" flipH="1">
            <a:off x="2953402" y="316683"/>
            <a:ext cx="805151" cy="361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3670" flipH="1">
            <a:off x="1487150" y="342048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3493505" y="497476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تعلم فردي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8048064" y="679964"/>
            <a:ext cx="3372133" cy="48096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sng" strike="noStrike" kern="1200" cap="none" spc="0" normalizeH="0" baseline="0" noProof="0" dirty="0">
                <a:ln>
                  <a:noFill/>
                </a:ln>
                <a:solidFill>
                  <a:srgbClr val="F16B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تأكد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16B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64393A-DA6A-0BBA-A3AE-C5E3AE662E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90B6030-8B62-6778-3CA1-9139A5D68A13}"/>
              </a:ext>
            </a:extLst>
          </p:cNvPr>
          <p:cNvSpPr/>
          <p:nvPr/>
        </p:nvSpPr>
        <p:spPr>
          <a:xfrm>
            <a:off x="6549717" y="1572638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12" name="Picture 30">
            <a:extLst>
              <a:ext uri="{FF2B5EF4-FFF2-40B4-BE49-F238E27FC236}">
                <a16:creationId xmlns:a16="http://schemas.microsoft.com/office/drawing/2014/main" id="{A0E28501-2E79-212C-73E7-287D9316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43" y="939268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0C48121-5C41-6746-6B21-026F003EBF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98594" y="3181629"/>
            <a:ext cx="9826721" cy="2634652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1D64D996-55D5-0726-DE7D-1CA6CD3600B1}"/>
              </a:ext>
            </a:extLst>
          </p:cNvPr>
          <p:cNvSpPr/>
          <p:nvPr/>
        </p:nvSpPr>
        <p:spPr>
          <a:xfrm>
            <a:off x="7913594" y="5076265"/>
            <a:ext cx="1526241" cy="61856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60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10" grpId="0" uiExpand="1" build="p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03184" y="-2336426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2336390" y="100878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26025" y="1221136"/>
            <a:ext cx="1833002" cy="1789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5580" flipH="1">
            <a:off x="2953402" y="316683"/>
            <a:ext cx="805151" cy="361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3670" flipH="1">
            <a:off x="1487150" y="342048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3493505" y="497476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تعلم فردي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6424424" y="639066"/>
            <a:ext cx="5600891" cy="48096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sng" strike="noStrike" kern="1200" cap="none" spc="0" normalizeH="0" baseline="0" noProof="0" dirty="0">
                <a:ln>
                  <a:noFill/>
                </a:ln>
                <a:solidFill>
                  <a:srgbClr val="F16B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تدرب وحل المسائل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16B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64393A-DA6A-0BBA-A3AE-C5E3AE662E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90B6030-8B62-6778-3CA1-9139A5D68A13}"/>
              </a:ext>
            </a:extLst>
          </p:cNvPr>
          <p:cNvSpPr/>
          <p:nvPr/>
        </p:nvSpPr>
        <p:spPr>
          <a:xfrm>
            <a:off x="6549717" y="1572638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12" name="Picture 30">
            <a:extLst>
              <a:ext uri="{FF2B5EF4-FFF2-40B4-BE49-F238E27FC236}">
                <a16:creationId xmlns:a16="http://schemas.microsoft.com/office/drawing/2014/main" id="{A0E28501-2E79-212C-73E7-287D9316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043" y="939268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350DC59-62B8-4B18-AA92-B1A6212C3C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253" y="3216219"/>
            <a:ext cx="10935310" cy="1996047"/>
          </a:xfrm>
          <a:prstGeom prst="rect">
            <a:avLst/>
          </a:prstGeom>
          <a:ln w="127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9544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10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-4794528">
            <a:off x="607333" y="4947010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11650">
            <a:off x="5321847" y="-1979298"/>
            <a:ext cx="8784469" cy="335407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739435" y="995223"/>
            <a:ext cx="7499008" cy="54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1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184" b="0" i="0" u="none" strike="noStrike" kern="1200" cap="none" spc="0" normalizeH="0" baseline="0" noProof="0" dirty="0">
                <a:ln>
                  <a:noFill/>
                </a:ln>
                <a:solidFill>
                  <a:srgbClr val="F16B16"/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الاستراتيجيات المستخدمة بدرسنا :</a:t>
            </a:r>
            <a:endParaRPr kumimoji="0" lang="en-US" sz="4184" b="0" i="0" u="none" strike="noStrike" kern="1200" cap="none" spc="0" normalizeH="0" baseline="0" noProof="0" dirty="0">
              <a:ln>
                <a:noFill/>
              </a:ln>
              <a:solidFill>
                <a:srgbClr val="F16B16"/>
              </a:solidFill>
              <a:effectLst/>
              <a:uLnTx/>
              <a:uFillTx/>
              <a:latin typeface="Calibri"/>
              <a:ea typeface="+mn-ea"/>
              <a:cs typeface="Childos Arabic SemiBold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D3C90A4-CC68-F41D-CFC9-A40EC281F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46871" y="265213"/>
            <a:ext cx="1318679" cy="1097094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78C37A30-D369-23F5-C2D7-E4472C1B73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8675" y="5033819"/>
            <a:ext cx="1007743" cy="128004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33EEFD35-F14E-3957-D461-2FFAD4692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954656" flipH="1">
            <a:off x="-675308" y="4910991"/>
            <a:ext cx="3604981" cy="100805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C79CFD2F-5602-9459-A227-7F8B05CF95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955" b="6157"/>
          <a:stretch>
            <a:fillRect/>
          </a:stretch>
        </p:blipFill>
        <p:spPr>
          <a:xfrm>
            <a:off x="50800" y="6109803"/>
            <a:ext cx="1888861" cy="96596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227B965-7287-51BA-2811-1AC53125E4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57" y="5456084"/>
            <a:ext cx="1454765" cy="130743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5E08CBD-8EAC-6DA3-043F-420A453511F2}"/>
              </a:ext>
            </a:extLst>
          </p:cNvPr>
          <p:cNvSpPr/>
          <p:nvPr/>
        </p:nvSpPr>
        <p:spPr>
          <a:xfrm>
            <a:off x="4128867" y="1990579"/>
            <a:ext cx="5151203" cy="3966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البطاقات المرقمة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عصف ذهني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الثنائي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</a:p>
        </p:txBody>
      </p:sp>
    </p:spTree>
    <p:extLst>
      <p:ext uri="{BB962C8B-B14F-4D97-AF65-F5344CB8AC3E}">
        <p14:creationId xmlns:p14="http://schemas.microsoft.com/office/powerpoint/2010/main" val="39040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03184" y="-2336426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3902972" y="-26642"/>
            <a:ext cx="6153037" cy="1644539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64393A-DA6A-0BBA-A3AE-C5E3AE662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920D862-76F7-FA7D-C5C9-7E9D0E9447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759" b="23636"/>
          <a:stretch/>
        </p:blipFill>
        <p:spPr>
          <a:xfrm>
            <a:off x="2561001" y="1002417"/>
            <a:ext cx="9336742" cy="485316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43DF96A-48CF-F993-CDF0-DF1980618A4C}"/>
              </a:ext>
            </a:extLst>
          </p:cNvPr>
          <p:cNvSpPr txBox="1"/>
          <p:nvPr/>
        </p:nvSpPr>
        <p:spPr>
          <a:xfrm>
            <a:off x="4000393" y="205088"/>
            <a:ext cx="6684333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قال تعالى : ﴿ إِنَّ اللَّهَ يَأْمُرُ بِالْعَدْلِ وَالْإِحْسَانِ ﴾</a:t>
            </a:r>
          </a:p>
        </p:txBody>
      </p:sp>
      <p:sp>
        <p:nvSpPr>
          <p:cNvPr id="16" name="مخطط انسيابي: معالجة متعاقبة 15">
            <a:extLst>
              <a:ext uri="{FF2B5EF4-FFF2-40B4-BE49-F238E27FC236}">
                <a16:creationId xmlns:a16="http://schemas.microsoft.com/office/drawing/2014/main" id="{C69C1001-D0C6-75C0-91BE-334EC68C4ADD}"/>
              </a:ext>
            </a:extLst>
          </p:cNvPr>
          <p:cNvSpPr/>
          <p:nvPr/>
        </p:nvSpPr>
        <p:spPr>
          <a:xfrm>
            <a:off x="200019" y="2371807"/>
            <a:ext cx="2136393" cy="2290118"/>
          </a:xfrm>
          <a:custGeom>
            <a:avLst/>
            <a:gdLst>
              <a:gd name="connsiteX0" fmla="*/ 0 w 2136393"/>
              <a:gd name="connsiteY0" fmla="*/ 356066 h 2290118"/>
              <a:gd name="connsiteX1" fmla="*/ 356066 w 2136393"/>
              <a:gd name="connsiteY1" fmla="*/ 0 h 2290118"/>
              <a:gd name="connsiteX2" fmla="*/ 1780328 w 2136393"/>
              <a:gd name="connsiteY2" fmla="*/ 0 h 2290118"/>
              <a:gd name="connsiteX3" fmla="*/ 2136394 w 2136393"/>
              <a:gd name="connsiteY3" fmla="*/ 356066 h 2290118"/>
              <a:gd name="connsiteX4" fmla="*/ 2136393 w 2136393"/>
              <a:gd name="connsiteY4" fmla="*/ 1934053 h 2290118"/>
              <a:gd name="connsiteX5" fmla="*/ 1780327 w 2136393"/>
              <a:gd name="connsiteY5" fmla="*/ 2290119 h 2290118"/>
              <a:gd name="connsiteX6" fmla="*/ 356066 w 2136393"/>
              <a:gd name="connsiteY6" fmla="*/ 2290118 h 2290118"/>
              <a:gd name="connsiteX7" fmla="*/ 0 w 2136393"/>
              <a:gd name="connsiteY7" fmla="*/ 1934052 h 2290118"/>
              <a:gd name="connsiteX8" fmla="*/ 0 w 2136393"/>
              <a:gd name="connsiteY8" fmla="*/ 356066 h 229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6393" h="2290118" fill="none" extrusionOk="0">
                <a:moveTo>
                  <a:pt x="0" y="356066"/>
                </a:moveTo>
                <a:cubicBezTo>
                  <a:pt x="19218" y="173059"/>
                  <a:pt x="173953" y="5479"/>
                  <a:pt x="356066" y="0"/>
                </a:cubicBezTo>
                <a:cubicBezTo>
                  <a:pt x="988844" y="111573"/>
                  <a:pt x="1199815" y="65619"/>
                  <a:pt x="1780328" y="0"/>
                </a:cubicBezTo>
                <a:cubicBezTo>
                  <a:pt x="1971758" y="-22866"/>
                  <a:pt x="2130624" y="154463"/>
                  <a:pt x="2136394" y="356066"/>
                </a:cubicBezTo>
                <a:cubicBezTo>
                  <a:pt x="2105506" y="868804"/>
                  <a:pt x="2214681" y="1359945"/>
                  <a:pt x="2136393" y="1934053"/>
                </a:cubicBezTo>
                <a:cubicBezTo>
                  <a:pt x="2132558" y="2119631"/>
                  <a:pt x="1990714" y="2297843"/>
                  <a:pt x="1780327" y="2290119"/>
                </a:cubicBezTo>
                <a:cubicBezTo>
                  <a:pt x="1386496" y="2238939"/>
                  <a:pt x="776443" y="2305151"/>
                  <a:pt x="356066" y="2290118"/>
                </a:cubicBezTo>
                <a:cubicBezTo>
                  <a:pt x="129952" y="2274376"/>
                  <a:pt x="14461" y="2161430"/>
                  <a:pt x="0" y="1934052"/>
                </a:cubicBezTo>
                <a:cubicBezTo>
                  <a:pt x="120801" y="1428851"/>
                  <a:pt x="76198" y="1109646"/>
                  <a:pt x="0" y="356066"/>
                </a:cubicBezTo>
                <a:close/>
              </a:path>
              <a:path w="2136393" h="2290118" stroke="0" extrusionOk="0">
                <a:moveTo>
                  <a:pt x="0" y="356066"/>
                </a:moveTo>
                <a:cubicBezTo>
                  <a:pt x="26084" y="171383"/>
                  <a:pt x="171581" y="-17854"/>
                  <a:pt x="356066" y="0"/>
                </a:cubicBezTo>
                <a:cubicBezTo>
                  <a:pt x="554007" y="45761"/>
                  <a:pt x="1304303" y="12992"/>
                  <a:pt x="1780328" y="0"/>
                </a:cubicBezTo>
                <a:cubicBezTo>
                  <a:pt x="1950816" y="-14924"/>
                  <a:pt x="2158464" y="159329"/>
                  <a:pt x="2136394" y="356066"/>
                </a:cubicBezTo>
                <a:cubicBezTo>
                  <a:pt x="2122208" y="878405"/>
                  <a:pt x="2086481" y="1476683"/>
                  <a:pt x="2136393" y="1934053"/>
                </a:cubicBezTo>
                <a:cubicBezTo>
                  <a:pt x="2130940" y="2153656"/>
                  <a:pt x="1978223" y="2287796"/>
                  <a:pt x="1780327" y="2290119"/>
                </a:cubicBezTo>
                <a:cubicBezTo>
                  <a:pt x="1351227" y="2367495"/>
                  <a:pt x="721393" y="2227656"/>
                  <a:pt x="356066" y="2290118"/>
                </a:cubicBezTo>
                <a:cubicBezTo>
                  <a:pt x="129089" y="2315038"/>
                  <a:pt x="-4811" y="2109337"/>
                  <a:pt x="0" y="1934052"/>
                </a:cubicBezTo>
                <a:cubicBezTo>
                  <a:pt x="-22843" y="1329334"/>
                  <a:pt x="130328" y="663825"/>
                  <a:pt x="0" y="35606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25267157">
                  <a:prstGeom prst="flowChartAlternate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 خلال الصورة التي أمامك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 أي جزء طبق</a:t>
            </a:r>
          </a:p>
          <a:p>
            <a:pPr algn="ctr"/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العدل ؟ والمساواة ؟</a:t>
            </a: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614E0C3B-1A3D-4BC5-A217-FF9763D92EFE}"/>
              </a:ext>
            </a:extLst>
          </p:cNvPr>
          <p:cNvSpPr/>
          <p:nvPr/>
        </p:nvSpPr>
        <p:spPr>
          <a:xfrm>
            <a:off x="3901539" y="6068137"/>
            <a:ext cx="1897899" cy="661940"/>
          </a:xfrm>
          <a:custGeom>
            <a:avLst/>
            <a:gdLst>
              <a:gd name="connsiteX0" fmla="*/ 0 w 1897899"/>
              <a:gd name="connsiteY0" fmla="*/ 110326 h 661940"/>
              <a:gd name="connsiteX1" fmla="*/ 110326 w 1897899"/>
              <a:gd name="connsiteY1" fmla="*/ 0 h 661940"/>
              <a:gd name="connsiteX2" fmla="*/ 316317 w 1897899"/>
              <a:gd name="connsiteY2" fmla="*/ 0 h 661940"/>
              <a:gd name="connsiteX3" fmla="*/ 537808 w 1897899"/>
              <a:gd name="connsiteY3" fmla="*/ -161447 h 661940"/>
              <a:gd name="connsiteX4" fmla="*/ 790791 w 1897899"/>
              <a:gd name="connsiteY4" fmla="*/ 0 h 661940"/>
              <a:gd name="connsiteX5" fmla="*/ 1787573 w 1897899"/>
              <a:gd name="connsiteY5" fmla="*/ 0 h 661940"/>
              <a:gd name="connsiteX6" fmla="*/ 1897899 w 1897899"/>
              <a:gd name="connsiteY6" fmla="*/ 110326 h 661940"/>
              <a:gd name="connsiteX7" fmla="*/ 1897899 w 1897899"/>
              <a:gd name="connsiteY7" fmla="*/ 110323 h 661940"/>
              <a:gd name="connsiteX8" fmla="*/ 1897899 w 1897899"/>
              <a:gd name="connsiteY8" fmla="*/ 110323 h 661940"/>
              <a:gd name="connsiteX9" fmla="*/ 1897899 w 1897899"/>
              <a:gd name="connsiteY9" fmla="*/ 275808 h 661940"/>
              <a:gd name="connsiteX10" fmla="*/ 1897899 w 1897899"/>
              <a:gd name="connsiteY10" fmla="*/ 551614 h 661940"/>
              <a:gd name="connsiteX11" fmla="*/ 1787573 w 1897899"/>
              <a:gd name="connsiteY11" fmla="*/ 661940 h 661940"/>
              <a:gd name="connsiteX12" fmla="*/ 790791 w 1897899"/>
              <a:gd name="connsiteY12" fmla="*/ 661940 h 661940"/>
              <a:gd name="connsiteX13" fmla="*/ 316317 w 1897899"/>
              <a:gd name="connsiteY13" fmla="*/ 661940 h 661940"/>
              <a:gd name="connsiteX14" fmla="*/ 316317 w 1897899"/>
              <a:gd name="connsiteY14" fmla="*/ 661940 h 661940"/>
              <a:gd name="connsiteX15" fmla="*/ 110326 w 1897899"/>
              <a:gd name="connsiteY15" fmla="*/ 661940 h 661940"/>
              <a:gd name="connsiteX16" fmla="*/ 0 w 1897899"/>
              <a:gd name="connsiteY16" fmla="*/ 551614 h 661940"/>
              <a:gd name="connsiteX17" fmla="*/ 0 w 1897899"/>
              <a:gd name="connsiteY17" fmla="*/ 275808 h 661940"/>
              <a:gd name="connsiteX18" fmla="*/ 0 w 1897899"/>
              <a:gd name="connsiteY18" fmla="*/ 110323 h 661940"/>
              <a:gd name="connsiteX19" fmla="*/ 0 w 1897899"/>
              <a:gd name="connsiteY19" fmla="*/ 110323 h 661940"/>
              <a:gd name="connsiteX20" fmla="*/ 0 w 1897899"/>
              <a:gd name="connsiteY20" fmla="*/ 110326 h 66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97899" h="661940" fill="none" extrusionOk="0">
                <a:moveTo>
                  <a:pt x="0" y="110326"/>
                </a:moveTo>
                <a:cubicBezTo>
                  <a:pt x="1352" y="51802"/>
                  <a:pt x="51999" y="1327"/>
                  <a:pt x="110326" y="0"/>
                </a:cubicBezTo>
                <a:cubicBezTo>
                  <a:pt x="142877" y="-5693"/>
                  <a:pt x="273183" y="3388"/>
                  <a:pt x="316317" y="0"/>
                </a:cubicBezTo>
                <a:cubicBezTo>
                  <a:pt x="410967" y="-47967"/>
                  <a:pt x="500888" y="-139510"/>
                  <a:pt x="537808" y="-161447"/>
                </a:cubicBezTo>
                <a:cubicBezTo>
                  <a:pt x="644321" y="-100149"/>
                  <a:pt x="684779" y="-55299"/>
                  <a:pt x="790791" y="0"/>
                </a:cubicBezTo>
                <a:cubicBezTo>
                  <a:pt x="898004" y="5784"/>
                  <a:pt x="1439459" y="14926"/>
                  <a:pt x="1787573" y="0"/>
                </a:cubicBezTo>
                <a:cubicBezTo>
                  <a:pt x="1848363" y="1018"/>
                  <a:pt x="1904667" y="58133"/>
                  <a:pt x="1897899" y="110326"/>
                </a:cubicBezTo>
                <a:lnTo>
                  <a:pt x="1897899" y="110323"/>
                </a:lnTo>
                <a:lnTo>
                  <a:pt x="1897899" y="110323"/>
                </a:lnTo>
                <a:cubicBezTo>
                  <a:pt x="1886391" y="182630"/>
                  <a:pt x="1906582" y="194782"/>
                  <a:pt x="1897899" y="275808"/>
                </a:cubicBezTo>
                <a:cubicBezTo>
                  <a:pt x="1876490" y="412283"/>
                  <a:pt x="1898303" y="469307"/>
                  <a:pt x="1897899" y="551614"/>
                </a:cubicBezTo>
                <a:cubicBezTo>
                  <a:pt x="1903826" y="610643"/>
                  <a:pt x="1846155" y="661722"/>
                  <a:pt x="1787573" y="661940"/>
                </a:cubicBezTo>
                <a:cubicBezTo>
                  <a:pt x="1672264" y="743231"/>
                  <a:pt x="919104" y="620611"/>
                  <a:pt x="790791" y="661940"/>
                </a:cubicBezTo>
                <a:cubicBezTo>
                  <a:pt x="727145" y="634964"/>
                  <a:pt x="475124" y="678195"/>
                  <a:pt x="316317" y="661940"/>
                </a:cubicBezTo>
                <a:lnTo>
                  <a:pt x="316317" y="661940"/>
                </a:lnTo>
                <a:cubicBezTo>
                  <a:pt x="248977" y="677358"/>
                  <a:pt x="174837" y="679179"/>
                  <a:pt x="110326" y="661940"/>
                </a:cubicBezTo>
                <a:cubicBezTo>
                  <a:pt x="55002" y="653924"/>
                  <a:pt x="-3415" y="620417"/>
                  <a:pt x="0" y="551614"/>
                </a:cubicBezTo>
                <a:cubicBezTo>
                  <a:pt x="20876" y="466479"/>
                  <a:pt x="10452" y="365681"/>
                  <a:pt x="0" y="275808"/>
                </a:cubicBezTo>
                <a:cubicBezTo>
                  <a:pt x="-4191" y="209093"/>
                  <a:pt x="10658" y="162692"/>
                  <a:pt x="0" y="110323"/>
                </a:cubicBezTo>
                <a:lnTo>
                  <a:pt x="0" y="110323"/>
                </a:lnTo>
                <a:lnTo>
                  <a:pt x="0" y="110326"/>
                </a:lnTo>
                <a:close/>
              </a:path>
              <a:path w="1897899" h="661940" stroke="0" extrusionOk="0">
                <a:moveTo>
                  <a:pt x="0" y="110326"/>
                </a:moveTo>
                <a:cubicBezTo>
                  <a:pt x="-5898" y="45888"/>
                  <a:pt x="48621" y="-3532"/>
                  <a:pt x="110326" y="0"/>
                </a:cubicBezTo>
                <a:cubicBezTo>
                  <a:pt x="212294" y="11321"/>
                  <a:pt x="257954" y="15717"/>
                  <a:pt x="316317" y="0"/>
                </a:cubicBezTo>
                <a:cubicBezTo>
                  <a:pt x="427789" y="-65037"/>
                  <a:pt x="476144" y="-125573"/>
                  <a:pt x="537808" y="-161447"/>
                </a:cubicBezTo>
                <a:cubicBezTo>
                  <a:pt x="559981" y="-127714"/>
                  <a:pt x="689161" y="-72028"/>
                  <a:pt x="790791" y="0"/>
                </a:cubicBezTo>
                <a:cubicBezTo>
                  <a:pt x="1066923" y="-414"/>
                  <a:pt x="1450756" y="-5534"/>
                  <a:pt x="1787573" y="0"/>
                </a:cubicBezTo>
                <a:cubicBezTo>
                  <a:pt x="1849644" y="-8962"/>
                  <a:pt x="1900976" y="43675"/>
                  <a:pt x="1897899" y="110326"/>
                </a:cubicBezTo>
                <a:lnTo>
                  <a:pt x="1897899" y="110323"/>
                </a:lnTo>
                <a:lnTo>
                  <a:pt x="1897899" y="110323"/>
                </a:lnTo>
                <a:cubicBezTo>
                  <a:pt x="1883655" y="154563"/>
                  <a:pt x="1885518" y="224100"/>
                  <a:pt x="1897899" y="275808"/>
                </a:cubicBezTo>
                <a:cubicBezTo>
                  <a:pt x="1913072" y="355313"/>
                  <a:pt x="1916948" y="506752"/>
                  <a:pt x="1897899" y="551614"/>
                </a:cubicBezTo>
                <a:cubicBezTo>
                  <a:pt x="1906716" y="612042"/>
                  <a:pt x="1850116" y="661952"/>
                  <a:pt x="1787573" y="661940"/>
                </a:cubicBezTo>
                <a:cubicBezTo>
                  <a:pt x="1610858" y="652866"/>
                  <a:pt x="1093124" y="723662"/>
                  <a:pt x="790791" y="661940"/>
                </a:cubicBezTo>
                <a:cubicBezTo>
                  <a:pt x="587341" y="690180"/>
                  <a:pt x="448171" y="698490"/>
                  <a:pt x="316317" y="661940"/>
                </a:cubicBezTo>
                <a:lnTo>
                  <a:pt x="316317" y="661940"/>
                </a:lnTo>
                <a:cubicBezTo>
                  <a:pt x="257244" y="648600"/>
                  <a:pt x="154495" y="648146"/>
                  <a:pt x="110326" y="661940"/>
                </a:cubicBezTo>
                <a:cubicBezTo>
                  <a:pt x="56152" y="660979"/>
                  <a:pt x="6194" y="622951"/>
                  <a:pt x="0" y="551614"/>
                </a:cubicBezTo>
                <a:cubicBezTo>
                  <a:pt x="5259" y="431460"/>
                  <a:pt x="-16652" y="374294"/>
                  <a:pt x="0" y="275808"/>
                </a:cubicBezTo>
                <a:cubicBezTo>
                  <a:pt x="13295" y="209488"/>
                  <a:pt x="13804" y="186906"/>
                  <a:pt x="0" y="110323"/>
                </a:cubicBezTo>
                <a:lnTo>
                  <a:pt x="0" y="110323"/>
                </a:lnTo>
                <a:lnTo>
                  <a:pt x="0" y="110326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589372730">
                  <a:prstGeom prst="wedgeRoundRectCallout">
                    <a:avLst>
                      <a:gd name="adj1" fmla="val -21663"/>
                      <a:gd name="adj2" fmla="val -7439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المساواة</a:t>
            </a: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C425C15C-E11D-6CC8-C5A6-EA67E6DB8265}"/>
              </a:ext>
            </a:extLst>
          </p:cNvPr>
          <p:cNvSpPr/>
          <p:nvPr/>
        </p:nvSpPr>
        <p:spPr>
          <a:xfrm>
            <a:off x="9046068" y="6102276"/>
            <a:ext cx="1897899" cy="661940"/>
          </a:xfrm>
          <a:custGeom>
            <a:avLst/>
            <a:gdLst>
              <a:gd name="connsiteX0" fmla="*/ 0 w 1897899"/>
              <a:gd name="connsiteY0" fmla="*/ 110326 h 661940"/>
              <a:gd name="connsiteX1" fmla="*/ 110326 w 1897899"/>
              <a:gd name="connsiteY1" fmla="*/ 0 h 661940"/>
              <a:gd name="connsiteX2" fmla="*/ 1107108 w 1897899"/>
              <a:gd name="connsiteY2" fmla="*/ 0 h 661940"/>
              <a:gd name="connsiteX3" fmla="*/ 1312169 w 1897899"/>
              <a:gd name="connsiteY3" fmla="*/ -186157 h 661940"/>
              <a:gd name="connsiteX4" fmla="*/ 1581583 w 1897899"/>
              <a:gd name="connsiteY4" fmla="*/ 0 h 661940"/>
              <a:gd name="connsiteX5" fmla="*/ 1787573 w 1897899"/>
              <a:gd name="connsiteY5" fmla="*/ 0 h 661940"/>
              <a:gd name="connsiteX6" fmla="*/ 1897899 w 1897899"/>
              <a:gd name="connsiteY6" fmla="*/ 110326 h 661940"/>
              <a:gd name="connsiteX7" fmla="*/ 1897899 w 1897899"/>
              <a:gd name="connsiteY7" fmla="*/ 110323 h 661940"/>
              <a:gd name="connsiteX8" fmla="*/ 1897899 w 1897899"/>
              <a:gd name="connsiteY8" fmla="*/ 110323 h 661940"/>
              <a:gd name="connsiteX9" fmla="*/ 1897899 w 1897899"/>
              <a:gd name="connsiteY9" fmla="*/ 275808 h 661940"/>
              <a:gd name="connsiteX10" fmla="*/ 1897899 w 1897899"/>
              <a:gd name="connsiteY10" fmla="*/ 551614 h 661940"/>
              <a:gd name="connsiteX11" fmla="*/ 1787573 w 1897899"/>
              <a:gd name="connsiteY11" fmla="*/ 661940 h 661940"/>
              <a:gd name="connsiteX12" fmla="*/ 1581583 w 1897899"/>
              <a:gd name="connsiteY12" fmla="*/ 661940 h 661940"/>
              <a:gd name="connsiteX13" fmla="*/ 1107108 w 1897899"/>
              <a:gd name="connsiteY13" fmla="*/ 661940 h 661940"/>
              <a:gd name="connsiteX14" fmla="*/ 1107108 w 1897899"/>
              <a:gd name="connsiteY14" fmla="*/ 661940 h 661940"/>
              <a:gd name="connsiteX15" fmla="*/ 110326 w 1897899"/>
              <a:gd name="connsiteY15" fmla="*/ 661940 h 661940"/>
              <a:gd name="connsiteX16" fmla="*/ 0 w 1897899"/>
              <a:gd name="connsiteY16" fmla="*/ 551614 h 661940"/>
              <a:gd name="connsiteX17" fmla="*/ 0 w 1897899"/>
              <a:gd name="connsiteY17" fmla="*/ 275808 h 661940"/>
              <a:gd name="connsiteX18" fmla="*/ 0 w 1897899"/>
              <a:gd name="connsiteY18" fmla="*/ 110323 h 661940"/>
              <a:gd name="connsiteX19" fmla="*/ 0 w 1897899"/>
              <a:gd name="connsiteY19" fmla="*/ 110323 h 661940"/>
              <a:gd name="connsiteX20" fmla="*/ 0 w 1897899"/>
              <a:gd name="connsiteY20" fmla="*/ 110326 h 661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97899" h="661940" fill="none" extrusionOk="0">
                <a:moveTo>
                  <a:pt x="0" y="110326"/>
                </a:moveTo>
                <a:cubicBezTo>
                  <a:pt x="1352" y="51802"/>
                  <a:pt x="51999" y="1327"/>
                  <a:pt x="110326" y="0"/>
                </a:cubicBezTo>
                <a:cubicBezTo>
                  <a:pt x="311121" y="-10866"/>
                  <a:pt x="819480" y="-32682"/>
                  <a:pt x="1107108" y="0"/>
                </a:cubicBezTo>
                <a:cubicBezTo>
                  <a:pt x="1145348" y="-1149"/>
                  <a:pt x="1220160" y="-97372"/>
                  <a:pt x="1312169" y="-186157"/>
                </a:cubicBezTo>
                <a:cubicBezTo>
                  <a:pt x="1382349" y="-104982"/>
                  <a:pt x="1474943" y="-43201"/>
                  <a:pt x="1581583" y="0"/>
                </a:cubicBezTo>
                <a:cubicBezTo>
                  <a:pt x="1623986" y="3215"/>
                  <a:pt x="1741314" y="2647"/>
                  <a:pt x="1787573" y="0"/>
                </a:cubicBezTo>
                <a:cubicBezTo>
                  <a:pt x="1848363" y="1018"/>
                  <a:pt x="1904667" y="58133"/>
                  <a:pt x="1897899" y="110326"/>
                </a:cubicBezTo>
                <a:lnTo>
                  <a:pt x="1897899" y="110323"/>
                </a:lnTo>
                <a:lnTo>
                  <a:pt x="1897899" y="110323"/>
                </a:lnTo>
                <a:cubicBezTo>
                  <a:pt x="1886391" y="182630"/>
                  <a:pt x="1906582" y="194782"/>
                  <a:pt x="1897899" y="275808"/>
                </a:cubicBezTo>
                <a:cubicBezTo>
                  <a:pt x="1876490" y="412283"/>
                  <a:pt x="1898303" y="469307"/>
                  <a:pt x="1897899" y="551614"/>
                </a:cubicBezTo>
                <a:cubicBezTo>
                  <a:pt x="1903826" y="610643"/>
                  <a:pt x="1846155" y="661722"/>
                  <a:pt x="1787573" y="661940"/>
                </a:cubicBezTo>
                <a:cubicBezTo>
                  <a:pt x="1698004" y="658606"/>
                  <a:pt x="1655846" y="665780"/>
                  <a:pt x="1581583" y="661940"/>
                </a:cubicBezTo>
                <a:cubicBezTo>
                  <a:pt x="1518369" y="641792"/>
                  <a:pt x="1271184" y="685052"/>
                  <a:pt x="1107108" y="661940"/>
                </a:cubicBezTo>
                <a:lnTo>
                  <a:pt x="1107108" y="661940"/>
                </a:lnTo>
                <a:cubicBezTo>
                  <a:pt x="809357" y="631817"/>
                  <a:pt x="293049" y="590140"/>
                  <a:pt x="110326" y="661940"/>
                </a:cubicBezTo>
                <a:cubicBezTo>
                  <a:pt x="55002" y="653924"/>
                  <a:pt x="-3415" y="620417"/>
                  <a:pt x="0" y="551614"/>
                </a:cubicBezTo>
                <a:cubicBezTo>
                  <a:pt x="20876" y="466479"/>
                  <a:pt x="10452" y="365681"/>
                  <a:pt x="0" y="275808"/>
                </a:cubicBezTo>
                <a:cubicBezTo>
                  <a:pt x="-4191" y="209093"/>
                  <a:pt x="10658" y="162692"/>
                  <a:pt x="0" y="110323"/>
                </a:cubicBezTo>
                <a:lnTo>
                  <a:pt x="0" y="110323"/>
                </a:lnTo>
                <a:lnTo>
                  <a:pt x="0" y="110326"/>
                </a:lnTo>
                <a:close/>
              </a:path>
              <a:path w="1897899" h="661940" stroke="0" extrusionOk="0">
                <a:moveTo>
                  <a:pt x="0" y="110326"/>
                </a:moveTo>
                <a:cubicBezTo>
                  <a:pt x="-5898" y="45888"/>
                  <a:pt x="48621" y="-3532"/>
                  <a:pt x="110326" y="0"/>
                </a:cubicBezTo>
                <a:cubicBezTo>
                  <a:pt x="522324" y="-29741"/>
                  <a:pt x="612521" y="12930"/>
                  <a:pt x="1107108" y="0"/>
                </a:cubicBezTo>
                <a:cubicBezTo>
                  <a:pt x="1123957" y="-42273"/>
                  <a:pt x="1266444" y="-134711"/>
                  <a:pt x="1312169" y="-186157"/>
                </a:cubicBezTo>
                <a:cubicBezTo>
                  <a:pt x="1365484" y="-166209"/>
                  <a:pt x="1474180" y="-71672"/>
                  <a:pt x="1581583" y="0"/>
                </a:cubicBezTo>
                <a:cubicBezTo>
                  <a:pt x="1639998" y="18495"/>
                  <a:pt x="1703203" y="12165"/>
                  <a:pt x="1787573" y="0"/>
                </a:cubicBezTo>
                <a:cubicBezTo>
                  <a:pt x="1849644" y="-8962"/>
                  <a:pt x="1900976" y="43675"/>
                  <a:pt x="1897899" y="110326"/>
                </a:cubicBezTo>
                <a:lnTo>
                  <a:pt x="1897899" y="110323"/>
                </a:lnTo>
                <a:lnTo>
                  <a:pt x="1897899" y="110323"/>
                </a:lnTo>
                <a:cubicBezTo>
                  <a:pt x="1883655" y="154563"/>
                  <a:pt x="1885518" y="224100"/>
                  <a:pt x="1897899" y="275808"/>
                </a:cubicBezTo>
                <a:cubicBezTo>
                  <a:pt x="1913072" y="355313"/>
                  <a:pt x="1916948" y="506752"/>
                  <a:pt x="1897899" y="551614"/>
                </a:cubicBezTo>
                <a:cubicBezTo>
                  <a:pt x="1906716" y="612042"/>
                  <a:pt x="1850116" y="661952"/>
                  <a:pt x="1787573" y="661940"/>
                </a:cubicBezTo>
                <a:cubicBezTo>
                  <a:pt x="1760679" y="661644"/>
                  <a:pt x="1620042" y="661387"/>
                  <a:pt x="1581583" y="661940"/>
                </a:cubicBezTo>
                <a:cubicBezTo>
                  <a:pt x="1384541" y="692397"/>
                  <a:pt x="1247413" y="619309"/>
                  <a:pt x="1107108" y="661940"/>
                </a:cubicBezTo>
                <a:lnTo>
                  <a:pt x="1107108" y="661940"/>
                </a:lnTo>
                <a:cubicBezTo>
                  <a:pt x="868835" y="572681"/>
                  <a:pt x="338549" y="744309"/>
                  <a:pt x="110326" y="661940"/>
                </a:cubicBezTo>
                <a:cubicBezTo>
                  <a:pt x="56152" y="660979"/>
                  <a:pt x="6194" y="622951"/>
                  <a:pt x="0" y="551614"/>
                </a:cubicBezTo>
                <a:cubicBezTo>
                  <a:pt x="5259" y="431460"/>
                  <a:pt x="-16652" y="374294"/>
                  <a:pt x="0" y="275808"/>
                </a:cubicBezTo>
                <a:cubicBezTo>
                  <a:pt x="13295" y="209488"/>
                  <a:pt x="13804" y="186906"/>
                  <a:pt x="0" y="110323"/>
                </a:cubicBezTo>
                <a:lnTo>
                  <a:pt x="0" y="110323"/>
                </a:lnTo>
                <a:lnTo>
                  <a:pt x="0" y="110326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589372730">
                  <a:prstGeom prst="wedgeRoundRectCallout">
                    <a:avLst>
                      <a:gd name="adj1" fmla="val 19138"/>
                      <a:gd name="adj2" fmla="val -78123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العدل</a:t>
            </a:r>
          </a:p>
        </p:txBody>
      </p:sp>
    </p:spTree>
    <p:extLst>
      <p:ext uri="{BB962C8B-B14F-4D97-AF65-F5344CB8AC3E}">
        <p14:creationId xmlns:p14="http://schemas.microsoft.com/office/powerpoint/2010/main" val="7556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28372" y="-2846866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389236" y="-324793"/>
            <a:ext cx="6153037" cy="1644539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803299" y="4553931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64393A-DA6A-0BBA-A3AE-C5E3AE662E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E7269AA-14FC-A72F-1D81-3B0B89D50D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27"/>
          <a:stretch/>
        </p:blipFill>
        <p:spPr>
          <a:xfrm>
            <a:off x="5822576" y="1112109"/>
            <a:ext cx="6202739" cy="475753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4DD034F-FABB-5BD9-8A4B-0A10DBBE07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6685" y="1572465"/>
            <a:ext cx="5416215" cy="371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013" t="55746" r="10884"/>
          <a:stretch>
            <a:fillRect/>
          </a:stretch>
        </p:blipFill>
        <p:spPr>
          <a:xfrm rot="-5400000" flipH="1">
            <a:off x="-2355078" y="2373162"/>
            <a:ext cx="6973743" cy="22274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25764" flipH="1" flipV="1">
            <a:off x="5090740" y="-2831681"/>
            <a:ext cx="7883437" cy="52227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195457" y="337457"/>
            <a:ext cx="5333999" cy="1271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4800"/>
              </a:lnSpc>
              <a:defRPr/>
            </a:pPr>
            <a:r>
              <a:rPr lang="ar-SA" sz="5334" dirty="0">
                <a:solidFill>
                  <a:srgbClr val="F16B16"/>
                </a:solidFill>
                <a:latin typeface="Calibri"/>
                <a:cs typeface="Childos Arabic SemiBold"/>
              </a:rPr>
              <a:t>مسائل مهارات</a:t>
            </a:r>
          </a:p>
          <a:p>
            <a:pPr algn="ctr" defTabSz="609630" rtl="0">
              <a:lnSpc>
                <a:spcPts val="4800"/>
              </a:lnSpc>
              <a:defRPr/>
            </a:pPr>
            <a:r>
              <a:rPr lang="ar-SA" sz="5334" dirty="0">
                <a:solidFill>
                  <a:srgbClr val="F16B16"/>
                </a:solidFill>
                <a:latin typeface="Calibri"/>
                <a:cs typeface="Childos Arabic SemiBold"/>
              </a:rPr>
              <a:t>التفكير العليا :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F3DB0C0-9C3B-7204-C82E-F42FA898EA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11328" y="431800"/>
            <a:ext cx="1318679" cy="1097094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29A5699-24A0-2DEF-7FBF-3C2C62081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85" y="5238246"/>
            <a:ext cx="1161915" cy="1619754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4EF55D34-DD72-33B2-BF42-D60B30C79F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54000" y="4676557"/>
            <a:ext cx="272765" cy="55358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A606425-9F4E-33C6-27A7-F2D6346988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3670" flipH="1">
            <a:off x="7563787" y="158713"/>
            <a:ext cx="403086" cy="6949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F75EF30-9324-79E2-1720-D4F8F38F75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750" y="5550563"/>
            <a:ext cx="1454765" cy="130743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3D1FE00-2764-89D0-8242-52951776730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064"/>
          <a:stretch/>
        </p:blipFill>
        <p:spPr>
          <a:xfrm>
            <a:off x="2481419" y="2186335"/>
            <a:ext cx="8636072" cy="329452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4C291B66-77FC-2121-AD62-D2328BA42E4C}"/>
              </a:ext>
            </a:extLst>
          </p:cNvPr>
          <p:cNvSpPr txBox="1"/>
          <p:nvPr/>
        </p:nvSpPr>
        <p:spPr>
          <a:xfrm>
            <a:off x="4488370" y="5398717"/>
            <a:ext cx="4407015" cy="1077218"/>
          </a:xfrm>
          <a:prstGeom prst="rect">
            <a:avLst/>
          </a:prstGeom>
          <a:solidFill>
            <a:srgbClr val="FCF0AA"/>
          </a:solidFill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الحل الصحيح : سعيد</a:t>
            </a:r>
          </a:p>
          <a:p>
            <a:pPr algn="ctr"/>
            <a:r>
              <a:rPr lang="ar-SA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لأن      105 – 35  = 70</a:t>
            </a:r>
          </a:p>
        </p:txBody>
      </p:sp>
    </p:spTree>
    <p:extLst>
      <p:ext uri="{BB962C8B-B14F-4D97-AF65-F5344CB8AC3E}">
        <p14:creationId xmlns:p14="http://schemas.microsoft.com/office/powerpoint/2010/main" val="148786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404" y="-281312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3366479" y="80626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5366" y="837498"/>
            <a:ext cx="1833002" cy="1789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23670" flipH="1">
            <a:off x="7642304" y="146936"/>
            <a:ext cx="294797" cy="508271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1186522" y="4314741"/>
            <a:ext cx="2280033" cy="3450157"/>
          </a:xfrm>
          <a:prstGeom prst="rect">
            <a:avLst/>
          </a:prstGeom>
        </p:spPr>
      </p:pic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7722131" y="401072"/>
            <a:ext cx="4163543" cy="4471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4400" b="1" dirty="0">
                <a:solidFill>
                  <a:srgbClr val="F16B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الاختبارات الدولية</a:t>
            </a:r>
            <a:endParaRPr lang="en-US" sz="4400" b="1" dirty="0">
              <a:solidFill>
                <a:srgbClr val="F16B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B7ADFB-9468-24DC-0C21-248454F935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0187"/>
            <a:ext cx="1369710" cy="123099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1222DA5-322A-44E6-F6E4-223C9B16D23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8024" b="-1804"/>
          <a:stretch/>
        </p:blipFill>
        <p:spPr>
          <a:xfrm>
            <a:off x="6595782" y="1438396"/>
            <a:ext cx="5183128" cy="502265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FEA9347-EFE4-AEF4-0BE4-C1E9DC2C2BBE}"/>
              </a:ext>
            </a:extLst>
          </p:cNvPr>
          <p:cNvSpPr/>
          <p:nvPr/>
        </p:nvSpPr>
        <p:spPr>
          <a:xfrm flipV="1">
            <a:off x="8571425" y="4068333"/>
            <a:ext cx="2812050" cy="6314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06E04503-DF23-0DA5-BDC9-49A83CBD159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2805" t="34043" r="53309"/>
          <a:stretch/>
        </p:blipFill>
        <p:spPr>
          <a:xfrm>
            <a:off x="1871588" y="1900429"/>
            <a:ext cx="4377554" cy="412007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80A4DBDF-C3D5-135B-6D1D-1BF8D2935D4F}"/>
              </a:ext>
            </a:extLst>
          </p:cNvPr>
          <p:cNvSpPr/>
          <p:nvPr/>
        </p:nvSpPr>
        <p:spPr>
          <a:xfrm flipV="1">
            <a:off x="4265823" y="5104480"/>
            <a:ext cx="1406025" cy="6314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1895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08448" flipH="1">
            <a:off x="2543897" y="-2440369"/>
            <a:ext cx="7910157" cy="11581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955" b="6157"/>
          <a:stretch>
            <a:fillRect/>
          </a:stretch>
        </p:blipFill>
        <p:spPr>
          <a:xfrm rot="-647375" flipH="1">
            <a:off x="-136566" y="-250166"/>
            <a:ext cx="3008899" cy="1538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955" b="6157"/>
          <a:stretch>
            <a:fillRect/>
          </a:stretch>
        </p:blipFill>
        <p:spPr>
          <a:xfrm rot="10099591" flipH="1">
            <a:off x="8772025" y="4219634"/>
            <a:ext cx="3745701" cy="22067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351099" y="2017233"/>
            <a:ext cx="922757" cy="9126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812477" y="2830032"/>
            <a:ext cx="1301750" cy="128755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D2F1E3CA-8B93-075C-9437-F8EF96D0A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17573" y="3429000"/>
            <a:ext cx="2484400" cy="1463537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04E4300-4E55-EE37-1D76-D49A0BE670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001973" y="3034941"/>
            <a:ext cx="922757" cy="912691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9CEAE522-3BF6-BD19-841B-EE50F98624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478621" y="2143204"/>
            <a:ext cx="667713" cy="66042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6B43B48-1C24-F57A-771E-2CB7622A635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229538" y="459535"/>
            <a:ext cx="1318679" cy="1097094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FCD787C2-4572-FE9F-730D-6B3224A07A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0812107" y="5622621"/>
            <a:ext cx="254000" cy="437931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EC5A21A2-3B34-CA21-7EFE-B9A1A57F4E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0527940" y="5776732"/>
            <a:ext cx="254001" cy="437931"/>
          </a:xfrm>
          <a:prstGeom prst="rect">
            <a:avLst/>
          </a:prstGeom>
        </p:spPr>
      </p:pic>
      <p:sp>
        <p:nvSpPr>
          <p:cNvPr id="5" name="مخطط انسيابي: تخزين داخلي 4">
            <a:hlinkClick r:id="rId20"/>
            <a:extLst>
              <a:ext uri="{FF2B5EF4-FFF2-40B4-BE49-F238E27FC236}">
                <a16:creationId xmlns:a16="http://schemas.microsoft.com/office/drawing/2014/main" id="{C0FCB42E-C0A3-21E7-F709-23402A800DAE}"/>
              </a:ext>
            </a:extLst>
          </p:cNvPr>
          <p:cNvSpPr/>
          <p:nvPr/>
        </p:nvSpPr>
        <p:spPr>
          <a:xfrm>
            <a:off x="6733475" y="2565752"/>
            <a:ext cx="4205632" cy="1297761"/>
          </a:xfrm>
          <a:custGeom>
            <a:avLst/>
            <a:gdLst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  <a:gd name="connsiteX0" fmla="*/ 525704 w 4205632"/>
              <a:gd name="connsiteY0" fmla="*/ 0 h 1297761"/>
              <a:gd name="connsiteX1" fmla="*/ 525704 w 4205632"/>
              <a:gd name="connsiteY1" fmla="*/ 1297761 h 1297761"/>
              <a:gd name="connsiteX2" fmla="*/ 0 w 4205632"/>
              <a:gd name="connsiteY2" fmla="*/ 162220 h 1297761"/>
              <a:gd name="connsiteX3" fmla="*/ 4205632 w 4205632"/>
              <a:gd name="connsiteY3" fmla="*/ 162220 h 1297761"/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297761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70016" y="462990"/>
                  <a:pt x="4182739" y="944519"/>
                  <a:pt x="4205632" y="1297761"/>
                </a:cubicBezTo>
                <a:cubicBezTo>
                  <a:pt x="2358687" y="1340650"/>
                  <a:pt x="466340" y="1192755"/>
                  <a:pt x="0" y="1297761"/>
                </a:cubicBezTo>
                <a:cubicBezTo>
                  <a:pt x="105690" y="698558"/>
                  <a:pt x="-72331" y="604879"/>
                  <a:pt x="0" y="0"/>
                </a:cubicBezTo>
                <a:close/>
              </a:path>
              <a:path w="4205632" h="1297761" fill="none" extrusionOk="0">
                <a:moveTo>
                  <a:pt x="525704" y="0"/>
                </a:moveTo>
                <a:cubicBezTo>
                  <a:pt x="593780" y="415331"/>
                  <a:pt x="454700" y="843758"/>
                  <a:pt x="525704" y="1297761"/>
                </a:cubicBezTo>
                <a:moveTo>
                  <a:pt x="0" y="162220"/>
                </a:moveTo>
                <a:cubicBezTo>
                  <a:pt x="1849148" y="52932"/>
                  <a:pt x="3463523" y="110257"/>
                  <a:pt x="4205632" y="162220"/>
                </a:cubicBezTo>
              </a:path>
              <a:path w="4205632" h="1297761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43744" y="414238"/>
                  <a:pt x="4298430" y="951944"/>
                  <a:pt x="4205632" y="1297761"/>
                </a:cubicBezTo>
                <a:cubicBezTo>
                  <a:pt x="2844007" y="1357641"/>
                  <a:pt x="1554393" y="1284166"/>
                  <a:pt x="0" y="1297761"/>
                </a:cubicBezTo>
                <a:cubicBezTo>
                  <a:pt x="52222" y="897411"/>
                  <a:pt x="110009" y="503776"/>
                  <a:pt x="0" y="0"/>
                </a:cubicBezTo>
                <a:close/>
              </a:path>
              <a:path w="4205632" h="1297761" fill="none" stroke="0" extrusionOk="0">
                <a:moveTo>
                  <a:pt x="525704" y="0"/>
                </a:moveTo>
                <a:cubicBezTo>
                  <a:pt x="564825" y="566466"/>
                  <a:pt x="429744" y="887408"/>
                  <a:pt x="525704" y="1297761"/>
                </a:cubicBezTo>
                <a:moveTo>
                  <a:pt x="0" y="162220"/>
                </a:moveTo>
                <a:cubicBezTo>
                  <a:pt x="2080532" y="47149"/>
                  <a:pt x="3343794" y="159129"/>
                  <a:pt x="4205632" y="162220"/>
                </a:cubicBezTo>
              </a:path>
              <a:path w="4205632" h="1297761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306113" y="413624"/>
                  <a:pt x="4288399" y="730905"/>
                  <a:pt x="4205632" y="1297761"/>
                </a:cubicBezTo>
                <a:cubicBezTo>
                  <a:pt x="2713985" y="1219431"/>
                  <a:pt x="1663930" y="1142093"/>
                  <a:pt x="0" y="1297761"/>
                </a:cubicBezTo>
                <a:cubicBezTo>
                  <a:pt x="-104650" y="922556"/>
                  <a:pt x="-54977" y="61326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خطط انسيابي: تخزين داخلي 5">
            <a:hlinkClick r:id="rId21"/>
            <a:extLst>
              <a:ext uri="{FF2B5EF4-FFF2-40B4-BE49-F238E27FC236}">
                <a16:creationId xmlns:a16="http://schemas.microsoft.com/office/drawing/2014/main" id="{D402B1E9-BBC2-4515-B6E3-ADF07766F2A2}"/>
              </a:ext>
            </a:extLst>
          </p:cNvPr>
          <p:cNvSpPr/>
          <p:nvPr/>
        </p:nvSpPr>
        <p:spPr>
          <a:xfrm>
            <a:off x="4244237" y="4407851"/>
            <a:ext cx="4205632" cy="1445327"/>
          </a:xfrm>
          <a:custGeom>
            <a:avLst/>
            <a:gdLst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  <a:gd name="connsiteX0" fmla="*/ 525704 w 4205632"/>
              <a:gd name="connsiteY0" fmla="*/ 0 h 1445327"/>
              <a:gd name="connsiteX1" fmla="*/ 525704 w 4205632"/>
              <a:gd name="connsiteY1" fmla="*/ 1445327 h 1445327"/>
              <a:gd name="connsiteX2" fmla="*/ 0 w 4205632"/>
              <a:gd name="connsiteY2" fmla="*/ 180665 h 1445327"/>
              <a:gd name="connsiteX3" fmla="*/ 4205632 w 4205632"/>
              <a:gd name="connsiteY3" fmla="*/ 180665 h 1445327"/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445327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89196" y="573351"/>
                  <a:pt x="4327793" y="858728"/>
                  <a:pt x="4205632" y="1445327"/>
                </a:cubicBezTo>
                <a:cubicBezTo>
                  <a:pt x="2358687" y="1488216"/>
                  <a:pt x="466340" y="1340321"/>
                  <a:pt x="0" y="1445327"/>
                </a:cubicBezTo>
                <a:cubicBezTo>
                  <a:pt x="39581" y="751674"/>
                  <a:pt x="-1499" y="340233"/>
                  <a:pt x="0" y="0"/>
                </a:cubicBezTo>
                <a:close/>
              </a:path>
              <a:path w="4205632" h="1445327" fill="none" extrusionOk="0">
                <a:moveTo>
                  <a:pt x="525704" y="0"/>
                </a:moveTo>
                <a:cubicBezTo>
                  <a:pt x="615618" y="386570"/>
                  <a:pt x="539992" y="1215975"/>
                  <a:pt x="525704" y="1445327"/>
                </a:cubicBezTo>
                <a:moveTo>
                  <a:pt x="0" y="180665"/>
                </a:moveTo>
                <a:cubicBezTo>
                  <a:pt x="1849148" y="71377"/>
                  <a:pt x="3463523" y="128702"/>
                  <a:pt x="4205632" y="180665"/>
                </a:cubicBezTo>
              </a:path>
              <a:path w="4205632" h="1445327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27953" y="501533"/>
                  <a:pt x="4143484" y="1275526"/>
                  <a:pt x="4205632" y="1445327"/>
                </a:cubicBezTo>
                <a:cubicBezTo>
                  <a:pt x="2844007" y="1505207"/>
                  <a:pt x="1554393" y="1431732"/>
                  <a:pt x="0" y="1445327"/>
                </a:cubicBezTo>
                <a:cubicBezTo>
                  <a:pt x="-81913" y="793137"/>
                  <a:pt x="104549" y="277926"/>
                  <a:pt x="0" y="0"/>
                </a:cubicBezTo>
                <a:close/>
              </a:path>
              <a:path w="4205632" h="1445327" fill="none" stroke="0" extrusionOk="0">
                <a:moveTo>
                  <a:pt x="525704" y="0"/>
                </a:moveTo>
                <a:cubicBezTo>
                  <a:pt x="463152" y="542025"/>
                  <a:pt x="421329" y="1300638"/>
                  <a:pt x="525704" y="1445327"/>
                </a:cubicBezTo>
                <a:moveTo>
                  <a:pt x="0" y="180665"/>
                </a:moveTo>
                <a:cubicBezTo>
                  <a:pt x="2080532" y="65594"/>
                  <a:pt x="3343794" y="177574"/>
                  <a:pt x="4205632" y="180665"/>
                </a:cubicBezTo>
              </a:path>
              <a:path w="4205632" h="1445327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082252" y="540511"/>
                  <a:pt x="4186134" y="1292046"/>
                  <a:pt x="4205632" y="1445327"/>
                </a:cubicBezTo>
                <a:cubicBezTo>
                  <a:pt x="2713985" y="1366997"/>
                  <a:pt x="1663930" y="1289659"/>
                  <a:pt x="0" y="1445327"/>
                </a:cubicBezTo>
                <a:cubicBezTo>
                  <a:pt x="-85020" y="1053986"/>
                  <a:pt x="-106328" y="41992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AEA84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AEA8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AEA8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FAEA8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خطط انسيابي: تخزين داخلي 9">
            <a:extLst>
              <a:ext uri="{FF2B5EF4-FFF2-40B4-BE49-F238E27FC236}">
                <a16:creationId xmlns:a16="http://schemas.microsoft.com/office/drawing/2014/main" id="{ACF98D28-2B0F-6971-2097-B758999E8320}"/>
              </a:ext>
            </a:extLst>
          </p:cNvPr>
          <p:cNvSpPr/>
          <p:nvPr/>
        </p:nvSpPr>
        <p:spPr>
          <a:xfrm>
            <a:off x="3737068" y="995822"/>
            <a:ext cx="4205632" cy="1297761"/>
          </a:xfrm>
          <a:custGeom>
            <a:avLst/>
            <a:gdLst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  <a:gd name="connsiteX0" fmla="*/ 525704 w 4205632"/>
              <a:gd name="connsiteY0" fmla="*/ 0 h 1297761"/>
              <a:gd name="connsiteX1" fmla="*/ 525704 w 4205632"/>
              <a:gd name="connsiteY1" fmla="*/ 1297761 h 1297761"/>
              <a:gd name="connsiteX2" fmla="*/ 0 w 4205632"/>
              <a:gd name="connsiteY2" fmla="*/ 162220 h 1297761"/>
              <a:gd name="connsiteX3" fmla="*/ 4205632 w 4205632"/>
              <a:gd name="connsiteY3" fmla="*/ 162220 h 1297761"/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297761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70016" y="462990"/>
                  <a:pt x="4182739" y="944519"/>
                  <a:pt x="4205632" y="1297761"/>
                </a:cubicBezTo>
                <a:cubicBezTo>
                  <a:pt x="2358687" y="1340650"/>
                  <a:pt x="466340" y="1192755"/>
                  <a:pt x="0" y="1297761"/>
                </a:cubicBezTo>
                <a:cubicBezTo>
                  <a:pt x="105690" y="698558"/>
                  <a:pt x="-72331" y="604879"/>
                  <a:pt x="0" y="0"/>
                </a:cubicBezTo>
                <a:close/>
              </a:path>
              <a:path w="4205632" h="1297761" fill="none" extrusionOk="0">
                <a:moveTo>
                  <a:pt x="525704" y="0"/>
                </a:moveTo>
                <a:cubicBezTo>
                  <a:pt x="593780" y="415331"/>
                  <a:pt x="454700" y="843758"/>
                  <a:pt x="525704" y="1297761"/>
                </a:cubicBezTo>
                <a:moveTo>
                  <a:pt x="0" y="162220"/>
                </a:moveTo>
                <a:cubicBezTo>
                  <a:pt x="1849148" y="52932"/>
                  <a:pt x="3463523" y="110257"/>
                  <a:pt x="4205632" y="162220"/>
                </a:cubicBezTo>
              </a:path>
              <a:path w="4205632" h="1297761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43744" y="414238"/>
                  <a:pt x="4298430" y="951944"/>
                  <a:pt x="4205632" y="1297761"/>
                </a:cubicBezTo>
                <a:cubicBezTo>
                  <a:pt x="2844007" y="1357641"/>
                  <a:pt x="1554393" y="1284166"/>
                  <a:pt x="0" y="1297761"/>
                </a:cubicBezTo>
                <a:cubicBezTo>
                  <a:pt x="52222" y="897411"/>
                  <a:pt x="110009" y="503776"/>
                  <a:pt x="0" y="0"/>
                </a:cubicBezTo>
                <a:close/>
              </a:path>
              <a:path w="4205632" h="1297761" fill="none" stroke="0" extrusionOk="0">
                <a:moveTo>
                  <a:pt x="525704" y="0"/>
                </a:moveTo>
                <a:cubicBezTo>
                  <a:pt x="564825" y="566466"/>
                  <a:pt x="429744" y="887408"/>
                  <a:pt x="525704" y="1297761"/>
                </a:cubicBezTo>
                <a:moveTo>
                  <a:pt x="0" y="162220"/>
                </a:moveTo>
                <a:cubicBezTo>
                  <a:pt x="2080532" y="47149"/>
                  <a:pt x="3343794" y="159129"/>
                  <a:pt x="4205632" y="162220"/>
                </a:cubicBezTo>
              </a:path>
              <a:path w="4205632" h="1297761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306113" y="413624"/>
                  <a:pt x="4288399" y="730905"/>
                  <a:pt x="4205632" y="1297761"/>
                </a:cubicBezTo>
                <a:cubicBezTo>
                  <a:pt x="2713985" y="1219431"/>
                  <a:pt x="1663930" y="1142093"/>
                  <a:pt x="0" y="1297761"/>
                </a:cubicBezTo>
                <a:cubicBezTo>
                  <a:pt x="-104650" y="922556"/>
                  <a:pt x="-54977" y="61326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الواجب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منصة مدرستي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1B5B596-6B86-276E-4236-13CF543ACE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17032166">
            <a:off x="132797" y="3547196"/>
            <a:ext cx="2422499" cy="47869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786183">
            <a:off x="6256436" y="-197276"/>
            <a:ext cx="6733606" cy="282467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367626" y="428752"/>
            <a:ext cx="7499008" cy="54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184" b="0" i="0" u="none" strike="noStrike" kern="1200" cap="none" spc="0" normalizeH="0" baseline="0" noProof="0" dirty="0">
                <a:ln>
                  <a:noFill/>
                </a:ln>
                <a:solidFill>
                  <a:srgbClr val="F16B16"/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" مراجعة الدروس السابقة "</a:t>
            </a:r>
            <a:endParaRPr kumimoji="0" lang="en-US" sz="4184" b="0" i="0" u="none" strike="noStrike" kern="1200" cap="none" spc="0" normalizeH="0" baseline="0" noProof="0" dirty="0">
              <a:ln>
                <a:noFill/>
              </a:ln>
              <a:solidFill>
                <a:srgbClr val="F16B16"/>
              </a:solidFill>
              <a:effectLst/>
              <a:uLnTx/>
              <a:uFillTx/>
              <a:latin typeface="Calibri"/>
              <a:ea typeface="+mn-ea"/>
              <a:cs typeface="Childos Arabic SemiBold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A0F8EC92-A7B2-85B4-D6A2-B30BE8D34706}"/>
              </a:ext>
            </a:extLst>
          </p:cNvPr>
          <p:cNvSpPr/>
          <p:nvPr/>
        </p:nvSpPr>
        <p:spPr>
          <a:xfrm>
            <a:off x="8151019" y="2543174"/>
            <a:ext cx="2985191" cy="1794547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احسبي قيمة العبارة العددية</a:t>
            </a:r>
          </a:p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– 4 × 2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72CF9081-821C-8B3B-6415-D590C15A471D}"/>
              </a:ext>
            </a:extLst>
          </p:cNvPr>
          <p:cNvSpPr/>
          <p:nvPr/>
        </p:nvSpPr>
        <p:spPr>
          <a:xfrm>
            <a:off x="8295676" y="2681992"/>
            <a:ext cx="2721143" cy="1516910"/>
          </a:xfrm>
          <a:prstGeom prst="ellipse">
            <a:avLst/>
          </a:prstGeom>
          <a:solidFill>
            <a:schemeClr val="accent5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 w="0"/>
                <a:solidFill>
                  <a:srgbClr val="F16B1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شكل بيضاوي 5">
                <a:extLst>
                  <a:ext uri="{FF2B5EF4-FFF2-40B4-BE49-F238E27FC236}">
                    <a16:creationId xmlns:a16="http://schemas.microsoft.com/office/drawing/2014/main" id="{5FBCB422-4A78-F150-FF60-DAB540E8C177}"/>
                  </a:ext>
                </a:extLst>
              </p:cNvPr>
              <p:cNvSpPr/>
              <p:nvPr/>
            </p:nvSpPr>
            <p:spPr>
              <a:xfrm>
                <a:off x="4560989" y="3000375"/>
                <a:ext cx="3097111" cy="1844049"/>
              </a:xfrm>
              <a:prstGeom prst="ellipse">
                <a:avLst/>
              </a:prstGeom>
              <a:solidFill>
                <a:srgbClr val="ADDCF4"/>
              </a:solidFill>
              <a:ln>
                <a:solidFill>
                  <a:srgbClr val="F16B16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lIns="91427" tIns="45713" rIns="91427" bIns="45713" rtlCol="1" anchor="ctr"/>
              <a:lstStyle/>
              <a:p>
                <a:pPr marL="0" marR="0" lvl="0" indent="0" algn="ctr" defTabSz="6857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احسبي قيمة</a:t>
                </a:r>
              </a:p>
              <a:p>
                <a:pPr marL="0" marR="0" lvl="0" indent="0" algn="ctr" defTabSz="6857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68573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ar-SA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kumimoji="0" lang="ku-Arab-IQ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٣</m:t>
                          </m:r>
                        </m:e>
                        <m:sub>
                          <m:r>
                            <a:rPr kumimoji="0" lang="ku-Arab-IQ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٣</m:t>
                          </m:r>
                        </m:sub>
                      </m:sSub>
                    </m:oMath>
                  </m:oMathPara>
                </a14:m>
                <a:endPara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شكل بيضاوي 5">
                <a:extLst>
                  <a:ext uri="{FF2B5EF4-FFF2-40B4-BE49-F238E27FC236}">
                    <a16:creationId xmlns:a16="http://schemas.microsoft.com/office/drawing/2014/main" id="{5FBCB422-4A78-F150-FF60-DAB540E8C1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989" y="3000375"/>
                <a:ext cx="3097111" cy="1844049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16B16"/>
                </a:solidFill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38D0DDF6-7E50-DA98-2284-8C475CF29152}"/>
              </a:ext>
            </a:extLst>
          </p:cNvPr>
          <p:cNvSpPr/>
          <p:nvPr/>
        </p:nvSpPr>
        <p:spPr>
          <a:xfrm>
            <a:off x="4719459" y="3125377"/>
            <a:ext cx="2780169" cy="1574800"/>
          </a:xfrm>
          <a:prstGeom prst="ellipse">
            <a:avLst/>
          </a:prstGeom>
          <a:solidFill>
            <a:schemeClr val="accent5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 w="0"/>
                <a:solidFill>
                  <a:srgbClr val="F16B1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CEB2CC5B-E579-E72C-525B-22BC7BA127CB}"/>
              </a:ext>
            </a:extLst>
          </p:cNvPr>
          <p:cNvSpPr txBox="1"/>
          <p:nvPr/>
        </p:nvSpPr>
        <p:spPr>
          <a:xfrm>
            <a:off x="2846614" y="540473"/>
            <a:ext cx="2521012" cy="51232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البطاقات المرقمة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AA072196-53DA-BCCB-4A93-DDA3DA3155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1600" y="4898121"/>
            <a:ext cx="575619" cy="593978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B0C44174-E700-6F28-F9A2-9FAE9D12F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375947" y="2895600"/>
            <a:ext cx="465244" cy="8021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C4A902-3E16-4782-B98C-743A9BD952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379200" y="1455844"/>
            <a:ext cx="465244" cy="80214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3CC2B4F-C789-C376-4EF2-48FB4EC50D9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58801" y="279400"/>
            <a:ext cx="1318679" cy="109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81FB6-173C-372A-0E27-605A2EB6AD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537200" y="5261345"/>
            <a:ext cx="2194526" cy="1292775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D02C5E86-E884-4A1E-08C9-0EE30BAD7D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661727" y="4851400"/>
            <a:ext cx="797119" cy="907693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66EFD01-3B92-8C73-7AB2-76671C679AAA}"/>
              </a:ext>
            </a:extLst>
          </p:cNvPr>
          <p:cNvSpPr/>
          <p:nvPr/>
        </p:nvSpPr>
        <p:spPr>
          <a:xfrm>
            <a:off x="738780" y="1833694"/>
            <a:ext cx="3025943" cy="1828800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احسبي قيمة </a:t>
            </a:r>
          </a:p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4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 + 7</a:t>
            </a:r>
          </a:p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إذا كانت س = 4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5006F836-2AA3-6C71-7533-F00AC0759181}"/>
              </a:ext>
            </a:extLst>
          </p:cNvPr>
          <p:cNvSpPr/>
          <p:nvPr/>
        </p:nvSpPr>
        <p:spPr>
          <a:xfrm>
            <a:off x="861666" y="1936376"/>
            <a:ext cx="2780169" cy="1647148"/>
          </a:xfrm>
          <a:prstGeom prst="ellipse">
            <a:avLst/>
          </a:prstGeom>
          <a:solidFill>
            <a:schemeClr val="accent5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 w="0"/>
                <a:solidFill>
                  <a:srgbClr val="F16B1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3229FAB-2EA5-8E7C-440D-F9203B115A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0" y="5387712"/>
            <a:ext cx="1454765" cy="13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3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5400000">
            <a:off x="2663945" y="-3954490"/>
            <a:ext cx="6864113" cy="1441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308" flipH="1">
            <a:off x="7199555" y="-509332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0314" flipH="1">
            <a:off x="3181517" y="-1075884"/>
            <a:ext cx="6217748" cy="166183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74954" y="4201383"/>
            <a:ext cx="5542146" cy="335487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-1587008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840405">
              <a:off x="4516973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4820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043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6716125" flipH="1">
              <a:off x="-1784883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5299670" flipH="1">
              <a:off x="1622235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412439" flipH="1">
            <a:off x="11137126" y="1145481"/>
            <a:ext cx="738148" cy="3314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2902911" y="5287121"/>
            <a:ext cx="467239" cy="4621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8737600" y="173183"/>
            <a:ext cx="211245" cy="3642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0592515" y="232914"/>
            <a:ext cx="524819" cy="5415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64835" y="1911178"/>
            <a:ext cx="10249709" cy="5322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7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الجبر والدوالٌّ</a:t>
            </a:r>
          </a:p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7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/>
              <a:ea typeface="+mn-ea"/>
              <a:cs typeface="Akhbar MT" pitchFamily="2" charset="-78"/>
            </a:endParaRPr>
          </a:p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7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المعادلات</a:t>
            </a:r>
          </a:p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يوم الاثنين</a:t>
            </a:r>
          </a:p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19 / 2 / 1445 هـ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/>
              <a:ea typeface="+mn-ea"/>
              <a:cs typeface="Akhbar MT" pitchFamily="2" charset="-78"/>
            </a:endParaRPr>
          </a:p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7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/>
              <a:ea typeface="+mn-ea"/>
              <a:cs typeface="Akhbar MT" pitchFamily="2" charset="-78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52FA9E8-E533-CE06-846D-808C4B4EF57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46871" y="265213"/>
            <a:ext cx="1318679" cy="109709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1A50948-2B18-5D0E-D2D4-6312375A2FB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235" y="4633402"/>
            <a:ext cx="1454765" cy="13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25" t="30171"/>
          <a:stretch>
            <a:fillRect/>
          </a:stretch>
        </p:blipFill>
        <p:spPr>
          <a:xfrm rot="5400000">
            <a:off x="2511193" y="-1964125"/>
            <a:ext cx="8160290" cy="112889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218793">
            <a:off x="7918378" y="2665611"/>
            <a:ext cx="3820205" cy="2268241"/>
            <a:chOff x="0" y="0"/>
            <a:chExt cx="4510908" cy="49799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7" y="4967211"/>
                    <a:pt x="3165048" y="4965941"/>
                  </a:cubicBezTo>
                  <a:cubicBezTo>
                    <a:pt x="3126628" y="4965941"/>
                    <a:pt x="3091700" y="4967211"/>
                    <a:pt x="3053280" y="4967211"/>
                  </a:cubicBezTo>
                  <a:cubicBezTo>
                    <a:pt x="2955482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09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7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8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2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5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4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1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2" y="22860"/>
                  </a:cubicBezTo>
                  <a:cubicBezTo>
                    <a:pt x="3133613" y="22860"/>
                    <a:pt x="3021845" y="22860"/>
                    <a:pt x="2913570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91627" y="2823009"/>
            <a:ext cx="4017716" cy="2050122"/>
            <a:chOff x="0" y="0"/>
            <a:chExt cx="4510908" cy="51176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7" y="5104978"/>
                    <a:pt x="3165048" y="5103708"/>
                  </a:cubicBezTo>
                  <a:cubicBezTo>
                    <a:pt x="3126628" y="5103708"/>
                    <a:pt x="3091700" y="5104978"/>
                    <a:pt x="3053280" y="5104978"/>
                  </a:cubicBezTo>
                  <a:cubicBezTo>
                    <a:pt x="2955482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09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7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8"/>
                    <a:pt x="11430" y="4850250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2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5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1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2" y="22860"/>
                  </a:cubicBezTo>
                  <a:cubicBezTo>
                    <a:pt x="3133613" y="22860"/>
                    <a:pt x="3021845" y="22860"/>
                    <a:pt x="2913570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8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749440" y="3306035"/>
            <a:ext cx="3744536" cy="1567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TS Qamus Bold"/>
              </a:rPr>
              <a:t>فكرة الدرس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S Qamus Bold"/>
            </a:endParaRPr>
          </a:p>
          <a:p>
            <a:pPr marL="0" marR="0" lvl="0" indent="0" algn="ctr" defTabSz="60963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TS Qamus Bold"/>
            </a:endParaRPr>
          </a:p>
          <a:p>
            <a:pPr marL="0" marR="0" lvl="0" indent="0" algn="ctr" defTabSz="60963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TS Qamus Bold"/>
            </a:endParaRPr>
          </a:p>
          <a:p>
            <a:pPr marL="0" marR="0" lvl="0" indent="0" algn="ctr" defTabSz="60963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TS Qamus Bold"/>
            </a:endParaRPr>
          </a:p>
          <a:p>
            <a:pPr marL="0" marR="0" lvl="0" indent="0" algn="ctr" defTabSz="60963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TS Qamus Bold"/>
            </a:endParaRPr>
          </a:p>
          <a:p>
            <a:pPr marL="0" marR="0" lvl="0" indent="0" algn="ctr" defTabSz="60963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TS Qamus Bold"/>
              </a:rPr>
              <a:t> </a:t>
            </a: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TS Qamus Bold"/>
              </a:rPr>
              <a:t>أكتب معادلات وأحلها</a:t>
            </a:r>
          </a:p>
          <a:p>
            <a:pPr marL="0" marR="0" lvl="0" indent="0" algn="ctr" defTabSz="60963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marL="0" marR="0" lvl="0" indent="0" algn="ctr" defTabSz="60963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32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cs typeface="TS Qamus Bold"/>
            </a:endParaRPr>
          </a:p>
          <a:p>
            <a:pPr marL="0" marR="0" lvl="0" indent="0" algn="ctr" defTabSz="609630" rtl="0" eaLnBrk="1" fontAlgn="auto" latinLnBrk="0" hangingPunct="1">
              <a:lnSpc>
                <a:spcPts val="130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cs typeface="TS Qamus Bold"/>
              </a:rPr>
              <a:t> ذهنيًّا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n-ea"/>
              <a:cs typeface="TS Qamus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657" r="31826" b="76553"/>
          <a:stretch>
            <a:fillRect/>
          </a:stretch>
        </p:blipFill>
        <p:spPr>
          <a:xfrm rot="1994143" flipH="1">
            <a:off x="7953186" y="2401690"/>
            <a:ext cx="908932" cy="6704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954" y="2151651"/>
            <a:ext cx="2102923" cy="2394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3029" flipH="1">
            <a:off x="1359705" y="4621264"/>
            <a:ext cx="388368" cy="6696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51839" flipH="1">
            <a:off x="897500" y="4478731"/>
            <a:ext cx="220601" cy="447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955" b="6157"/>
          <a:stretch>
            <a:fillRect/>
          </a:stretch>
        </p:blipFill>
        <p:spPr>
          <a:xfrm rot="-7112397" flipH="1">
            <a:off x="10100184" y="5259340"/>
            <a:ext cx="2216477" cy="11335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955" b="6157"/>
          <a:stretch>
            <a:fillRect/>
          </a:stretch>
        </p:blipFill>
        <p:spPr>
          <a:xfrm rot="-1152938" flipH="1">
            <a:off x="-266295" y="355471"/>
            <a:ext cx="3116331" cy="1593701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7038A4D-4AEF-F484-659B-999D6259290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697476" y="-112964"/>
            <a:ext cx="1318679" cy="1097094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B020C22C-20DC-24BF-8089-B3D31F7EB9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872100" y="2443249"/>
            <a:ext cx="593801" cy="587324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75EC16D0-8639-EE05-3D5B-DFE104071E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958862" y="2498995"/>
            <a:ext cx="593801" cy="58732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5317FA97-F59C-BF20-ABA3-2EECACB170CA}"/>
              </a:ext>
            </a:extLst>
          </p:cNvPr>
          <p:cNvSpPr/>
          <p:nvPr/>
        </p:nvSpPr>
        <p:spPr>
          <a:xfrm>
            <a:off x="8131689" y="932170"/>
            <a:ext cx="3442535" cy="872790"/>
          </a:xfrm>
          <a:prstGeom prst="rect">
            <a:avLst/>
          </a:prstGeom>
          <a:solidFill>
            <a:srgbClr val="FAEA84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707C9FA8-EB9A-DAF3-A91F-4F52ACF630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10665CD2-F1A6-20AB-2220-9549D87D80F5}"/>
              </a:ext>
            </a:extLst>
          </p:cNvPr>
          <p:cNvSpPr/>
          <p:nvPr/>
        </p:nvSpPr>
        <p:spPr>
          <a:xfrm>
            <a:off x="2149116" y="932170"/>
            <a:ext cx="5113342" cy="6103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المعادلة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الحل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المعادلة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تحديد المتغير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  <p:bldP spid="1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8B0E89-3942-DBE3-732D-B9B739BF8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46" t="37689" r="54267" b="41543"/>
          <a:stretch/>
        </p:blipFill>
        <p:spPr>
          <a:xfrm>
            <a:off x="5788742" y="2098314"/>
            <a:ext cx="5773605" cy="2979012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211650">
            <a:off x="7367633" y="215895"/>
            <a:ext cx="4680767" cy="21831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D2D9872-8735-44C2-B959-CCD8F091E3EA}"/>
              </a:ext>
            </a:extLst>
          </p:cNvPr>
          <p:cNvSpPr/>
          <p:nvPr/>
        </p:nvSpPr>
        <p:spPr>
          <a:xfrm>
            <a:off x="6197600" y="3549424"/>
            <a:ext cx="997242" cy="387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DD4D550-7661-4438-D148-331474BA792C}"/>
              </a:ext>
            </a:extLst>
          </p:cNvPr>
          <p:cNvSpPr/>
          <p:nvPr/>
        </p:nvSpPr>
        <p:spPr>
          <a:xfrm>
            <a:off x="5892800" y="3530600"/>
            <a:ext cx="457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4B9D709-EBBF-6C97-EE8F-82392314E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4" t="58457" r="54780" b="29988"/>
          <a:stretch/>
        </p:blipFill>
        <p:spPr>
          <a:xfrm>
            <a:off x="1544399" y="5171840"/>
            <a:ext cx="9873570" cy="144203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CBF3A19-0D52-590B-663B-3BBACF3B22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034" b="25155"/>
          <a:stretch/>
        </p:blipFill>
        <p:spPr>
          <a:xfrm>
            <a:off x="533292" y="826651"/>
            <a:ext cx="5359508" cy="480115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D3C90A4-CC68-F41D-CFC9-A40EC281F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225720" y="187048"/>
            <a:ext cx="1318679" cy="1097094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7FA2779-E392-D347-5685-E27A12C2386F}"/>
              </a:ext>
            </a:extLst>
          </p:cNvPr>
          <p:cNvSpPr/>
          <p:nvPr/>
        </p:nvSpPr>
        <p:spPr>
          <a:xfrm>
            <a:off x="5788742" y="2098314"/>
            <a:ext cx="692442" cy="220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9514"/>
          <a:stretch>
            <a:fillRect/>
          </a:stretch>
        </p:blipFill>
        <p:spPr>
          <a:xfrm rot="17925789">
            <a:off x="-310312" y="4892510"/>
            <a:ext cx="1933177" cy="2629377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6110018A-1C64-BCE5-E5DB-093EB8989EC6}"/>
              </a:ext>
            </a:extLst>
          </p:cNvPr>
          <p:cNvSpPr/>
          <p:nvPr/>
        </p:nvSpPr>
        <p:spPr>
          <a:xfrm>
            <a:off x="6197600" y="3796227"/>
            <a:ext cx="692442" cy="471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8AB75C1-6596-9BA4-8CCD-BBB4D383D5FB}"/>
              </a:ext>
            </a:extLst>
          </p:cNvPr>
          <p:cNvSpPr/>
          <p:nvPr/>
        </p:nvSpPr>
        <p:spPr>
          <a:xfrm>
            <a:off x="2334982" y="1786253"/>
            <a:ext cx="878064" cy="329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A74E72B6-AA42-129E-D6BD-1F733F1CE9E7}"/>
              </a:ext>
            </a:extLst>
          </p:cNvPr>
          <p:cNvSpPr/>
          <p:nvPr/>
        </p:nvSpPr>
        <p:spPr>
          <a:xfrm>
            <a:off x="2334982" y="2098313"/>
            <a:ext cx="878064" cy="3733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68237553-7715-BF63-9C40-75A1C988E3FA}"/>
              </a:ext>
            </a:extLst>
          </p:cNvPr>
          <p:cNvSpPr/>
          <p:nvPr/>
        </p:nvSpPr>
        <p:spPr>
          <a:xfrm>
            <a:off x="2334982" y="2501862"/>
            <a:ext cx="878064" cy="329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FF985E4-A04C-96A6-2FA2-DD95988C6C43}"/>
              </a:ext>
            </a:extLst>
          </p:cNvPr>
          <p:cNvSpPr/>
          <p:nvPr/>
        </p:nvSpPr>
        <p:spPr>
          <a:xfrm>
            <a:off x="2337830" y="2882981"/>
            <a:ext cx="878064" cy="329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45C44723-C221-F4FC-A07A-5D268ECC8FD1}"/>
              </a:ext>
            </a:extLst>
          </p:cNvPr>
          <p:cNvSpPr/>
          <p:nvPr/>
        </p:nvSpPr>
        <p:spPr>
          <a:xfrm>
            <a:off x="2334982" y="3236506"/>
            <a:ext cx="878064" cy="329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9</a:t>
            </a:r>
          </a:p>
        </p:txBody>
      </p:sp>
      <p:pic>
        <p:nvPicPr>
          <p:cNvPr id="33" name="Picture 17">
            <a:extLst>
              <a:ext uri="{FF2B5EF4-FFF2-40B4-BE49-F238E27FC236}">
                <a16:creationId xmlns:a16="http://schemas.microsoft.com/office/drawing/2014/main" id="{07C896D4-43BE-ED1C-8F6F-2982DC8A27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11650">
            <a:off x="7345585" y="64592"/>
            <a:ext cx="4813041" cy="218310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ABDA97CD-98B5-EFD6-0B92-908362A94041}"/>
              </a:ext>
            </a:extLst>
          </p:cNvPr>
          <p:cNvSpPr/>
          <p:nvPr/>
        </p:nvSpPr>
        <p:spPr>
          <a:xfrm>
            <a:off x="2334982" y="3572861"/>
            <a:ext cx="878064" cy="3296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38151DE4-6129-0489-A086-690FE7E74F8A}"/>
              </a:ext>
            </a:extLst>
          </p:cNvPr>
          <p:cNvSpPr/>
          <p:nvPr/>
        </p:nvSpPr>
        <p:spPr>
          <a:xfrm>
            <a:off x="6096000" y="4622694"/>
            <a:ext cx="2844800" cy="520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6496506B-A018-F4D9-A8CA-D9051F5CC46D}"/>
              </a:ext>
            </a:extLst>
          </p:cNvPr>
          <p:cNvSpPr/>
          <p:nvPr/>
        </p:nvSpPr>
        <p:spPr>
          <a:xfrm>
            <a:off x="4045242" y="6045697"/>
            <a:ext cx="2844800" cy="520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dirty="0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511B3AF8-A27B-ED3E-6C66-FA7349EBD06B}"/>
              </a:ext>
            </a:extLst>
          </p:cNvPr>
          <p:cNvSpPr/>
          <p:nvPr/>
        </p:nvSpPr>
        <p:spPr>
          <a:xfrm>
            <a:off x="8491407" y="505960"/>
            <a:ext cx="2210043" cy="776181"/>
          </a:xfrm>
          <a:custGeom>
            <a:avLst/>
            <a:gdLst>
              <a:gd name="connsiteX0" fmla="*/ 0 w 2210043"/>
              <a:gd name="connsiteY0" fmla="*/ 129366 h 776181"/>
              <a:gd name="connsiteX1" fmla="*/ 129366 w 2210043"/>
              <a:gd name="connsiteY1" fmla="*/ 0 h 776181"/>
              <a:gd name="connsiteX2" fmla="*/ 2080677 w 2210043"/>
              <a:gd name="connsiteY2" fmla="*/ 0 h 776181"/>
              <a:gd name="connsiteX3" fmla="*/ 2210043 w 2210043"/>
              <a:gd name="connsiteY3" fmla="*/ 129366 h 776181"/>
              <a:gd name="connsiteX4" fmla="*/ 2210043 w 2210043"/>
              <a:gd name="connsiteY4" fmla="*/ 646815 h 776181"/>
              <a:gd name="connsiteX5" fmla="*/ 2080677 w 2210043"/>
              <a:gd name="connsiteY5" fmla="*/ 776181 h 776181"/>
              <a:gd name="connsiteX6" fmla="*/ 129366 w 2210043"/>
              <a:gd name="connsiteY6" fmla="*/ 776181 h 776181"/>
              <a:gd name="connsiteX7" fmla="*/ 0 w 2210043"/>
              <a:gd name="connsiteY7" fmla="*/ 646815 h 776181"/>
              <a:gd name="connsiteX8" fmla="*/ 0 w 2210043"/>
              <a:gd name="connsiteY8" fmla="*/ 129366 h 77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0043" h="776181" extrusionOk="0">
                <a:moveTo>
                  <a:pt x="0" y="129366"/>
                </a:moveTo>
                <a:cubicBezTo>
                  <a:pt x="10619" y="57424"/>
                  <a:pt x="49347" y="6997"/>
                  <a:pt x="129366" y="0"/>
                </a:cubicBezTo>
                <a:cubicBezTo>
                  <a:pt x="768504" y="114653"/>
                  <a:pt x="1165136" y="95341"/>
                  <a:pt x="2080677" y="0"/>
                </a:cubicBezTo>
                <a:cubicBezTo>
                  <a:pt x="2155154" y="1370"/>
                  <a:pt x="2206754" y="57219"/>
                  <a:pt x="2210043" y="129366"/>
                </a:cubicBezTo>
                <a:cubicBezTo>
                  <a:pt x="2248568" y="232536"/>
                  <a:pt x="2243284" y="558277"/>
                  <a:pt x="2210043" y="646815"/>
                </a:cubicBezTo>
                <a:cubicBezTo>
                  <a:pt x="2203978" y="712916"/>
                  <a:pt x="2149240" y="788099"/>
                  <a:pt x="2080677" y="776181"/>
                </a:cubicBezTo>
                <a:cubicBezTo>
                  <a:pt x="1705562" y="793703"/>
                  <a:pt x="385832" y="933354"/>
                  <a:pt x="129366" y="776181"/>
                </a:cubicBezTo>
                <a:cubicBezTo>
                  <a:pt x="61690" y="786536"/>
                  <a:pt x="-11" y="728677"/>
                  <a:pt x="0" y="646815"/>
                </a:cubicBezTo>
                <a:cubicBezTo>
                  <a:pt x="-8444" y="421042"/>
                  <a:pt x="29219" y="216202"/>
                  <a:pt x="0" y="129366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استعد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7C536B48-FD2C-1735-B3F1-3A8AA6286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7" y="5479153"/>
            <a:ext cx="1454765" cy="1307437"/>
          </a:xfrm>
          <a:prstGeom prst="rect">
            <a:avLst/>
          </a:prstGeom>
        </p:spPr>
      </p:pic>
      <p:pic>
        <p:nvPicPr>
          <p:cNvPr id="34" name="Picture 22">
            <a:extLst>
              <a:ext uri="{FF2B5EF4-FFF2-40B4-BE49-F238E27FC236}">
                <a16:creationId xmlns:a16="http://schemas.microsoft.com/office/drawing/2014/main" id="{BF6F8467-9FF6-ED58-CC72-FE79B2BF9E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630401" y="550727"/>
            <a:ext cx="751747" cy="743547"/>
          </a:xfrm>
          <a:prstGeom prst="rect">
            <a:avLst/>
          </a:prstGeom>
        </p:spPr>
      </p:pic>
      <p:pic>
        <p:nvPicPr>
          <p:cNvPr id="35" name="Picture 22">
            <a:extLst>
              <a:ext uri="{FF2B5EF4-FFF2-40B4-BE49-F238E27FC236}">
                <a16:creationId xmlns:a16="http://schemas.microsoft.com/office/drawing/2014/main" id="{F1FDAB0B-82DB-9A02-0109-72BBC097F6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0810709" y="935738"/>
            <a:ext cx="751746" cy="7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1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2" grpId="0"/>
      <p:bldP spid="25" grpId="0"/>
      <p:bldP spid="27" grpId="0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-4794528">
            <a:off x="-457256" y="4319243"/>
            <a:ext cx="186855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11650">
            <a:off x="6616987" y="-560371"/>
            <a:ext cx="8784469" cy="3137887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6AF4FEBD-FD10-2034-A163-A9DFA20CF77F}"/>
              </a:ext>
            </a:extLst>
          </p:cNvPr>
          <p:cNvSpPr txBox="1">
            <a:spLocks/>
          </p:cNvSpPr>
          <p:nvPr/>
        </p:nvSpPr>
        <p:spPr>
          <a:xfrm>
            <a:off x="7355509" y="200967"/>
            <a:ext cx="4032685" cy="710799"/>
          </a:xfrm>
          <a:prstGeom prst="rect">
            <a:avLst/>
          </a:prstGeom>
          <a:solidFill>
            <a:srgbClr val="FAEA84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bg2">
                    <a:lumMod val="10000"/>
                  </a:schemeClr>
                </a:solidFill>
              </a:rPr>
              <a:t>          عصف ذهني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F40821CD-3C1A-C154-7DF5-FFE36EB5783F}"/>
              </a:ext>
            </a:extLst>
          </p:cNvPr>
          <p:cNvSpPr/>
          <p:nvPr/>
        </p:nvSpPr>
        <p:spPr>
          <a:xfrm>
            <a:off x="7479993" y="2880198"/>
            <a:ext cx="3614355" cy="2635321"/>
          </a:xfrm>
          <a:prstGeom prst="rect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 + 5</a:t>
            </a:r>
          </a:p>
          <a:p>
            <a:pPr algn="ctr"/>
            <a:endParaRPr lang="ar-SA" sz="7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F4656553-0DA3-2972-775F-403DF6E8A6E2}"/>
              </a:ext>
            </a:extLst>
          </p:cNvPr>
          <p:cNvSpPr/>
          <p:nvPr/>
        </p:nvSpPr>
        <p:spPr>
          <a:xfrm>
            <a:off x="1880424" y="2847497"/>
            <a:ext cx="3885063" cy="2635321"/>
          </a:xfrm>
          <a:prstGeom prst="rect">
            <a:avLst/>
          </a:prstGeom>
          <a:solidFill>
            <a:srgbClr val="ADDCF4"/>
          </a:solidFill>
          <a:ln>
            <a:solidFill>
              <a:srgbClr val="22B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7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 + 5 = 8</a:t>
            </a:r>
          </a:p>
          <a:p>
            <a:pPr algn="ctr"/>
            <a:endParaRPr lang="ar-SA" sz="7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4FFD156-A0D4-AB0E-D030-63309356FAEC}"/>
              </a:ext>
            </a:extLst>
          </p:cNvPr>
          <p:cNvSpPr/>
          <p:nvPr/>
        </p:nvSpPr>
        <p:spPr>
          <a:xfrm>
            <a:off x="10425671" y="2228475"/>
            <a:ext cx="1104472" cy="1147900"/>
          </a:xfrm>
          <a:prstGeom prst="ellipse">
            <a:avLst/>
          </a:prstGeom>
          <a:solidFill>
            <a:srgbClr val="F16B16"/>
          </a:solidFill>
          <a:ln>
            <a:solidFill>
              <a:srgbClr val="F16B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A3262F17-AEA6-13AA-42C9-417BEAD6A086}"/>
              </a:ext>
            </a:extLst>
          </p:cNvPr>
          <p:cNvSpPr/>
          <p:nvPr/>
        </p:nvSpPr>
        <p:spPr>
          <a:xfrm>
            <a:off x="4986777" y="2009788"/>
            <a:ext cx="1180186" cy="1230654"/>
          </a:xfrm>
          <a:prstGeom prst="ellipse">
            <a:avLst/>
          </a:prstGeom>
          <a:solidFill>
            <a:srgbClr val="22BF7F"/>
          </a:solidFill>
          <a:ln>
            <a:solidFill>
              <a:srgbClr val="22B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9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A0D0D47-42D6-7E7D-846A-18B0B70B4333}"/>
              </a:ext>
            </a:extLst>
          </p:cNvPr>
          <p:cNvSpPr/>
          <p:nvPr/>
        </p:nvSpPr>
        <p:spPr>
          <a:xfrm>
            <a:off x="8099996" y="4532977"/>
            <a:ext cx="2634189" cy="683229"/>
          </a:xfrm>
          <a:prstGeom prst="roundRect">
            <a:avLst/>
          </a:prstGeom>
          <a:solidFill>
            <a:srgbClr val="FAEA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عبارة جبرية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0702AA3-CAD9-0105-21F5-5B8F2B1CF69B}"/>
              </a:ext>
            </a:extLst>
          </p:cNvPr>
          <p:cNvSpPr/>
          <p:nvPr/>
        </p:nvSpPr>
        <p:spPr>
          <a:xfrm>
            <a:off x="3481395" y="4543002"/>
            <a:ext cx="2208943" cy="683229"/>
          </a:xfrm>
          <a:prstGeom prst="roundRect">
            <a:avLst/>
          </a:prstGeom>
          <a:solidFill>
            <a:srgbClr val="FAEA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معادلة</a:t>
            </a:r>
          </a:p>
        </p:txBody>
      </p:sp>
      <p:pic>
        <p:nvPicPr>
          <p:cNvPr id="9" name="رسم 8" descr="فص المخ الأيسر خطوط عريضة">
            <a:extLst>
              <a:ext uri="{FF2B5EF4-FFF2-40B4-BE49-F238E27FC236}">
                <a16:creationId xmlns:a16="http://schemas.microsoft.com/office/drawing/2014/main" id="{B8709137-4BC8-AFE0-87FF-6850AF11E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96416" y="222923"/>
            <a:ext cx="734603" cy="734603"/>
          </a:xfrm>
          <a:prstGeom prst="rect">
            <a:avLst/>
          </a:prstGeom>
        </p:spPr>
      </p:pic>
      <p:pic>
        <p:nvPicPr>
          <p:cNvPr id="10" name="رسم 9" descr="ميزان العدالة مع تعبئة خالصة">
            <a:extLst>
              <a:ext uri="{FF2B5EF4-FFF2-40B4-BE49-F238E27FC236}">
                <a16:creationId xmlns:a16="http://schemas.microsoft.com/office/drawing/2014/main" id="{37688424-F83C-7E43-0E8E-DF0D666AC0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99641" y="4220230"/>
            <a:ext cx="1146930" cy="1106280"/>
          </a:xfrm>
          <a:prstGeom prst="rect">
            <a:avLst/>
          </a:prstGeom>
        </p:spPr>
      </p:pic>
      <p:pic>
        <p:nvPicPr>
          <p:cNvPr id="11" name="رسم 10" descr="عقل في رأس مع تعبئة خالصة">
            <a:extLst>
              <a:ext uri="{FF2B5EF4-FFF2-40B4-BE49-F238E27FC236}">
                <a16:creationId xmlns:a16="http://schemas.microsoft.com/office/drawing/2014/main" id="{DCB8DD65-F412-9A5B-ED39-73198D4E5F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91569" y="222923"/>
            <a:ext cx="666886" cy="666886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144BBA39-F028-5B44-E530-E9DDC5E601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02516" y="71410"/>
            <a:ext cx="1318679" cy="109709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B2A7697-C373-8579-412B-50CACA0FE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7" y="5479153"/>
            <a:ext cx="1454765" cy="1307437"/>
          </a:xfrm>
          <a:prstGeom prst="rect">
            <a:avLst/>
          </a:prstGeom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1E292443-4A9A-A1DE-A31C-D149B1785125}"/>
              </a:ext>
            </a:extLst>
          </p:cNvPr>
          <p:cNvSpPr/>
          <p:nvPr/>
        </p:nvSpPr>
        <p:spPr>
          <a:xfrm>
            <a:off x="2189046" y="766911"/>
            <a:ext cx="3480598" cy="764579"/>
          </a:xfrm>
          <a:custGeom>
            <a:avLst/>
            <a:gdLst>
              <a:gd name="connsiteX0" fmla="*/ 0 w 3480598"/>
              <a:gd name="connsiteY0" fmla="*/ 127432 h 764579"/>
              <a:gd name="connsiteX1" fmla="*/ 127432 w 3480598"/>
              <a:gd name="connsiteY1" fmla="*/ 0 h 764579"/>
              <a:gd name="connsiteX2" fmla="*/ 2030349 w 3480598"/>
              <a:gd name="connsiteY2" fmla="*/ 0 h 764579"/>
              <a:gd name="connsiteX3" fmla="*/ 2030349 w 3480598"/>
              <a:gd name="connsiteY3" fmla="*/ 0 h 764579"/>
              <a:gd name="connsiteX4" fmla="*/ 2900498 w 3480598"/>
              <a:gd name="connsiteY4" fmla="*/ 0 h 764579"/>
              <a:gd name="connsiteX5" fmla="*/ 3353166 w 3480598"/>
              <a:gd name="connsiteY5" fmla="*/ 0 h 764579"/>
              <a:gd name="connsiteX6" fmla="*/ 3480598 w 3480598"/>
              <a:gd name="connsiteY6" fmla="*/ 127432 h 764579"/>
              <a:gd name="connsiteX7" fmla="*/ 3480598 w 3480598"/>
              <a:gd name="connsiteY7" fmla="*/ 446004 h 764579"/>
              <a:gd name="connsiteX8" fmla="*/ 3480598 w 3480598"/>
              <a:gd name="connsiteY8" fmla="*/ 446004 h 764579"/>
              <a:gd name="connsiteX9" fmla="*/ 3480598 w 3480598"/>
              <a:gd name="connsiteY9" fmla="*/ 637149 h 764579"/>
              <a:gd name="connsiteX10" fmla="*/ 3480598 w 3480598"/>
              <a:gd name="connsiteY10" fmla="*/ 637147 h 764579"/>
              <a:gd name="connsiteX11" fmla="*/ 3353166 w 3480598"/>
              <a:gd name="connsiteY11" fmla="*/ 764579 h 764579"/>
              <a:gd name="connsiteX12" fmla="*/ 2900498 w 3480598"/>
              <a:gd name="connsiteY12" fmla="*/ 764579 h 764579"/>
              <a:gd name="connsiteX13" fmla="*/ 2426290 w 3480598"/>
              <a:gd name="connsiteY13" fmla="*/ 1110712 h 764579"/>
              <a:gd name="connsiteX14" fmla="*/ 2030349 w 3480598"/>
              <a:gd name="connsiteY14" fmla="*/ 764579 h 764579"/>
              <a:gd name="connsiteX15" fmla="*/ 127432 w 3480598"/>
              <a:gd name="connsiteY15" fmla="*/ 764579 h 764579"/>
              <a:gd name="connsiteX16" fmla="*/ 0 w 3480598"/>
              <a:gd name="connsiteY16" fmla="*/ 637147 h 764579"/>
              <a:gd name="connsiteX17" fmla="*/ 0 w 3480598"/>
              <a:gd name="connsiteY17" fmla="*/ 637149 h 764579"/>
              <a:gd name="connsiteX18" fmla="*/ 0 w 3480598"/>
              <a:gd name="connsiteY18" fmla="*/ 446004 h 764579"/>
              <a:gd name="connsiteX19" fmla="*/ 0 w 3480598"/>
              <a:gd name="connsiteY19" fmla="*/ 446004 h 764579"/>
              <a:gd name="connsiteX20" fmla="*/ 0 w 3480598"/>
              <a:gd name="connsiteY20" fmla="*/ 127432 h 764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80598" h="764579" fill="none" extrusionOk="0">
                <a:moveTo>
                  <a:pt x="0" y="127432"/>
                </a:moveTo>
                <a:cubicBezTo>
                  <a:pt x="6336" y="50966"/>
                  <a:pt x="67496" y="-832"/>
                  <a:pt x="127432" y="0"/>
                </a:cubicBezTo>
                <a:cubicBezTo>
                  <a:pt x="699831" y="96984"/>
                  <a:pt x="1115721" y="-59984"/>
                  <a:pt x="2030349" y="0"/>
                </a:cubicBezTo>
                <a:lnTo>
                  <a:pt x="2030349" y="0"/>
                </a:lnTo>
                <a:cubicBezTo>
                  <a:pt x="2393054" y="9003"/>
                  <a:pt x="2473914" y="51353"/>
                  <a:pt x="2900498" y="0"/>
                </a:cubicBezTo>
                <a:cubicBezTo>
                  <a:pt x="3080285" y="-30026"/>
                  <a:pt x="3159956" y="38517"/>
                  <a:pt x="3353166" y="0"/>
                </a:cubicBezTo>
                <a:cubicBezTo>
                  <a:pt x="3412003" y="-2626"/>
                  <a:pt x="3472664" y="55694"/>
                  <a:pt x="3480598" y="127432"/>
                </a:cubicBezTo>
                <a:cubicBezTo>
                  <a:pt x="3499991" y="184996"/>
                  <a:pt x="3498288" y="332807"/>
                  <a:pt x="3480598" y="446004"/>
                </a:cubicBezTo>
                <a:lnTo>
                  <a:pt x="3480598" y="446004"/>
                </a:lnTo>
                <a:cubicBezTo>
                  <a:pt x="3493475" y="507112"/>
                  <a:pt x="3476466" y="564026"/>
                  <a:pt x="3480598" y="637149"/>
                </a:cubicBezTo>
                <a:lnTo>
                  <a:pt x="3480598" y="637147"/>
                </a:lnTo>
                <a:cubicBezTo>
                  <a:pt x="3478837" y="708579"/>
                  <a:pt x="3432646" y="765269"/>
                  <a:pt x="3353166" y="764579"/>
                </a:cubicBezTo>
                <a:cubicBezTo>
                  <a:pt x="3265605" y="768091"/>
                  <a:pt x="3032563" y="731877"/>
                  <a:pt x="2900498" y="764579"/>
                </a:cubicBezTo>
                <a:cubicBezTo>
                  <a:pt x="2828621" y="779962"/>
                  <a:pt x="2587909" y="984353"/>
                  <a:pt x="2426290" y="1110712"/>
                </a:cubicBezTo>
                <a:cubicBezTo>
                  <a:pt x="2257705" y="968102"/>
                  <a:pt x="2233848" y="913142"/>
                  <a:pt x="2030349" y="764579"/>
                </a:cubicBezTo>
                <a:cubicBezTo>
                  <a:pt x="1187230" y="633589"/>
                  <a:pt x="828251" y="652315"/>
                  <a:pt x="127432" y="764579"/>
                </a:cubicBezTo>
                <a:cubicBezTo>
                  <a:pt x="54907" y="764973"/>
                  <a:pt x="-9887" y="705249"/>
                  <a:pt x="0" y="637147"/>
                </a:cubicBezTo>
                <a:lnTo>
                  <a:pt x="0" y="637149"/>
                </a:lnTo>
                <a:cubicBezTo>
                  <a:pt x="3061" y="565144"/>
                  <a:pt x="938" y="529342"/>
                  <a:pt x="0" y="446004"/>
                </a:cubicBezTo>
                <a:lnTo>
                  <a:pt x="0" y="446004"/>
                </a:lnTo>
                <a:cubicBezTo>
                  <a:pt x="-19681" y="390326"/>
                  <a:pt x="-28402" y="241130"/>
                  <a:pt x="0" y="127432"/>
                </a:cubicBezTo>
                <a:close/>
              </a:path>
              <a:path w="3480598" h="764579" stroke="0" extrusionOk="0">
                <a:moveTo>
                  <a:pt x="0" y="127432"/>
                </a:moveTo>
                <a:cubicBezTo>
                  <a:pt x="2851" y="63424"/>
                  <a:pt x="43941" y="4262"/>
                  <a:pt x="127432" y="0"/>
                </a:cubicBezTo>
                <a:cubicBezTo>
                  <a:pt x="610748" y="-62649"/>
                  <a:pt x="1177043" y="-85882"/>
                  <a:pt x="2030349" y="0"/>
                </a:cubicBezTo>
                <a:lnTo>
                  <a:pt x="2030349" y="0"/>
                </a:lnTo>
                <a:cubicBezTo>
                  <a:pt x="2358923" y="-22539"/>
                  <a:pt x="2528078" y="25646"/>
                  <a:pt x="2900498" y="0"/>
                </a:cubicBezTo>
                <a:cubicBezTo>
                  <a:pt x="2948473" y="-27291"/>
                  <a:pt x="3213513" y="-27007"/>
                  <a:pt x="3353166" y="0"/>
                </a:cubicBezTo>
                <a:cubicBezTo>
                  <a:pt x="3423062" y="6690"/>
                  <a:pt x="3486059" y="49973"/>
                  <a:pt x="3480598" y="127432"/>
                </a:cubicBezTo>
                <a:cubicBezTo>
                  <a:pt x="3462220" y="200362"/>
                  <a:pt x="3475114" y="406095"/>
                  <a:pt x="3480598" y="446004"/>
                </a:cubicBezTo>
                <a:lnTo>
                  <a:pt x="3480598" y="446004"/>
                </a:lnTo>
                <a:cubicBezTo>
                  <a:pt x="3478111" y="482712"/>
                  <a:pt x="3491311" y="598324"/>
                  <a:pt x="3480598" y="637149"/>
                </a:cubicBezTo>
                <a:lnTo>
                  <a:pt x="3480598" y="637147"/>
                </a:lnTo>
                <a:cubicBezTo>
                  <a:pt x="3479818" y="707181"/>
                  <a:pt x="3428724" y="764625"/>
                  <a:pt x="3353166" y="764579"/>
                </a:cubicBezTo>
                <a:cubicBezTo>
                  <a:pt x="3138477" y="796117"/>
                  <a:pt x="3045563" y="750441"/>
                  <a:pt x="2900498" y="764579"/>
                </a:cubicBezTo>
                <a:cubicBezTo>
                  <a:pt x="2769721" y="814797"/>
                  <a:pt x="2609240" y="951868"/>
                  <a:pt x="2426290" y="1110712"/>
                </a:cubicBezTo>
                <a:cubicBezTo>
                  <a:pt x="2339115" y="996704"/>
                  <a:pt x="2075540" y="805873"/>
                  <a:pt x="2030349" y="764579"/>
                </a:cubicBezTo>
                <a:cubicBezTo>
                  <a:pt x="1826053" y="726458"/>
                  <a:pt x="528931" y="934298"/>
                  <a:pt x="127432" y="764579"/>
                </a:cubicBezTo>
                <a:cubicBezTo>
                  <a:pt x="49057" y="769699"/>
                  <a:pt x="-616" y="704889"/>
                  <a:pt x="0" y="637147"/>
                </a:cubicBezTo>
                <a:lnTo>
                  <a:pt x="0" y="637149"/>
                </a:lnTo>
                <a:cubicBezTo>
                  <a:pt x="-16410" y="562891"/>
                  <a:pt x="-694" y="480198"/>
                  <a:pt x="0" y="446004"/>
                </a:cubicBezTo>
                <a:lnTo>
                  <a:pt x="0" y="446004"/>
                </a:lnTo>
                <a:cubicBezTo>
                  <a:pt x="3232" y="390648"/>
                  <a:pt x="13134" y="237482"/>
                  <a:pt x="0" y="12743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64323175">
                  <a:prstGeom prst="wedgeRoundRectCallout">
                    <a:avLst>
                      <a:gd name="adj1" fmla="val 19709"/>
                      <a:gd name="adj2" fmla="val 9527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الفرق بينهما ؟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C6B5AC6-3C1C-5DB6-AF51-DE176B442366}"/>
              </a:ext>
            </a:extLst>
          </p:cNvPr>
          <p:cNvSpPr txBox="1"/>
          <p:nvPr/>
        </p:nvSpPr>
        <p:spPr>
          <a:xfrm>
            <a:off x="2492478" y="3019901"/>
            <a:ext cx="9131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7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389FE853-28E1-1089-A411-4CFCB7E6B7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205801" y="5595957"/>
            <a:ext cx="960981" cy="12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5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22308" flipH="1">
            <a:off x="7199555" y="-509332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10314" flipH="1">
            <a:off x="3181517" y="-1075884"/>
            <a:ext cx="6217748" cy="166183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02125" y="4602843"/>
            <a:ext cx="4098967" cy="2752722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H="1">
              <a:off x="-1587008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0955" b="6157"/>
            <a:stretch>
              <a:fillRect/>
            </a:stretch>
          </p:blipFill>
          <p:spPr>
            <a:xfrm rot="840405">
              <a:off x="4516973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4820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043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6716125" flipH="1">
              <a:off x="-1784883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5299670" flipH="1">
              <a:off x="1622235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12439" flipH="1">
            <a:off x="11137126" y="1145481"/>
            <a:ext cx="738148" cy="3314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6921" y="2649471"/>
            <a:ext cx="467239" cy="4621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8737600" y="173183"/>
            <a:ext cx="211245" cy="3642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10592515" y="232914"/>
            <a:ext cx="524819" cy="54155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52FA9E8-E533-CE06-846D-808C4B4EF57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415327" y="242683"/>
            <a:ext cx="1318679" cy="1097094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513CF0A4-C732-4C44-46F4-1A62193E4DCD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3036" t="35944" r="51975" b="54332"/>
          <a:stretch/>
        </p:blipFill>
        <p:spPr>
          <a:xfrm>
            <a:off x="1854673" y="1339777"/>
            <a:ext cx="8737842" cy="1619070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9D40F573-A3EF-A5C9-14E0-96C68657EBC3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5656" t="44223" b="45325"/>
          <a:stretch/>
        </p:blipFill>
        <p:spPr>
          <a:xfrm>
            <a:off x="1129830" y="3235851"/>
            <a:ext cx="9987504" cy="574625"/>
          </a:xfrm>
          <a:prstGeom prst="rect">
            <a:avLst/>
          </a:prstGeom>
          <a:ln w="12700">
            <a:solidFill>
              <a:srgbClr val="00B050"/>
            </a:solidFill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D455D9A-D5D7-7E87-071D-7C9A9C962BE0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267" t="55860" r="3042" b="5466"/>
          <a:stretch/>
        </p:blipFill>
        <p:spPr>
          <a:xfrm>
            <a:off x="1842104" y="4086102"/>
            <a:ext cx="8896574" cy="1669312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F82FF197-F76F-2709-3D14-DDC5BB7F38F4}"/>
              </a:ext>
            </a:extLst>
          </p:cNvPr>
          <p:cNvSpPr/>
          <p:nvPr/>
        </p:nvSpPr>
        <p:spPr>
          <a:xfrm>
            <a:off x="8530814" y="2485016"/>
            <a:ext cx="355002" cy="374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CC06A96B-F2EF-3F7D-0E57-D861A0A3020F}"/>
              </a:ext>
            </a:extLst>
          </p:cNvPr>
          <p:cNvSpPr/>
          <p:nvPr/>
        </p:nvSpPr>
        <p:spPr>
          <a:xfrm>
            <a:off x="7562626" y="2483346"/>
            <a:ext cx="722555" cy="3744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CBAC6508-A338-6EBC-A829-E9B23BB5D84E}"/>
              </a:ext>
            </a:extLst>
          </p:cNvPr>
          <p:cNvSpPr/>
          <p:nvPr/>
        </p:nvSpPr>
        <p:spPr>
          <a:xfrm>
            <a:off x="6123582" y="2483345"/>
            <a:ext cx="813319" cy="37440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3B53993-04CB-6DC2-A1D9-282F7A15276B}"/>
              </a:ext>
            </a:extLst>
          </p:cNvPr>
          <p:cNvSpPr/>
          <p:nvPr/>
        </p:nvSpPr>
        <p:spPr>
          <a:xfrm>
            <a:off x="5373069" y="2483344"/>
            <a:ext cx="509425" cy="37440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62227DF1-72D5-7C92-94DC-67B968BD406D}"/>
              </a:ext>
            </a:extLst>
          </p:cNvPr>
          <p:cNvSpPr/>
          <p:nvPr/>
        </p:nvSpPr>
        <p:spPr>
          <a:xfrm>
            <a:off x="4468540" y="2483343"/>
            <a:ext cx="509425" cy="37440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FD66101-AC11-80D8-4B52-2831C5A04B48}"/>
              </a:ext>
            </a:extLst>
          </p:cNvPr>
          <p:cNvSpPr/>
          <p:nvPr/>
        </p:nvSpPr>
        <p:spPr>
          <a:xfrm>
            <a:off x="2698073" y="2462270"/>
            <a:ext cx="1488481" cy="37440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19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89974" y="-2825802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518592" y="-541423"/>
            <a:ext cx="6153037" cy="1644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3670" flipH="1">
            <a:off x="1339085" y="-11819"/>
            <a:ext cx="339492" cy="58533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907853" y="4330968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3C8211-D683-2093-B867-B281CCAE1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D8F39221-5CFE-697A-B268-7FEC3193F539}"/>
              </a:ext>
            </a:extLst>
          </p:cNvPr>
          <p:cNvSpPr txBox="1"/>
          <p:nvPr/>
        </p:nvSpPr>
        <p:spPr>
          <a:xfrm>
            <a:off x="5858666" y="801550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عصف ذهني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1C5E12D-12D1-D782-1D45-9F345C6D6795}"/>
              </a:ext>
            </a:extLst>
          </p:cNvPr>
          <p:cNvSpPr/>
          <p:nvPr/>
        </p:nvSpPr>
        <p:spPr>
          <a:xfrm>
            <a:off x="9115761" y="213604"/>
            <a:ext cx="2344659" cy="779775"/>
          </a:xfrm>
          <a:custGeom>
            <a:avLst/>
            <a:gdLst>
              <a:gd name="connsiteX0" fmla="*/ 0 w 2344659"/>
              <a:gd name="connsiteY0" fmla="*/ 129965 h 779775"/>
              <a:gd name="connsiteX1" fmla="*/ 129965 w 2344659"/>
              <a:gd name="connsiteY1" fmla="*/ 0 h 779775"/>
              <a:gd name="connsiteX2" fmla="*/ 2214694 w 2344659"/>
              <a:gd name="connsiteY2" fmla="*/ 0 h 779775"/>
              <a:gd name="connsiteX3" fmla="*/ 2344659 w 2344659"/>
              <a:gd name="connsiteY3" fmla="*/ 129965 h 779775"/>
              <a:gd name="connsiteX4" fmla="*/ 2344659 w 2344659"/>
              <a:gd name="connsiteY4" fmla="*/ 649810 h 779775"/>
              <a:gd name="connsiteX5" fmla="*/ 2214694 w 2344659"/>
              <a:gd name="connsiteY5" fmla="*/ 779775 h 779775"/>
              <a:gd name="connsiteX6" fmla="*/ 129965 w 2344659"/>
              <a:gd name="connsiteY6" fmla="*/ 779775 h 779775"/>
              <a:gd name="connsiteX7" fmla="*/ 0 w 2344659"/>
              <a:gd name="connsiteY7" fmla="*/ 649810 h 779775"/>
              <a:gd name="connsiteX8" fmla="*/ 0 w 2344659"/>
              <a:gd name="connsiteY8" fmla="*/ 129965 h 7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4659" h="779775" fill="none" extrusionOk="0">
                <a:moveTo>
                  <a:pt x="0" y="129965"/>
                </a:moveTo>
                <a:cubicBezTo>
                  <a:pt x="-3081" y="61181"/>
                  <a:pt x="49650" y="-4149"/>
                  <a:pt x="129965" y="0"/>
                </a:cubicBezTo>
                <a:cubicBezTo>
                  <a:pt x="692623" y="-56444"/>
                  <a:pt x="1254277" y="127025"/>
                  <a:pt x="2214694" y="0"/>
                </a:cubicBezTo>
                <a:cubicBezTo>
                  <a:pt x="2292558" y="2447"/>
                  <a:pt x="2341665" y="48191"/>
                  <a:pt x="2344659" y="129965"/>
                </a:cubicBezTo>
                <a:cubicBezTo>
                  <a:pt x="2329061" y="280081"/>
                  <a:pt x="2315961" y="586402"/>
                  <a:pt x="2344659" y="649810"/>
                </a:cubicBezTo>
                <a:cubicBezTo>
                  <a:pt x="2355383" y="715419"/>
                  <a:pt x="2284798" y="775391"/>
                  <a:pt x="2214694" y="779775"/>
                </a:cubicBezTo>
                <a:cubicBezTo>
                  <a:pt x="1866764" y="724779"/>
                  <a:pt x="988699" y="648131"/>
                  <a:pt x="129965" y="779775"/>
                </a:cubicBezTo>
                <a:cubicBezTo>
                  <a:pt x="60752" y="791379"/>
                  <a:pt x="5966" y="726110"/>
                  <a:pt x="0" y="649810"/>
                </a:cubicBezTo>
                <a:cubicBezTo>
                  <a:pt x="42953" y="437258"/>
                  <a:pt x="16382" y="387190"/>
                  <a:pt x="0" y="129965"/>
                </a:cubicBezTo>
                <a:close/>
              </a:path>
              <a:path w="2344659" h="779775" stroke="0" extrusionOk="0">
                <a:moveTo>
                  <a:pt x="0" y="129965"/>
                </a:moveTo>
                <a:cubicBezTo>
                  <a:pt x="5993" y="57908"/>
                  <a:pt x="47765" y="8507"/>
                  <a:pt x="129965" y="0"/>
                </a:cubicBezTo>
                <a:cubicBezTo>
                  <a:pt x="1088926" y="114653"/>
                  <a:pt x="1267194" y="95341"/>
                  <a:pt x="2214694" y="0"/>
                </a:cubicBezTo>
                <a:cubicBezTo>
                  <a:pt x="2292150" y="2566"/>
                  <a:pt x="2340064" y="57209"/>
                  <a:pt x="2344659" y="129965"/>
                </a:cubicBezTo>
                <a:cubicBezTo>
                  <a:pt x="2376553" y="388310"/>
                  <a:pt x="2335910" y="568961"/>
                  <a:pt x="2344659" y="649810"/>
                </a:cubicBezTo>
                <a:cubicBezTo>
                  <a:pt x="2341137" y="718484"/>
                  <a:pt x="2283653" y="791422"/>
                  <a:pt x="2214694" y="779775"/>
                </a:cubicBezTo>
                <a:cubicBezTo>
                  <a:pt x="1510526" y="797297"/>
                  <a:pt x="906159" y="936948"/>
                  <a:pt x="129965" y="779775"/>
                </a:cubicBezTo>
                <a:cubicBezTo>
                  <a:pt x="62577" y="791831"/>
                  <a:pt x="-5" y="726687"/>
                  <a:pt x="0" y="649810"/>
                </a:cubicBezTo>
                <a:cubicBezTo>
                  <a:pt x="-45373" y="434362"/>
                  <a:pt x="-21392" y="343784"/>
                  <a:pt x="0" y="129965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معرفة سابقة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34FFA4B8-0054-37CF-7BA3-699417FD69E3}"/>
              </a:ext>
            </a:extLst>
          </p:cNvPr>
          <p:cNvSpPr/>
          <p:nvPr/>
        </p:nvSpPr>
        <p:spPr>
          <a:xfrm>
            <a:off x="5137339" y="1744925"/>
            <a:ext cx="3495668" cy="843777"/>
          </a:xfrm>
          <a:custGeom>
            <a:avLst/>
            <a:gdLst>
              <a:gd name="connsiteX0" fmla="*/ 0 w 3495668"/>
              <a:gd name="connsiteY0" fmla="*/ 0 h 843777"/>
              <a:gd name="connsiteX1" fmla="*/ 3495668 w 3495668"/>
              <a:gd name="connsiteY1" fmla="*/ 0 h 843777"/>
              <a:gd name="connsiteX2" fmla="*/ 3495668 w 3495668"/>
              <a:gd name="connsiteY2" fmla="*/ 843777 h 843777"/>
              <a:gd name="connsiteX3" fmla="*/ 0 w 3495668"/>
              <a:gd name="connsiteY3" fmla="*/ 843777 h 843777"/>
              <a:gd name="connsiteX4" fmla="*/ 0 w 3495668"/>
              <a:gd name="connsiteY4" fmla="*/ 0 h 84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5668" h="843777" extrusionOk="0">
                <a:moveTo>
                  <a:pt x="0" y="0"/>
                </a:moveTo>
                <a:cubicBezTo>
                  <a:pt x="488932" y="-5264"/>
                  <a:pt x="2024986" y="84467"/>
                  <a:pt x="3495668" y="0"/>
                </a:cubicBezTo>
                <a:cubicBezTo>
                  <a:pt x="3448538" y="164225"/>
                  <a:pt x="3436788" y="630566"/>
                  <a:pt x="3495668" y="843777"/>
                </a:cubicBezTo>
                <a:cubicBezTo>
                  <a:pt x="2390508" y="950097"/>
                  <a:pt x="491201" y="836128"/>
                  <a:pt x="0" y="843777"/>
                </a:cubicBezTo>
                <a:cubicBezTo>
                  <a:pt x="-60889" y="590523"/>
                  <a:pt x="-47745" y="95419"/>
                  <a:pt x="0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اوجد الناتج لكل مما يأتي</a:t>
            </a:r>
          </a:p>
        </p:txBody>
      </p:sp>
      <p:sp>
        <p:nvSpPr>
          <p:cNvPr id="11" name="سهم: لليسار واليمين 10">
            <a:extLst>
              <a:ext uri="{FF2B5EF4-FFF2-40B4-BE49-F238E27FC236}">
                <a16:creationId xmlns:a16="http://schemas.microsoft.com/office/drawing/2014/main" id="{E651643E-98AE-3653-FBC3-4B2B5E202CD7}"/>
              </a:ext>
            </a:extLst>
          </p:cNvPr>
          <p:cNvSpPr/>
          <p:nvPr/>
        </p:nvSpPr>
        <p:spPr>
          <a:xfrm>
            <a:off x="5493393" y="3424286"/>
            <a:ext cx="2783559" cy="899988"/>
          </a:xfrm>
          <a:custGeom>
            <a:avLst/>
            <a:gdLst>
              <a:gd name="connsiteX0" fmla="*/ 0 w 2783559"/>
              <a:gd name="connsiteY0" fmla="*/ 449994 h 899988"/>
              <a:gd name="connsiteX1" fmla="*/ 365404 w 2783559"/>
              <a:gd name="connsiteY1" fmla="*/ 0 h 899988"/>
              <a:gd name="connsiteX2" fmla="*/ 365404 w 2783559"/>
              <a:gd name="connsiteY2" fmla="*/ 179449 h 899988"/>
              <a:gd name="connsiteX3" fmla="*/ 2418155 w 2783559"/>
              <a:gd name="connsiteY3" fmla="*/ 179449 h 899988"/>
              <a:gd name="connsiteX4" fmla="*/ 2418155 w 2783559"/>
              <a:gd name="connsiteY4" fmla="*/ 0 h 899988"/>
              <a:gd name="connsiteX5" fmla="*/ 2783559 w 2783559"/>
              <a:gd name="connsiteY5" fmla="*/ 449994 h 899988"/>
              <a:gd name="connsiteX6" fmla="*/ 2418155 w 2783559"/>
              <a:gd name="connsiteY6" fmla="*/ 899988 h 899988"/>
              <a:gd name="connsiteX7" fmla="*/ 2418155 w 2783559"/>
              <a:gd name="connsiteY7" fmla="*/ 720539 h 899988"/>
              <a:gd name="connsiteX8" fmla="*/ 365404 w 2783559"/>
              <a:gd name="connsiteY8" fmla="*/ 720539 h 899988"/>
              <a:gd name="connsiteX9" fmla="*/ 365404 w 2783559"/>
              <a:gd name="connsiteY9" fmla="*/ 899988 h 899988"/>
              <a:gd name="connsiteX10" fmla="*/ 0 w 2783559"/>
              <a:gd name="connsiteY10" fmla="*/ 449994 h 89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83559" h="899988" fill="none" extrusionOk="0">
                <a:moveTo>
                  <a:pt x="0" y="449994"/>
                </a:moveTo>
                <a:cubicBezTo>
                  <a:pt x="157995" y="246390"/>
                  <a:pt x="205360" y="227019"/>
                  <a:pt x="365404" y="0"/>
                </a:cubicBezTo>
                <a:cubicBezTo>
                  <a:pt x="373546" y="46451"/>
                  <a:pt x="378553" y="141576"/>
                  <a:pt x="365404" y="179449"/>
                </a:cubicBezTo>
                <a:cubicBezTo>
                  <a:pt x="1299507" y="65658"/>
                  <a:pt x="1704181" y="293751"/>
                  <a:pt x="2418155" y="179449"/>
                </a:cubicBezTo>
                <a:cubicBezTo>
                  <a:pt x="2413299" y="90150"/>
                  <a:pt x="2408223" y="50916"/>
                  <a:pt x="2418155" y="0"/>
                </a:cubicBezTo>
                <a:cubicBezTo>
                  <a:pt x="2597286" y="149360"/>
                  <a:pt x="2669447" y="349204"/>
                  <a:pt x="2783559" y="449994"/>
                </a:cubicBezTo>
                <a:cubicBezTo>
                  <a:pt x="2753776" y="506194"/>
                  <a:pt x="2540091" y="759106"/>
                  <a:pt x="2418155" y="899988"/>
                </a:cubicBezTo>
                <a:cubicBezTo>
                  <a:pt x="2422692" y="820403"/>
                  <a:pt x="2424639" y="800117"/>
                  <a:pt x="2418155" y="720539"/>
                </a:cubicBezTo>
                <a:cubicBezTo>
                  <a:pt x="2155103" y="724571"/>
                  <a:pt x="766533" y="590336"/>
                  <a:pt x="365404" y="720539"/>
                </a:cubicBezTo>
                <a:cubicBezTo>
                  <a:pt x="349675" y="807670"/>
                  <a:pt x="362403" y="816382"/>
                  <a:pt x="365404" y="899988"/>
                </a:cubicBezTo>
                <a:cubicBezTo>
                  <a:pt x="242131" y="720141"/>
                  <a:pt x="58254" y="538240"/>
                  <a:pt x="0" y="449994"/>
                </a:cubicBezTo>
                <a:close/>
              </a:path>
              <a:path w="2783559" h="899988" stroke="0" extrusionOk="0">
                <a:moveTo>
                  <a:pt x="0" y="449994"/>
                </a:moveTo>
                <a:cubicBezTo>
                  <a:pt x="122700" y="249731"/>
                  <a:pt x="244102" y="102452"/>
                  <a:pt x="365404" y="0"/>
                </a:cubicBezTo>
                <a:cubicBezTo>
                  <a:pt x="376221" y="46438"/>
                  <a:pt x="356684" y="160023"/>
                  <a:pt x="365404" y="179449"/>
                </a:cubicBezTo>
                <a:cubicBezTo>
                  <a:pt x="1016998" y="73129"/>
                  <a:pt x="1866547" y="187098"/>
                  <a:pt x="2418155" y="179449"/>
                </a:cubicBezTo>
                <a:cubicBezTo>
                  <a:pt x="2423521" y="156434"/>
                  <a:pt x="2424590" y="20577"/>
                  <a:pt x="2418155" y="0"/>
                </a:cubicBezTo>
                <a:cubicBezTo>
                  <a:pt x="2526170" y="149338"/>
                  <a:pt x="2742806" y="378252"/>
                  <a:pt x="2783559" y="449994"/>
                </a:cubicBezTo>
                <a:cubicBezTo>
                  <a:pt x="2643248" y="649252"/>
                  <a:pt x="2550651" y="654878"/>
                  <a:pt x="2418155" y="899988"/>
                </a:cubicBezTo>
                <a:cubicBezTo>
                  <a:pt x="2425572" y="819665"/>
                  <a:pt x="2412536" y="781541"/>
                  <a:pt x="2418155" y="720539"/>
                </a:cubicBezTo>
                <a:cubicBezTo>
                  <a:pt x="1706417" y="747245"/>
                  <a:pt x="1314182" y="727254"/>
                  <a:pt x="365404" y="720539"/>
                </a:cubicBezTo>
                <a:cubicBezTo>
                  <a:pt x="366043" y="798174"/>
                  <a:pt x="373536" y="816607"/>
                  <a:pt x="365404" y="899988"/>
                </a:cubicBezTo>
                <a:cubicBezTo>
                  <a:pt x="233700" y="666207"/>
                  <a:pt x="62400" y="565661"/>
                  <a:pt x="0" y="44999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leftRightArrow">
                    <a:avLst>
                      <a:gd name="adj1" fmla="val 60122"/>
                      <a:gd name="adj2" fmla="val 4060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B73E6E2-F503-D695-2F0A-1600534CBAFF}"/>
              </a:ext>
            </a:extLst>
          </p:cNvPr>
          <p:cNvSpPr/>
          <p:nvPr/>
        </p:nvSpPr>
        <p:spPr>
          <a:xfrm>
            <a:off x="1874550" y="5055359"/>
            <a:ext cx="3440378" cy="1197432"/>
          </a:xfrm>
          <a:custGeom>
            <a:avLst/>
            <a:gdLst>
              <a:gd name="connsiteX0" fmla="*/ 0 w 3440378"/>
              <a:gd name="connsiteY0" fmla="*/ 0 h 1197432"/>
              <a:gd name="connsiteX1" fmla="*/ 3440378 w 3440378"/>
              <a:gd name="connsiteY1" fmla="*/ 0 h 1197432"/>
              <a:gd name="connsiteX2" fmla="*/ 3440378 w 3440378"/>
              <a:gd name="connsiteY2" fmla="*/ 1197432 h 1197432"/>
              <a:gd name="connsiteX3" fmla="*/ 0 w 3440378"/>
              <a:gd name="connsiteY3" fmla="*/ 1197432 h 1197432"/>
              <a:gd name="connsiteX4" fmla="*/ 0 w 3440378"/>
              <a:gd name="connsiteY4" fmla="*/ 0 h 119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0378" h="1197432" fill="none" extrusionOk="0">
                <a:moveTo>
                  <a:pt x="0" y="0"/>
                </a:moveTo>
                <a:cubicBezTo>
                  <a:pt x="771202" y="-14931"/>
                  <a:pt x="1787103" y="31643"/>
                  <a:pt x="3440378" y="0"/>
                </a:cubicBezTo>
                <a:cubicBezTo>
                  <a:pt x="3539390" y="193544"/>
                  <a:pt x="3450224" y="1056975"/>
                  <a:pt x="3440378" y="1197432"/>
                </a:cubicBezTo>
                <a:cubicBezTo>
                  <a:pt x="2784413" y="1135378"/>
                  <a:pt x="1560083" y="1143729"/>
                  <a:pt x="0" y="1197432"/>
                </a:cubicBezTo>
                <a:cubicBezTo>
                  <a:pt x="27708" y="1039648"/>
                  <a:pt x="-10635" y="234575"/>
                  <a:pt x="0" y="0"/>
                </a:cubicBezTo>
                <a:close/>
              </a:path>
              <a:path w="3440378" h="1197432" stroke="0" extrusionOk="0">
                <a:moveTo>
                  <a:pt x="0" y="0"/>
                </a:moveTo>
                <a:cubicBezTo>
                  <a:pt x="404450" y="-5264"/>
                  <a:pt x="2507464" y="84467"/>
                  <a:pt x="3440378" y="0"/>
                </a:cubicBezTo>
                <a:cubicBezTo>
                  <a:pt x="3362533" y="212282"/>
                  <a:pt x="3452774" y="610425"/>
                  <a:pt x="3440378" y="1197432"/>
                </a:cubicBezTo>
                <a:cubicBezTo>
                  <a:pt x="2163819" y="1303752"/>
                  <a:pt x="896775" y="1189783"/>
                  <a:pt x="0" y="1197432"/>
                </a:cubicBezTo>
                <a:cubicBezTo>
                  <a:pt x="-7357" y="920399"/>
                  <a:pt x="66942" y="518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 +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س 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 9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67F9F16-D9DB-7EE3-14E3-D640F4D082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3214" y="1338273"/>
            <a:ext cx="2889754" cy="348627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2B204E3-853E-C5A4-E685-92C13CF6F9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7377" y="1247620"/>
            <a:ext cx="2889754" cy="3576929"/>
          </a:xfrm>
          <a:prstGeom prst="rect">
            <a:avLst/>
          </a:prstGeom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4BDF0228-9DB0-4C7B-53A2-6801A81185A2}"/>
              </a:ext>
            </a:extLst>
          </p:cNvPr>
          <p:cNvSpPr/>
          <p:nvPr/>
        </p:nvSpPr>
        <p:spPr>
          <a:xfrm>
            <a:off x="2223950" y="220141"/>
            <a:ext cx="2440283" cy="779775"/>
          </a:xfrm>
          <a:custGeom>
            <a:avLst/>
            <a:gdLst>
              <a:gd name="connsiteX0" fmla="*/ 0 w 2440283"/>
              <a:gd name="connsiteY0" fmla="*/ 129965 h 779775"/>
              <a:gd name="connsiteX1" fmla="*/ 129965 w 2440283"/>
              <a:gd name="connsiteY1" fmla="*/ 0 h 779775"/>
              <a:gd name="connsiteX2" fmla="*/ 2310318 w 2440283"/>
              <a:gd name="connsiteY2" fmla="*/ 0 h 779775"/>
              <a:gd name="connsiteX3" fmla="*/ 2440283 w 2440283"/>
              <a:gd name="connsiteY3" fmla="*/ 129965 h 779775"/>
              <a:gd name="connsiteX4" fmla="*/ 2440283 w 2440283"/>
              <a:gd name="connsiteY4" fmla="*/ 649810 h 779775"/>
              <a:gd name="connsiteX5" fmla="*/ 2310318 w 2440283"/>
              <a:gd name="connsiteY5" fmla="*/ 779775 h 779775"/>
              <a:gd name="connsiteX6" fmla="*/ 129965 w 2440283"/>
              <a:gd name="connsiteY6" fmla="*/ 779775 h 779775"/>
              <a:gd name="connsiteX7" fmla="*/ 0 w 2440283"/>
              <a:gd name="connsiteY7" fmla="*/ 649810 h 779775"/>
              <a:gd name="connsiteX8" fmla="*/ 0 w 2440283"/>
              <a:gd name="connsiteY8" fmla="*/ 129965 h 7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0283" h="779775" fill="none" extrusionOk="0">
                <a:moveTo>
                  <a:pt x="0" y="129965"/>
                </a:moveTo>
                <a:cubicBezTo>
                  <a:pt x="-3081" y="61181"/>
                  <a:pt x="49650" y="-4149"/>
                  <a:pt x="129965" y="0"/>
                </a:cubicBezTo>
                <a:cubicBezTo>
                  <a:pt x="541688" y="-56444"/>
                  <a:pt x="1770223" y="127025"/>
                  <a:pt x="2310318" y="0"/>
                </a:cubicBezTo>
                <a:cubicBezTo>
                  <a:pt x="2388182" y="2447"/>
                  <a:pt x="2437289" y="48191"/>
                  <a:pt x="2440283" y="129965"/>
                </a:cubicBezTo>
                <a:cubicBezTo>
                  <a:pt x="2424685" y="280081"/>
                  <a:pt x="2411585" y="586402"/>
                  <a:pt x="2440283" y="649810"/>
                </a:cubicBezTo>
                <a:cubicBezTo>
                  <a:pt x="2451007" y="715419"/>
                  <a:pt x="2380422" y="775391"/>
                  <a:pt x="2310318" y="779775"/>
                </a:cubicBezTo>
                <a:cubicBezTo>
                  <a:pt x="1928391" y="724779"/>
                  <a:pt x="402905" y="648131"/>
                  <a:pt x="129965" y="779775"/>
                </a:cubicBezTo>
                <a:cubicBezTo>
                  <a:pt x="60752" y="791379"/>
                  <a:pt x="5966" y="726110"/>
                  <a:pt x="0" y="649810"/>
                </a:cubicBezTo>
                <a:cubicBezTo>
                  <a:pt x="42953" y="437258"/>
                  <a:pt x="16382" y="387190"/>
                  <a:pt x="0" y="129965"/>
                </a:cubicBezTo>
                <a:close/>
              </a:path>
              <a:path w="2440283" h="779775" stroke="0" extrusionOk="0">
                <a:moveTo>
                  <a:pt x="0" y="129965"/>
                </a:moveTo>
                <a:cubicBezTo>
                  <a:pt x="5993" y="57908"/>
                  <a:pt x="47765" y="8507"/>
                  <a:pt x="129965" y="0"/>
                </a:cubicBezTo>
                <a:cubicBezTo>
                  <a:pt x="393872" y="114653"/>
                  <a:pt x="1423282" y="95341"/>
                  <a:pt x="2310318" y="0"/>
                </a:cubicBezTo>
                <a:cubicBezTo>
                  <a:pt x="2387774" y="2566"/>
                  <a:pt x="2435688" y="57209"/>
                  <a:pt x="2440283" y="129965"/>
                </a:cubicBezTo>
                <a:cubicBezTo>
                  <a:pt x="2472177" y="388310"/>
                  <a:pt x="2431534" y="568961"/>
                  <a:pt x="2440283" y="649810"/>
                </a:cubicBezTo>
                <a:cubicBezTo>
                  <a:pt x="2436761" y="718484"/>
                  <a:pt x="2379277" y="791422"/>
                  <a:pt x="2310318" y="779775"/>
                </a:cubicBezTo>
                <a:cubicBezTo>
                  <a:pt x="1877637" y="797297"/>
                  <a:pt x="1129252" y="936948"/>
                  <a:pt x="129965" y="779775"/>
                </a:cubicBezTo>
                <a:cubicBezTo>
                  <a:pt x="62577" y="791831"/>
                  <a:pt x="-5" y="726687"/>
                  <a:pt x="0" y="649810"/>
                </a:cubicBezTo>
                <a:cubicBezTo>
                  <a:pt x="-45373" y="434362"/>
                  <a:pt x="-21392" y="343784"/>
                  <a:pt x="0" y="129965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معرفة جديدة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90D59E3-2511-D097-C0BD-DCA8993A3BBF}"/>
              </a:ext>
            </a:extLst>
          </p:cNvPr>
          <p:cNvGrpSpPr/>
          <p:nvPr/>
        </p:nvGrpSpPr>
        <p:grpSpPr>
          <a:xfrm>
            <a:off x="8472949" y="5055359"/>
            <a:ext cx="3440378" cy="1197432"/>
            <a:chOff x="8472949" y="5055359"/>
            <a:chExt cx="3440378" cy="1197432"/>
          </a:xfrm>
        </p:grpSpPr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2F019CF1-4C83-6AA5-D4A9-3FA4DECF7212}"/>
                </a:ext>
              </a:extLst>
            </p:cNvPr>
            <p:cNvSpPr/>
            <p:nvPr/>
          </p:nvSpPr>
          <p:spPr>
            <a:xfrm>
              <a:off x="8472949" y="5055359"/>
              <a:ext cx="3440378" cy="1197432"/>
            </a:xfrm>
            <a:custGeom>
              <a:avLst/>
              <a:gdLst>
                <a:gd name="connsiteX0" fmla="*/ 0 w 3440378"/>
                <a:gd name="connsiteY0" fmla="*/ 0 h 1197432"/>
                <a:gd name="connsiteX1" fmla="*/ 3440378 w 3440378"/>
                <a:gd name="connsiteY1" fmla="*/ 0 h 1197432"/>
                <a:gd name="connsiteX2" fmla="*/ 3440378 w 3440378"/>
                <a:gd name="connsiteY2" fmla="*/ 1197432 h 1197432"/>
                <a:gd name="connsiteX3" fmla="*/ 0 w 3440378"/>
                <a:gd name="connsiteY3" fmla="*/ 1197432 h 1197432"/>
                <a:gd name="connsiteX4" fmla="*/ 0 w 3440378"/>
                <a:gd name="connsiteY4" fmla="*/ 0 h 119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0378" h="1197432" fill="none" extrusionOk="0">
                  <a:moveTo>
                    <a:pt x="0" y="0"/>
                  </a:moveTo>
                  <a:cubicBezTo>
                    <a:pt x="771202" y="-14931"/>
                    <a:pt x="1787103" y="31643"/>
                    <a:pt x="3440378" y="0"/>
                  </a:cubicBezTo>
                  <a:cubicBezTo>
                    <a:pt x="3539390" y="193544"/>
                    <a:pt x="3450224" y="1056975"/>
                    <a:pt x="3440378" y="1197432"/>
                  </a:cubicBezTo>
                  <a:cubicBezTo>
                    <a:pt x="2784413" y="1135378"/>
                    <a:pt x="1560083" y="1143729"/>
                    <a:pt x="0" y="1197432"/>
                  </a:cubicBezTo>
                  <a:cubicBezTo>
                    <a:pt x="27708" y="1039648"/>
                    <a:pt x="-10635" y="234575"/>
                    <a:pt x="0" y="0"/>
                  </a:cubicBezTo>
                  <a:close/>
                </a:path>
                <a:path w="3440378" h="1197432" stroke="0" extrusionOk="0">
                  <a:moveTo>
                    <a:pt x="0" y="0"/>
                  </a:moveTo>
                  <a:cubicBezTo>
                    <a:pt x="404450" y="-5264"/>
                    <a:pt x="2507464" y="84467"/>
                    <a:pt x="3440378" y="0"/>
                  </a:cubicBezTo>
                  <a:cubicBezTo>
                    <a:pt x="3362533" y="212282"/>
                    <a:pt x="3452774" y="610425"/>
                    <a:pt x="3440378" y="1197432"/>
                  </a:cubicBezTo>
                  <a:cubicBezTo>
                    <a:pt x="2163819" y="1303752"/>
                    <a:pt x="896775" y="1189783"/>
                    <a:pt x="0" y="1197432"/>
                  </a:cubicBezTo>
                  <a:cubicBezTo>
                    <a:pt x="-7357" y="920399"/>
                    <a:pt x="66942" y="518693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650216993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  +        </a:t>
              </a:r>
              <a:r>
                <a:rPr kumimoji="0" lang="ar-SA" sz="32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=  9</a:t>
              </a:r>
              <a:endPara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A068B9D0-9916-37D0-7F9A-ECC7B35DB5E8}"/>
                </a:ext>
              </a:extLst>
            </p:cNvPr>
            <p:cNvSpPr/>
            <p:nvPr/>
          </p:nvSpPr>
          <p:spPr>
            <a:xfrm>
              <a:off x="9801252" y="5360140"/>
              <a:ext cx="783771" cy="69590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0" name="سهم: منحني لأعلى 19">
            <a:extLst>
              <a:ext uri="{FF2B5EF4-FFF2-40B4-BE49-F238E27FC236}">
                <a16:creationId xmlns:a16="http://schemas.microsoft.com/office/drawing/2014/main" id="{DBC309B6-51A9-0EE3-CB5F-73107D939C33}"/>
              </a:ext>
            </a:extLst>
          </p:cNvPr>
          <p:cNvSpPr/>
          <p:nvPr/>
        </p:nvSpPr>
        <p:spPr>
          <a:xfrm>
            <a:off x="3518264" y="6126206"/>
            <a:ext cx="6769826" cy="590090"/>
          </a:xfrm>
          <a:prstGeom prst="curvedUpArrow">
            <a:avLst>
              <a:gd name="adj1" fmla="val 50000"/>
              <a:gd name="adj2" fmla="val 42491"/>
              <a:gd name="adj3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5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21" grpId="0" animBg="1"/>
      <p:bldP spid="11" grpId="0" animBg="1"/>
      <p:bldP spid="12" grpId="0" animBg="1"/>
      <p:bldP spid="16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ورق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شاشة عريضة</PresentationFormat>
  <Paragraphs>115</Paragraphs>
  <Slides>24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 Math</vt:lpstr>
      <vt:lpstr>Office Theme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3</cp:revision>
  <dcterms:created xsi:type="dcterms:W3CDTF">2023-09-02T07:25:33Z</dcterms:created>
  <dcterms:modified xsi:type="dcterms:W3CDTF">2023-09-03T15:38:43Z</dcterms:modified>
</cp:coreProperties>
</file>