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media1.mp4" ContentType="video/unknown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FCEFF1"/>
          </a:solidFill>
        </a:fill>
      </a:tcStyle>
    </a:wholeTbl>
    <a:band2H>
      <a:tcTxStyle b="def" i="def"/>
      <a:tcStyle>
        <a:tcBdr/>
        <a:fill>
          <a:solidFill>
            <a:srgbClr val="FDF7F8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6FBFB"/>
          </a:solidFill>
        </a:fill>
      </a:tcStyle>
    </a:wholeTbl>
    <a:band2H>
      <a:tcTxStyle b="def" i="def"/>
      <a:tcStyle>
        <a:tcBdr/>
        <a:fill>
          <a:solidFill>
            <a:srgbClr val="FEFEFE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CCEAE9"/>
        </a:fontRef>
        <a:srgbClr val="CCEA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CCEAE9"/>
              </a:solidFill>
              <a:prstDash val="solid"/>
              <a:round/>
            </a:ln>
          </a:top>
          <a:bottom>
            <a:ln w="25400" cap="flat">
              <a:solidFill>
                <a:srgbClr val="CCEA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EFE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CEAE9"/>
              </a:solidFill>
              <a:prstDash val="solid"/>
              <a:round/>
            </a:ln>
          </a:top>
          <a:bottom>
            <a:ln w="25400" cap="flat">
              <a:solidFill>
                <a:srgbClr val="CCEA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ECF7F6"/>
          </a:solidFill>
        </a:fill>
      </a:tcStyle>
    </a:wholeTbl>
    <a:band2H>
      <a:tcTxStyle b="def" i="def"/>
      <a:tcStyle>
        <a:tcBdr/>
        <a:fill>
          <a:solidFill>
            <a:srgbClr val="F6FBFB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Shape 99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0" name="Shape 100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9.png"/><Relationship Id="rId5" Type="http://schemas.openxmlformats.org/officeDocument/2006/relationships/image" Target="../media/image10.png"/><Relationship Id="rId6" Type="http://schemas.openxmlformats.org/officeDocument/2006/relationships/image" Target="../media/image8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20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hyperlink" Target="http://bit.ly/2Tynxth" TargetMode="External"/><Relationship Id="rId5" Type="http://schemas.openxmlformats.org/officeDocument/2006/relationships/hyperlink" Target="http://bit.ly/2TyoMsr" TargetMode="External"/><Relationship Id="rId6" Type="http://schemas.openxmlformats.org/officeDocument/2006/relationships/hyperlink" Target="http://bit.ly/2TtBDfr" TargetMode="External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20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نص العنوان"/>
          <p:cNvSpPr txBox="1"/>
          <p:nvPr>
            <p:ph type="title"/>
          </p:nvPr>
        </p:nvSpPr>
        <p:spPr>
          <a:xfrm>
            <a:off x="3235503" y="766507"/>
            <a:ext cx="4864201" cy="20382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4" name="مستوى النص الأول…"/>
          <p:cNvSpPr txBox="1"/>
          <p:nvPr>
            <p:ph type="body" sz="quarter" idx="1"/>
          </p:nvPr>
        </p:nvSpPr>
        <p:spPr>
          <a:xfrm>
            <a:off x="2535149" y="3855804"/>
            <a:ext cx="4378502" cy="4521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8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8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8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8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7" name="Google Shape;856;p34"/>
          <p:cNvGrpSpPr/>
          <p:nvPr/>
        </p:nvGrpSpPr>
        <p:grpSpPr>
          <a:xfrm>
            <a:off x="676920" y="428427"/>
            <a:ext cx="440689" cy="440689"/>
            <a:chOff x="0" y="0"/>
            <a:chExt cx="440688" cy="440688"/>
          </a:xfrm>
        </p:grpSpPr>
        <p:sp>
          <p:nvSpPr>
            <p:cNvPr id="15" name="Google Shape;857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6" name="Google Shape;858;p34" descr="Google Shape;858;p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" name="Google Shape;859;p34"/>
          <p:cNvGrpSpPr/>
          <p:nvPr/>
        </p:nvGrpSpPr>
        <p:grpSpPr>
          <a:xfrm>
            <a:off x="676932" y="983227"/>
            <a:ext cx="440689" cy="440689"/>
            <a:chOff x="0" y="0"/>
            <a:chExt cx="440688" cy="440688"/>
          </a:xfrm>
        </p:grpSpPr>
        <p:sp>
          <p:nvSpPr>
            <p:cNvPr id="18" name="Google Shape;860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9" name="Google Shape;861;p34" descr="Google Shape;861;p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0" name="تجميع"/>
          <p:cNvGrpSpPr/>
          <p:nvPr/>
        </p:nvGrpSpPr>
        <p:grpSpPr>
          <a:xfrm>
            <a:off x="1403124" y="1203571"/>
            <a:ext cx="2542016" cy="1900290"/>
            <a:chOff x="0" y="0"/>
            <a:chExt cx="2542015" cy="1900289"/>
          </a:xfrm>
        </p:grpSpPr>
        <p:grpSp>
          <p:nvGrpSpPr>
            <p:cNvPr id="25" name="تجميع"/>
            <p:cNvGrpSpPr/>
            <p:nvPr/>
          </p:nvGrpSpPr>
          <p:grpSpPr>
            <a:xfrm>
              <a:off x="376111" y="1368178"/>
              <a:ext cx="601310" cy="532112"/>
              <a:chOff x="0" y="0"/>
              <a:chExt cx="601309" cy="532110"/>
            </a:xfrm>
          </p:grpSpPr>
          <p:sp>
            <p:nvSpPr>
              <p:cNvPr id="21" name="Google Shape;3121;p68"/>
              <p:cNvSpPr/>
              <p:nvPr/>
            </p:nvSpPr>
            <p:spPr>
              <a:xfrm>
                <a:off x="0" y="0"/>
                <a:ext cx="275380" cy="24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7" y="6223"/>
                    </a:moveTo>
                    <a:cubicBezTo>
                      <a:pt x="11558" y="6223"/>
                      <a:pt x="12258" y="6927"/>
                      <a:pt x="12258" y="7631"/>
                    </a:cubicBezTo>
                    <a:lnTo>
                      <a:pt x="12258" y="9274"/>
                    </a:lnTo>
                    <a:lnTo>
                      <a:pt x="13892" y="9274"/>
                    </a:lnTo>
                    <a:cubicBezTo>
                      <a:pt x="14826" y="9274"/>
                      <a:pt x="15412" y="9978"/>
                      <a:pt x="15412" y="10917"/>
                    </a:cubicBezTo>
                    <a:cubicBezTo>
                      <a:pt x="15412" y="11741"/>
                      <a:pt x="14593" y="12445"/>
                      <a:pt x="13892" y="12445"/>
                    </a:cubicBezTo>
                    <a:lnTo>
                      <a:pt x="12258" y="12445"/>
                    </a:lnTo>
                    <a:lnTo>
                      <a:pt x="12258" y="14088"/>
                    </a:lnTo>
                    <a:cubicBezTo>
                      <a:pt x="12258" y="14908"/>
                      <a:pt x="11558" y="15497"/>
                      <a:pt x="10857" y="15497"/>
                    </a:cubicBezTo>
                    <a:cubicBezTo>
                      <a:pt x="10042" y="15497"/>
                      <a:pt x="9338" y="14792"/>
                      <a:pt x="9338" y="14088"/>
                    </a:cubicBezTo>
                    <a:lnTo>
                      <a:pt x="9338" y="12445"/>
                    </a:lnTo>
                    <a:lnTo>
                      <a:pt x="7704" y="12445"/>
                    </a:lnTo>
                    <a:cubicBezTo>
                      <a:pt x="6889" y="12445"/>
                      <a:pt x="6303" y="11741"/>
                      <a:pt x="6303" y="10917"/>
                    </a:cubicBezTo>
                    <a:cubicBezTo>
                      <a:pt x="6303" y="9978"/>
                      <a:pt x="6889" y="9274"/>
                      <a:pt x="7704" y="9274"/>
                    </a:cubicBezTo>
                    <a:lnTo>
                      <a:pt x="9338" y="9274"/>
                    </a:lnTo>
                    <a:lnTo>
                      <a:pt x="9338" y="7631"/>
                    </a:lnTo>
                    <a:cubicBezTo>
                      <a:pt x="9338" y="6808"/>
                      <a:pt x="10042" y="6223"/>
                      <a:pt x="10857" y="6223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643"/>
                    </a:cubicBezTo>
                    <a:lnTo>
                      <a:pt x="0" y="20072"/>
                    </a:lnTo>
                    <a:cubicBezTo>
                      <a:pt x="119" y="21011"/>
                      <a:pt x="819" y="21600"/>
                      <a:pt x="1634" y="21600"/>
                    </a:cubicBezTo>
                    <a:lnTo>
                      <a:pt x="19962" y="21600"/>
                    </a:lnTo>
                    <a:cubicBezTo>
                      <a:pt x="20896" y="21600"/>
                      <a:pt x="21600" y="20896"/>
                      <a:pt x="21600" y="20072"/>
                    </a:cubicBezTo>
                    <a:lnTo>
                      <a:pt x="21600" y="1643"/>
                    </a:lnTo>
                    <a:cubicBezTo>
                      <a:pt x="21600" y="704"/>
                      <a:pt x="20896" y="0"/>
                      <a:pt x="19962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" name="Google Shape;3122;p68"/>
              <p:cNvSpPr/>
              <p:nvPr/>
            </p:nvSpPr>
            <p:spPr>
              <a:xfrm>
                <a:off x="1511" y="290466"/>
                <a:ext cx="276845" cy="241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13" y="6964"/>
                    </a:moveTo>
                    <a:cubicBezTo>
                      <a:pt x="13122" y="6964"/>
                      <a:pt x="13528" y="7080"/>
                      <a:pt x="13819" y="7316"/>
                    </a:cubicBezTo>
                    <a:cubicBezTo>
                      <a:pt x="14398" y="7908"/>
                      <a:pt x="14398" y="8972"/>
                      <a:pt x="13819" y="9560"/>
                    </a:cubicBezTo>
                    <a:lnTo>
                      <a:pt x="12772" y="10624"/>
                    </a:lnTo>
                    <a:lnTo>
                      <a:pt x="13819" y="11684"/>
                    </a:lnTo>
                    <a:cubicBezTo>
                      <a:pt x="14398" y="12276"/>
                      <a:pt x="14398" y="13220"/>
                      <a:pt x="13819" y="13808"/>
                    </a:cubicBezTo>
                    <a:cubicBezTo>
                      <a:pt x="13528" y="14104"/>
                      <a:pt x="13122" y="14250"/>
                      <a:pt x="12713" y="14250"/>
                    </a:cubicBezTo>
                    <a:cubicBezTo>
                      <a:pt x="12308" y="14250"/>
                      <a:pt x="11902" y="14104"/>
                      <a:pt x="11611" y="13808"/>
                    </a:cubicBezTo>
                    <a:lnTo>
                      <a:pt x="10682" y="12864"/>
                    </a:lnTo>
                    <a:lnTo>
                      <a:pt x="9639" y="13808"/>
                    </a:lnTo>
                    <a:cubicBezTo>
                      <a:pt x="9348" y="14104"/>
                      <a:pt x="8939" y="14250"/>
                      <a:pt x="8533" y="14250"/>
                    </a:cubicBezTo>
                    <a:cubicBezTo>
                      <a:pt x="8128" y="14250"/>
                      <a:pt x="7722" y="14104"/>
                      <a:pt x="7431" y="13808"/>
                    </a:cubicBezTo>
                    <a:cubicBezTo>
                      <a:pt x="6849" y="13220"/>
                      <a:pt x="6849" y="12276"/>
                      <a:pt x="7431" y="11684"/>
                    </a:cubicBezTo>
                    <a:lnTo>
                      <a:pt x="8474" y="10624"/>
                    </a:lnTo>
                    <a:lnTo>
                      <a:pt x="7431" y="9560"/>
                    </a:lnTo>
                    <a:cubicBezTo>
                      <a:pt x="6849" y="8972"/>
                      <a:pt x="6849" y="7908"/>
                      <a:pt x="7431" y="7316"/>
                    </a:cubicBezTo>
                    <a:cubicBezTo>
                      <a:pt x="7722" y="7080"/>
                      <a:pt x="8128" y="6964"/>
                      <a:pt x="8533" y="6964"/>
                    </a:cubicBezTo>
                    <a:cubicBezTo>
                      <a:pt x="8939" y="6964"/>
                      <a:pt x="9348" y="7080"/>
                      <a:pt x="9639" y="7316"/>
                    </a:cubicBezTo>
                    <a:lnTo>
                      <a:pt x="10682" y="8380"/>
                    </a:lnTo>
                    <a:lnTo>
                      <a:pt x="11611" y="7316"/>
                    </a:lnTo>
                    <a:cubicBezTo>
                      <a:pt x="11902" y="7080"/>
                      <a:pt x="12308" y="6964"/>
                      <a:pt x="12713" y="6964"/>
                    </a:cubicBezTo>
                    <a:close/>
                    <a:moveTo>
                      <a:pt x="1626" y="0"/>
                    </a:moveTo>
                    <a:cubicBezTo>
                      <a:pt x="811" y="0"/>
                      <a:pt x="0" y="708"/>
                      <a:pt x="0" y="1416"/>
                    </a:cubicBezTo>
                    <a:lnTo>
                      <a:pt x="0" y="20064"/>
                    </a:lnTo>
                    <a:cubicBezTo>
                      <a:pt x="0" y="21008"/>
                      <a:pt x="811" y="21600"/>
                      <a:pt x="1626" y="21600"/>
                    </a:cubicBezTo>
                    <a:lnTo>
                      <a:pt x="19971" y="21600"/>
                    </a:lnTo>
                    <a:cubicBezTo>
                      <a:pt x="20785" y="21600"/>
                      <a:pt x="21600" y="20772"/>
                      <a:pt x="21600" y="20064"/>
                    </a:cubicBezTo>
                    <a:lnTo>
                      <a:pt x="21600" y="1416"/>
                    </a:lnTo>
                    <a:cubicBezTo>
                      <a:pt x="21600" y="592"/>
                      <a:pt x="20785" y="0"/>
                      <a:pt x="1997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" name="Google Shape;3123;p68"/>
              <p:cNvSpPr/>
              <p:nvPr/>
            </p:nvSpPr>
            <p:spPr>
              <a:xfrm>
                <a:off x="325976" y="0"/>
                <a:ext cx="275334" cy="24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95" y="9155"/>
                    </a:moveTo>
                    <a:cubicBezTo>
                      <a:pt x="14710" y="9155"/>
                      <a:pt x="15296" y="9859"/>
                      <a:pt x="15296" y="10683"/>
                    </a:cubicBezTo>
                    <a:cubicBezTo>
                      <a:pt x="15411" y="11741"/>
                      <a:pt x="14710" y="12326"/>
                      <a:pt x="13895" y="12326"/>
                    </a:cubicBezTo>
                    <a:lnTo>
                      <a:pt x="7705" y="12326"/>
                    </a:lnTo>
                    <a:cubicBezTo>
                      <a:pt x="6886" y="12326"/>
                      <a:pt x="6304" y="11622"/>
                      <a:pt x="6304" y="10683"/>
                    </a:cubicBezTo>
                    <a:cubicBezTo>
                      <a:pt x="6304" y="9859"/>
                      <a:pt x="7005" y="9155"/>
                      <a:pt x="7705" y="9155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643"/>
                    </a:cubicBezTo>
                    <a:lnTo>
                      <a:pt x="0" y="20072"/>
                    </a:lnTo>
                    <a:cubicBezTo>
                      <a:pt x="0" y="21011"/>
                      <a:pt x="700" y="21600"/>
                      <a:pt x="1634" y="21600"/>
                    </a:cubicBezTo>
                    <a:lnTo>
                      <a:pt x="19966" y="21600"/>
                    </a:lnTo>
                    <a:cubicBezTo>
                      <a:pt x="20900" y="21600"/>
                      <a:pt x="21600" y="20896"/>
                      <a:pt x="21600" y="20072"/>
                    </a:cubicBezTo>
                    <a:lnTo>
                      <a:pt x="21600" y="1643"/>
                    </a:lnTo>
                    <a:cubicBezTo>
                      <a:pt x="21600" y="704"/>
                      <a:pt x="20900" y="0"/>
                      <a:pt x="1996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" name="Google Shape;3124;p68"/>
              <p:cNvSpPr/>
              <p:nvPr/>
            </p:nvSpPr>
            <p:spPr>
              <a:xfrm>
                <a:off x="325976" y="289167"/>
                <a:ext cx="275334" cy="242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95" y="6103"/>
                    </a:moveTo>
                    <a:cubicBezTo>
                      <a:pt x="14710" y="6103"/>
                      <a:pt x="15296" y="6923"/>
                      <a:pt x="15296" y="7746"/>
                    </a:cubicBezTo>
                    <a:cubicBezTo>
                      <a:pt x="15411" y="8685"/>
                      <a:pt x="14710" y="9274"/>
                      <a:pt x="13895" y="9274"/>
                    </a:cubicBezTo>
                    <a:lnTo>
                      <a:pt x="7705" y="9274"/>
                    </a:lnTo>
                    <a:cubicBezTo>
                      <a:pt x="6886" y="9274"/>
                      <a:pt x="6304" y="8451"/>
                      <a:pt x="6304" y="7746"/>
                    </a:cubicBezTo>
                    <a:cubicBezTo>
                      <a:pt x="6304" y="6923"/>
                      <a:pt x="7005" y="6103"/>
                      <a:pt x="7705" y="6103"/>
                    </a:cubicBezTo>
                    <a:close/>
                    <a:moveTo>
                      <a:pt x="13895" y="12326"/>
                    </a:moveTo>
                    <a:cubicBezTo>
                      <a:pt x="14710" y="12326"/>
                      <a:pt x="15296" y="13030"/>
                      <a:pt x="15296" y="13734"/>
                    </a:cubicBezTo>
                    <a:cubicBezTo>
                      <a:pt x="15411" y="14789"/>
                      <a:pt x="14710" y="15377"/>
                      <a:pt x="13895" y="15377"/>
                    </a:cubicBezTo>
                    <a:lnTo>
                      <a:pt x="7705" y="15377"/>
                    </a:lnTo>
                    <a:cubicBezTo>
                      <a:pt x="6886" y="15377"/>
                      <a:pt x="6304" y="14673"/>
                      <a:pt x="6304" y="13734"/>
                    </a:cubicBezTo>
                    <a:cubicBezTo>
                      <a:pt x="6304" y="12911"/>
                      <a:pt x="7005" y="12326"/>
                      <a:pt x="7705" y="12326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408"/>
                    </a:cubicBezTo>
                    <a:lnTo>
                      <a:pt x="0" y="20072"/>
                    </a:lnTo>
                    <a:cubicBezTo>
                      <a:pt x="0" y="21011"/>
                      <a:pt x="700" y="21600"/>
                      <a:pt x="1634" y="21600"/>
                    </a:cubicBezTo>
                    <a:lnTo>
                      <a:pt x="19966" y="21600"/>
                    </a:lnTo>
                    <a:cubicBezTo>
                      <a:pt x="20900" y="21600"/>
                      <a:pt x="21600" y="20777"/>
                      <a:pt x="21600" y="20072"/>
                    </a:cubicBezTo>
                    <a:lnTo>
                      <a:pt x="21600" y="1524"/>
                    </a:lnTo>
                    <a:cubicBezTo>
                      <a:pt x="21600" y="704"/>
                      <a:pt x="20900" y="0"/>
                      <a:pt x="1996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0" name="تجميع"/>
            <p:cNvGrpSpPr/>
            <p:nvPr/>
          </p:nvGrpSpPr>
          <p:grpSpPr>
            <a:xfrm>
              <a:off x="128756" y="541990"/>
              <a:ext cx="362585" cy="370879"/>
              <a:chOff x="0" y="0"/>
              <a:chExt cx="362583" cy="370878"/>
            </a:xfrm>
          </p:grpSpPr>
          <p:sp>
            <p:nvSpPr>
              <p:cNvPr id="26" name="Google Shape;9291;p101"/>
              <p:cNvSpPr/>
              <p:nvPr/>
            </p:nvSpPr>
            <p:spPr>
              <a:xfrm>
                <a:off x="25005" y="24857"/>
                <a:ext cx="313505" cy="346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67" h="21600" fill="norm" stroke="1" extrusionOk="0">
                    <a:moveTo>
                      <a:pt x="7917" y="1451"/>
                    </a:moveTo>
                    <a:cubicBezTo>
                      <a:pt x="9630" y="1451"/>
                      <a:pt x="11331" y="2270"/>
                      <a:pt x="12627" y="3906"/>
                    </a:cubicBezTo>
                    <a:cubicBezTo>
                      <a:pt x="15219" y="7124"/>
                      <a:pt x="15219" y="12352"/>
                      <a:pt x="12627" y="15568"/>
                    </a:cubicBezTo>
                    <a:cubicBezTo>
                      <a:pt x="11424" y="17120"/>
                      <a:pt x="9758" y="18039"/>
                      <a:pt x="7907" y="18039"/>
                    </a:cubicBezTo>
                    <a:cubicBezTo>
                      <a:pt x="6054" y="18039"/>
                      <a:pt x="4343" y="17062"/>
                      <a:pt x="3140" y="15568"/>
                    </a:cubicBezTo>
                    <a:cubicBezTo>
                      <a:pt x="547" y="12352"/>
                      <a:pt x="547" y="7124"/>
                      <a:pt x="3140" y="3906"/>
                    </a:cubicBezTo>
                    <a:cubicBezTo>
                      <a:pt x="4481" y="2270"/>
                      <a:pt x="6206" y="1451"/>
                      <a:pt x="7917" y="1451"/>
                    </a:cubicBezTo>
                    <a:close/>
                    <a:moveTo>
                      <a:pt x="7853" y="0"/>
                    </a:moveTo>
                    <a:cubicBezTo>
                      <a:pt x="162" y="0"/>
                      <a:pt x="-2910" y="12306"/>
                      <a:pt x="3370" y="17809"/>
                    </a:cubicBezTo>
                    <a:lnTo>
                      <a:pt x="2120" y="20566"/>
                    </a:lnTo>
                    <a:cubicBezTo>
                      <a:pt x="1935" y="21026"/>
                      <a:pt x="2213" y="21600"/>
                      <a:pt x="2630" y="21600"/>
                    </a:cubicBezTo>
                    <a:cubicBezTo>
                      <a:pt x="2862" y="21600"/>
                      <a:pt x="3093" y="21485"/>
                      <a:pt x="3140" y="21197"/>
                    </a:cubicBezTo>
                    <a:lnTo>
                      <a:pt x="4435" y="18613"/>
                    </a:lnTo>
                    <a:cubicBezTo>
                      <a:pt x="5523" y="19273"/>
                      <a:pt x="6702" y="19603"/>
                      <a:pt x="7889" y="19603"/>
                    </a:cubicBezTo>
                    <a:cubicBezTo>
                      <a:pt x="9075" y="19603"/>
                      <a:pt x="10266" y="19273"/>
                      <a:pt x="11377" y="18613"/>
                    </a:cubicBezTo>
                    <a:lnTo>
                      <a:pt x="12627" y="21197"/>
                    </a:lnTo>
                    <a:cubicBezTo>
                      <a:pt x="12767" y="21485"/>
                      <a:pt x="12997" y="21600"/>
                      <a:pt x="13137" y="21600"/>
                    </a:cubicBezTo>
                    <a:cubicBezTo>
                      <a:pt x="13600" y="21600"/>
                      <a:pt x="13923" y="21026"/>
                      <a:pt x="13692" y="20566"/>
                    </a:cubicBezTo>
                    <a:lnTo>
                      <a:pt x="12396" y="17809"/>
                    </a:lnTo>
                    <a:cubicBezTo>
                      <a:pt x="18690" y="12352"/>
                      <a:pt x="15589" y="0"/>
                      <a:pt x="7907" y="0"/>
                    </a:cubicBezTo>
                    <a:cubicBezTo>
                      <a:pt x="7888" y="0"/>
                      <a:pt x="7870" y="0"/>
                      <a:pt x="785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" name="Google Shape;9292;p101"/>
              <p:cNvSpPr/>
              <p:nvPr/>
            </p:nvSpPr>
            <p:spPr>
              <a:xfrm>
                <a:off x="238324" y="0"/>
                <a:ext cx="124260" cy="124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880" y="0"/>
                    </a:moveTo>
                    <a:cubicBezTo>
                      <a:pt x="4478" y="0"/>
                      <a:pt x="2082" y="482"/>
                      <a:pt x="0" y="1599"/>
                    </a:cubicBezTo>
                    <a:cubicBezTo>
                      <a:pt x="9602" y="4803"/>
                      <a:pt x="16959" y="12161"/>
                      <a:pt x="19995" y="21600"/>
                    </a:cubicBezTo>
                    <a:cubicBezTo>
                      <a:pt x="20960" y="19518"/>
                      <a:pt x="21600" y="17117"/>
                      <a:pt x="21600" y="14720"/>
                    </a:cubicBezTo>
                    <a:cubicBezTo>
                      <a:pt x="21600" y="6560"/>
                      <a:pt x="15040" y="0"/>
                      <a:pt x="688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" name="Google Shape;9293;p101"/>
              <p:cNvSpPr/>
              <p:nvPr/>
            </p:nvSpPr>
            <p:spPr>
              <a:xfrm>
                <a:off x="0" y="934"/>
                <a:ext cx="124231" cy="124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81" y="0"/>
                    </a:moveTo>
                    <a:cubicBezTo>
                      <a:pt x="6557" y="0"/>
                      <a:pt x="0" y="6562"/>
                      <a:pt x="0" y="14718"/>
                    </a:cubicBezTo>
                    <a:cubicBezTo>
                      <a:pt x="0" y="17121"/>
                      <a:pt x="640" y="19523"/>
                      <a:pt x="1600" y="21600"/>
                    </a:cubicBezTo>
                    <a:cubicBezTo>
                      <a:pt x="4957" y="12001"/>
                      <a:pt x="12316" y="4642"/>
                      <a:pt x="21600" y="1600"/>
                    </a:cubicBezTo>
                    <a:cubicBezTo>
                      <a:pt x="19680" y="640"/>
                      <a:pt x="17278" y="0"/>
                      <a:pt x="14881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" name="Google Shape;9294;p101"/>
              <p:cNvSpPr/>
              <p:nvPr/>
            </p:nvSpPr>
            <p:spPr>
              <a:xfrm>
                <a:off x="72674" y="71798"/>
                <a:ext cx="217207" cy="21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3" y="4832"/>
                    </a:moveTo>
                    <a:cubicBezTo>
                      <a:pt x="11715" y="4832"/>
                      <a:pt x="12174" y="5378"/>
                      <a:pt x="12174" y="6107"/>
                    </a:cubicBezTo>
                    <a:lnTo>
                      <a:pt x="12174" y="9660"/>
                    </a:lnTo>
                    <a:lnTo>
                      <a:pt x="15651" y="9660"/>
                    </a:lnTo>
                    <a:cubicBezTo>
                      <a:pt x="16383" y="9660"/>
                      <a:pt x="16932" y="10207"/>
                      <a:pt x="16932" y="10846"/>
                    </a:cubicBezTo>
                    <a:cubicBezTo>
                      <a:pt x="16932" y="11575"/>
                      <a:pt x="16383" y="11940"/>
                      <a:pt x="15651" y="11940"/>
                    </a:cubicBezTo>
                    <a:lnTo>
                      <a:pt x="10893" y="11940"/>
                    </a:lnTo>
                    <a:cubicBezTo>
                      <a:pt x="10161" y="11940"/>
                      <a:pt x="9609" y="11393"/>
                      <a:pt x="9609" y="10846"/>
                    </a:cubicBezTo>
                    <a:lnTo>
                      <a:pt x="9609" y="6107"/>
                    </a:lnTo>
                    <a:lnTo>
                      <a:pt x="9702" y="6107"/>
                    </a:lnTo>
                    <a:cubicBezTo>
                      <a:pt x="9702" y="5378"/>
                      <a:pt x="10251" y="4832"/>
                      <a:pt x="10983" y="4832"/>
                    </a:cubicBezTo>
                    <a:close/>
                    <a:moveTo>
                      <a:pt x="10893" y="0"/>
                    </a:moveTo>
                    <a:cubicBezTo>
                      <a:pt x="4944" y="0"/>
                      <a:pt x="93" y="4832"/>
                      <a:pt x="0" y="10846"/>
                    </a:cubicBezTo>
                    <a:cubicBezTo>
                      <a:pt x="93" y="16771"/>
                      <a:pt x="4944" y="21600"/>
                      <a:pt x="10893" y="21600"/>
                    </a:cubicBezTo>
                    <a:cubicBezTo>
                      <a:pt x="16839" y="21600"/>
                      <a:pt x="21600" y="16771"/>
                      <a:pt x="21600" y="10846"/>
                    </a:cubicBezTo>
                    <a:cubicBezTo>
                      <a:pt x="21600" y="4921"/>
                      <a:pt x="16839" y="182"/>
                      <a:pt x="1089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7" name="تجميع"/>
            <p:cNvGrpSpPr/>
            <p:nvPr/>
          </p:nvGrpSpPr>
          <p:grpSpPr>
            <a:xfrm>
              <a:off x="1318059" y="76"/>
              <a:ext cx="370892" cy="370325"/>
              <a:chOff x="0" y="0"/>
              <a:chExt cx="370890" cy="370324"/>
            </a:xfrm>
          </p:grpSpPr>
          <p:sp>
            <p:nvSpPr>
              <p:cNvPr id="31" name="Google Shape;9300;p101"/>
              <p:cNvSpPr/>
              <p:nvPr/>
            </p:nvSpPr>
            <p:spPr>
              <a:xfrm>
                <a:off x="40959" y="40952"/>
                <a:ext cx="98468" cy="98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8" y="0"/>
                    </a:moveTo>
                    <a:lnTo>
                      <a:pt x="0" y="17365"/>
                    </a:lnTo>
                    <a:lnTo>
                      <a:pt x="4440" y="21600"/>
                    </a:lnTo>
                    <a:lnTo>
                      <a:pt x="21600" y="4242"/>
                    </a:lnTo>
                    <a:lnTo>
                      <a:pt x="17358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2" name="Google Shape;9301;p101"/>
              <p:cNvSpPr/>
              <p:nvPr/>
            </p:nvSpPr>
            <p:spPr>
              <a:xfrm>
                <a:off x="193698" y="9902"/>
                <a:ext cx="175546" cy="17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9509" y="0"/>
                    </a:moveTo>
                    <a:cubicBezTo>
                      <a:pt x="9113" y="0"/>
                      <a:pt x="8720" y="141"/>
                      <a:pt x="8438" y="426"/>
                    </a:cubicBezTo>
                    <a:lnTo>
                      <a:pt x="4503" y="4412"/>
                    </a:lnTo>
                    <a:lnTo>
                      <a:pt x="9563" y="9535"/>
                    </a:lnTo>
                    <a:cubicBezTo>
                      <a:pt x="10127" y="10103"/>
                      <a:pt x="10127" y="11129"/>
                      <a:pt x="9563" y="11696"/>
                    </a:cubicBezTo>
                    <a:cubicBezTo>
                      <a:pt x="9416" y="11844"/>
                      <a:pt x="9141" y="11931"/>
                      <a:pt x="8831" y="11931"/>
                    </a:cubicBezTo>
                    <a:cubicBezTo>
                      <a:pt x="8427" y="11931"/>
                      <a:pt x="7970" y="11790"/>
                      <a:pt x="7652" y="11468"/>
                    </a:cubicBezTo>
                    <a:lnTo>
                      <a:pt x="2589" y="6345"/>
                    </a:lnTo>
                    <a:lnTo>
                      <a:pt x="0" y="8964"/>
                    </a:lnTo>
                    <a:lnTo>
                      <a:pt x="12601" y="21600"/>
                    </a:lnTo>
                    <a:lnTo>
                      <a:pt x="21039" y="13062"/>
                    </a:lnTo>
                    <a:cubicBezTo>
                      <a:pt x="21600" y="12495"/>
                      <a:pt x="21600" y="11468"/>
                      <a:pt x="21039" y="10901"/>
                    </a:cubicBezTo>
                    <a:lnTo>
                      <a:pt x="10577" y="426"/>
                    </a:lnTo>
                    <a:cubicBezTo>
                      <a:pt x="10295" y="141"/>
                      <a:pt x="9902" y="0"/>
                      <a:pt x="9509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3" name="Google Shape;9302;p101"/>
              <p:cNvSpPr/>
              <p:nvPr/>
            </p:nvSpPr>
            <p:spPr>
              <a:xfrm>
                <a:off x="77764" y="77756"/>
                <a:ext cx="249396" cy="24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5" y="0"/>
                    </a:moveTo>
                    <a:lnTo>
                      <a:pt x="0" y="6775"/>
                    </a:lnTo>
                    <a:lnTo>
                      <a:pt x="14825" y="21600"/>
                    </a:lnTo>
                    <a:lnTo>
                      <a:pt x="21600" y="14825"/>
                    </a:lnTo>
                    <a:lnTo>
                      <a:pt x="6775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4" name="Google Shape;9303;p101"/>
              <p:cNvSpPr/>
              <p:nvPr/>
            </p:nvSpPr>
            <p:spPr>
              <a:xfrm>
                <a:off x="270083" y="270104"/>
                <a:ext cx="100808" cy="100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4" h="21600" fill="norm" stroke="1" extrusionOk="0">
                    <a:moveTo>
                      <a:pt x="14912" y="0"/>
                    </a:moveTo>
                    <a:lnTo>
                      <a:pt x="0" y="15273"/>
                    </a:lnTo>
                    <a:lnTo>
                      <a:pt x="17820" y="21424"/>
                    </a:lnTo>
                    <a:cubicBezTo>
                      <a:pt x="18121" y="21543"/>
                      <a:pt x="18416" y="21600"/>
                      <a:pt x="18711" y="21600"/>
                    </a:cubicBezTo>
                    <a:cubicBezTo>
                      <a:pt x="20297" y="21600"/>
                      <a:pt x="21600" y="19925"/>
                      <a:pt x="21108" y="18244"/>
                    </a:cubicBezTo>
                    <a:lnTo>
                      <a:pt x="14912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" name="Google Shape;9304;p101"/>
              <p:cNvSpPr/>
              <p:nvPr/>
            </p:nvSpPr>
            <p:spPr>
              <a:xfrm>
                <a:off x="8960" y="193720"/>
                <a:ext cx="174633" cy="17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8906" y="0"/>
                    </a:moveTo>
                    <a:lnTo>
                      <a:pt x="6304" y="2620"/>
                    </a:lnTo>
                    <a:lnTo>
                      <a:pt x="11731" y="7967"/>
                    </a:lnTo>
                    <a:cubicBezTo>
                      <a:pt x="12298" y="8538"/>
                      <a:pt x="12298" y="9561"/>
                      <a:pt x="11731" y="10132"/>
                    </a:cubicBezTo>
                    <a:cubicBezTo>
                      <a:pt x="11451" y="10417"/>
                      <a:pt x="11053" y="10558"/>
                      <a:pt x="10658" y="10558"/>
                    </a:cubicBezTo>
                    <a:cubicBezTo>
                      <a:pt x="10263" y="10558"/>
                      <a:pt x="9868" y="10417"/>
                      <a:pt x="9585" y="10132"/>
                    </a:cubicBezTo>
                    <a:lnTo>
                      <a:pt x="4269" y="4668"/>
                    </a:lnTo>
                    <a:lnTo>
                      <a:pt x="425" y="8538"/>
                    </a:lnTo>
                    <a:cubicBezTo>
                      <a:pt x="-142" y="9105"/>
                      <a:pt x="-142" y="10132"/>
                      <a:pt x="425" y="10702"/>
                    </a:cubicBezTo>
                    <a:lnTo>
                      <a:pt x="10827" y="21174"/>
                    </a:lnTo>
                    <a:cubicBezTo>
                      <a:pt x="11110" y="21459"/>
                      <a:pt x="11505" y="21600"/>
                      <a:pt x="11903" y="21600"/>
                    </a:cubicBezTo>
                    <a:cubicBezTo>
                      <a:pt x="12298" y="21600"/>
                      <a:pt x="12693" y="21459"/>
                      <a:pt x="12977" y="21174"/>
                    </a:cubicBezTo>
                    <a:lnTo>
                      <a:pt x="21458" y="12636"/>
                    </a:lnTo>
                    <a:lnTo>
                      <a:pt x="8906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" name="Google Shape;9305;p101"/>
              <p:cNvSpPr/>
              <p:nvPr/>
            </p:nvSpPr>
            <p:spPr>
              <a:xfrm>
                <a:off x="-1" y="0"/>
                <a:ext cx="103529" cy="102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9" h="21600" fill="norm" stroke="1" extrusionOk="0">
                    <a:moveTo>
                      <a:pt x="12530" y="0"/>
                    </a:moveTo>
                    <a:cubicBezTo>
                      <a:pt x="10385" y="0"/>
                      <a:pt x="8217" y="873"/>
                      <a:pt x="6553" y="2619"/>
                    </a:cubicBezTo>
                    <a:lnTo>
                      <a:pt x="2492" y="6880"/>
                    </a:lnTo>
                    <a:cubicBezTo>
                      <a:pt x="-831" y="10367"/>
                      <a:pt x="-831" y="15790"/>
                      <a:pt x="2492" y="19276"/>
                    </a:cubicBezTo>
                    <a:lnTo>
                      <a:pt x="4707" y="21600"/>
                    </a:lnTo>
                    <a:lnTo>
                      <a:pt x="20769" y="4943"/>
                    </a:lnTo>
                    <a:lnTo>
                      <a:pt x="18366" y="2619"/>
                    </a:lnTo>
                    <a:cubicBezTo>
                      <a:pt x="16802" y="873"/>
                      <a:pt x="14675" y="0"/>
                      <a:pt x="1253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2" name="تجميع"/>
            <p:cNvGrpSpPr/>
            <p:nvPr/>
          </p:nvGrpSpPr>
          <p:grpSpPr>
            <a:xfrm>
              <a:off x="1804947" y="-1"/>
              <a:ext cx="737069" cy="370185"/>
              <a:chOff x="0" y="0"/>
              <a:chExt cx="737067" cy="370183"/>
            </a:xfrm>
          </p:grpSpPr>
          <p:sp>
            <p:nvSpPr>
              <p:cNvPr id="38" name="Google Shape;9336;p101"/>
              <p:cNvSpPr/>
              <p:nvPr/>
            </p:nvSpPr>
            <p:spPr>
              <a:xfrm>
                <a:off x="369433" y="52471"/>
                <a:ext cx="367635" cy="31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0" y="0"/>
                    </a:moveTo>
                    <a:lnTo>
                      <a:pt x="16010" y="17142"/>
                    </a:lnTo>
                    <a:cubicBezTo>
                      <a:pt x="16010" y="17621"/>
                      <a:pt x="15259" y="17965"/>
                      <a:pt x="14506" y="17965"/>
                    </a:cubicBezTo>
                    <a:cubicBezTo>
                      <a:pt x="10208" y="17965"/>
                      <a:pt x="5587" y="18925"/>
                      <a:pt x="2364" y="20570"/>
                    </a:cubicBezTo>
                    <a:cubicBezTo>
                      <a:pt x="1828" y="20775"/>
                      <a:pt x="645" y="21600"/>
                      <a:pt x="0" y="21600"/>
                    </a:cubicBezTo>
                    <a:lnTo>
                      <a:pt x="17303" y="21600"/>
                    </a:lnTo>
                    <a:cubicBezTo>
                      <a:pt x="19557" y="21600"/>
                      <a:pt x="21600" y="20364"/>
                      <a:pt x="21600" y="18925"/>
                    </a:cubicBezTo>
                    <a:lnTo>
                      <a:pt x="21600" y="2673"/>
                    </a:lnTo>
                    <a:cubicBezTo>
                      <a:pt x="21600" y="1164"/>
                      <a:pt x="19666" y="0"/>
                      <a:pt x="1730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9" name="Google Shape;9337;p101"/>
              <p:cNvSpPr/>
              <p:nvPr/>
            </p:nvSpPr>
            <p:spPr>
              <a:xfrm>
                <a:off x="142687" y="0"/>
                <a:ext cx="201146" cy="329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090"/>
                    </a:lnTo>
                    <a:cubicBezTo>
                      <a:pt x="7262" y="19289"/>
                      <a:pt x="15510" y="20082"/>
                      <a:pt x="21600" y="21600"/>
                    </a:cubicBezTo>
                    <a:lnTo>
                      <a:pt x="21600" y="2510"/>
                    </a:lnTo>
                    <a:cubicBezTo>
                      <a:pt x="15510" y="992"/>
                      <a:pt x="7655" y="199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0" name="Google Shape;9338;p101"/>
              <p:cNvSpPr/>
              <p:nvPr/>
            </p:nvSpPr>
            <p:spPr>
              <a:xfrm>
                <a:off x="391376" y="0"/>
                <a:ext cx="201204" cy="329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34" y="199"/>
                      <a:pt x="6089" y="992"/>
                      <a:pt x="0" y="2510"/>
                    </a:cubicBezTo>
                    <a:lnTo>
                      <a:pt x="0" y="21600"/>
                    </a:lnTo>
                    <a:cubicBezTo>
                      <a:pt x="6089" y="20082"/>
                      <a:pt x="13941" y="19289"/>
                      <a:pt x="21600" y="1909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" name="Google Shape;9339;p101"/>
              <p:cNvSpPr/>
              <p:nvPr/>
            </p:nvSpPr>
            <p:spPr>
              <a:xfrm>
                <a:off x="0" y="52471"/>
                <a:ext cx="365777" cy="31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3" y="0"/>
                    </a:moveTo>
                    <a:cubicBezTo>
                      <a:pt x="1944" y="0"/>
                      <a:pt x="0" y="1164"/>
                      <a:pt x="0" y="2605"/>
                    </a:cubicBezTo>
                    <a:lnTo>
                      <a:pt x="0" y="18855"/>
                    </a:lnTo>
                    <a:cubicBezTo>
                      <a:pt x="110" y="20364"/>
                      <a:pt x="1944" y="21600"/>
                      <a:pt x="4213" y="21600"/>
                    </a:cubicBezTo>
                    <a:lnTo>
                      <a:pt x="21600" y="21600"/>
                    </a:lnTo>
                    <a:cubicBezTo>
                      <a:pt x="20952" y="21600"/>
                      <a:pt x="19766" y="20912"/>
                      <a:pt x="19224" y="20570"/>
                    </a:cubicBezTo>
                    <a:cubicBezTo>
                      <a:pt x="15875" y="18855"/>
                      <a:pt x="11234" y="17965"/>
                      <a:pt x="7021" y="17965"/>
                    </a:cubicBezTo>
                    <a:cubicBezTo>
                      <a:pt x="6266" y="17965"/>
                      <a:pt x="5615" y="17554"/>
                      <a:pt x="5615" y="17142"/>
                    </a:cubicBezTo>
                    <a:lnTo>
                      <a:pt x="5615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8" name="تجميع"/>
            <p:cNvGrpSpPr/>
            <p:nvPr/>
          </p:nvGrpSpPr>
          <p:grpSpPr>
            <a:xfrm>
              <a:off x="491340" y="185091"/>
              <a:ext cx="370852" cy="370618"/>
              <a:chOff x="0" y="0"/>
              <a:chExt cx="370850" cy="370616"/>
            </a:xfrm>
          </p:grpSpPr>
          <p:sp>
            <p:nvSpPr>
              <p:cNvPr id="43" name="Google Shape;9361;p101"/>
              <p:cNvSpPr/>
              <p:nvPr/>
            </p:nvSpPr>
            <p:spPr>
              <a:xfrm>
                <a:off x="0" y="66014"/>
                <a:ext cx="48752" cy="287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18001"/>
                    </a:lnTo>
                    <a:lnTo>
                      <a:pt x="21600" y="36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" name="Google Shape;9362;p101"/>
              <p:cNvSpPr/>
              <p:nvPr/>
            </p:nvSpPr>
            <p:spPr>
              <a:xfrm>
                <a:off x="322069" y="66014"/>
                <a:ext cx="48782" cy="287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3601"/>
                    </a:lnTo>
                    <a:lnTo>
                      <a:pt x="0" y="18001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5" name="Google Shape;9363;p101"/>
              <p:cNvSpPr/>
              <p:nvPr/>
            </p:nvSpPr>
            <p:spPr>
              <a:xfrm>
                <a:off x="72703" y="121250"/>
                <a:ext cx="225444" cy="1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0050" y="21600"/>
                    </a:lnTo>
                    <a:lnTo>
                      <a:pt x="10050" y="17211"/>
                    </a:lnTo>
                    <a:cubicBezTo>
                      <a:pt x="10050" y="16422"/>
                      <a:pt x="10579" y="15747"/>
                      <a:pt x="11197" y="15747"/>
                    </a:cubicBezTo>
                    <a:lnTo>
                      <a:pt x="18163" y="15747"/>
                    </a:lnTo>
                    <a:cubicBezTo>
                      <a:pt x="18869" y="15747"/>
                      <a:pt x="19397" y="16422"/>
                      <a:pt x="19397" y="17211"/>
                    </a:cubicBezTo>
                    <a:lnTo>
                      <a:pt x="19397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" name="Google Shape;9364;p101"/>
              <p:cNvSpPr/>
              <p:nvPr/>
            </p:nvSpPr>
            <p:spPr>
              <a:xfrm>
                <a:off x="17467" y="322770"/>
                <a:ext cx="335916" cy="47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78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63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" name="Google Shape;9365;p101"/>
              <p:cNvSpPr/>
              <p:nvPr/>
            </p:nvSpPr>
            <p:spPr>
              <a:xfrm>
                <a:off x="16561" y="0"/>
                <a:ext cx="336822" cy="97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9" y="6692"/>
                    </a:moveTo>
                    <a:lnTo>
                      <a:pt x="12097" y="10978"/>
                    </a:lnTo>
                    <a:lnTo>
                      <a:pt x="9619" y="10978"/>
                    </a:lnTo>
                    <a:lnTo>
                      <a:pt x="10859" y="6692"/>
                    </a:lnTo>
                    <a:close/>
                    <a:moveTo>
                      <a:pt x="10769" y="0"/>
                    </a:moveTo>
                    <a:cubicBezTo>
                      <a:pt x="10563" y="0"/>
                      <a:pt x="10357" y="253"/>
                      <a:pt x="10209" y="765"/>
                    </a:cubicBezTo>
                    <a:lnTo>
                      <a:pt x="7377" y="10777"/>
                    </a:lnTo>
                    <a:lnTo>
                      <a:pt x="0" y="10777"/>
                    </a:lnTo>
                    <a:lnTo>
                      <a:pt x="3068" y="21600"/>
                    </a:lnTo>
                    <a:lnTo>
                      <a:pt x="18472" y="21600"/>
                    </a:lnTo>
                    <a:lnTo>
                      <a:pt x="21600" y="10777"/>
                    </a:lnTo>
                    <a:lnTo>
                      <a:pt x="14221" y="10777"/>
                    </a:lnTo>
                    <a:lnTo>
                      <a:pt x="11331" y="765"/>
                    </a:lnTo>
                    <a:cubicBezTo>
                      <a:pt x="11183" y="253"/>
                      <a:pt x="10977" y="0"/>
                      <a:pt x="10769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49" name="Google Shape;9371;p101"/>
            <p:cNvSpPr/>
            <p:nvPr/>
          </p:nvSpPr>
          <p:spPr>
            <a:xfrm>
              <a:off x="0" y="923077"/>
              <a:ext cx="369762" cy="640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0682" y="4092"/>
                  </a:moveTo>
                  <a:cubicBezTo>
                    <a:pt x="11804" y="4092"/>
                    <a:pt x="12713" y="5061"/>
                    <a:pt x="12713" y="6245"/>
                  </a:cubicBezTo>
                  <a:cubicBezTo>
                    <a:pt x="12713" y="7429"/>
                    <a:pt x="11804" y="8345"/>
                    <a:pt x="10682" y="8345"/>
                  </a:cubicBezTo>
                  <a:cubicBezTo>
                    <a:pt x="9506" y="8345"/>
                    <a:pt x="8596" y="7429"/>
                    <a:pt x="8596" y="6245"/>
                  </a:cubicBezTo>
                  <a:cubicBezTo>
                    <a:pt x="8489" y="5061"/>
                    <a:pt x="9506" y="4092"/>
                    <a:pt x="10682" y="4092"/>
                  </a:cubicBezTo>
                  <a:close/>
                  <a:moveTo>
                    <a:pt x="11430" y="9636"/>
                  </a:moveTo>
                  <a:lnTo>
                    <a:pt x="14049" y="13997"/>
                  </a:lnTo>
                  <a:lnTo>
                    <a:pt x="12659" y="13997"/>
                  </a:lnTo>
                  <a:cubicBezTo>
                    <a:pt x="12393" y="13189"/>
                    <a:pt x="11590" y="12597"/>
                    <a:pt x="10628" y="12597"/>
                  </a:cubicBezTo>
                  <a:cubicBezTo>
                    <a:pt x="9720" y="12597"/>
                    <a:pt x="8971" y="13189"/>
                    <a:pt x="8649" y="13997"/>
                  </a:cubicBezTo>
                  <a:lnTo>
                    <a:pt x="7152" y="13997"/>
                  </a:lnTo>
                  <a:lnTo>
                    <a:pt x="9772" y="9636"/>
                  </a:lnTo>
                  <a:cubicBezTo>
                    <a:pt x="10041" y="9689"/>
                    <a:pt x="10307" y="9797"/>
                    <a:pt x="10682" y="9797"/>
                  </a:cubicBezTo>
                  <a:cubicBezTo>
                    <a:pt x="10896" y="9797"/>
                    <a:pt x="11217" y="9689"/>
                    <a:pt x="11430" y="9636"/>
                  </a:cubicBezTo>
                  <a:close/>
                  <a:moveTo>
                    <a:pt x="10682" y="13997"/>
                  </a:moveTo>
                  <a:cubicBezTo>
                    <a:pt x="11055" y="13997"/>
                    <a:pt x="11323" y="14373"/>
                    <a:pt x="11323" y="14750"/>
                  </a:cubicBezTo>
                  <a:cubicBezTo>
                    <a:pt x="11323" y="15073"/>
                    <a:pt x="11055" y="15449"/>
                    <a:pt x="10682" y="15449"/>
                  </a:cubicBezTo>
                  <a:cubicBezTo>
                    <a:pt x="10254" y="15449"/>
                    <a:pt x="9986" y="15073"/>
                    <a:pt x="9986" y="14750"/>
                  </a:cubicBezTo>
                  <a:cubicBezTo>
                    <a:pt x="9986" y="14373"/>
                    <a:pt x="10307" y="14104"/>
                    <a:pt x="10682" y="13997"/>
                  </a:cubicBezTo>
                  <a:close/>
                  <a:moveTo>
                    <a:pt x="10789" y="0"/>
                  </a:moveTo>
                  <a:cubicBezTo>
                    <a:pt x="9665" y="0"/>
                    <a:pt x="8703" y="970"/>
                    <a:pt x="8703" y="2100"/>
                  </a:cubicBezTo>
                  <a:lnTo>
                    <a:pt x="8703" y="3554"/>
                  </a:lnTo>
                  <a:cubicBezTo>
                    <a:pt x="7848" y="4253"/>
                    <a:pt x="7313" y="5168"/>
                    <a:pt x="7313" y="6353"/>
                  </a:cubicBezTo>
                  <a:cubicBezTo>
                    <a:pt x="7313" y="6945"/>
                    <a:pt x="7420" y="7484"/>
                    <a:pt x="7687" y="8022"/>
                  </a:cubicBezTo>
                  <a:lnTo>
                    <a:pt x="4052" y="14157"/>
                  </a:lnTo>
                  <a:lnTo>
                    <a:pt x="737" y="14157"/>
                  </a:lnTo>
                  <a:cubicBezTo>
                    <a:pt x="362" y="14157"/>
                    <a:pt x="42" y="14480"/>
                    <a:pt x="42" y="14803"/>
                  </a:cubicBezTo>
                  <a:cubicBezTo>
                    <a:pt x="-118" y="15073"/>
                    <a:pt x="203" y="15449"/>
                    <a:pt x="576" y="15449"/>
                  </a:cubicBezTo>
                  <a:lnTo>
                    <a:pt x="3035" y="15449"/>
                  </a:lnTo>
                  <a:cubicBezTo>
                    <a:pt x="2020" y="17064"/>
                    <a:pt x="951" y="18410"/>
                    <a:pt x="951" y="19541"/>
                  </a:cubicBezTo>
                  <a:cubicBezTo>
                    <a:pt x="951" y="20688"/>
                    <a:pt x="1613" y="21600"/>
                    <a:pt x="2198" y="21600"/>
                  </a:cubicBezTo>
                  <a:cubicBezTo>
                    <a:pt x="2411" y="21600"/>
                    <a:pt x="2613" y="21480"/>
                    <a:pt x="2769" y="21209"/>
                  </a:cubicBezTo>
                  <a:lnTo>
                    <a:pt x="6297" y="15504"/>
                  </a:lnTo>
                  <a:lnTo>
                    <a:pt x="8649" y="15504"/>
                  </a:lnTo>
                  <a:cubicBezTo>
                    <a:pt x="8917" y="16310"/>
                    <a:pt x="9720" y="16903"/>
                    <a:pt x="10628" y="16903"/>
                  </a:cubicBezTo>
                  <a:cubicBezTo>
                    <a:pt x="11590" y="16903"/>
                    <a:pt x="12338" y="16310"/>
                    <a:pt x="12659" y="15504"/>
                  </a:cubicBezTo>
                  <a:lnTo>
                    <a:pt x="14906" y="15504"/>
                  </a:lnTo>
                  <a:lnTo>
                    <a:pt x="18487" y="21209"/>
                  </a:lnTo>
                  <a:cubicBezTo>
                    <a:pt x="18643" y="21480"/>
                    <a:pt x="18841" y="21600"/>
                    <a:pt x="19048" y="21600"/>
                  </a:cubicBezTo>
                  <a:cubicBezTo>
                    <a:pt x="19617" y="21600"/>
                    <a:pt x="20252" y="20688"/>
                    <a:pt x="20252" y="19541"/>
                  </a:cubicBezTo>
                  <a:cubicBezTo>
                    <a:pt x="20252" y="18410"/>
                    <a:pt x="19183" y="17064"/>
                    <a:pt x="18220" y="15449"/>
                  </a:cubicBezTo>
                  <a:lnTo>
                    <a:pt x="20734" y="15449"/>
                  </a:lnTo>
                  <a:cubicBezTo>
                    <a:pt x="21161" y="15449"/>
                    <a:pt x="21482" y="15073"/>
                    <a:pt x="21482" y="14750"/>
                  </a:cubicBezTo>
                  <a:cubicBezTo>
                    <a:pt x="21482" y="14373"/>
                    <a:pt x="21161" y="14104"/>
                    <a:pt x="20734" y="14104"/>
                  </a:cubicBezTo>
                  <a:lnTo>
                    <a:pt x="17418" y="14104"/>
                  </a:lnTo>
                  <a:lnTo>
                    <a:pt x="13783" y="8022"/>
                  </a:lnTo>
                  <a:cubicBezTo>
                    <a:pt x="14049" y="7484"/>
                    <a:pt x="14263" y="6945"/>
                    <a:pt x="14263" y="6353"/>
                  </a:cubicBezTo>
                  <a:cubicBezTo>
                    <a:pt x="14263" y="5221"/>
                    <a:pt x="13728" y="4200"/>
                    <a:pt x="12873" y="3554"/>
                  </a:cubicBezTo>
                  <a:lnTo>
                    <a:pt x="12873" y="2100"/>
                  </a:lnTo>
                  <a:cubicBezTo>
                    <a:pt x="12873" y="970"/>
                    <a:pt x="11911" y="0"/>
                    <a:pt x="10789" y="0"/>
                  </a:cubicBez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1" name="تجميع"/>
          <p:cNvGrpSpPr/>
          <p:nvPr/>
        </p:nvGrpSpPr>
        <p:grpSpPr>
          <a:xfrm>
            <a:off x="-73202" y="4869115"/>
            <a:ext cx="9290404" cy="24769"/>
            <a:chOff x="0" y="0"/>
            <a:chExt cx="9290402" cy="24768"/>
          </a:xfrm>
        </p:grpSpPr>
        <p:grpSp>
          <p:nvGrpSpPr>
            <p:cNvPr id="59" name="تجميع"/>
            <p:cNvGrpSpPr/>
            <p:nvPr/>
          </p:nvGrpSpPr>
          <p:grpSpPr>
            <a:xfrm>
              <a:off x="0" y="-1"/>
              <a:ext cx="9290403" cy="24770"/>
              <a:chOff x="0" y="0"/>
              <a:chExt cx="9290402" cy="24768"/>
            </a:xfrm>
          </p:grpSpPr>
          <p:sp>
            <p:nvSpPr>
              <p:cNvPr id="51" name="Google Shape;4671;p50"/>
              <p:cNvSpPr/>
              <p:nvPr/>
            </p:nvSpPr>
            <p:spPr>
              <a:xfrm>
                <a:off x="0" y="-1"/>
                <a:ext cx="731977" cy="23351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2" name="Google Shape;4672;p50"/>
              <p:cNvSpPr/>
              <p:nvPr/>
            </p:nvSpPr>
            <p:spPr>
              <a:xfrm>
                <a:off x="932674" y="-1"/>
                <a:ext cx="731977" cy="23351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" name="Google Shape;4673;p50"/>
              <p:cNvSpPr/>
              <p:nvPr/>
            </p:nvSpPr>
            <p:spPr>
              <a:xfrm>
                <a:off x="1865347" y="-1"/>
                <a:ext cx="731977" cy="23351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" name="Google Shape;4674;p50"/>
              <p:cNvSpPr/>
              <p:nvPr/>
            </p:nvSpPr>
            <p:spPr>
              <a:xfrm>
                <a:off x="2798021" y="-1"/>
                <a:ext cx="731977" cy="23351"/>
              </a:xfrm>
              <a:prstGeom prst="rect">
                <a:avLst/>
              </a:prstGeom>
              <a:solidFill>
                <a:srgbClr val="7EB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" name="Google Shape;4675;p50"/>
              <p:cNvSpPr/>
              <p:nvPr/>
            </p:nvSpPr>
            <p:spPr>
              <a:xfrm>
                <a:off x="3608926" y="2084"/>
                <a:ext cx="1908185" cy="21505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" name="Google Shape;4677;p50"/>
              <p:cNvSpPr/>
              <p:nvPr/>
            </p:nvSpPr>
            <p:spPr>
              <a:xfrm>
                <a:off x="5642993" y="1161"/>
                <a:ext cx="731977" cy="23351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" name="Google Shape;4678;p50"/>
              <p:cNvSpPr/>
              <p:nvPr/>
            </p:nvSpPr>
            <p:spPr>
              <a:xfrm>
                <a:off x="6528714" y="-1"/>
                <a:ext cx="731978" cy="23351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" name="Google Shape;4679;p50"/>
              <p:cNvSpPr/>
              <p:nvPr/>
            </p:nvSpPr>
            <p:spPr>
              <a:xfrm>
                <a:off x="7461386" y="0"/>
                <a:ext cx="1829017" cy="24769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60" name="Google Shape;4676;p50"/>
            <p:cNvSpPr/>
            <p:nvPr/>
          </p:nvSpPr>
          <p:spPr>
            <a:xfrm>
              <a:off x="7460007" y="120"/>
              <a:ext cx="837613" cy="24529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2" name="تجميع"/>
          <p:cNvGrpSpPr/>
          <p:nvPr/>
        </p:nvGrpSpPr>
        <p:grpSpPr>
          <a:xfrm>
            <a:off x="0" y="285179"/>
            <a:ext cx="9217202" cy="54691"/>
            <a:chOff x="0" y="0"/>
            <a:chExt cx="9217200" cy="54690"/>
          </a:xfrm>
        </p:grpSpPr>
        <p:grpSp>
          <p:nvGrpSpPr>
            <p:cNvPr id="70" name="تجميع"/>
            <p:cNvGrpSpPr/>
            <p:nvPr/>
          </p:nvGrpSpPr>
          <p:grpSpPr>
            <a:xfrm>
              <a:off x="0" y="0"/>
              <a:ext cx="9217202" cy="49112"/>
              <a:chOff x="0" y="0"/>
              <a:chExt cx="9217201" cy="49111"/>
            </a:xfrm>
          </p:grpSpPr>
          <p:sp>
            <p:nvSpPr>
              <p:cNvPr id="62" name="Google Shape;4671;p50"/>
              <p:cNvSpPr/>
              <p:nvPr/>
            </p:nvSpPr>
            <p:spPr>
              <a:xfrm>
                <a:off x="0" y="0"/>
                <a:ext cx="726209" cy="46298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" name="Google Shape;4672;p50"/>
              <p:cNvSpPr/>
              <p:nvPr/>
            </p:nvSpPr>
            <p:spPr>
              <a:xfrm>
                <a:off x="925325" y="0"/>
                <a:ext cx="726210" cy="46298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4" name="Google Shape;4673;p50"/>
              <p:cNvSpPr/>
              <p:nvPr/>
            </p:nvSpPr>
            <p:spPr>
              <a:xfrm>
                <a:off x="1850649" y="0"/>
                <a:ext cx="726210" cy="46298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5" name="Google Shape;4674;p50"/>
              <p:cNvSpPr/>
              <p:nvPr/>
            </p:nvSpPr>
            <p:spPr>
              <a:xfrm>
                <a:off x="2775974" y="0"/>
                <a:ext cx="726210" cy="46298"/>
              </a:xfrm>
              <a:prstGeom prst="rect">
                <a:avLst/>
              </a:prstGeom>
              <a:solidFill>
                <a:srgbClr val="7EB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" name="Google Shape;4675;p50"/>
              <p:cNvSpPr/>
              <p:nvPr/>
            </p:nvSpPr>
            <p:spPr>
              <a:xfrm>
                <a:off x="3580490" y="4133"/>
                <a:ext cx="1893151" cy="42639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" name="Google Shape;4677;p50"/>
              <p:cNvSpPr/>
              <p:nvPr/>
            </p:nvSpPr>
            <p:spPr>
              <a:xfrm>
                <a:off x="5598530" y="2303"/>
                <a:ext cx="726210" cy="46299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" name="Google Shape;4678;p50"/>
              <p:cNvSpPr/>
              <p:nvPr/>
            </p:nvSpPr>
            <p:spPr>
              <a:xfrm>
                <a:off x="6477272" y="0"/>
                <a:ext cx="726210" cy="46298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" name="Google Shape;4679;p50"/>
              <p:cNvSpPr/>
              <p:nvPr/>
            </p:nvSpPr>
            <p:spPr>
              <a:xfrm>
                <a:off x="7402596" y="0"/>
                <a:ext cx="1814606" cy="49112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1" name="Google Shape;4676;p50"/>
            <p:cNvSpPr/>
            <p:nvPr/>
          </p:nvSpPr>
          <p:spPr>
            <a:xfrm>
              <a:off x="7401227" y="696"/>
              <a:ext cx="831013" cy="5399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46;p11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278" name="Google Shape;247;p11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76" name="Google Shape;248;p11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7" name="Google Shape;249;p11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87" name="Google Shape;250;p11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79" name="Google Shape;251;p11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86" name="Google Shape;252;p11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80" name="Google Shape;253;p11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1" name="Google Shape;254;p11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2" name="Google Shape;255;p11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3" name="Google Shape;256;p11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4" name="Google Shape;257;p11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5" name="Google Shape;258;p11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88" name="Google Shape;259;p11" descr="Google Shape;259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9" name="Google Shape;260;p11" descr="Google Shape;260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" name="Google Shape;261;p11" descr="Google Shape;261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1" name="Google Shape;262;p11" descr="Google Shape;262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2" name="Google Shape;263;p11" descr="Google Shape;263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3" name="Google Shape;264;p11" descr="Google Shape;264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4" name="Google Shape;265;p11" descr="Google Shape;265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5" name="Google Shape;266;p11" descr="Google Shape;266;p11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7" name="xx%"/>
          <p:cNvSpPr txBox="1"/>
          <p:nvPr>
            <p:ph type="title" hasCustomPrompt="1"/>
          </p:nvPr>
        </p:nvSpPr>
        <p:spPr>
          <a:xfrm>
            <a:off x="2162175" y="1258525"/>
            <a:ext cx="5105400" cy="1963500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298" name="مستوى النص الأول…"/>
          <p:cNvSpPr txBox="1"/>
          <p:nvPr>
            <p:ph type="body" sz="quarter" idx="1"/>
          </p:nvPr>
        </p:nvSpPr>
        <p:spPr>
          <a:xfrm>
            <a:off x="2162175" y="3170224"/>
            <a:ext cx="5105400" cy="573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99" name="Google Shape;269;p11" descr="Google Shape;269;p11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flipH="1" rot="1220647">
            <a:off x="7839978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Google Shape;270;p11" descr="Google Shape;270;p11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>
            <a:off x="8471401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Google Shape;271;p11" descr="Google Shape;271;p11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20006807">
            <a:off x="7877996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Google Shape;272;p11" descr="Google Shape;272;p1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19138292">
            <a:off x="1053133" y="1416641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Google Shape;273;p11" descr="Google Shape;273;p11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 rot="20094033">
            <a:off x="1266900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" name="Google Shape;276;p1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20" name="Google Shape;277;p1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18" name="Google Shape;278;p1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19" name="Google Shape;279;p1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29" name="Google Shape;280;p1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21" name="Google Shape;281;p1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28" name="Google Shape;282;p1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22" name="Google Shape;283;p1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3" name="Google Shape;284;p1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4" name="Google Shape;285;p1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5" name="Google Shape;286;p1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6" name="Google Shape;287;p1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7" name="Google Shape;288;p1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30" name="Google Shape;289;p13" descr="Google Shape;289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1" name="Google Shape;290;p13" descr="Google Shape;290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" name="Google Shape;291;p13" descr="Google Shape;291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" name="Google Shape;292;p13" descr="Google Shape;292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4" name="Google Shape;293;p13" descr="Google Shape;293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5" name="Google Shape;294;p13" descr="Google Shape;294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6" name="Google Shape;295;p13" descr="Google Shape;295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7" name="Google Shape;296;p13" descr="Google Shape;296;p1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9" name="xx%"/>
          <p:cNvSpPr txBox="1"/>
          <p:nvPr>
            <p:ph type="title" hasCustomPrompt="1"/>
          </p:nvPr>
        </p:nvSpPr>
        <p:spPr>
          <a:xfrm>
            <a:off x="4242599" y="2131849"/>
            <a:ext cx="995701" cy="52950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pPr/>
            <a:r>
              <a:t>xx%</a:t>
            </a:r>
          </a:p>
        </p:txBody>
      </p:sp>
      <p:sp>
        <p:nvSpPr>
          <p:cNvPr id="340" name="مستوى النص الأول…"/>
          <p:cNvSpPr txBox="1"/>
          <p:nvPr>
            <p:ph type="body" sz="quarter" idx="1"/>
          </p:nvPr>
        </p:nvSpPr>
        <p:spPr>
          <a:xfrm>
            <a:off x="1252574" y="3946874"/>
            <a:ext cx="2036101" cy="5295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41" name="Google Shape;307;p13" descr="Google Shape;307;p13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898073" y="679975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Google Shape;308;p13" descr="Google Shape;308;p13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7917199" y="886137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Google Shape;309;p13" descr="Google Shape;309;p1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02224" y="606951"/>
            <a:ext cx="225415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Google Shape;310;p13" descr="Google Shape;310;p1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36475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Google Shape;311;p13" descr="Google Shape;311;p1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02873" y="4280153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Google Shape;312;p13" descr="Google Shape;312;p1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520800" y="563411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Google Shape;313;p13" descr="Google Shape;313;p1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481173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15;p1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57" name="Google Shape;316;p1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55" name="Google Shape;317;p1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6" name="Google Shape;318;p1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66" name="Google Shape;319;p1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58" name="Google Shape;320;p1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65" name="Google Shape;321;p1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59" name="Google Shape;322;p1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0" name="Google Shape;323;p1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1" name="Google Shape;324;p1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2" name="Google Shape;325;p1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3" name="Google Shape;326;p1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4" name="Google Shape;327;p1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67" name="Google Shape;328;p14" descr="Google Shape;328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8" name="Google Shape;329;p14" descr="Google Shape;329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9" name="Google Shape;330;p14" descr="Google Shape;330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0" name="Google Shape;331;p14" descr="Google Shape;331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1" name="Google Shape;332;p14" descr="Google Shape;332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2" name="Google Shape;333;p14" descr="Google Shape;333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3" name="Google Shape;334;p14" descr="Google Shape;334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4" name="Google Shape;335;p14" descr="Google Shape;335;p1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6" name="نص العنوان"/>
          <p:cNvSpPr txBox="1"/>
          <p:nvPr>
            <p:ph type="title"/>
          </p:nvPr>
        </p:nvSpPr>
        <p:spPr>
          <a:xfrm>
            <a:off x="3056587" y="3186024"/>
            <a:ext cx="3345601" cy="53190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7" name="مستوى النص الأول…"/>
          <p:cNvSpPr txBox="1"/>
          <p:nvPr>
            <p:ph type="body" sz="half" idx="1"/>
          </p:nvPr>
        </p:nvSpPr>
        <p:spPr>
          <a:xfrm>
            <a:off x="1388325" y="1501787"/>
            <a:ext cx="6691201" cy="1478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30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30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30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30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3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78" name="Google Shape;338;p14" descr="Google Shape;338;p14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Google Shape;339;p14" descr="Google Shape;339;p14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6933900" y="75742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Google Shape;340;p14" descr="Google Shape;340;p14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89464" y="1544451"/>
            <a:ext cx="267566" cy="325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Google Shape;341;p14" descr="Google Shape;341;p14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1101423" y="4240929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Google Shape;342;p14" descr="Google Shape;342;p14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344;p1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92" name="Google Shape;345;p1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90" name="Google Shape;346;p1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91" name="Google Shape;347;p1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01" name="Google Shape;348;p1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93" name="Google Shape;349;p1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00" name="Google Shape;350;p1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94" name="Google Shape;351;p1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5" name="Google Shape;352;p1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6" name="Google Shape;353;p1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7" name="Google Shape;354;p1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8" name="Google Shape;355;p1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9" name="Google Shape;356;p1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02" name="Google Shape;357;p15" descr="Google Shape;357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3" name="Google Shape;358;p15" descr="Google Shape;358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4" name="Google Shape;359;p15" descr="Google Shape;359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5" name="Google Shape;360;p15" descr="Google Shape;360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6" name="Google Shape;361;p15" descr="Google Shape;361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7" name="Google Shape;362;p15" descr="Google Shape;362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8" name="Google Shape;363;p15" descr="Google Shape;363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9" name="Google Shape;364;p15" descr="Google Shape;364;p1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1" name="نص العنوان"/>
          <p:cNvSpPr txBox="1"/>
          <p:nvPr>
            <p:ph type="title"/>
          </p:nvPr>
        </p:nvSpPr>
        <p:spPr>
          <a:xfrm>
            <a:off x="1350222" y="2257425"/>
            <a:ext cx="2688001" cy="446701"/>
          </a:xfrm>
          <a:prstGeom prst="rect">
            <a:avLst/>
          </a:prstGeom>
        </p:spPr>
        <p:txBody>
          <a:bodyPr anchor="ctr"/>
          <a:lstStyle>
            <a:lvl1pPr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12" name="مستوى النص الأول…"/>
          <p:cNvSpPr txBox="1"/>
          <p:nvPr>
            <p:ph type="body" sz="quarter" idx="1"/>
          </p:nvPr>
        </p:nvSpPr>
        <p:spPr>
          <a:xfrm>
            <a:off x="1350222" y="2931849"/>
            <a:ext cx="2688001" cy="1125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413" name="Google Shape;367;p15" descr="Google Shape;367;p1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990299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Google Shape;368;p15" descr="Google Shape;368;p1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597888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Google Shape;369;p15" descr="Google Shape;369;p1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7794749" y="415947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24" name="الصف ثالث متوسط"/>
          <p:cNvSpPr txBox="1"/>
          <p:nvPr/>
        </p:nvSpPr>
        <p:spPr>
          <a:xfrm>
            <a:off x="7586042" y="559091"/>
            <a:ext cx="1271588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0042A9"/>
                </a:solidFill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425" name="الفصل ٤  المتباينات الخطية"/>
          <p:cNvSpPr txBox="1"/>
          <p:nvPr/>
        </p:nvSpPr>
        <p:spPr>
          <a:xfrm>
            <a:off x="404877" y="304142"/>
            <a:ext cx="106467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9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٤  المتباينات الخطية </a:t>
            </a:r>
          </a:p>
        </p:txBody>
      </p:sp>
      <p:sp>
        <p:nvSpPr>
          <p:cNvPr id="426" name="الصفة المميزة للمجموعة"/>
          <p:cNvSpPr txBox="1"/>
          <p:nvPr/>
        </p:nvSpPr>
        <p:spPr>
          <a:xfrm>
            <a:off x="6965439" y="3139772"/>
            <a:ext cx="1250048" cy="148247"/>
          </a:xfrm>
          <a:prstGeom prst="rect">
            <a:avLst/>
          </a:prstGeom>
          <a:ln w="12700">
            <a:solidFill>
              <a:schemeClr val="accent2">
                <a:satOff val="-63299"/>
                <a:lumOff val="-17333"/>
              </a:scheme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0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الصفة المميزة للمجموعة </a:t>
            </a:r>
          </a:p>
        </p:txBody>
      </p:sp>
      <p:grpSp>
        <p:nvGrpSpPr>
          <p:cNvPr id="429" name="تجميع"/>
          <p:cNvGrpSpPr/>
          <p:nvPr/>
        </p:nvGrpSpPr>
        <p:grpSpPr>
          <a:xfrm>
            <a:off x="6752537" y="2820308"/>
            <a:ext cx="1667011" cy="313115"/>
            <a:chOff x="0" y="0"/>
            <a:chExt cx="1667009" cy="313114"/>
          </a:xfrm>
        </p:grpSpPr>
        <p:pic>
          <p:nvPicPr>
            <p:cNvPr id="427" name="Google Shape;4111;p86" descr="Google Shape;4111;p86"/>
            <p:cNvPicPr>
              <a:picLocks noChangeAspect="1"/>
            </p:cNvPicPr>
            <p:nvPr/>
          </p:nvPicPr>
          <p:blipFill>
            <a:blip r:embed="rId3">
              <a:alphaModFix amt="46347"/>
              <a:extLst/>
            </a:blip>
            <a:stretch>
              <a:fillRect/>
            </a:stretch>
          </p:blipFill>
          <p:spPr>
            <a:xfrm>
              <a:off x="0" y="0"/>
              <a:ext cx="1667010" cy="313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8" name="المفردات"/>
            <p:cNvSpPr txBox="1"/>
            <p:nvPr/>
          </p:nvSpPr>
          <p:spPr>
            <a:xfrm>
              <a:off x="500411" y="11696"/>
              <a:ext cx="775719" cy="3014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1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المفردات  </a:t>
              </a:r>
            </a:p>
          </p:txBody>
        </p:sp>
      </p:grpSp>
      <p:grpSp>
        <p:nvGrpSpPr>
          <p:cNvPr id="432" name="مستطيل"/>
          <p:cNvGrpSpPr/>
          <p:nvPr/>
        </p:nvGrpSpPr>
        <p:grpSpPr>
          <a:xfrm>
            <a:off x="7469040" y="86654"/>
            <a:ext cx="963208" cy="344489"/>
            <a:chOff x="0" y="0"/>
            <a:chExt cx="963207" cy="344488"/>
          </a:xfrm>
        </p:grpSpPr>
        <p:sp>
          <p:nvSpPr>
            <p:cNvPr id="431" name="مستطيل"/>
            <p:cNvSpPr/>
            <p:nvPr/>
          </p:nvSpPr>
          <p:spPr>
            <a:xfrm>
              <a:off x="25400" y="25400"/>
              <a:ext cx="912408" cy="29368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430" name="مستطيل مستطيل" descr="مستطيل مستطيل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963208" cy="344489"/>
            </a:xfrm>
            <a:prstGeom prst="rect">
              <a:avLst/>
            </a:prstGeom>
            <a:effectLst/>
          </p:spPr>
        </p:pic>
      </p:grpSp>
      <p:sp>
        <p:nvSpPr>
          <p:cNvPr id="433" name="حل المتباينات بالجمع أو بالطرح"/>
          <p:cNvSpPr txBox="1"/>
          <p:nvPr/>
        </p:nvSpPr>
        <p:spPr>
          <a:xfrm>
            <a:off x="2404580" y="86654"/>
            <a:ext cx="3540701" cy="406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ct val="80000"/>
              </a:lnSpc>
              <a:defRPr b="1">
                <a:solidFill>
                  <a:srgbClr val="566262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</a:p>
          <a:p>
            <a:pPr algn="ctr" rtl="0">
              <a:lnSpc>
                <a:spcPct val="80000"/>
              </a:lnSpc>
              <a:defRPr b="1">
                <a:solidFill>
                  <a:srgbClr val="566262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  <a:r>
              <a:t>حل المتباينات بالجمع أو بالطرح</a:t>
            </a:r>
          </a:p>
        </p:txBody>
      </p:sp>
      <p:sp>
        <p:nvSpPr>
          <p:cNvPr id="434" name="مستطيل مستدير الزوايا"/>
          <p:cNvSpPr/>
          <p:nvPr/>
        </p:nvSpPr>
        <p:spPr>
          <a:xfrm>
            <a:off x="417577" y="989524"/>
            <a:ext cx="6469769" cy="3974683"/>
          </a:xfrm>
          <a:prstGeom prst="roundRect">
            <a:avLst>
              <a:gd name="adj" fmla="val 0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8CAEBB"/>
            </a:solidFill>
            <a:custDash>
              <a:ds d="200000" sp="200000"/>
            </a:custDash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35" name="▪️حل متباينات خطية باستعمال الجمع"/>
          <p:cNvSpPr txBox="1"/>
          <p:nvPr/>
        </p:nvSpPr>
        <p:spPr>
          <a:xfrm>
            <a:off x="6900045" y="1460428"/>
            <a:ext cx="131579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▪️حل متباينات خطية باستعمال الجمع</a:t>
            </a:r>
          </a:p>
        </p:txBody>
      </p:sp>
      <p:sp>
        <p:nvSpPr>
          <p:cNvPr id="436" name="▪️حل متباينات خطية باستعمال الطرح"/>
          <p:cNvSpPr txBox="1"/>
          <p:nvPr/>
        </p:nvSpPr>
        <p:spPr>
          <a:xfrm>
            <a:off x="6954670" y="2027948"/>
            <a:ext cx="1262745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▪️حل متباينات خطية باستعمال الطرح </a:t>
            </a:r>
          </a:p>
        </p:txBody>
      </p:sp>
      <p:sp>
        <p:nvSpPr>
          <p:cNvPr id="4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399;p1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46" name="Google Shape;400;p1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44" name="Google Shape;401;p1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5" name="Google Shape;402;p1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55" name="Google Shape;403;p1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47" name="Google Shape;404;p1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54" name="Google Shape;405;p1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48" name="Google Shape;406;p1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9" name="Google Shape;407;p1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0" name="Google Shape;408;p1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1" name="Google Shape;409;p1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2" name="Google Shape;410;p1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3" name="Google Shape;411;p1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56" name="Google Shape;412;p17" descr="Google Shape;412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7" name="Google Shape;413;p17" descr="Google Shape;413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8" name="Google Shape;414;p17" descr="Google Shape;414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9" name="Google Shape;415;p17" descr="Google Shape;415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0" name="Google Shape;416;p17" descr="Google Shape;416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1" name="Google Shape;417;p17" descr="Google Shape;417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2" name="Google Shape;418;p17" descr="Google Shape;418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3" name="Google Shape;419;p17" descr="Google Shape;419;p1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466" name="Google Shape;421;p17" descr="Google Shape;421;p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5350" y="606958"/>
            <a:ext cx="902452" cy="867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Google Shape;422;p17" descr="Google Shape;422;p1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7467300" y="66217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Google Shape;423;p17" descr="Google Shape;423;p17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68264" y="82880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Google Shape;424;p17" descr="Google Shape;424;p17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14098" y="4383228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Google Shape;425;p17" descr="Google Shape;425;p1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42025" y="4365950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27;p1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80" name="Google Shape;428;p1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78" name="Google Shape;429;p1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9" name="Google Shape;430;p1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89" name="Google Shape;431;p1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81" name="Google Shape;432;p1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88" name="Google Shape;433;p1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82" name="Google Shape;434;p1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3" name="Google Shape;435;p1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4" name="Google Shape;436;p1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5" name="Google Shape;437;p1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6" name="Google Shape;438;p1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7" name="Google Shape;439;p1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90" name="Google Shape;440;p18" descr="Google Shape;440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1" name="Google Shape;441;p18" descr="Google Shape;441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2" name="Google Shape;442;p18" descr="Google Shape;442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3" name="Google Shape;443;p18" descr="Google Shape;443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4" name="Google Shape;444;p18" descr="Google Shape;444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5" name="Google Shape;445;p18" descr="Google Shape;445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6" name="Google Shape;446;p18" descr="Google Shape;446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7" name="Google Shape;447;p18" descr="Google Shape;447;p1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0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455;p19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09" name="Google Shape;456;p1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07" name="Google Shape;457;p1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08" name="Google Shape;458;p1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18" name="Google Shape;459;p1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10" name="Google Shape;460;p1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17" name="Google Shape;461;p1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11" name="Google Shape;462;p1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2" name="Google Shape;463;p1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3" name="Google Shape;464;p1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4" name="Google Shape;465;p1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5" name="Google Shape;466;p1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6" name="Google Shape;467;p1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19" name="Google Shape;468;p19" descr="Google Shape;468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0" name="Google Shape;469;p19" descr="Google Shape;469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1" name="Google Shape;470;p19" descr="Google Shape;470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2" name="Google Shape;471;p19" descr="Google Shape;471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3" name="Google Shape;472;p19" descr="Google Shape;472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4" name="Google Shape;473;p19" descr="Google Shape;473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5" name="Google Shape;474;p19" descr="Google Shape;474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6" name="Google Shape;475;p19" descr="Google Shape;475;p1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29" name="Google Shape;477;p19" descr="Google Shape;477;p19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7592600" y="606950"/>
            <a:ext cx="864283" cy="739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Google Shape;478;p19" descr="Google Shape;478;p19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515439" y="1085976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Google Shape;479;p19" descr="Google Shape;479;p19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856204" y="789589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2" name="Google Shape;480;p19" descr="Google Shape;480;p19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2699978">
            <a:off x="1193699" y="988679"/>
            <a:ext cx="281738" cy="302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Google Shape;481;p19" descr="Google Shape;481;p19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895602">
            <a:off x="3086206" y="4409080"/>
            <a:ext cx="227638" cy="276622"/>
          </a:xfrm>
          <a:prstGeom prst="rect">
            <a:avLst/>
          </a:prstGeom>
          <a:ln w="12700">
            <a:miter lim="400000"/>
          </a:ln>
        </p:spPr>
      </p:pic>
      <p:sp>
        <p:nvSpPr>
          <p:cNvPr id="5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1" name="Google Shape;483;p20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43" name="Google Shape;484;p20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41" name="Google Shape;485;p20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2" name="Google Shape;486;p20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52" name="Google Shape;487;p20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44" name="Google Shape;488;p20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51" name="Google Shape;489;p20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45" name="Google Shape;490;p20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6" name="Google Shape;491;p20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7" name="Google Shape;492;p20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8" name="Google Shape;493;p20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9" name="Google Shape;494;p20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0" name="Google Shape;495;p20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53" name="Google Shape;496;p20" descr="Google Shape;496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4" name="Google Shape;497;p20" descr="Google Shape;497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5" name="Google Shape;498;p20" descr="Google Shape;498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6" name="Google Shape;499;p20" descr="Google Shape;499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7" name="Google Shape;500;p20" descr="Google Shape;500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8" name="Google Shape;501;p20" descr="Google Shape;501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9" name="Google Shape;502;p20" descr="Google Shape;502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0" name="Google Shape;503;p20" descr="Google Shape;503;p20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6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63" name="Google Shape;505;p20" descr="Google Shape;505;p20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20749352">
            <a:off x="8475799" y="1321900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Google Shape;506;p20" descr="Google Shape;506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367989" y="81427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Google Shape;507;p20" descr="Google Shape;507;p20"/>
          <p:cNvPicPr>
            <a:picLocks noChangeAspect="1"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847725" y="885924"/>
            <a:ext cx="780274" cy="67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Google Shape;508;p20" descr="Google Shape;508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93217">
            <a:off x="1496407" y="784368"/>
            <a:ext cx="174967" cy="2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Google Shape;509;p20" descr="Google Shape;509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4">
            <a:off x="1180005" y="586778"/>
            <a:ext cx="226772" cy="275564"/>
          </a:xfrm>
          <a:prstGeom prst="rect">
            <a:avLst/>
          </a:prstGeom>
          <a:ln w="12700">
            <a:miter lim="400000"/>
          </a:ln>
        </p:spPr>
      </p:pic>
      <p:sp>
        <p:nvSpPr>
          <p:cNvPr id="5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40;p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2" name="Google Shape;41;p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0" name="Google Shape;42;p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" name="Google Shape;43;p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1" name="Google Shape;44;p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3" name="Google Shape;45;p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90" name="Google Shape;46;p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4" name="Google Shape;47;p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" name="Google Shape;48;p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" name="Google Shape;49;p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7" name="Google Shape;50;p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" name="Google Shape;51;p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9" name="Google Shape;52;p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92" name="Google Shape;53;p3" descr="Google Shape;53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" name="Google Shape;54;p3" descr="Google Shape;54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" name="Google Shape;55;p3" descr="Google Shape;55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" name="Google Shape;56;p3" descr="Google Shape;56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" name="Google Shape;57;p3" descr="Google Shape;57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" name="Google Shape;58;p3" descr="Google Shape;58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" name="Google Shape;59;p3" descr="Google Shape;59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" name="Google Shape;60;p3" descr="Google Shape;60;p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1" name="نص العنوان"/>
          <p:cNvSpPr txBox="1"/>
          <p:nvPr>
            <p:ph type="title"/>
          </p:nvPr>
        </p:nvSpPr>
        <p:spPr>
          <a:xfrm>
            <a:off x="2205900" y="2331824"/>
            <a:ext cx="5067601" cy="841801"/>
          </a:xfrm>
          <a:prstGeom prst="rect">
            <a:avLst/>
          </a:prstGeom>
        </p:spPr>
        <p:txBody>
          <a:bodyPr anchor="ctr"/>
          <a:lstStyle>
            <a:lvl1pPr>
              <a:defRPr sz="5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02" name="مستوى النص الأول…"/>
          <p:cNvSpPr txBox="1"/>
          <p:nvPr>
            <p:ph type="body" sz="quarter" idx="1"/>
          </p:nvPr>
        </p:nvSpPr>
        <p:spPr>
          <a:xfrm>
            <a:off x="2205900" y="3084550"/>
            <a:ext cx="5067601" cy="7134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8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8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8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8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03" name="Google Shape;64;p3" descr="Google Shape;64;p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flipH="1" rot="1220647">
            <a:off x="8392315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Google Shape;65;p3" descr="Google Shape;65;p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>
            <a:off x="2477463" y="75742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Google Shape;66;p3" descr="Google Shape;66;p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20006807">
            <a:off x="957284" y="82880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Google Shape;67;p3" descr="Google Shape;67;p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flipH="1" rot="1850224">
            <a:off x="8192476" y="4046604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Google Shape;68;p3" descr="Google Shape;68;p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4"/>
          <a:stretch>
            <a:fillRect/>
          </a:stretch>
        </p:blipFill>
        <p:spPr>
          <a:xfrm flipH="1" rot="20704398">
            <a:off x="7847620" y="3927330"/>
            <a:ext cx="227638" cy="27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Google Shape;69;p3" descr="Google Shape;69;p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 rot="20094033">
            <a:off x="1216562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5" name="Google Shape;511;p21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77" name="Google Shape;512;p21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75" name="Google Shape;513;p21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6" name="Google Shape;514;p21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86" name="Google Shape;515;p21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78" name="Google Shape;516;p21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85" name="Google Shape;517;p21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79" name="Google Shape;518;p21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80" name="Google Shape;519;p21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81" name="Google Shape;520;p21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82" name="Google Shape;521;p21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83" name="Google Shape;522;p21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84" name="Google Shape;523;p21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87" name="Google Shape;524;p21" descr="Google Shape;524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8" name="Google Shape;525;p21" descr="Google Shape;525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9" name="Google Shape;526;p21" descr="Google Shape;526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0" name="Google Shape;527;p21" descr="Google Shape;527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1" name="Google Shape;528;p21" descr="Google Shape;528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2" name="Google Shape;529;p21" descr="Google Shape;529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3" name="Google Shape;530;p21" descr="Google Shape;530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4" name="Google Shape;531;p21" descr="Google Shape;531;p21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9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601" name="Google Shape;533;p21"/>
          <p:cNvGrpSpPr/>
          <p:nvPr/>
        </p:nvGrpSpPr>
        <p:grpSpPr>
          <a:xfrm>
            <a:off x="7785644" y="606936"/>
            <a:ext cx="707829" cy="707829"/>
            <a:chOff x="0" y="0"/>
            <a:chExt cx="707828" cy="707828"/>
          </a:xfrm>
        </p:grpSpPr>
        <p:grpSp>
          <p:nvGrpSpPr>
            <p:cNvPr id="599" name="Google Shape;534;p21"/>
            <p:cNvGrpSpPr/>
            <p:nvPr/>
          </p:nvGrpSpPr>
          <p:grpSpPr>
            <a:xfrm>
              <a:off x="-1" y="-1"/>
              <a:ext cx="707830" cy="707830"/>
              <a:chOff x="0" y="0"/>
              <a:chExt cx="707828" cy="707828"/>
            </a:xfrm>
          </p:grpSpPr>
          <p:sp>
            <p:nvSpPr>
              <p:cNvPr id="597" name="Google Shape;535;p21"/>
              <p:cNvSpPr/>
              <p:nvPr/>
            </p:nvSpPr>
            <p:spPr>
              <a:xfrm>
                <a:off x="-1" y="-1"/>
                <a:ext cx="707830" cy="70783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598" name="Google Shape;536;p21" descr="Google Shape;536;p21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44554" y="47489"/>
                <a:ext cx="615778" cy="6104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600" name="Google Shape;537;p21" descr="Google Shape;537;p2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9829" y="111567"/>
              <a:ext cx="469422" cy="484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02" name="Google Shape;538;p21" descr="Google Shape;538;p21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Google Shape;539;p21" descr="Google Shape;539;p2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7866" t="19810" r="12095" b="21432"/>
          <a:stretch>
            <a:fillRect/>
          </a:stretch>
        </p:blipFill>
        <p:spPr>
          <a:xfrm rot="1800004">
            <a:off x="8569676" y="988852"/>
            <a:ext cx="272234" cy="325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4" name="Google Shape;540;p21" descr="Google Shape;540;p21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743399" y="4432866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5" name="Google Shape;541;p21" descr="Google Shape;541;p21"/>
          <p:cNvPicPr>
            <a:picLocks noChangeAspect="1"/>
          </p:cNvPicPr>
          <p:nvPr/>
        </p:nvPicPr>
        <p:blipFill>
          <a:blip r:embed="rId9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20365898">
            <a:off x="8547757" y="3804542"/>
            <a:ext cx="227639" cy="27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6" name="Google Shape;542;p21" descr="Google Shape;542;p2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544;p22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16" name="Google Shape;545;p22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14" name="Google Shape;546;p22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5" name="Google Shape;547;p22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25" name="Google Shape;548;p22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17" name="Google Shape;549;p22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24" name="Google Shape;550;p22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18" name="Google Shape;551;p22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9" name="Google Shape;552;p22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0" name="Google Shape;553;p22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1" name="Google Shape;554;p22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2" name="Google Shape;555;p22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3" name="Google Shape;556;p22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26" name="Google Shape;557;p22" descr="Google Shape;557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7" name="Google Shape;558;p22" descr="Google Shape;558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8" name="Google Shape;559;p22" descr="Google Shape;559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9" name="Google Shape;560;p22" descr="Google Shape;560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0" name="Google Shape;561;p22" descr="Google Shape;561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1" name="Google Shape;562;p22" descr="Google Shape;562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2" name="Google Shape;563;p22" descr="Google Shape;563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3" name="Google Shape;564;p22" descr="Google Shape;564;p22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3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636" name="Google Shape;566;p22" descr="Google Shape;566;p22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 flipH="1">
            <a:off x="880207" y="699324"/>
            <a:ext cx="672343" cy="675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Google Shape;567;p22" descr="Google Shape;567;p22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8022074" y="4080250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38" name="Google Shape;568;p22" descr="Google Shape;568;p22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02224" y="606951"/>
            <a:ext cx="225415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9" name="Google Shape;569;p22" descr="Google Shape;569;p22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36475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40" name="Google Shape;570;p22" descr="Google Shape;570;p22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02873" y="4280153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41" name="Google Shape;571;p22" descr="Google Shape;571;p22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61175" y="3614650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42" name="Google Shape;572;p22" descr="Google Shape;572;p22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461172" y="657753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6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Google Shape;574;p2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52" name="Google Shape;575;p2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50" name="Google Shape;576;p2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51" name="Google Shape;577;p2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61" name="Google Shape;578;p2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53" name="Google Shape;579;p2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60" name="Google Shape;580;p2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54" name="Google Shape;581;p2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5" name="Google Shape;582;p2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6" name="Google Shape;583;p2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7" name="Google Shape;584;p2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8" name="Google Shape;585;p2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9" name="Google Shape;586;p2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62" name="Google Shape;587;p23" descr="Google Shape;587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3" name="Google Shape;588;p23" descr="Google Shape;588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4" name="Google Shape;589;p23" descr="Google Shape;589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5" name="Google Shape;590;p23" descr="Google Shape;590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6" name="Google Shape;591;p23" descr="Google Shape;591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7" name="Google Shape;592;p23" descr="Google Shape;592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8" name="Google Shape;593;p23" descr="Google Shape;593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9" name="Google Shape;594;p23" descr="Google Shape;594;p2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7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72" name="مستوى النص الأول…"/>
          <p:cNvSpPr txBox="1"/>
          <p:nvPr>
            <p:ph type="body" sz="quarter" idx="1"/>
          </p:nvPr>
        </p:nvSpPr>
        <p:spPr>
          <a:xfrm>
            <a:off x="1231793" y="3062553"/>
            <a:ext cx="2077801" cy="3429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673" name="Google Shape;602;p23" descr="Google Shape;602;p2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8362904" y="654251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Google Shape;603;p23" descr="Google Shape;603;p2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8304424" y="4034274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Google Shape;604;p23" descr="Google Shape;604;p2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576814" y="4355739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6" name="Google Shape;605;p23" descr="Google Shape;605;p2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1050874" y="657767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7" name="Google Shape;606;p23" descr="Google Shape;606;p2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1541431" y="580242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8" name="Google Shape;607;p23" descr="Google Shape;607;p2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5" b="12471"/>
          <a:stretch>
            <a:fillRect/>
          </a:stretch>
        </p:blipFill>
        <p:spPr>
          <a:xfrm rot="1097948">
            <a:off x="901332" y="4382046"/>
            <a:ext cx="235213" cy="272502"/>
          </a:xfrm>
          <a:prstGeom prst="rect">
            <a:avLst/>
          </a:prstGeom>
          <a:ln w="12700">
            <a:miter lim="400000"/>
          </a:ln>
        </p:spPr>
      </p:pic>
      <p:sp>
        <p:nvSpPr>
          <p:cNvPr id="6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" name="Google Shape;609;p2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88" name="Google Shape;610;p2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86" name="Google Shape;611;p2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7" name="Google Shape;612;p2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97" name="Google Shape;613;p2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89" name="Google Shape;614;p2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96" name="Google Shape;615;p2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90" name="Google Shape;616;p2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1" name="Google Shape;617;p2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2" name="Google Shape;618;p2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3" name="Google Shape;619;p2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4" name="Google Shape;620;p2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5" name="Google Shape;621;p2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98" name="Google Shape;622;p24" descr="Google Shape;622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9" name="Google Shape;623;p24" descr="Google Shape;623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0" name="Google Shape;624;p24" descr="Google Shape;624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1" name="Google Shape;625;p24" descr="Google Shape;625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2" name="Google Shape;626;p24" descr="Google Shape;626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3" name="Google Shape;627;p24" descr="Google Shape;627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4" name="Google Shape;628;p24" descr="Google Shape;628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5" name="Google Shape;629;p24" descr="Google Shape;629;p2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0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08" name="مستوى النص الأول…"/>
          <p:cNvSpPr txBox="1"/>
          <p:nvPr>
            <p:ph type="body" sz="quarter" idx="1"/>
          </p:nvPr>
        </p:nvSpPr>
        <p:spPr>
          <a:xfrm>
            <a:off x="2528337" y="2357174"/>
            <a:ext cx="1978201" cy="665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709" name="Google Shape;639;p24" descr="Google Shape;639;p24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 flipH="1">
            <a:off x="8099321" y="4005826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10" name="Google Shape;640;p24" descr="Google Shape;640;p24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 flipH="1">
            <a:off x="847725" y="661588"/>
            <a:ext cx="724644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11" name="Google Shape;641;p24" descr="Google Shape;641;p24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 flipH="1">
            <a:off x="7718405" y="606951"/>
            <a:ext cx="225414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12" name="Google Shape;642;p24" descr="Google Shape;642;p24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flipH="1" rot="1892009">
            <a:off x="8599544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713" name="Google Shape;643;p24" descr="Google Shape;643;p24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flipH="1" rot="20122322">
            <a:off x="783132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7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" name="Google Shape;645;p2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23" name="Google Shape;646;p2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21" name="Google Shape;647;p2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2" name="Google Shape;648;p2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32" name="Google Shape;649;p2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24" name="Google Shape;650;p2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31" name="Google Shape;651;p2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25" name="Google Shape;652;p2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6" name="Google Shape;653;p2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7" name="Google Shape;654;p2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8" name="Google Shape;655;p2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9" name="Google Shape;656;p2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0" name="Google Shape;657;p2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33" name="Google Shape;658;p25" descr="Google Shape;658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4" name="Google Shape;659;p25" descr="Google Shape;659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5" name="Google Shape;660;p25" descr="Google Shape;660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6" name="Google Shape;661;p25" descr="Google Shape;661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7" name="Google Shape;662;p25" descr="Google Shape;662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8" name="Google Shape;663;p25" descr="Google Shape;663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9" name="Google Shape;664;p25" descr="Google Shape;664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0" name="Google Shape;665;p25" descr="Google Shape;665;p2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4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43" name="مستوى النص الأول…"/>
          <p:cNvSpPr txBox="1"/>
          <p:nvPr>
            <p:ph type="body" sz="quarter" idx="1"/>
          </p:nvPr>
        </p:nvSpPr>
        <p:spPr>
          <a:xfrm>
            <a:off x="1291850" y="1857499"/>
            <a:ext cx="2024101" cy="419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744" name="Google Shape;679;p25" descr="Google Shape;679;p2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1559879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5" name="Google Shape;680;p25" descr="Google Shape;680;p2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149939" y="999851"/>
            <a:ext cx="267565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6" name="Google Shape;681;p25" descr="Google Shape;681;p25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7648274" y="590317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47" name="Google Shape;682;p25" descr="Google Shape;682;p25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8317082" y="984642"/>
            <a:ext cx="227638" cy="276622"/>
          </a:xfrm>
          <a:prstGeom prst="rect">
            <a:avLst/>
          </a:prstGeom>
          <a:ln w="12700">
            <a:miter lim="400000"/>
          </a:ln>
        </p:spPr>
      </p:pic>
      <p:sp>
        <p:nvSpPr>
          <p:cNvPr id="74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684;p26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57" name="Google Shape;685;p26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55" name="Google Shape;686;p26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6" name="Google Shape;687;p26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66" name="Google Shape;688;p26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58" name="Google Shape;689;p26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65" name="Google Shape;690;p26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59" name="Google Shape;691;p26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0" name="Google Shape;692;p26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1" name="Google Shape;693;p26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2" name="Google Shape;694;p26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3" name="Google Shape;695;p26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4" name="Google Shape;696;p26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67" name="Google Shape;697;p26" descr="Google Shape;697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8" name="Google Shape;698;p26" descr="Google Shape;698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9" name="Google Shape;699;p26" descr="Google Shape;699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0" name="Google Shape;700;p26" descr="Google Shape;700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1" name="Google Shape;701;p26" descr="Google Shape;701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2" name="Google Shape;702;p26" descr="Google Shape;702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3" name="Google Shape;703;p26" descr="Google Shape;703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4" name="Google Shape;704;p26" descr="Google Shape;704;p26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76" name="Google Shape;705;p26"/>
          <p:cNvSpPr txBox="1"/>
          <p:nvPr/>
        </p:nvSpPr>
        <p:spPr>
          <a:xfrm>
            <a:off x="2083949" y="3260749"/>
            <a:ext cx="5280902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 rtl="0">
              <a:spcBef>
                <a:spcPts val="300"/>
              </a:spcBef>
              <a:defRPr sz="1300">
                <a:solidFill>
                  <a:srgbClr val="A17A74"/>
                </a:solidFill>
                <a:latin typeface="Mulish"/>
                <a:ea typeface="Mulish"/>
                <a:cs typeface="Mulish"/>
                <a:sym typeface="Mulish"/>
              </a:defRPr>
            </a:pPr>
            <a:r>
              <a:t>CREDITS: This presentation template was created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4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5" invalidUrl="" action="" tgtFrame="" tooltip="" history="1" highlightClick="0" endSnd="0"/>
              </a:rPr>
              <a:t>Flaticon</a:t>
            </a:r>
            <a:r>
              <a:t> and infographics &amp; images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6" invalidUrl="" action="" tgtFrame="" tooltip="" history="1" highlightClick="0" endSnd="0"/>
              </a:rPr>
              <a:t>Freepik</a:t>
            </a:r>
          </a:p>
        </p:txBody>
      </p:sp>
      <p:pic>
        <p:nvPicPr>
          <p:cNvPr id="777" name="Google Shape;706;p26" descr="Google Shape;706;p26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75414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78" name="Google Shape;707;p26" descr="Google Shape;707;p26"/>
          <p:cNvPicPr>
            <a:picLocks noChangeAspect="1"/>
          </p:cNvPicPr>
          <p:nvPr/>
        </p:nvPicPr>
        <p:blipFill>
          <a:blip r:embed="rId8"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276032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779" name="نص العنوان"/>
          <p:cNvSpPr txBox="1"/>
          <p:nvPr>
            <p:ph type="title"/>
          </p:nvPr>
        </p:nvSpPr>
        <p:spPr>
          <a:xfrm>
            <a:off x="3076500" y="888074"/>
            <a:ext cx="3295800" cy="942001"/>
          </a:xfrm>
          <a:prstGeom prst="rect">
            <a:avLst/>
          </a:prstGeom>
        </p:spPr>
        <p:txBody>
          <a:bodyPr anchor="ctr"/>
          <a:lstStyle>
            <a:lvl1pPr>
              <a:defRPr sz="60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780" name="مستوى النص الأول…"/>
          <p:cNvSpPr txBox="1"/>
          <p:nvPr>
            <p:ph type="body" sz="quarter" idx="1"/>
          </p:nvPr>
        </p:nvSpPr>
        <p:spPr>
          <a:xfrm>
            <a:off x="2535149" y="2059600"/>
            <a:ext cx="4378502" cy="1137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" name="Google Shape;711;p2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90" name="Google Shape;712;p2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88" name="Google Shape;713;p2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9" name="Google Shape;714;p2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99" name="Google Shape;715;p2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91" name="Google Shape;716;p2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98" name="Google Shape;717;p2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92" name="Google Shape;718;p2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3" name="Google Shape;719;p2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4" name="Google Shape;720;p2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5" name="Google Shape;721;p2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6" name="Google Shape;722;p2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7" name="Google Shape;723;p2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00" name="Google Shape;724;p27" descr="Google Shape;724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Google Shape;725;p27" descr="Google Shape;725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Google Shape;726;p27" descr="Google Shape;726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Google Shape;727;p27" descr="Google Shape;727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4" name="Google Shape;728;p27" descr="Google Shape;728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5" name="Google Shape;729;p27" descr="Google Shape;729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6" name="Google Shape;730;p27" descr="Google Shape;730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7" name="Google Shape;731;p27" descr="Google Shape;731;p2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09" name="Google Shape;732;p27" descr="Google Shape;732;p27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831170" y="4005826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810" name="Google Shape;733;p27" descr="Google Shape;733;p27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8021284" y="661588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11" name="Google Shape;734;p27" descr="Google Shape;734;p27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49834" y="606951"/>
            <a:ext cx="225414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812" name="Google Shape;735;p27" descr="Google Shape;735;p27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84084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813" name="Google Shape;736;p27" descr="Google Shape;736;p27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528783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8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1" name="Google Shape;738;p2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23" name="Google Shape;739;p2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21" name="Google Shape;740;p2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2" name="Google Shape;741;p2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32" name="Google Shape;742;p2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24" name="Google Shape;743;p2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31" name="Google Shape;744;p2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25" name="Google Shape;745;p2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6" name="Google Shape;746;p2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7" name="Google Shape;747;p2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8" name="Google Shape;748;p2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9" name="Google Shape;749;p2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0" name="Google Shape;750;p2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33" name="Google Shape;751;p28" descr="Google Shape;751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4" name="Google Shape;752;p28" descr="Google Shape;752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5" name="Google Shape;753;p28" descr="Google Shape;753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6" name="Google Shape;754;p28" descr="Google Shape;754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7" name="Google Shape;755;p28" descr="Google Shape;755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8" name="Google Shape;756;p28" descr="Google Shape;756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9" name="Google Shape;757;p28" descr="Google Shape;757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0" name="Google Shape;758;p28" descr="Google Shape;758;p2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42" name="Google Shape;759;p28" descr="Google Shape;759;p28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20749352">
            <a:off x="8494849" y="4398476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3" name="Google Shape;760;p28" descr="Google Shape;760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387039" y="389085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4" name="Google Shape;761;p28" descr="Google Shape;761;p28"/>
          <p:cNvPicPr>
            <a:picLocks noChangeAspect="1"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866775" y="3962499"/>
            <a:ext cx="780274" cy="67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45" name="Google Shape;762;p28" descr="Google Shape;762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93217">
            <a:off x="1515457" y="3860943"/>
            <a:ext cx="174967" cy="2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6" name="Google Shape;763;p28" descr="Google Shape;763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4">
            <a:off x="1199055" y="3663353"/>
            <a:ext cx="226772" cy="275563"/>
          </a:xfrm>
          <a:prstGeom prst="rect">
            <a:avLst/>
          </a:prstGeom>
          <a:ln w="12700">
            <a:miter lim="400000"/>
          </a:ln>
        </p:spPr>
      </p:pic>
      <p:sp>
        <p:nvSpPr>
          <p:cNvPr id="8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4" name="Google Shape;765;p29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56" name="Google Shape;766;p2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54" name="Google Shape;767;p2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5" name="Google Shape;768;p2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65" name="Google Shape;769;p2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57" name="Google Shape;770;p2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64" name="Google Shape;771;p2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58" name="Google Shape;772;p2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9" name="Google Shape;773;p2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0" name="Google Shape;774;p2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1" name="Google Shape;775;p2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2" name="Google Shape;776;p2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3" name="Google Shape;777;p2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66" name="Google Shape;778;p29" descr="Google Shape;778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7" name="Google Shape;779;p29" descr="Google Shape;779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8" name="Google Shape;780;p29" descr="Google Shape;780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9" name="Google Shape;781;p29" descr="Google Shape;781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0" name="Google Shape;782;p29" descr="Google Shape;782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1" name="Google Shape;783;p29" descr="Google Shape;783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2" name="Google Shape;784;p29" descr="Google Shape;784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3" name="Google Shape;785;p29" descr="Google Shape;785;p2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75" name="Google Shape;786;p29" descr="Google Shape;786;p29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76" name="Google Shape;787;p29" descr="Google Shape;787;p29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498313" y="883613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77" name="Google Shape;788;p29" descr="Google Shape;788;p29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385299" y="780011"/>
            <a:ext cx="281752" cy="3373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82" name="Google Shape;789;p29"/>
          <p:cNvGrpSpPr/>
          <p:nvPr/>
        </p:nvGrpSpPr>
        <p:grpSpPr>
          <a:xfrm>
            <a:off x="8076996" y="3947007"/>
            <a:ext cx="707795" cy="707795"/>
            <a:chOff x="0" y="0"/>
            <a:chExt cx="707794" cy="707794"/>
          </a:xfrm>
        </p:grpSpPr>
        <p:grpSp>
          <p:nvGrpSpPr>
            <p:cNvPr id="880" name="Google Shape;790;p29"/>
            <p:cNvGrpSpPr/>
            <p:nvPr/>
          </p:nvGrpSpPr>
          <p:grpSpPr>
            <a:xfrm>
              <a:off x="-1" y="-1"/>
              <a:ext cx="707796" cy="707796"/>
              <a:chOff x="0" y="0"/>
              <a:chExt cx="707794" cy="707794"/>
            </a:xfrm>
          </p:grpSpPr>
          <p:sp>
            <p:nvSpPr>
              <p:cNvPr id="878" name="Google Shape;791;p29"/>
              <p:cNvSpPr/>
              <p:nvPr/>
            </p:nvSpPr>
            <p:spPr>
              <a:xfrm>
                <a:off x="-1" y="-1"/>
                <a:ext cx="707796" cy="70779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879" name="Google Shape;792;p29" descr="Google Shape;792;p29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4552" y="47487"/>
                <a:ext cx="615748" cy="6104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881" name="Google Shape;793;p29" descr="Google Shape;793;p29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9593" t="18457" r="10661" b="7298"/>
            <a:stretch>
              <a:fillRect/>
            </a:stretch>
          </p:blipFill>
          <p:spPr>
            <a:xfrm>
              <a:off x="128177" y="133692"/>
              <a:ext cx="426251" cy="410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نص العنوان"/>
          <p:cNvSpPr txBox="1"/>
          <p:nvPr>
            <p:ph type="title"/>
          </p:nvPr>
        </p:nvSpPr>
        <p:spPr>
          <a:xfrm>
            <a:off x="119083" y="2950368"/>
            <a:ext cx="7810501" cy="1743076"/>
          </a:xfrm>
          <a:prstGeom prst="rect">
            <a:avLst/>
          </a:prstGeom>
        </p:spPr>
        <p:txBody>
          <a:bodyPr lIns="19050" tIns="19050" rIns="19050" bIns="19050" anchor="b"/>
          <a:lstStyle>
            <a:lvl1pPr defTabSz="309562">
              <a:defRPr b="0" sz="4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898" name="مستوى النص الأول…"/>
          <p:cNvSpPr txBox="1"/>
          <p:nvPr>
            <p:ph type="body" sz="quarter" idx="1"/>
          </p:nvPr>
        </p:nvSpPr>
        <p:spPr>
          <a:xfrm>
            <a:off x="666750" y="2652712"/>
            <a:ext cx="7810500" cy="595313"/>
          </a:xfrm>
          <a:prstGeom prst="rect">
            <a:avLst/>
          </a:prstGeom>
          <a:noFill/>
        </p:spPr>
        <p:txBody>
          <a:bodyPr lIns="19050" tIns="19050" rIns="19050" bIns="19050"/>
          <a:lstStyle>
            <a:lvl1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899" name="رقم الشريحة"/>
          <p:cNvSpPr txBox="1"/>
          <p:nvPr>
            <p:ph type="sldNum" sz="quarter" idx="2"/>
          </p:nvPr>
        </p:nvSpPr>
        <p:spPr>
          <a:xfrm>
            <a:off x="4484175" y="4905375"/>
            <a:ext cx="170888" cy="174999"/>
          </a:xfrm>
          <a:prstGeom prst="rect">
            <a:avLst/>
          </a:prstGeom>
        </p:spPr>
        <p:txBody>
          <a:bodyPr lIns="19050" tIns="19050" rIns="19050" bIns="19050" anchor="t">
            <a:spAutoFit/>
          </a:bodyPr>
          <a:lstStyle>
            <a:lvl1pPr algn="ctr" defTabSz="309562">
              <a:defRPr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6" name="Google Shape;71;p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908" name="Google Shape;72;p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906" name="Google Shape;73;p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7" name="Google Shape;74;p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17" name="Google Shape;75;p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909" name="Google Shape;76;p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916" name="Google Shape;77;p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910" name="Google Shape;78;p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1" name="Google Shape;79;p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2" name="Google Shape;80;p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3" name="Google Shape;81;p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4" name="Google Shape;82;p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5" name="Google Shape;83;p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918" name="Google Shape;84;p4" descr="Google Shape;84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9" name="Google Shape;85;p4" descr="Google Shape;85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0" name="Google Shape;86;p4" descr="Google Shape;86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1" name="Google Shape;87;p4" descr="Google Shape;87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2" name="Google Shape;88;p4" descr="Google Shape;88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3" name="Google Shape;89;p4" descr="Google Shape;89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4" name="Google Shape;90;p4" descr="Google Shape;90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5" name="Google Shape;91;p4" descr="Google Shape;91;p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27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2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37" name="الصف ثالث متوسط"/>
          <p:cNvSpPr txBox="1"/>
          <p:nvPr/>
        </p:nvSpPr>
        <p:spPr>
          <a:xfrm>
            <a:off x="7586042" y="559091"/>
            <a:ext cx="1271588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0042A9"/>
                </a:solidFill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938" name="الفصل ٢ العلاقات و الدوال الخطية"/>
          <p:cNvSpPr txBox="1"/>
          <p:nvPr/>
        </p:nvSpPr>
        <p:spPr>
          <a:xfrm>
            <a:off x="404877" y="304142"/>
            <a:ext cx="127441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9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٢ العلاقات و الدوال الخطية</a:t>
            </a:r>
          </a:p>
        </p:txBody>
      </p:sp>
      <p:sp>
        <p:nvSpPr>
          <p:cNvPr id="939" name="الدالة الخطية ،الدالة الام ،الجذر ،الاصفار"/>
          <p:cNvSpPr txBox="1"/>
          <p:nvPr/>
        </p:nvSpPr>
        <p:spPr>
          <a:xfrm>
            <a:off x="6845543" y="2748884"/>
            <a:ext cx="1480998" cy="287946"/>
          </a:xfrm>
          <a:prstGeom prst="rect">
            <a:avLst/>
          </a:prstGeom>
          <a:ln w="12700">
            <a:solidFill>
              <a:schemeClr val="accent2">
                <a:satOff val="-63299"/>
                <a:lumOff val="-17333"/>
              </a:scheme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0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الدالة الخطية ،الدالة الام ،الجذر ،الاصفار </a:t>
            </a:r>
          </a:p>
        </p:txBody>
      </p:sp>
      <p:grpSp>
        <p:nvGrpSpPr>
          <p:cNvPr id="942" name="تجميع"/>
          <p:cNvGrpSpPr/>
          <p:nvPr/>
        </p:nvGrpSpPr>
        <p:grpSpPr>
          <a:xfrm>
            <a:off x="6724435" y="2429420"/>
            <a:ext cx="1667010" cy="313115"/>
            <a:chOff x="0" y="0"/>
            <a:chExt cx="1667009" cy="313114"/>
          </a:xfrm>
        </p:grpSpPr>
        <p:pic>
          <p:nvPicPr>
            <p:cNvPr id="940" name="Google Shape;4111;p86" descr="Google Shape;4111;p86"/>
            <p:cNvPicPr>
              <a:picLocks noChangeAspect="1"/>
            </p:cNvPicPr>
            <p:nvPr/>
          </p:nvPicPr>
          <p:blipFill>
            <a:blip r:embed="rId3">
              <a:alphaModFix amt="46347"/>
              <a:extLst/>
            </a:blip>
            <a:stretch>
              <a:fillRect/>
            </a:stretch>
          </p:blipFill>
          <p:spPr>
            <a:xfrm>
              <a:off x="0" y="0"/>
              <a:ext cx="1667010" cy="313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41" name="المفردات"/>
            <p:cNvSpPr txBox="1"/>
            <p:nvPr/>
          </p:nvSpPr>
          <p:spPr>
            <a:xfrm>
              <a:off x="500411" y="11696"/>
              <a:ext cx="775719" cy="3014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1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المفردات  </a:t>
              </a:r>
            </a:p>
          </p:txBody>
        </p:sp>
      </p:grpSp>
      <p:grpSp>
        <p:nvGrpSpPr>
          <p:cNvPr id="988" name="تجميع"/>
          <p:cNvGrpSpPr/>
          <p:nvPr/>
        </p:nvGrpSpPr>
        <p:grpSpPr>
          <a:xfrm>
            <a:off x="404877" y="976824"/>
            <a:ext cx="6406215" cy="4000083"/>
            <a:chOff x="0" y="0"/>
            <a:chExt cx="6406214" cy="4000081"/>
          </a:xfrm>
        </p:grpSpPr>
        <p:sp>
          <p:nvSpPr>
            <p:cNvPr id="943" name="مستطيل مستدير الزوايا"/>
            <p:cNvSpPr/>
            <p:nvPr/>
          </p:nvSpPr>
          <p:spPr>
            <a:xfrm>
              <a:off x="12700" y="12700"/>
              <a:ext cx="6380815" cy="3974682"/>
            </a:xfrm>
            <a:prstGeom prst="roundRect">
              <a:avLst>
                <a:gd name="adj" fmla="val 225"/>
              </a:avLst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954" name="تجميع"/>
            <p:cNvGrpSpPr/>
            <p:nvPr/>
          </p:nvGrpSpPr>
          <p:grpSpPr>
            <a:xfrm>
              <a:off x="-1" y="313"/>
              <a:ext cx="6406216" cy="33565"/>
              <a:chOff x="0" y="0"/>
              <a:chExt cx="6406214" cy="33564"/>
            </a:xfrm>
          </p:grpSpPr>
          <p:grpSp>
            <p:nvGrpSpPr>
              <p:cNvPr id="952" name="تجميع"/>
              <p:cNvGrpSpPr/>
              <p:nvPr/>
            </p:nvGrpSpPr>
            <p:grpSpPr>
              <a:xfrm>
                <a:off x="-1" y="0"/>
                <a:ext cx="6406216" cy="33565"/>
                <a:chOff x="0" y="0"/>
                <a:chExt cx="6406214" cy="33564"/>
              </a:xfrm>
            </p:grpSpPr>
            <p:sp>
              <p:nvSpPr>
                <p:cNvPr id="944" name="Google Shape;4671;p50"/>
                <p:cNvSpPr/>
                <p:nvPr/>
              </p:nvSpPr>
              <p:spPr>
                <a:xfrm>
                  <a:off x="0" y="0"/>
                  <a:ext cx="504736" cy="31642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5" name="Google Shape;4672;p50"/>
                <p:cNvSpPr/>
                <p:nvPr/>
              </p:nvSpPr>
              <p:spPr>
                <a:xfrm>
                  <a:off x="643127" y="0"/>
                  <a:ext cx="504737" cy="31642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6" name="Google Shape;4673;p50"/>
                <p:cNvSpPr/>
                <p:nvPr/>
              </p:nvSpPr>
              <p:spPr>
                <a:xfrm>
                  <a:off x="1286253" y="0"/>
                  <a:ext cx="504737" cy="31642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7" name="Google Shape;4674;p50"/>
                <p:cNvSpPr/>
                <p:nvPr/>
              </p:nvSpPr>
              <p:spPr>
                <a:xfrm>
                  <a:off x="1929380" y="0"/>
                  <a:ext cx="504737" cy="31642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8" name="Google Shape;4675;p50"/>
                <p:cNvSpPr/>
                <p:nvPr/>
              </p:nvSpPr>
              <p:spPr>
                <a:xfrm>
                  <a:off x="2488541" y="2824"/>
                  <a:ext cx="1315793" cy="29142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9" name="Google Shape;4677;p50"/>
                <p:cNvSpPr/>
                <p:nvPr/>
              </p:nvSpPr>
              <p:spPr>
                <a:xfrm>
                  <a:off x="3891136" y="1574"/>
                  <a:ext cx="504736" cy="31642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0" name="Google Shape;4678;p50"/>
                <p:cNvSpPr/>
                <p:nvPr/>
              </p:nvSpPr>
              <p:spPr>
                <a:xfrm>
                  <a:off x="4501886" y="0"/>
                  <a:ext cx="504737" cy="31642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1" name="Google Shape;4679;p50"/>
                <p:cNvSpPr/>
                <p:nvPr/>
              </p:nvSpPr>
              <p:spPr>
                <a:xfrm>
                  <a:off x="5145012" y="0"/>
                  <a:ext cx="1261203" cy="33565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953" name="Google Shape;4676;p50"/>
              <p:cNvSpPr/>
              <p:nvPr/>
            </p:nvSpPr>
            <p:spPr>
              <a:xfrm>
                <a:off x="5144061" y="163"/>
                <a:ext cx="577578" cy="33238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65" name="تجميع"/>
            <p:cNvGrpSpPr/>
            <p:nvPr/>
          </p:nvGrpSpPr>
          <p:grpSpPr>
            <a:xfrm rot="16200000">
              <a:off x="4413784" y="1973774"/>
              <a:ext cx="3932327" cy="52534"/>
              <a:chOff x="0" y="0"/>
              <a:chExt cx="3932326" cy="52532"/>
            </a:xfrm>
          </p:grpSpPr>
          <p:grpSp>
            <p:nvGrpSpPr>
              <p:cNvPr id="963" name="تجميع"/>
              <p:cNvGrpSpPr/>
              <p:nvPr/>
            </p:nvGrpSpPr>
            <p:grpSpPr>
              <a:xfrm>
                <a:off x="-1" y="0"/>
                <a:ext cx="3932328" cy="52533"/>
                <a:chOff x="0" y="0"/>
                <a:chExt cx="3932326" cy="52532"/>
              </a:xfrm>
            </p:grpSpPr>
            <p:sp>
              <p:nvSpPr>
                <p:cNvPr id="955" name="Google Shape;4671;p50"/>
                <p:cNvSpPr/>
                <p:nvPr/>
              </p:nvSpPr>
              <p:spPr>
                <a:xfrm>
                  <a:off x="0" y="0"/>
                  <a:ext cx="309822" cy="49524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6" name="Google Shape;4672;p50"/>
                <p:cNvSpPr/>
                <p:nvPr/>
              </p:nvSpPr>
              <p:spPr>
                <a:xfrm>
                  <a:off x="394770" y="0"/>
                  <a:ext cx="309823" cy="49524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7" name="Google Shape;4673;p50"/>
                <p:cNvSpPr/>
                <p:nvPr/>
              </p:nvSpPr>
              <p:spPr>
                <a:xfrm>
                  <a:off x="789541" y="0"/>
                  <a:ext cx="309822" cy="49524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8" name="Google Shape;4674;p50"/>
                <p:cNvSpPr/>
                <p:nvPr/>
              </p:nvSpPr>
              <p:spPr>
                <a:xfrm>
                  <a:off x="1184311" y="0"/>
                  <a:ext cx="309823" cy="49524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9" name="Google Shape;4675;p50"/>
                <p:cNvSpPr/>
                <p:nvPr/>
              </p:nvSpPr>
              <p:spPr>
                <a:xfrm>
                  <a:off x="1527541" y="4421"/>
                  <a:ext cx="807674" cy="45610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0" name="Google Shape;4677;p50"/>
                <p:cNvSpPr/>
                <p:nvPr/>
              </p:nvSpPr>
              <p:spPr>
                <a:xfrm>
                  <a:off x="2388496" y="2464"/>
                  <a:ext cx="309823" cy="49524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1" name="Google Shape;4678;p50"/>
                <p:cNvSpPr/>
                <p:nvPr/>
              </p:nvSpPr>
              <p:spPr>
                <a:xfrm>
                  <a:off x="2763393" y="0"/>
                  <a:ext cx="309823" cy="49524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2" name="Google Shape;4679;p50"/>
                <p:cNvSpPr/>
                <p:nvPr/>
              </p:nvSpPr>
              <p:spPr>
                <a:xfrm>
                  <a:off x="3158163" y="0"/>
                  <a:ext cx="774164" cy="52533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964" name="Google Shape;4676;p50"/>
              <p:cNvSpPr/>
              <p:nvPr/>
            </p:nvSpPr>
            <p:spPr>
              <a:xfrm>
                <a:off x="3157579" y="255"/>
                <a:ext cx="354535" cy="5202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76" name="تجميع"/>
            <p:cNvGrpSpPr/>
            <p:nvPr/>
          </p:nvGrpSpPr>
          <p:grpSpPr>
            <a:xfrm rot="16200000">
              <a:off x="-1987341" y="1987340"/>
              <a:ext cx="4000082" cy="25401"/>
              <a:chOff x="0" y="0"/>
              <a:chExt cx="4000081" cy="25399"/>
            </a:xfrm>
          </p:grpSpPr>
          <p:grpSp>
            <p:nvGrpSpPr>
              <p:cNvPr id="974" name="تجميع"/>
              <p:cNvGrpSpPr/>
              <p:nvPr/>
            </p:nvGrpSpPr>
            <p:grpSpPr>
              <a:xfrm>
                <a:off x="0" y="0"/>
                <a:ext cx="4000082" cy="25401"/>
                <a:chOff x="0" y="0"/>
                <a:chExt cx="4000081" cy="25400"/>
              </a:xfrm>
            </p:grpSpPr>
            <p:sp>
              <p:nvSpPr>
                <p:cNvPr id="966" name="Google Shape;4671;p50"/>
                <p:cNvSpPr/>
                <p:nvPr/>
              </p:nvSpPr>
              <p:spPr>
                <a:xfrm>
                  <a:off x="0" y="0"/>
                  <a:ext cx="315161" cy="23945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7" name="Google Shape;4672;p50"/>
                <p:cNvSpPr/>
                <p:nvPr/>
              </p:nvSpPr>
              <p:spPr>
                <a:xfrm>
                  <a:off x="401572" y="0"/>
                  <a:ext cx="315162" cy="23945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8" name="Google Shape;4673;p50"/>
                <p:cNvSpPr/>
                <p:nvPr/>
              </p:nvSpPr>
              <p:spPr>
                <a:xfrm>
                  <a:off x="803144" y="0"/>
                  <a:ext cx="315162" cy="23945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9" name="Google Shape;4674;p50"/>
                <p:cNvSpPr/>
                <p:nvPr/>
              </p:nvSpPr>
              <p:spPr>
                <a:xfrm>
                  <a:off x="1204717" y="0"/>
                  <a:ext cx="315161" cy="23945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0" name="Google Shape;4675;p50"/>
                <p:cNvSpPr/>
                <p:nvPr/>
              </p:nvSpPr>
              <p:spPr>
                <a:xfrm>
                  <a:off x="1553861" y="2137"/>
                  <a:ext cx="821590" cy="22053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1" name="Google Shape;4677;p50"/>
                <p:cNvSpPr/>
                <p:nvPr/>
              </p:nvSpPr>
              <p:spPr>
                <a:xfrm>
                  <a:off x="2429650" y="1191"/>
                  <a:ext cx="315161" cy="23946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2" name="Google Shape;4678;p50"/>
                <p:cNvSpPr/>
                <p:nvPr/>
              </p:nvSpPr>
              <p:spPr>
                <a:xfrm>
                  <a:off x="2811007" y="0"/>
                  <a:ext cx="315161" cy="23945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3" name="Google Shape;4679;p50"/>
                <p:cNvSpPr/>
                <p:nvPr/>
              </p:nvSpPr>
              <p:spPr>
                <a:xfrm>
                  <a:off x="3212579" y="0"/>
                  <a:ext cx="787503" cy="25401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975" name="Google Shape;4676;p50"/>
              <p:cNvSpPr/>
              <p:nvPr/>
            </p:nvSpPr>
            <p:spPr>
              <a:xfrm>
                <a:off x="3211985" y="86"/>
                <a:ext cx="360643" cy="2515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87" name="تجميع"/>
            <p:cNvGrpSpPr/>
            <p:nvPr/>
          </p:nvGrpSpPr>
          <p:grpSpPr>
            <a:xfrm>
              <a:off x="28101" y="3963184"/>
              <a:ext cx="6378113" cy="36438"/>
              <a:chOff x="0" y="0"/>
              <a:chExt cx="6378112" cy="36436"/>
            </a:xfrm>
          </p:grpSpPr>
          <p:grpSp>
            <p:nvGrpSpPr>
              <p:cNvPr id="985" name="تجميع"/>
              <p:cNvGrpSpPr/>
              <p:nvPr/>
            </p:nvGrpSpPr>
            <p:grpSpPr>
              <a:xfrm>
                <a:off x="-1" y="0"/>
                <a:ext cx="6378114" cy="36437"/>
                <a:chOff x="0" y="0"/>
                <a:chExt cx="6378112" cy="36436"/>
              </a:xfrm>
            </p:grpSpPr>
            <p:sp>
              <p:nvSpPr>
                <p:cNvPr id="977" name="Google Shape;4671;p50"/>
                <p:cNvSpPr/>
                <p:nvPr/>
              </p:nvSpPr>
              <p:spPr>
                <a:xfrm>
                  <a:off x="0" y="0"/>
                  <a:ext cx="502522" cy="34349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8" name="Google Shape;4672;p50"/>
                <p:cNvSpPr/>
                <p:nvPr/>
              </p:nvSpPr>
              <p:spPr>
                <a:xfrm>
                  <a:off x="640306" y="0"/>
                  <a:ext cx="502522" cy="34349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9" name="Google Shape;4673;p50"/>
                <p:cNvSpPr/>
                <p:nvPr/>
              </p:nvSpPr>
              <p:spPr>
                <a:xfrm>
                  <a:off x="1280611" y="0"/>
                  <a:ext cx="502522" cy="34349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80" name="Google Shape;4674;p50"/>
                <p:cNvSpPr/>
                <p:nvPr/>
              </p:nvSpPr>
              <p:spPr>
                <a:xfrm>
                  <a:off x="1920917" y="0"/>
                  <a:ext cx="502522" cy="34349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81" name="Google Shape;4675;p50"/>
                <p:cNvSpPr/>
                <p:nvPr/>
              </p:nvSpPr>
              <p:spPr>
                <a:xfrm>
                  <a:off x="2477625" y="3066"/>
                  <a:ext cx="1310021" cy="31635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82" name="Google Shape;4677;p50"/>
                <p:cNvSpPr/>
                <p:nvPr/>
              </p:nvSpPr>
              <p:spPr>
                <a:xfrm>
                  <a:off x="3874067" y="1709"/>
                  <a:ext cx="502522" cy="34349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83" name="Google Shape;4678;p50"/>
                <p:cNvSpPr/>
                <p:nvPr/>
              </p:nvSpPr>
              <p:spPr>
                <a:xfrm>
                  <a:off x="4482138" y="0"/>
                  <a:ext cx="502522" cy="34349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84" name="Google Shape;4679;p50"/>
                <p:cNvSpPr/>
                <p:nvPr/>
              </p:nvSpPr>
              <p:spPr>
                <a:xfrm>
                  <a:off x="5122443" y="0"/>
                  <a:ext cx="1255670" cy="36437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986" name="Google Shape;4676;p50"/>
              <p:cNvSpPr/>
              <p:nvPr/>
            </p:nvSpPr>
            <p:spPr>
              <a:xfrm>
                <a:off x="5121495" y="177"/>
                <a:ext cx="575045" cy="3608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989" name="IMG_6598.jpeg" descr="IMG_6598.jpeg"/>
          <p:cNvPicPr>
            <a:picLocks noChangeAspect="1"/>
          </p:cNvPicPr>
          <p:nvPr/>
        </p:nvPicPr>
        <p:blipFill>
          <a:blip r:embed="rId4">
            <a:extLst/>
          </a:blip>
          <a:srcRect l="65089" t="23574" r="5243" b="50315"/>
          <a:stretch>
            <a:fillRect/>
          </a:stretch>
        </p:blipFill>
        <p:spPr>
          <a:xfrm>
            <a:off x="553895" y="1095552"/>
            <a:ext cx="882064" cy="764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244" fill="norm" stroke="1" extrusionOk="0">
                <a:moveTo>
                  <a:pt x="4516" y="0"/>
                </a:moveTo>
                <a:cubicBezTo>
                  <a:pt x="3997" y="0"/>
                  <a:pt x="3989" y="38"/>
                  <a:pt x="4101" y="982"/>
                </a:cubicBezTo>
                <a:cubicBezTo>
                  <a:pt x="4166" y="1522"/>
                  <a:pt x="4325" y="3161"/>
                  <a:pt x="4458" y="4623"/>
                </a:cubicBezTo>
                <a:cubicBezTo>
                  <a:pt x="4591" y="6085"/>
                  <a:pt x="4774" y="7378"/>
                  <a:pt x="4864" y="7491"/>
                </a:cubicBezTo>
                <a:cubicBezTo>
                  <a:pt x="4953" y="7605"/>
                  <a:pt x="4979" y="7966"/>
                  <a:pt x="4921" y="8297"/>
                </a:cubicBezTo>
                <a:cubicBezTo>
                  <a:pt x="4736" y="9365"/>
                  <a:pt x="5384" y="13205"/>
                  <a:pt x="5838" y="13725"/>
                </a:cubicBezTo>
                <a:cubicBezTo>
                  <a:pt x="6611" y="14610"/>
                  <a:pt x="9868" y="14533"/>
                  <a:pt x="10847" y="13604"/>
                </a:cubicBezTo>
                <a:cubicBezTo>
                  <a:pt x="11045" y="13415"/>
                  <a:pt x="11180" y="13411"/>
                  <a:pt x="11339" y="13593"/>
                </a:cubicBezTo>
                <a:cubicBezTo>
                  <a:pt x="11740" y="14052"/>
                  <a:pt x="11366" y="14460"/>
                  <a:pt x="10065" y="14983"/>
                </a:cubicBezTo>
                <a:cubicBezTo>
                  <a:pt x="8381" y="15660"/>
                  <a:pt x="6635" y="15673"/>
                  <a:pt x="5829" y="15016"/>
                </a:cubicBezTo>
                <a:cubicBezTo>
                  <a:pt x="5174" y="14482"/>
                  <a:pt x="5113" y="14666"/>
                  <a:pt x="5539" y="15832"/>
                </a:cubicBezTo>
                <a:cubicBezTo>
                  <a:pt x="6005" y="17109"/>
                  <a:pt x="6866" y="17397"/>
                  <a:pt x="9891" y="17278"/>
                </a:cubicBezTo>
                <a:cubicBezTo>
                  <a:pt x="12530" y="17174"/>
                  <a:pt x="14094" y="16713"/>
                  <a:pt x="15411" y="15656"/>
                </a:cubicBezTo>
                <a:cubicBezTo>
                  <a:pt x="16288" y="14953"/>
                  <a:pt x="16540" y="15504"/>
                  <a:pt x="15710" y="16307"/>
                </a:cubicBezTo>
                <a:cubicBezTo>
                  <a:pt x="14340" y="17632"/>
                  <a:pt x="11765" y="18484"/>
                  <a:pt x="9129" y="18491"/>
                </a:cubicBezTo>
                <a:lnTo>
                  <a:pt x="7672" y="18491"/>
                </a:lnTo>
                <a:lnTo>
                  <a:pt x="8424" y="19882"/>
                </a:lnTo>
                <a:cubicBezTo>
                  <a:pt x="9287" y="21462"/>
                  <a:pt x="9665" y="21600"/>
                  <a:pt x="10538" y="20643"/>
                </a:cubicBezTo>
                <a:cubicBezTo>
                  <a:pt x="11039" y="20093"/>
                  <a:pt x="11296" y="20005"/>
                  <a:pt x="12574" y="19959"/>
                </a:cubicBezTo>
                <a:cubicBezTo>
                  <a:pt x="13726" y="19917"/>
                  <a:pt x="14045" y="19833"/>
                  <a:pt x="14099" y="19540"/>
                </a:cubicBezTo>
                <a:cubicBezTo>
                  <a:pt x="14136" y="19335"/>
                  <a:pt x="14055" y="19024"/>
                  <a:pt x="13925" y="18844"/>
                </a:cubicBezTo>
                <a:cubicBezTo>
                  <a:pt x="13602" y="18400"/>
                  <a:pt x="13875" y="17981"/>
                  <a:pt x="14369" y="18160"/>
                </a:cubicBezTo>
                <a:cubicBezTo>
                  <a:pt x="14634" y="18257"/>
                  <a:pt x="14925" y="18144"/>
                  <a:pt x="15218" y="17829"/>
                </a:cubicBezTo>
                <a:cubicBezTo>
                  <a:pt x="15464" y="17565"/>
                  <a:pt x="16188" y="17144"/>
                  <a:pt x="16830" y="16892"/>
                </a:cubicBezTo>
                <a:cubicBezTo>
                  <a:pt x="18691" y="16159"/>
                  <a:pt x="20979" y="14618"/>
                  <a:pt x="21075" y="14034"/>
                </a:cubicBezTo>
                <a:cubicBezTo>
                  <a:pt x="21121" y="13757"/>
                  <a:pt x="21251" y="13043"/>
                  <a:pt x="21355" y="12445"/>
                </a:cubicBezTo>
                <a:cubicBezTo>
                  <a:pt x="21600" y="11046"/>
                  <a:pt x="21436" y="10868"/>
                  <a:pt x="19869" y="10868"/>
                </a:cubicBezTo>
                <a:cubicBezTo>
                  <a:pt x="18893" y="10868"/>
                  <a:pt x="18589" y="10956"/>
                  <a:pt x="18489" y="11254"/>
                </a:cubicBezTo>
                <a:cubicBezTo>
                  <a:pt x="18374" y="11597"/>
                  <a:pt x="18314" y="11582"/>
                  <a:pt x="17910" y="11165"/>
                </a:cubicBezTo>
                <a:cubicBezTo>
                  <a:pt x="17663" y="10911"/>
                  <a:pt x="17304" y="10637"/>
                  <a:pt x="17109" y="10559"/>
                </a:cubicBezTo>
                <a:cubicBezTo>
                  <a:pt x="16915" y="10480"/>
                  <a:pt x="16752" y="10322"/>
                  <a:pt x="16752" y="10206"/>
                </a:cubicBezTo>
                <a:cubicBezTo>
                  <a:pt x="16752" y="10089"/>
                  <a:pt x="16574" y="9942"/>
                  <a:pt x="16347" y="9875"/>
                </a:cubicBezTo>
                <a:cubicBezTo>
                  <a:pt x="16019" y="9776"/>
                  <a:pt x="15964" y="9630"/>
                  <a:pt x="16067" y="9157"/>
                </a:cubicBezTo>
                <a:cubicBezTo>
                  <a:pt x="16159" y="8738"/>
                  <a:pt x="16043" y="8262"/>
                  <a:pt x="15672" y="7536"/>
                </a:cubicBezTo>
                <a:cubicBezTo>
                  <a:pt x="15382" y="6971"/>
                  <a:pt x="15142" y="6369"/>
                  <a:pt x="15141" y="6201"/>
                </a:cubicBezTo>
                <a:cubicBezTo>
                  <a:pt x="15137" y="5793"/>
                  <a:pt x="13159" y="3475"/>
                  <a:pt x="12815" y="3475"/>
                </a:cubicBezTo>
                <a:cubicBezTo>
                  <a:pt x="12667" y="3475"/>
                  <a:pt x="12513" y="3738"/>
                  <a:pt x="12477" y="4060"/>
                </a:cubicBezTo>
                <a:cubicBezTo>
                  <a:pt x="12383" y="4923"/>
                  <a:pt x="12019" y="4763"/>
                  <a:pt x="11947" y="3828"/>
                </a:cubicBezTo>
                <a:lnTo>
                  <a:pt x="11889" y="3023"/>
                </a:lnTo>
                <a:lnTo>
                  <a:pt x="10692" y="3166"/>
                </a:lnTo>
                <a:cubicBezTo>
                  <a:pt x="9751" y="3279"/>
                  <a:pt x="9385" y="3217"/>
                  <a:pt x="8965" y="2902"/>
                </a:cubicBezTo>
                <a:cubicBezTo>
                  <a:pt x="8050" y="2216"/>
                  <a:pt x="8663" y="3085"/>
                  <a:pt x="9843" y="4148"/>
                </a:cubicBezTo>
                <a:cubicBezTo>
                  <a:pt x="10846" y="5053"/>
                  <a:pt x="11121" y="5598"/>
                  <a:pt x="10721" y="5881"/>
                </a:cubicBezTo>
                <a:cubicBezTo>
                  <a:pt x="10624" y="5950"/>
                  <a:pt x="9942" y="5361"/>
                  <a:pt x="9206" y="4568"/>
                </a:cubicBezTo>
                <a:cubicBezTo>
                  <a:pt x="8190" y="3471"/>
                  <a:pt x="7874" y="2964"/>
                  <a:pt x="7874" y="2482"/>
                </a:cubicBezTo>
                <a:cubicBezTo>
                  <a:pt x="7874" y="1749"/>
                  <a:pt x="7526" y="1629"/>
                  <a:pt x="7430" y="2328"/>
                </a:cubicBezTo>
                <a:cubicBezTo>
                  <a:pt x="7345" y="2949"/>
                  <a:pt x="6987" y="3015"/>
                  <a:pt x="6909" y="2427"/>
                </a:cubicBezTo>
                <a:cubicBezTo>
                  <a:pt x="6739" y="1142"/>
                  <a:pt x="6611" y="914"/>
                  <a:pt x="5858" y="474"/>
                </a:cubicBezTo>
                <a:cubicBezTo>
                  <a:pt x="5419" y="219"/>
                  <a:pt x="4813" y="0"/>
                  <a:pt x="4516" y="0"/>
                </a:cubicBezTo>
                <a:close/>
                <a:moveTo>
                  <a:pt x="3368" y="11"/>
                </a:moveTo>
                <a:lnTo>
                  <a:pt x="2644" y="508"/>
                </a:lnTo>
                <a:cubicBezTo>
                  <a:pt x="2245" y="782"/>
                  <a:pt x="1884" y="1035"/>
                  <a:pt x="1843" y="1070"/>
                </a:cubicBezTo>
                <a:cubicBezTo>
                  <a:pt x="1803" y="1105"/>
                  <a:pt x="1956" y="1413"/>
                  <a:pt x="2191" y="1754"/>
                </a:cubicBezTo>
                <a:cubicBezTo>
                  <a:pt x="2425" y="2096"/>
                  <a:pt x="2625" y="2463"/>
                  <a:pt x="2625" y="2571"/>
                </a:cubicBezTo>
                <a:cubicBezTo>
                  <a:pt x="2625" y="2679"/>
                  <a:pt x="2195" y="3294"/>
                  <a:pt x="1669" y="3939"/>
                </a:cubicBezTo>
                <a:cubicBezTo>
                  <a:pt x="1029" y="4725"/>
                  <a:pt x="597" y="5081"/>
                  <a:pt x="357" y="5009"/>
                </a:cubicBezTo>
                <a:cubicBezTo>
                  <a:pt x="76" y="4925"/>
                  <a:pt x="0" y="5048"/>
                  <a:pt x="0" y="5572"/>
                </a:cubicBezTo>
                <a:cubicBezTo>
                  <a:pt x="0" y="6018"/>
                  <a:pt x="313" y="6695"/>
                  <a:pt x="955" y="7624"/>
                </a:cubicBezTo>
                <a:cubicBezTo>
                  <a:pt x="1483" y="8387"/>
                  <a:pt x="1995" y="9011"/>
                  <a:pt x="2094" y="9014"/>
                </a:cubicBezTo>
                <a:cubicBezTo>
                  <a:pt x="2193" y="9017"/>
                  <a:pt x="2686" y="8791"/>
                  <a:pt x="3184" y="8506"/>
                </a:cubicBezTo>
                <a:lnTo>
                  <a:pt x="4082" y="7988"/>
                </a:lnTo>
                <a:lnTo>
                  <a:pt x="3956" y="6245"/>
                </a:lnTo>
                <a:cubicBezTo>
                  <a:pt x="3888" y="5290"/>
                  <a:pt x="3729" y="3500"/>
                  <a:pt x="3599" y="2262"/>
                </a:cubicBezTo>
                <a:lnTo>
                  <a:pt x="3368" y="11"/>
                </a:lnTo>
                <a:close/>
                <a:moveTo>
                  <a:pt x="4188" y="8804"/>
                </a:moveTo>
                <a:lnTo>
                  <a:pt x="3619" y="9146"/>
                </a:lnTo>
                <a:cubicBezTo>
                  <a:pt x="3303" y="9333"/>
                  <a:pt x="2903" y="9477"/>
                  <a:pt x="2731" y="9477"/>
                </a:cubicBezTo>
                <a:cubicBezTo>
                  <a:pt x="2559" y="9477"/>
                  <a:pt x="2422" y="9540"/>
                  <a:pt x="2422" y="9610"/>
                </a:cubicBezTo>
                <a:cubicBezTo>
                  <a:pt x="2422" y="10046"/>
                  <a:pt x="3177" y="11329"/>
                  <a:pt x="3802" y="11949"/>
                </a:cubicBezTo>
                <a:cubicBezTo>
                  <a:pt x="4207" y="12350"/>
                  <a:pt x="4568" y="12639"/>
                  <a:pt x="4603" y="12600"/>
                </a:cubicBezTo>
                <a:cubicBezTo>
                  <a:pt x="4638" y="12560"/>
                  <a:pt x="4560" y="11694"/>
                  <a:pt x="4429" y="10669"/>
                </a:cubicBezTo>
                <a:lnTo>
                  <a:pt x="4188" y="8804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990" name="حل المعادلات الخطية بيانيًا"/>
          <p:cNvSpPr txBox="1"/>
          <p:nvPr/>
        </p:nvSpPr>
        <p:spPr>
          <a:xfrm>
            <a:off x="2457971" y="219605"/>
            <a:ext cx="3789179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حل المعادلات الخطية بيانيًا </a:t>
            </a:r>
          </a:p>
        </p:txBody>
      </p:sp>
      <p:sp>
        <p:nvSpPr>
          <p:cNvPr id="991" name="▪️حل المعادلات الخطية بيانيا"/>
          <p:cNvSpPr txBox="1"/>
          <p:nvPr/>
        </p:nvSpPr>
        <p:spPr>
          <a:xfrm>
            <a:off x="7271232" y="1376632"/>
            <a:ext cx="117274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▪️حل المعادلات الخطية بيانيا </a:t>
            </a:r>
          </a:p>
        </p:txBody>
      </p:sp>
      <p:sp>
        <p:nvSpPr>
          <p:cNvPr id="992" name="▪️تقدير حل المعادلات الخطية بيانيا"/>
          <p:cNvSpPr txBox="1"/>
          <p:nvPr/>
        </p:nvSpPr>
        <p:spPr>
          <a:xfrm>
            <a:off x="7048879" y="1833832"/>
            <a:ext cx="128401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▪️تقدير حل المعادلات الخطية بيانيا </a:t>
            </a:r>
          </a:p>
        </p:txBody>
      </p:sp>
      <p:sp>
        <p:nvSpPr>
          <p:cNvPr id="9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98;p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25" name="Google Shape;99;p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23" name="Google Shape;100;p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" name="Google Shape;101;p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34" name="Google Shape;102;p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26" name="Google Shape;103;p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33" name="Google Shape;104;p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27" name="Google Shape;105;p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8" name="Google Shape;106;p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9" name="Google Shape;107;p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0" name="Google Shape;108;p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1" name="Google Shape;109;p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2" name="Google Shape;110;p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35" name="Google Shape;111;p5" descr="Google Shape;111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" name="Google Shape;112;p5" descr="Google Shape;112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Google Shape;113;p5" descr="Google Shape;113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Google Shape;114;p5" descr="Google Shape;114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" name="Google Shape;115;p5" descr="Google Shape;115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" name="Google Shape;116;p5" descr="Google Shape;116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" name="Google Shape;117;p5" descr="Google Shape;117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" name="Google Shape;118;p5" descr="Google Shape;118;p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4" name="مستوى النص الأول…"/>
          <p:cNvSpPr txBox="1"/>
          <p:nvPr>
            <p:ph type="body" sz="quarter" idx="1"/>
          </p:nvPr>
        </p:nvSpPr>
        <p:spPr>
          <a:xfrm>
            <a:off x="1411486" y="2202600"/>
            <a:ext cx="2595300" cy="24336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anchor="ctr"/>
          <a:lstStyle>
            <a:lvl1pPr indent="-330200">
              <a:lnSpc>
                <a:spcPct val="100000"/>
              </a:lnSpc>
              <a:buSzPts val="1400"/>
              <a:buFont typeface="Helvetica"/>
              <a:buChar char="●"/>
              <a:defRPr sz="1400"/>
            </a:lvl1pPr>
            <a:lvl2pPr marL="873125" indent="-288925">
              <a:lnSpc>
                <a:spcPct val="100000"/>
              </a:lnSpc>
              <a:buSzPts val="1400"/>
              <a:buFont typeface="Helvetica"/>
              <a:buChar char="○"/>
              <a:defRPr sz="1400"/>
            </a:lvl2pPr>
            <a:lvl3pPr marL="1330325" indent="-288925">
              <a:lnSpc>
                <a:spcPct val="100000"/>
              </a:lnSpc>
              <a:buSzPts val="1400"/>
              <a:buFont typeface="Helvetica"/>
              <a:buChar char="■"/>
              <a:defRPr sz="1400"/>
            </a:lvl3pPr>
            <a:lvl4pPr marL="1787525" indent="-288925">
              <a:lnSpc>
                <a:spcPct val="100000"/>
              </a:lnSpc>
              <a:buSzPts val="1400"/>
              <a:buFont typeface="Helvetica"/>
              <a:buChar char="●"/>
              <a:defRPr sz="1400"/>
            </a:lvl4pPr>
            <a:lvl5pPr marL="2244725" indent="-288925">
              <a:lnSpc>
                <a:spcPct val="100000"/>
              </a:lnSpc>
              <a:buSzPts val="1400"/>
              <a:buFont typeface="Helvetica"/>
              <a:buChar char="○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5" name="Google Shape;120;p5"/>
          <p:cNvSpPr txBox="1"/>
          <p:nvPr>
            <p:ph type="body" sz="quarter" idx="21"/>
          </p:nvPr>
        </p:nvSpPr>
        <p:spPr>
          <a:xfrm>
            <a:off x="5464650" y="2202650"/>
            <a:ext cx="2596801" cy="24336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anchor="ctr"/>
          <a:lstStyle/>
          <a:p>
            <a:pPr indent="-330200" rtl="0">
              <a:lnSpc>
                <a:spcPct val="100000"/>
              </a:lnSpc>
              <a:buSzPts val="1400"/>
              <a:buFont typeface="Helvetica"/>
              <a:buChar char="●"/>
              <a:defRPr sz="1400"/>
            </a:pPr>
          </a:p>
        </p:txBody>
      </p:sp>
      <p:sp>
        <p:nvSpPr>
          <p:cNvPr id="14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47" name="Google Shape;122;p5" descr="Google Shape;122;p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8448975" y="4170499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Google Shape;123;p5" descr="Google Shape;123;p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00414" y="8984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Google Shape;124;p5" descr="Google Shape;124;p5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20368491">
            <a:off x="8075504" y="823132"/>
            <a:ext cx="185915" cy="225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Google Shape;125;p5" descr="Google Shape;125;p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1043749" y="755525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Google Shape;126;p5" descr="Google Shape;126;p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4" r="13487" b="20554"/>
          <a:stretch>
            <a:fillRect/>
          </a:stretch>
        </p:blipFill>
        <p:spPr>
          <a:xfrm rot="19742523">
            <a:off x="909964" y="4353602"/>
            <a:ext cx="267565" cy="325127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حل المتباينات بالجمع أو بالطرح"/>
          <p:cNvSpPr txBox="1"/>
          <p:nvPr/>
        </p:nvSpPr>
        <p:spPr>
          <a:xfrm>
            <a:off x="2089177" y="83414"/>
            <a:ext cx="3540700" cy="406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ct val="80000"/>
              </a:lnSpc>
              <a:defRPr b="1">
                <a:solidFill>
                  <a:srgbClr val="566262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</a:p>
          <a:p>
            <a:pPr algn="ctr" rtl="0">
              <a:lnSpc>
                <a:spcPct val="80000"/>
              </a:lnSpc>
              <a:defRPr b="1">
                <a:solidFill>
                  <a:srgbClr val="566262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  <a:r>
              <a:t>حل المتباينات بالجمع أو بالطرح</a:t>
            </a:r>
          </a:p>
        </p:txBody>
      </p:sp>
      <p:sp>
        <p:nvSpPr>
          <p:cNvPr id="160" name="الصف ثالث متوسط"/>
          <p:cNvSpPr txBox="1"/>
          <p:nvPr/>
        </p:nvSpPr>
        <p:spPr>
          <a:xfrm>
            <a:off x="7697604" y="683226"/>
            <a:ext cx="895810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500"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161" name="١٢٤"/>
          <p:cNvSpPr txBox="1"/>
          <p:nvPr/>
        </p:nvSpPr>
        <p:spPr>
          <a:xfrm>
            <a:off x="670107" y="182970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١٢٤</a:t>
            </a:r>
          </a:p>
        </p:txBody>
      </p:sp>
      <p:sp>
        <p:nvSpPr>
          <p:cNvPr id="162" name="حل متباينات خطية باستعمال الجمع"/>
          <p:cNvSpPr txBox="1"/>
          <p:nvPr/>
        </p:nvSpPr>
        <p:spPr>
          <a:xfrm>
            <a:off x="7135739" y="1871262"/>
            <a:ext cx="1315790" cy="37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حل متباينات خطية باستعمال الجمع</a:t>
            </a:r>
          </a:p>
        </p:txBody>
      </p:sp>
      <p:sp>
        <p:nvSpPr>
          <p:cNvPr id="163" name="حل متباينات خطية باستعمال الطرح"/>
          <p:cNvSpPr txBox="1"/>
          <p:nvPr/>
        </p:nvSpPr>
        <p:spPr>
          <a:xfrm>
            <a:off x="7188784" y="2571750"/>
            <a:ext cx="1262745" cy="375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حل متباينات خطية باستعمال الطرح </a:t>
            </a:r>
          </a:p>
        </p:txBody>
      </p: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61;p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73" name="Google Shape;162;p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71" name="Google Shape;163;p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2" name="Google Shape;164;p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82" name="Google Shape;165;p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74" name="Google Shape;166;p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81" name="Google Shape;167;p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75" name="Google Shape;168;p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6" name="Google Shape;169;p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7" name="Google Shape;170;p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8" name="Google Shape;171;p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9" name="Google Shape;172;p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0" name="Google Shape;173;p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83" name="Google Shape;174;p7" descr="Google Shape;174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4" name="Google Shape;175;p7" descr="Google Shape;175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5" name="Google Shape;176;p7" descr="Google Shape;176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" name="Google Shape;177;p7" descr="Google Shape;177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" name="Google Shape;178;p7" descr="Google Shape;178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Google Shape;179;p7" descr="Google Shape;179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Google Shape;180;p7" descr="Google Shape;180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Google Shape;181;p7" descr="Google Shape;181;p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2" name="مستوى النص الأول…"/>
          <p:cNvSpPr txBox="1"/>
          <p:nvPr>
            <p:ph type="body" sz="half" idx="1"/>
          </p:nvPr>
        </p:nvSpPr>
        <p:spPr>
          <a:xfrm>
            <a:off x="1181100" y="1748000"/>
            <a:ext cx="3656701" cy="2616601"/>
          </a:xfrm>
          <a:prstGeom prst="rect">
            <a:avLst/>
          </a:prstGeom>
          <a:noFill/>
        </p:spPr>
        <p:txBody>
          <a:bodyPr anchor="ctr"/>
          <a:lstStyle>
            <a:lvl1pPr indent="-330200">
              <a:lnSpc>
                <a:spcPct val="100000"/>
              </a:lnSpc>
              <a:buSzPts val="1600"/>
              <a:buFont typeface="Helvetica"/>
              <a:buChar char="♥"/>
              <a:defRPr sz="1600"/>
            </a:lvl1pPr>
            <a:lvl2pPr marL="959757" indent="-362857">
              <a:lnSpc>
                <a:spcPct val="100000"/>
              </a:lnSpc>
              <a:buSzPts val="1600"/>
              <a:buFont typeface="Helvetica"/>
              <a:buChar char="○"/>
              <a:defRPr sz="1600"/>
            </a:lvl2pPr>
            <a:lvl3pPr marL="1416957" indent="-362857">
              <a:lnSpc>
                <a:spcPct val="100000"/>
              </a:lnSpc>
              <a:buSzPts val="1600"/>
              <a:buFont typeface="Helvetica"/>
              <a:buChar char="■"/>
              <a:defRPr sz="1600"/>
            </a:lvl3pPr>
            <a:lvl4pPr marL="1874157" indent="-362857">
              <a:lnSpc>
                <a:spcPct val="100000"/>
              </a:lnSpc>
              <a:buSzPts val="1600"/>
              <a:buFont typeface="Helvetica"/>
              <a:buChar char="●"/>
              <a:defRPr sz="1600"/>
            </a:lvl4pPr>
            <a:lvl5pPr marL="2331357" indent="-362857">
              <a:lnSpc>
                <a:spcPct val="100000"/>
              </a:lnSpc>
              <a:buSzPts val="1600"/>
              <a:buFont typeface="Helvetica"/>
              <a:buChar char="○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94" name="Google Shape;184;p7" descr="Google Shape;184;p7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297114" y="814263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Google Shape;185;p7" descr="Google Shape;185;p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24974" y="4264250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187;p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205" name="Google Shape;188;p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03" name="Google Shape;189;p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4" name="Google Shape;190;p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14" name="Google Shape;191;p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06" name="Google Shape;192;p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13" name="Google Shape;193;p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07" name="Google Shape;194;p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8" name="Google Shape;195;p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9" name="Google Shape;196;p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0" name="Google Shape;197;p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1" name="Google Shape;198;p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2" name="Google Shape;199;p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15" name="Google Shape;200;p8" descr="Google Shape;200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6" name="Google Shape;201;p8" descr="Google Shape;201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" name="Google Shape;202;p8" descr="Google Shape;202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Google Shape;203;p8" descr="Google Shape;203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" name="Google Shape;204;p8" descr="Google Shape;204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" name="Google Shape;205;p8" descr="Google Shape;205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Google Shape;206;p8" descr="Google Shape;206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" name="Google Shape;207;p8" descr="Google Shape;207;p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4" name="Google Shape;208;p8" descr="Google Shape;208;p8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1559879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Google Shape;209;p8" descr="Google Shape;209;p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990299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Google Shape;210;p8" descr="Google Shape;210;p8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597888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Google Shape;211;p8" descr="Google Shape;211;p8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6943424" y="649691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Google Shape;212;p8" descr="Google Shape;212;p8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8462681" y="1416641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Google Shape;213;p8" descr="Google Shape;213;p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نص العنوان"/>
          <p:cNvSpPr txBox="1"/>
          <p:nvPr>
            <p:ph type="title"/>
          </p:nvPr>
        </p:nvSpPr>
        <p:spPr>
          <a:xfrm>
            <a:off x="1843850" y="1032337"/>
            <a:ext cx="5814301" cy="32196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10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16;p9"/>
          <p:cNvGrpSpPr/>
          <p:nvPr/>
        </p:nvGrpSpPr>
        <p:grpSpPr>
          <a:xfrm>
            <a:off x="99926" y="320691"/>
            <a:ext cx="8887898" cy="4502118"/>
            <a:chOff x="0" y="0"/>
            <a:chExt cx="8887896" cy="4502116"/>
          </a:xfrm>
        </p:grpSpPr>
        <p:grpSp>
          <p:nvGrpSpPr>
            <p:cNvPr id="240" name="Google Shape;217;p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38" name="Google Shape;218;p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" name="Google Shape;219;p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49" name="Google Shape;220;p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41" name="Google Shape;221;p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48" name="Google Shape;222;p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42" name="Google Shape;223;p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3" name="Google Shape;224;p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4" name="Google Shape;225;p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5" name="Google Shape;226;p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6" name="Google Shape;227;p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7" name="Google Shape;228;p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50" name="Google Shape;229;p9" descr="Google Shape;229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1" name="Google Shape;230;p9" descr="Google Shape;230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" name="Google Shape;231;p9" descr="Google Shape;231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Google Shape;232;p9" descr="Google Shape;232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" name="Google Shape;233;p9" descr="Google Shape;233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" name="Google Shape;234;p9" descr="Google Shape;234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6" name="Google Shape;235;p9" descr="Google Shape;235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7" name="Google Shape;236;p9" descr="Google Shape;236;p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9" name="نص العنوان"/>
          <p:cNvSpPr txBox="1"/>
          <p:nvPr>
            <p:ph type="title"/>
          </p:nvPr>
        </p:nvSpPr>
        <p:spPr>
          <a:xfrm>
            <a:off x="1542074" y="1107731"/>
            <a:ext cx="3315601" cy="1272300"/>
          </a:xfrm>
          <a:prstGeom prst="rect">
            <a:avLst/>
          </a:prstGeom>
        </p:spPr>
        <p:txBody>
          <a:bodyPr anchor="b"/>
          <a:lstStyle>
            <a:lvl1pPr>
              <a:defRPr sz="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60" name="مستوى النص الأول…"/>
          <p:cNvSpPr txBox="1"/>
          <p:nvPr>
            <p:ph type="body" sz="quarter" idx="1"/>
          </p:nvPr>
        </p:nvSpPr>
        <p:spPr>
          <a:xfrm>
            <a:off x="1855875" y="2522519"/>
            <a:ext cx="2688001" cy="573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6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نص العنوان"/>
          <p:cNvSpPr txBox="1"/>
          <p:nvPr>
            <p:ph type="title"/>
          </p:nvPr>
        </p:nvSpPr>
        <p:spPr>
          <a:xfrm>
            <a:off x="1043749" y="2819400"/>
            <a:ext cx="3819301" cy="1866900"/>
          </a:xfrm>
          <a:prstGeom prst="rect">
            <a:avLst/>
          </a:prstGeom>
        </p:spPr>
        <p:txBody>
          <a:bodyPr anchor="ctr"/>
          <a:lstStyle>
            <a:lvl1pPr algn="l">
              <a:defRPr sz="4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67.png" descr="IMG_23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92674"/>
            <a:ext cx="587003" cy="46960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الصف ثالث متوسط"/>
          <p:cNvSpPr txBox="1"/>
          <p:nvPr/>
        </p:nvSpPr>
        <p:spPr>
          <a:xfrm>
            <a:off x="7646894" y="505522"/>
            <a:ext cx="954684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4" name="نص العنوان"/>
          <p:cNvSpPr txBox="1"/>
          <p:nvPr>
            <p:ph type="title"/>
          </p:nvPr>
        </p:nvSpPr>
        <p:spPr>
          <a:xfrm>
            <a:off x="713225" y="756474"/>
            <a:ext cx="8068800" cy="44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5" name="مستوى النص الأول…"/>
          <p:cNvSpPr txBox="1"/>
          <p:nvPr>
            <p:ph type="body" idx="1"/>
          </p:nvPr>
        </p:nvSpPr>
        <p:spPr>
          <a:xfrm>
            <a:off x="1043749" y="1371874"/>
            <a:ext cx="7387802" cy="3386101"/>
          </a:xfrm>
          <a:prstGeom prst="rect">
            <a:avLst/>
          </a:prstGeom>
          <a:solidFill>
            <a:srgbClr val="FEFEFE">
              <a:alpha val="7933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normAutofit fontScale="100000" lnSpcReduction="0"/>
          </a:bodyPr>
          <a:lstStyle>
            <a:lvl1pPr algn="r">
              <a:defRPr sz="1000">
                <a:solidFill>
                  <a:srgbClr val="A17A7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  <p:sldLayoutId id="2147483680" r:id="rId35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9pPr>
    </p:titleStyle>
    <p:bodyStyle>
      <a:lvl1pPr marL="457200" marR="0" indent="-2984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1pPr>
      <a:lvl2pPr marL="8463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2pPr>
      <a:lvl3pPr marL="13035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3pPr>
      <a:lvl4pPr marL="17607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4pPr>
      <a:lvl5pPr marL="22179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5pPr>
      <a:lvl6pPr marL="26751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6pPr>
      <a:lvl7pPr marL="31323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7pPr>
      <a:lvl8pPr marL="35895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8pPr>
      <a:lvl9pPr marL="40467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Relationship Id="rId4" Type="http://schemas.openxmlformats.org/officeDocument/2006/relationships/image" Target="../media/image26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5.png"/><Relationship Id="rId3" Type="http://schemas.openxmlformats.org/officeDocument/2006/relationships/image" Target="../media/image13.jpeg"/><Relationship Id="rId4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14.jpeg"/><Relationship Id="rId6" Type="http://schemas.openxmlformats.org/officeDocument/2006/relationships/image" Target="../media/image5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1.gif"/><Relationship Id="rId5" Type="http://schemas.openxmlformats.org/officeDocument/2006/relationships/image" Target="../media/image60.png"/><Relationship Id="rId6" Type="http://schemas.openxmlformats.org/officeDocument/2006/relationships/image" Target="../media/image2.gif"/><Relationship Id="rId7" Type="http://schemas.openxmlformats.org/officeDocument/2006/relationships/image" Target="../media/image56.png"/><Relationship Id="rId8" Type="http://schemas.openxmlformats.org/officeDocument/2006/relationships/image" Target="../media/image34.png"/><Relationship Id="rId9" Type="http://schemas.openxmlformats.org/officeDocument/2006/relationships/image" Target="../media/image61.png"/><Relationship Id="rId10" Type="http://schemas.openxmlformats.org/officeDocument/2006/relationships/image" Target="../media/image4.png"/><Relationship Id="rId11" Type="http://schemas.openxmlformats.org/officeDocument/2006/relationships/image" Target="../media/image6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63.png"/><Relationship Id="rId4" Type="http://schemas.openxmlformats.org/officeDocument/2006/relationships/image" Target="../media/image4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58.png"/><Relationship Id="rId8" Type="http://schemas.openxmlformats.org/officeDocument/2006/relationships/image" Target="../media/image5.png"/><Relationship Id="rId9" Type="http://schemas.openxmlformats.org/officeDocument/2006/relationships/image" Target="../media/image66.png"/><Relationship Id="rId10" Type="http://schemas.openxmlformats.org/officeDocument/2006/relationships/image" Target="../media/image6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31.png"/><Relationship Id="rId4" Type="http://schemas.openxmlformats.org/officeDocument/2006/relationships/image" Target="../media/image68.png"/><Relationship Id="rId5" Type="http://schemas.openxmlformats.org/officeDocument/2006/relationships/image" Target="../media/image10.jpeg"/><Relationship Id="rId6" Type="http://schemas.openxmlformats.org/officeDocument/2006/relationships/image" Target="../media/image58.png"/><Relationship Id="rId7" Type="http://schemas.openxmlformats.org/officeDocument/2006/relationships/image" Target="../media/image6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53.png"/><Relationship Id="rId6" Type="http://schemas.openxmlformats.org/officeDocument/2006/relationships/image" Target="../media/image7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15.jpeg"/><Relationship Id="rId6" Type="http://schemas.openxmlformats.org/officeDocument/2006/relationships/image" Target="../media/image12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video" Target="../media/media1.mp4"/><Relationship Id="rId7" Type="http://schemas.microsoft.com/office/2007/relationships/media" Target="../media/media1.mp4"/><Relationship Id="rId8" Type="http://schemas.openxmlformats.org/officeDocument/2006/relationships/image" Target="../media/image28.png"/><Relationship Id="rId9" Type="http://schemas.openxmlformats.org/officeDocument/2006/relationships/image" Target="../media/image3.jpeg"/><Relationship Id="rId10" Type="http://schemas.openxmlformats.org/officeDocument/2006/relationships/image" Target="../media/image29.png"/><Relationship Id="rId11" Type="http://schemas.openxmlformats.org/officeDocument/2006/relationships/image" Target="../media/image4.jpeg"/><Relationship Id="rId12" Type="http://schemas.openxmlformats.org/officeDocument/2006/relationships/image" Target="../media/image30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1.gif"/><Relationship Id="rId5" Type="http://schemas.openxmlformats.org/officeDocument/2006/relationships/image" Target="../media/image60.png"/><Relationship Id="rId6" Type="http://schemas.openxmlformats.org/officeDocument/2006/relationships/image" Target="../media/image2.gif"/><Relationship Id="rId7" Type="http://schemas.openxmlformats.org/officeDocument/2006/relationships/image" Target="../media/image34.png"/><Relationship Id="rId8" Type="http://schemas.openxmlformats.org/officeDocument/2006/relationships/image" Target="../media/image75.png"/><Relationship Id="rId9" Type="http://schemas.openxmlformats.org/officeDocument/2006/relationships/image" Target="../media/image4.png"/><Relationship Id="rId10" Type="http://schemas.openxmlformats.org/officeDocument/2006/relationships/image" Target="../media/image74.png"/><Relationship Id="rId11" Type="http://schemas.openxmlformats.org/officeDocument/2006/relationships/image" Target="../media/image7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7.png"/><Relationship Id="rId3" Type="http://schemas.openxmlformats.org/officeDocument/2006/relationships/image" Target="../media/image1.gif"/><Relationship Id="rId4" Type="http://schemas.openxmlformats.org/officeDocument/2006/relationships/image" Target="../media/image59.png"/><Relationship Id="rId5" Type="http://schemas.openxmlformats.org/officeDocument/2006/relationships/image" Target="../media/image7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58.png"/><Relationship Id="rId6" Type="http://schemas.openxmlformats.org/officeDocument/2006/relationships/image" Target="../media/image5.png"/><Relationship Id="rId7" Type="http://schemas.openxmlformats.org/officeDocument/2006/relationships/image" Target="../media/image67.png"/><Relationship Id="rId8" Type="http://schemas.openxmlformats.org/officeDocument/2006/relationships/image" Target="../media/image63.png"/><Relationship Id="rId9" Type="http://schemas.openxmlformats.org/officeDocument/2006/relationships/image" Target="../media/image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9.png"/><Relationship Id="rId4" Type="http://schemas.openxmlformats.org/officeDocument/2006/relationships/image" Target="../media/image34.png"/><Relationship Id="rId5" Type="http://schemas.openxmlformats.org/officeDocument/2006/relationships/image" Target="../media/image79.png"/><Relationship Id="rId6" Type="http://schemas.openxmlformats.org/officeDocument/2006/relationships/image" Target="../media/image67.png"/><Relationship Id="rId7" Type="http://schemas.openxmlformats.org/officeDocument/2006/relationships/image" Target="../media/image8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53.png"/><Relationship Id="rId6" Type="http://schemas.openxmlformats.org/officeDocument/2006/relationships/image" Target="../media/image8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16.jpeg"/><Relationship Id="rId4" Type="http://schemas.openxmlformats.org/officeDocument/2006/relationships/image" Target="../media/image82.png"/><Relationship Id="rId5" Type="http://schemas.openxmlformats.org/officeDocument/2006/relationships/image" Target="../media/image8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1.gif"/><Relationship Id="rId5" Type="http://schemas.openxmlformats.org/officeDocument/2006/relationships/image" Target="../media/image60.png"/><Relationship Id="rId6" Type="http://schemas.openxmlformats.org/officeDocument/2006/relationships/image" Target="../media/image2.gif"/><Relationship Id="rId7" Type="http://schemas.openxmlformats.org/officeDocument/2006/relationships/image" Target="../media/image34.png"/><Relationship Id="rId8" Type="http://schemas.openxmlformats.org/officeDocument/2006/relationships/image" Target="../media/image84.png"/><Relationship Id="rId9" Type="http://schemas.openxmlformats.org/officeDocument/2006/relationships/image" Target="../media/image4.png"/><Relationship Id="rId10" Type="http://schemas.openxmlformats.org/officeDocument/2006/relationships/image" Target="../media/image83.png"/><Relationship Id="rId11" Type="http://schemas.openxmlformats.org/officeDocument/2006/relationships/image" Target="../media/image8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58.png"/><Relationship Id="rId6" Type="http://schemas.openxmlformats.org/officeDocument/2006/relationships/image" Target="../media/image5.png"/><Relationship Id="rId7" Type="http://schemas.openxmlformats.org/officeDocument/2006/relationships/image" Target="../media/image86.png"/><Relationship Id="rId8" Type="http://schemas.openxmlformats.org/officeDocument/2006/relationships/image" Target="../media/image4.png"/><Relationship Id="rId9" Type="http://schemas.openxmlformats.org/officeDocument/2006/relationships/image" Target="../media/image6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53.png"/><Relationship Id="rId6" Type="http://schemas.openxmlformats.org/officeDocument/2006/relationships/image" Target="../media/image87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1.png"/><Relationship Id="rId9" Type="http://schemas.openxmlformats.org/officeDocument/2006/relationships/image" Target="../media/image92.png"/><Relationship Id="rId10" Type="http://schemas.openxmlformats.org/officeDocument/2006/relationships/image" Target="../media/image9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31.png"/><Relationship Id="rId3" Type="http://schemas.openxmlformats.org/officeDocument/2006/relationships/image" Target="../media/image5.jpeg"/><Relationship Id="rId4" Type="http://schemas.openxmlformats.org/officeDocument/2006/relationships/image" Target="../media/image32.png"/><Relationship Id="rId5" Type="http://schemas.openxmlformats.org/officeDocument/2006/relationships/image" Target="../media/image3.jpeg"/><Relationship Id="rId6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16.png"/><Relationship Id="rId7" Type="http://schemas.openxmlformats.org/officeDocument/2006/relationships/image" Target="../media/image83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1.gif"/><Relationship Id="rId5" Type="http://schemas.openxmlformats.org/officeDocument/2006/relationships/image" Target="../media/image60.png"/><Relationship Id="rId6" Type="http://schemas.openxmlformats.org/officeDocument/2006/relationships/image" Target="../media/image2.gif"/><Relationship Id="rId7" Type="http://schemas.openxmlformats.org/officeDocument/2006/relationships/image" Target="../media/image34.png"/><Relationship Id="rId8" Type="http://schemas.openxmlformats.org/officeDocument/2006/relationships/image" Target="../media/image94.png"/><Relationship Id="rId9" Type="http://schemas.openxmlformats.org/officeDocument/2006/relationships/image" Target="../media/image4.png"/><Relationship Id="rId10" Type="http://schemas.openxmlformats.org/officeDocument/2006/relationships/image" Target="../media/image95.png"/><Relationship Id="rId11" Type="http://schemas.openxmlformats.org/officeDocument/2006/relationships/image" Target="../media/image83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7.png"/><Relationship Id="rId3" Type="http://schemas.openxmlformats.org/officeDocument/2006/relationships/image" Target="../media/image1.gif"/><Relationship Id="rId4" Type="http://schemas.openxmlformats.org/officeDocument/2006/relationships/image" Target="../media/image59.png"/><Relationship Id="rId5" Type="http://schemas.openxmlformats.org/officeDocument/2006/relationships/image" Target="../media/image96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58.png"/><Relationship Id="rId6" Type="http://schemas.openxmlformats.org/officeDocument/2006/relationships/image" Target="../media/image5.png"/><Relationship Id="rId7" Type="http://schemas.openxmlformats.org/officeDocument/2006/relationships/image" Target="../media/image97.png"/><Relationship Id="rId8" Type="http://schemas.openxmlformats.org/officeDocument/2006/relationships/image" Target="../media/image4.png"/><Relationship Id="rId9" Type="http://schemas.openxmlformats.org/officeDocument/2006/relationships/image" Target="../media/image98.png"/><Relationship Id="rId10" Type="http://schemas.openxmlformats.org/officeDocument/2006/relationships/image" Target="../media/image67.png"/><Relationship Id="rId11" Type="http://schemas.openxmlformats.org/officeDocument/2006/relationships/image" Target="../media/image99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58.png"/><Relationship Id="rId6" Type="http://schemas.openxmlformats.org/officeDocument/2006/relationships/image" Target="../media/image5.png"/><Relationship Id="rId7" Type="http://schemas.openxmlformats.org/officeDocument/2006/relationships/image" Target="../media/image97.png"/><Relationship Id="rId8" Type="http://schemas.openxmlformats.org/officeDocument/2006/relationships/image" Target="../media/image4.png"/><Relationship Id="rId9" Type="http://schemas.openxmlformats.org/officeDocument/2006/relationships/image" Target="../media/image98.png"/><Relationship Id="rId10" Type="http://schemas.openxmlformats.org/officeDocument/2006/relationships/image" Target="../media/image67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9.png"/><Relationship Id="rId4" Type="http://schemas.openxmlformats.org/officeDocument/2006/relationships/image" Target="../media/image100.png"/><Relationship Id="rId5" Type="http://schemas.openxmlformats.org/officeDocument/2006/relationships/image" Target="../media/image34.png"/><Relationship Id="rId6" Type="http://schemas.openxmlformats.org/officeDocument/2006/relationships/image" Target="../media/image67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9.png"/><Relationship Id="rId4" Type="http://schemas.openxmlformats.org/officeDocument/2006/relationships/image" Target="../media/image100.png"/><Relationship Id="rId5" Type="http://schemas.openxmlformats.org/officeDocument/2006/relationships/image" Target="../media/image34.png"/><Relationship Id="rId6" Type="http://schemas.openxmlformats.org/officeDocument/2006/relationships/image" Target="../media/image67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1.png"/><Relationship Id="rId3" Type="http://schemas.openxmlformats.org/officeDocument/2006/relationships/image" Target="../media/image29.png"/><Relationship Id="rId4" Type="http://schemas.openxmlformats.org/officeDocument/2006/relationships/image" Target="../media/image64.png"/><Relationship Id="rId5" Type="http://schemas.openxmlformats.org/officeDocument/2006/relationships/image" Target="../media/image16.png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8" Type="http://schemas.openxmlformats.org/officeDocument/2006/relationships/image" Target="../media/image104.png"/><Relationship Id="rId9" Type="http://schemas.openxmlformats.org/officeDocument/2006/relationships/image" Target="../media/image105.png"/><Relationship Id="rId10" Type="http://schemas.openxmlformats.org/officeDocument/2006/relationships/image" Target="../media/image17.jpeg"/><Relationship Id="rId11" Type="http://schemas.openxmlformats.org/officeDocument/2006/relationships/image" Target="../media/image106.png"/><Relationship Id="rId12" Type="http://schemas.openxmlformats.org/officeDocument/2006/relationships/image" Target="../media/image36.png"/><Relationship Id="rId13" Type="http://schemas.openxmlformats.org/officeDocument/2006/relationships/image" Target="../media/image107.png"/><Relationship Id="rId14" Type="http://schemas.openxmlformats.org/officeDocument/2006/relationships/image" Target="../media/image5.png"/><Relationship Id="rId15" Type="http://schemas.openxmlformats.org/officeDocument/2006/relationships/image" Target="../media/image108.png"/><Relationship Id="rId16" Type="http://schemas.openxmlformats.org/officeDocument/2006/relationships/image" Target="../media/image109.png"/><Relationship Id="rId17" Type="http://schemas.openxmlformats.org/officeDocument/2006/relationships/image" Target="../media/image18.jpeg"/><Relationship Id="rId18" Type="http://schemas.openxmlformats.org/officeDocument/2006/relationships/image" Target="../media/image110.png"/><Relationship Id="rId19" Type="http://schemas.openxmlformats.org/officeDocument/2006/relationships/image" Target="../media/image111.png"/><Relationship Id="rId20" Type="http://schemas.openxmlformats.org/officeDocument/2006/relationships/image" Target="../media/image4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.png"/><Relationship Id="rId3" Type="http://schemas.openxmlformats.org/officeDocument/2006/relationships/image" Target="../media/image7.jpeg"/><Relationship Id="rId4" Type="http://schemas.openxmlformats.org/officeDocument/2006/relationships/hyperlink" Target="https://linktr.ee/Refa2" TargetMode="External"/><Relationship Id="rId5" Type="http://schemas.openxmlformats.org/officeDocument/2006/relationships/hyperlink" Target="https://t.me/hasna_math" TargetMode="External"/><Relationship Id="rId6" Type="http://schemas.openxmlformats.org/officeDocument/2006/relationships/image" Target="../media/image19.jpeg"/><Relationship Id="rId7" Type="http://schemas.openxmlformats.org/officeDocument/2006/relationships/image" Target="../media/image112.png"/><Relationship Id="rId8" Type="http://schemas.openxmlformats.org/officeDocument/2006/relationships/image" Target="../media/image16.png"/><Relationship Id="rId9" Type="http://schemas.openxmlformats.org/officeDocument/2006/relationships/image" Target="../media/image11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3" Type="http://schemas.openxmlformats.org/officeDocument/2006/relationships/image" Target="../media/image1.gif"/><Relationship Id="rId4" Type="http://schemas.openxmlformats.org/officeDocument/2006/relationships/image" Target="../media/image6.jpeg"/><Relationship Id="rId5" Type="http://schemas.openxmlformats.org/officeDocument/2006/relationships/image" Target="../media/image34.png"/><Relationship Id="rId6" Type="http://schemas.openxmlformats.org/officeDocument/2006/relationships/image" Target="../media/image2.gif"/><Relationship Id="rId7" Type="http://schemas.openxmlformats.org/officeDocument/2006/relationships/image" Target="../media/image4.png"/><Relationship Id="rId8" Type="http://schemas.openxmlformats.org/officeDocument/2006/relationships/image" Target="../media/image3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3" Type="http://schemas.openxmlformats.org/officeDocument/2006/relationships/image" Target="../media/image35.pn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32.png"/><Relationship Id="rId7" Type="http://schemas.openxmlformats.org/officeDocument/2006/relationships/image" Target="../media/image9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36.png"/><Relationship Id="rId4" Type="http://schemas.openxmlformats.org/officeDocument/2006/relationships/image" Target="../media/image34.png"/><Relationship Id="rId5" Type="http://schemas.openxmlformats.org/officeDocument/2006/relationships/image" Target="../media/image37.png"/><Relationship Id="rId6" Type="http://schemas.openxmlformats.org/officeDocument/2006/relationships/image" Target="../media/image1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2.png"/><Relationship Id="rId6" Type="http://schemas.openxmlformats.org/officeDocument/2006/relationships/image" Target="../media/image10.jpe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11.jpeg"/><Relationship Id="rId10" Type="http://schemas.openxmlformats.org/officeDocument/2006/relationships/image" Target="../media/image12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7" name="Google Shape;231;p2"/>
          <p:cNvGrpSpPr/>
          <p:nvPr/>
        </p:nvGrpSpPr>
        <p:grpSpPr>
          <a:xfrm>
            <a:off x="7486058" y="799793"/>
            <a:ext cx="446131" cy="588871"/>
            <a:chOff x="0" y="0"/>
            <a:chExt cx="446129" cy="588870"/>
          </a:xfrm>
        </p:grpSpPr>
        <p:grpSp>
          <p:nvGrpSpPr>
            <p:cNvPr id="1004" name="Google Shape;232;p2"/>
            <p:cNvGrpSpPr/>
            <p:nvPr/>
          </p:nvGrpSpPr>
          <p:grpSpPr>
            <a:xfrm>
              <a:off x="29" y="278340"/>
              <a:ext cx="446101" cy="310531"/>
              <a:chOff x="0" y="0"/>
              <a:chExt cx="446100" cy="310529"/>
            </a:xfrm>
          </p:grpSpPr>
          <p:sp>
            <p:nvSpPr>
              <p:cNvPr id="1002" name="Google Shape;233;p2"/>
              <p:cNvSpPr/>
              <p:nvPr/>
            </p:nvSpPr>
            <p:spPr>
              <a:xfrm rot="392637">
                <a:off x="23384" y="32673"/>
                <a:ext cx="399324" cy="245247"/>
              </a:xfrm>
              <a:prstGeom prst="rect">
                <a:avLst/>
              </a:prstGeom>
              <a:solidFill>
                <a:srgbClr val="E1707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03" name="Google Shape;234;p2"/>
              <p:cNvSpPr/>
              <p:nvPr/>
            </p:nvSpPr>
            <p:spPr>
              <a:xfrm rot="392637">
                <a:off x="13710" y="22995"/>
                <a:ext cx="418681" cy="264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21101" y="21600"/>
                    </a:moveTo>
                    <a:lnTo>
                      <a:pt x="499" y="21600"/>
                    </a:lnTo>
                    <a:cubicBezTo>
                      <a:pt x="223" y="21600"/>
                      <a:pt x="0" y="21247"/>
                      <a:pt x="0" y="20810"/>
                    </a:cubicBezTo>
                    <a:lnTo>
                      <a:pt x="0" y="790"/>
                    </a:lnTo>
                    <a:cubicBezTo>
                      <a:pt x="0" y="353"/>
                      <a:pt x="223" y="0"/>
                      <a:pt x="499" y="0"/>
                    </a:cubicBezTo>
                    <a:lnTo>
                      <a:pt x="21097" y="0"/>
                    </a:lnTo>
                    <a:cubicBezTo>
                      <a:pt x="21374" y="0"/>
                      <a:pt x="21597" y="353"/>
                      <a:pt x="21597" y="790"/>
                    </a:cubicBezTo>
                    <a:lnTo>
                      <a:pt x="21597" y="20815"/>
                    </a:lnTo>
                    <a:cubicBezTo>
                      <a:pt x="21600" y="21247"/>
                      <a:pt x="21374" y="21600"/>
                      <a:pt x="21101" y="21600"/>
                    </a:cubicBezTo>
                    <a:close/>
                    <a:moveTo>
                      <a:pt x="998" y="20020"/>
                    </a:moveTo>
                    <a:lnTo>
                      <a:pt x="20598" y="20020"/>
                    </a:lnTo>
                    <a:lnTo>
                      <a:pt x="20598" y="1580"/>
                    </a:lnTo>
                    <a:lnTo>
                      <a:pt x="998" y="1580"/>
                    </a:lnTo>
                    <a:lnTo>
                      <a:pt x="998" y="2002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005" name="Google Shape;235;p2"/>
            <p:cNvSpPr/>
            <p:nvPr/>
          </p:nvSpPr>
          <p:spPr>
            <a:xfrm rot="392637">
              <a:off x="95043" y="14588"/>
              <a:ext cx="285572" cy="516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6" fill="norm" stroke="1" extrusionOk="0">
                  <a:moveTo>
                    <a:pt x="20883" y="21536"/>
                  </a:moveTo>
                  <a:lnTo>
                    <a:pt x="16642" y="21536"/>
                  </a:lnTo>
                  <a:cubicBezTo>
                    <a:pt x="16271" y="21536"/>
                    <a:pt x="15958" y="21383"/>
                    <a:pt x="15915" y="21181"/>
                  </a:cubicBezTo>
                  <a:cubicBezTo>
                    <a:pt x="15383" y="18748"/>
                    <a:pt x="14856" y="16240"/>
                    <a:pt x="14324" y="13732"/>
                  </a:cubicBezTo>
                  <a:cubicBezTo>
                    <a:pt x="13792" y="11229"/>
                    <a:pt x="13265" y="8724"/>
                    <a:pt x="12733" y="6294"/>
                  </a:cubicBezTo>
                  <a:cubicBezTo>
                    <a:pt x="12694" y="6105"/>
                    <a:pt x="12894" y="5925"/>
                    <a:pt x="13221" y="5864"/>
                  </a:cubicBezTo>
                  <a:cubicBezTo>
                    <a:pt x="15602" y="5415"/>
                    <a:pt x="17179" y="4240"/>
                    <a:pt x="16969" y="3073"/>
                  </a:cubicBezTo>
                  <a:cubicBezTo>
                    <a:pt x="16700" y="1581"/>
                    <a:pt x="13499" y="850"/>
                    <a:pt x="11312" y="810"/>
                  </a:cubicBezTo>
                  <a:cubicBezTo>
                    <a:pt x="8946" y="761"/>
                    <a:pt x="5495" y="1527"/>
                    <a:pt x="5178" y="3079"/>
                  </a:cubicBezTo>
                  <a:cubicBezTo>
                    <a:pt x="4958" y="4154"/>
                    <a:pt x="6315" y="5307"/>
                    <a:pt x="8477" y="5880"/>
                  </a:cubicBezTo>
                  <a:cubicBezTo>
                    <a:pt x="8750" y="5952"/>
                    <a:pt x="8911" y="6108"/>
                    <a:pt x="8887" y="6275"/>
                  </a:cubicBezTo>
                  <a:cubicBezTo>
                    <a:pt x="8531" y="8767"/>
                    <a:pt x="7901" y="11296"/>
                    <a:pt x="7291" y="13743"/>
                  </a:cubicBezTo>
                  <a:cubicBezTo>
                    <a:pt x="6686" y="16176"/>
                    <a:pt x="6056" y="18695"/>
                    <a:pt x="5705" y="21162"/>
                  </a:cubicBezTo>
                  <a:cubicBezTo>
                    <a:pt x="5676" y="21372"/>
                    <a:pt x="5358" y="21533"/>
                    <a:pt x="4973" y="21533"/>
                  </a:cubicBezTo>
                  <a:lnTo>
                    <a:pt x="732" y="21533"/>
                  </a:lnTo>
                  <a:cubicBezTo>
                    <a:pt x="327" y="21533"/>
                    <a:pt x="0" y="21353"/>
                    <a:pt x="0" y="21130"/>
                  </a:cubicBezTo>
                  <a:cubicBezTo>
                    <a:pt x="0" y="20907"/>
                    <a:pt x="327" y="20727"/>
                    <a:pt x="732" y="20727"/>
                  </a:cubicBezTo>
                  <a:lnTo>
                    <a:pt x="4295" y="20727"/>
                  </a:lnTo>
                  <a:cubicBezTo>
                    <a:pt x="4656" y="18356"/>
                    <a:pt x="5256" y="15955"/>
                    <a:pt x="5832" y="13633"/>
                  </a:cubicBezTo>
                  <a:cubicBezTo>
                    <a:pt x="6418" y="11286"/>
                    <a:pt x="7023" y="8861"/>
                    <a:pt x="7379" y="6476"/>
                  </a:cubicBezTo>
                  <a:cubicBezTo>
                    <a:pt x="4895" y="5710"/>
                    <a:pt x="3436" y="4339"/>
                    <a:pt x="3709" y="2987"/>
                  </a:cubicBezTo>
                  <a:cubicBezTo>
                    <a:pt x="4104" y="1062"/>
                    <a:pt x="7979" y="-64"/>
                    <a:pt x="11351" y="3"/>
                  </a:cubicBezTo>
                  <a:cubicBezTo>
                    <a:pt x="14070" y="54"/>
                    <a:pt x="18062" y="1017"/>
                    <a:pt x="18413" y="2993"/>
                  </a:cubicBezTo>
                  <a:cubicBezTo>
                    <a:pt x="18672" y="4431"/>
                    <a:pt x="16939" y="5861"/>
                    <a:pt x="14241" y="6506"/>
                  </a:cubicBezTo>
                  <a:cubicBezTo>
                    <a:pt x="14748" y="8839"/>
                    <a:pt x="15256" y="11240"/>
                    <a:pt x="15763" y="13638"/>
                  </a:cubicBezTo>
                  <a:cubicBezTo>
                    <a:pt x="16266" y="16022"/>
                    <a:pt x="16773" y="18407"/>
                    <a:pt x="17276" y="20730"/>
                  </a:cubicBezTo>
                  <a:lnTo>
                    <a:pt x="20868" y="20730"/>
                  </a:lnTo>
                  <a:cubicBezTo>
                    <a:pt x="21273" y="20730"/>
                    <a:pt x="21600" y="20910"/>
                    <a:pt x="21600" y="21133"/>
                  </a:cubicBezTo>
                  <a:cubicBezTo>
                    <a:pt x="21600" y="21356"/>
                    <a:pt x="21288" y="21536"/>
                    <a:pt x="20883" y="2153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015" name="Google Shape;236;p2"/>
            <p:cNvGrpSpPr/>
            <p:nvPr/>
          </p:nvGrpSpPr>
          <p:grpSpPr>
            <a:xfrm>
              <a:off x="0" y="467759"/>
              <a:ext cx="420940" cy="120970"/>
              <a:chOff x="0" y="0"/>
              <a:chExt cx="420939" cy="120969"/>
            </a:xfrm>
          </p:grpSpPr>
          <p:grpSp>
            <p:nvGrpSpPr>
              <p:cNvPr id="1008" name="Google Shape;237;p2"/>
              <p:cNvGrpSpPr/>
              <p:nvPr/>
            </p:nvGrpSpPr>
            <p:grpSpPr>
              <a:xfrm>
                <a:off x="-1" y="-1"/>
                <a:ext cx="113512" cy="85705"/>
                <a:chOff x="0" y="0"/>
                <a:chExt cx="113510" cy="85703"/>
              </a:xfrm>
            </p:grpSpPr>
            <p:sp>
              <p:nvSpPr>
                <p:cNvPr id="1006" name="Google Shape;238;p2"/>
                <p:cNvSpPr/>
                <p:nvPr/>
              </p:nvSpPr>
              <p:spPr>
                <a:xfrm rot="392637">
                  <a:off x="13557" y="15462"/>
                  <a:ext cx="86396" cy="54780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07" name="Google Shape;239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54" y="15960"/>
                      </a:moveTo>
                      <a:lnTo>
                        <a:pt x="17646" y="15960"/>
                      </a:lnTo>
                      <a:lnTo>
                        <a:pt x="17646" y="5640"/>
                      </a:lnTo>
                      <a:lnTo>
                        <a:pt x="3954" y="5640"/>
                      </a:lnTo>
                      <a:lnTo>
                        <a:pt x="3954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011" name="Google Shape;240;p2"/>
              <p:cNvGrpSpPr/>
              <p:nvPr/>
            </p:nvGrpSpPr>
            <p:grpSpPr>
              <a:xfrm>
                <a:off x="153714" y="17632"/>
                <a:ext cx="113511" cy="85705"/>
                <a:chOff x="0" y="0"/>
                <a:chExt cx="113510" cy="85703"/>
              </a:xfrm>
            </p:grpSpPr>
            <p:sp>
              <p:nvSpPr>
                <p:cNvPr id="1009" name="Google Shape;241;p2"/>
                <p:cNvSpPr/>
                <p:nvPr/>
              </p:nvSpPr>
              <p:spPr>
                <a:xfrm rot="392637">
                  <a:off x="13558" y="15463"/>
                  <a:ext cx="86395" cy="54779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10" name="Google Shape;242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54" y="15960"/>
                      </a:moveTo>
                      <a:lnTo>
                        <a:pt x="17646" y="15960"/>
                      </a:lnTo>
                      <a:lnTo>
                        <a:pt x="17646" y="5640"/>
                      </a:lnTo>
                      <a:lnTo>
                        <a:pt x="3954" y="5640"/>
                      </a:lnTo>
                      <a:lnTo>
                        <a:pt x="3954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014" name="Google Shape;243;p2"/>
              <p:cNvGrpSpPr/>
              <p:nvPr/>
            </p:nvGrpSpPr>
            <p:grpSpPr>
              <a:xfrm>
                <a:off x="307428" y="35265"/>
                <a:ext cx="113512" cy="85705"/>
                <a:chOff x="0" y="0"/>
                <a:chExt cx="113510" cy="85703"/>
              </a:xfrm>
            </p:grpSpPr>
            <p:sp>
              <p:nvSpPr>
                <p:cNvPr id="1012" name="Google Shape;244;p2"/>
                <p:cNvSpPr/>
                <p:nvPr/>
              </p:nvSpPr>
              <p:spPr>
                <a:xfrm rot="392637">
                  <a:off x="13621" y="15470"/>
                  <a:ext cx="86396" cy="54779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13" name="Google Shape;245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67" y="15960"/>
                      </a:moveTo>
                      <a:lnTo>
                        <a:pt x="17660" y="15960"/>
                      </a:lnTo>
                      <a:lnTo>
                        <a:pt x="17660" y="5640"/>
                      </a:lnTo>
                      <a:lnTo>
                        <a:pt x="3967" y="5640"/>
                      </a:lnTo>
                      <a:lnTo>
                        <a:pt x="3967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016" name="Google Shape;246;p2"/>
            <p:cNvSpPr/>
            <p:nvPr/>
          </p:nvSpPr>
          <p:spPr>
            <a:xfrm rot="392637">
              <a:off x="24035" y="296980"/>
              <a:ext cx="96783" cy="245182"/>
            </a:xfrm>
            <a:prstGeom prst="rect">
              <a:avLst/>
            </a:prstGeom>
            <a:solidFill>
              <a:srgbClr val="000000">
                <a:alpha val="941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042" name="Google Shape;337;p2"/>
          <p:cNvGrpSpPr/>
          <p:nvPr/>
        </p:nvGrpSpPr>
        <p:grpSpPr>
          <a:xfrm>
            <a:off x="1117608" y="2619687"/>
            <a:ext cx="1191130" cy="1188460"/>
            <a:chOff x="0" y="0"/>
            <a:chExt cx="1191129" cy="1188459"/>
          </a:xfrm>
        </p:grpSpPr>
        <p:grpSp>
          <p:nvGrpSpPr>
            <p:cNvPr id="1028" name="Google Shape;338;p2"/>
            <p:cNvGrpSpPr/>
            <p:nvPr/>
          </p:nvGrpSpPr>
          <p:grpSpPr>
            <a:xfrm>
              <a:off x="208336" y="-1"/>
              <a:ext cx="982794" cy="1026876"/>
              <a:chOff x="0" y="0"/>
              <a:chExt cx="982792" cy="1026875"/>
            </a:xfrm>
          </p:grpSpPr>
          <p:grpSp>
            <p:nvGrpSpPr>
              <p:cNvPr id="1020" name="Google Shape;339;p2"/>
              <p:cNvGrpSpPr/>
              <p:nvPr/>
            </p:nvGrpSpPr>
            <p:grpSpPr>
              <a:xfrm>
                <a:off x="-1" y="-1"/>
                <a:ext cx="982794" cy="1026876"/>
                <a:chOff x="0" y="0"/>
                <a:chExt cx="982792" cy="1026875"/>
              </a:xfrm>
            </p:grpSpPr>
            <p:sp>
              <p:nvSpPr>
                <p:cNvPr id="1018" name="Google Shape;340;p2"/>
                <p:cNvSpPr/>
                <p:nvPr/>
              </p:nvSpPr>
              <p:spPr>
                <a:xfrm rot="8502245">
                  <a:off x="212375" y="100746"/>
                  <a:ext cx="558305" cy="825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6315" y="6314"/>
                      </a:move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lnTo>
                        <a:pt x="2917" y="2917"/>
                      </a:lnTo>
                      <a:moveTo>
                        <a:pt x="4288" y="4285"/>
                      </a:moveTo>
                      <a:lnTo>
                        <a:pt x="6318" y="6314"/>
                      </a:lnTo>
                      <a:moveTo>
                        <a:pt x="16267" y="9657"/>
                      </a:moveTo>
                      <a:lnTo>
                        <a:pt x="10402" y="3789"/>
                      </a:lnTo>
                      <a:lnTo>
                        <a:pt x="16267" y="3789"/>
                      </a:lnTo>
                      <a:lnTo>
                        <a:pt x="16267" y="9657"/>
                      </a:lnTo>
                      <a:close/>
                    </a:path>
                  </a:pathLst>
                </a:custGeom>
                <a:solidFill>
                  <a:srgbClr val="ECB23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19" name="Google Shape;341;p2"/>
                <p:cNvSpPr/>
                <p:nvPr/>
              </p:nvSpPr>
              <p:spPr>
                <a:xfrm rot="8502245">
                  <a:off x="200439" y="88977"/>
                  <a:ext cx="581915" cy="848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5" h="21600" fill="norm" stroke="1" extrusionOk="0">
                      <a:moveTo>
                        <a:pt x="21132" y="21600"/>
                      </a:moveTo>
                      <a:cubicBezTo>
                        <a:pt x="20990" y="21600"/>
                        <a:pt x="20853" y="21552"/>
                        <a:pt x="20771" y="21468"/>
                      </a:cubicBezTo>
                      <a:lnTo>
                        <a:pt x="6123" y="6608"/>
                      </a:lnTo>
                      <a:cubicBezTo>
                        <a:pt x="6123" y="6608"/>
                        <a:pt x="6123" y="6608"/>
                        <a:pt x="6123" y="6608"/>
                      </a:cubicBezTo>
                      <a:lnTo>
                        <a:pt x="4180" y="4635"/>
                      </a:lnTo>
                      <a:cubicBezTo>
                        <a:pt x="4046" y="4497"/>
                        <a:pt x="4099" y="4311"/>
                        <a:pt x="4297" y="4219"/>
                      </a:cubicBezTo>
                      <a:cubicBezTo>
                        <a:pt x="4495" y="4127"/>
                        <a:pt x="4769" y="4161"/>
                        <a:pt x="4902" y="4299"/>
                      </a:cubicBezTo>
                      <a:lnTo>
                        <a:pt x="6845" y="6272"/>
                      </a:lnTo>
                      <a:lnTo>
                        <a:pt x="20695" y="20323"/>
                      </a:lnTo>
                      <a:lnTo>
                        <a:pt x="20695" y="600"/>
                      </a:lnTo>
                      <a:lnTo>
                        <a:pt x="1256" y="600"/>
                      </a:lnTo>
                      <a:lnTo>
                        <a:pt x="3592" y="2968"/>
                      </a:lnTo>
                      <a:cubicBezTo>
                        <a:pt x="3726" y="3106"/>
                        <a:pt x="3674" y="3292"/>
                        <a:pt x="3475" y="3384"/>
                      </a:cubicBezTo>
                      <a:cubicBezTo>
                        <a:pt x="3277" y="3476"/>
                        <a:pt x="3004" y="3442"/>
                        <a:pt x="2870" y="3304"/>
                      </a:cubicBezTo>
                      <a:lnTo>
                        <a:pt x="74" y="468"/>
                      </a:lnTo>
                      <a:cubicBezTo>
                        <a:pt x="-16" y="376"/>
                        <a:pt x="-25" y="258"/>
                        <a:pt x="51" y="160"/>
                      </a:cubicBezTo>
                      <a:cubicBezTo>
                        <a:pt x="126" y="62"/>
                        <a:pt x="275" y="0"/>
                        <a:pt x="438" y="0"/>
                      </a:cubicBezTo>
                      <a:lnTo>
                        <a:pt x="21138" y="0"/>
                      </a:lnTo>
                      <a:cubicBezTo>
                        <a:pt x="21380" y="0"/>
                        <a:pt x="21575" y="134"/>
                        <a:pt x="21575" y="300"/>
                      </a:cubicBezTo>
                      <a:lnTo>
                        <a:pt x="21575" y="21298"/>
                      </a:lnTo>
                      <a:cubicBezTo>
                        <a:pt x="21575" y="21430"/>
                        <a:pt x="21450" y="21546"/>
                        <a:pt x="21266" y="21584"/>
                      </a:cubicBezTo>
                      <a:cubicBezTo>
                        <a:pt x="21220" y="21594"/>
                        <a:pt x="21176" y="21600"/>
                        <a:pt x="21132" y="21600"/>
                      </a:cubicBezTo>
                      <a:close/>
                      <a:moveTo>
                        <a:pt x="16021" y="9988"/>
                      </a:moveTo>
                      <a:cubicBezTo>
                        <a:pt x="15879" y="9988"/>
                        <a:pt x="15742" y="9940"/>
                        <a:pt x="15660" y="9856"/>
                      </a:cubicBezTo>
                      <a:lnTo>
                        <a:pt x="10040" y="4151"/>
                      </a:lnTo>
                      <a:cubicBezTo>
                        <a:pt x="9949" y="4059"/>
                        <a:pt x="9941" y="3941"/>
                        <a:pt x="10016" y="3844"/>
                      </a:cubicBezTo>
                      <a:cubicBezTo>
                        <a:pt x="10092" y="3746"/>
                        <a:pt x="10241" y="3684"/>
                        <a:pt x="10404" y="3684"/>
                      </a:cubicBezTo>
                      <a:lnTo>
                        <a:pt x="16024" y="3684"/>
                      </a:lnTo>
                      <a:cubicBezTo>
                        <a:pt x="16266" y="3684"/>
                        <a:pt x="16461" y="3818"/>
                        <a:pt x="16461" y="3983"/>
                      </a:cubicBezTo>
                      <a:lnTo>
                        <a:pt x="16461" y="9688"/>
                      </a:lnTo>
                      <a:cubicBezTo>
                        <a:pt x="16461" y="9820"/>
                        <a:pt x="16336" y="9936"/>
                        <a:pt x="16152" y="9974"/>
                      </a:cubicBezTo>
                      <a:cubicBezTo>
                        <a:pt x="16109" y="9984"/>
                        <a:pt x="16065" y="9988"/>
                        <a:pt x="16021" y="9988"/>
                      </a:cubicBezTo>
                      <a:close/>
                      <a:moveTo>
                        <a:pt x="11225" y="4283"/>
                      </a:moveTo>
                      <a:lnTo>
                        <a:pt x="15587" y="8708"/>
                      </a:lnTo>
                      <a:lnTo>
                        <a:pt x="15587" y="4283"/>
                      </a:lnTo>
                      <a:lnTo>
                        <a:pt x="11225" y="42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1021" name="Google Shape;344;p2"/>
              <p:cNvSpPr/>
              <p:nvPr/>
            </p:nvSpPr>
            <p:spPr>
              <a:xfrm rot="8502245">
                <a:off x="126499" y="485734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2" name="Google Shape;347;p2"/>
              <p:cNvSpPr/>
              <p:nvPr/>
            </p:nvSpPr>
            <p:spPr>
              <a:xfrm rot="8502245">
                <a:off x="181996" y="556016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3" name="Google Shape;350;p2"/>
              <p:cNvSpPr/>
              <p:nvPr/>
            </p:nvSpPr>
            <p:spPr>
              <a:xfrm rot="8502245">
                <a:off x="237541" y="626358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4" name="Google Shape;353;p2"/>
              <p:cNvSpPr/>
              <p:nvPr/>
            </p:nvSpPr>
            <p:spPr>
              <a:xfrm rot="8502245">
                <a:off x="293086" y="696700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5" name="Google Shape;356;p2"/>
              <p:cNvSpPr/>
              <p:nvPr/>
            </p:nvSpPr>
            <p:spPr>
              <a:xfrm rot="8502245">
                <a:off x="348631" y="767043"/>
                <a:ext cx="99204" cy="23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6" name="Google Shape;359;p2"/>
              <p:cNvSpPr/>
              <p:nvPr/>
            </p:nvSpPr>
            <p:spPr>
              <a:xfrm rot="8502245">
                <a:off x="404127" y="837323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7" name="Google Shape;362;p2"/>
              <p:cNvSpPr/>
              <p:nvPr/>
            </p:nvSpPr>
            <p:spPr>
              <a:xfrm rot="8502245">
                <a:off x="459672" y="907666"/>
                <a:ext cx="99204" cy="23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1031" name="Google Shape;363;p2"/>
            <p:cNvGrpSpPr/>
            <p:nvPr/>
          </p:nvGrpSpPr>
          <p:grpSpPr>
            <a:xfrm>
              <a:off x="-1" y="388922"/>
              <a:ext cx="699390" cy="799538"/>
              <a:chOff x="0" y="0"/>
              <a:chExt cx="699388" cy="799537"/>
            </a:xfrm>
          </p:grpSpPr>
          <p:sp>
            <p:nvSpPr>
              <p:cNvPr id="1029" name="Google Shape;364;p2"/>
              <p:cNvSpPr/>
              <p:nvPr/>
            </p:nvSpPr>
            <p:spPr>
              <a:xfrm rot="8502245">
                <a:off x="246327" y="-6899"/>
                <a:ext cx="206734" cy="8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3435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5661"/>
                    </a:lnTo>
                  </a:path>
                </a:pathLst>
              </a:custGeom>
              <a:solidFill>
                <a:srgbClr val="B0CD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30" name="Google Shape;365;p2"/>
              <p:cNvSpPr/>
              <p:nvPr/>
            </p:nvSpPr>
            <p:spPr>
              <a:xfrm rot="8502245">
                <a:off x="234545" y="-18682"/>
                <a:ext cx="230298" cy="836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95" y="21600"/>
                    </a:moveTo>
                    <a:lnTo>
                      <a:pt x="1105" y="21600"/>
                    </a:lnTo>
                    <a:cubicBezTo>
                      <a:pt x="494" y="21600"/>
                      <a:pt x="0" y="21464"/>
                      <a:pt x="0" y="21296"/>
                    </a:cubicBezTo>
                    <a:lnTo>
                      <a:pt x="0" y="15524"/>
                    </a:lnTo>
                    <a:cubicBezTo>
                      <a:pt x="0" y="15356"/>
                      <a:pt x="494" y="15220"/>
                      <a:pt x="1105" y="15220"/>
                    </a:cubicBezTo>
                    <a:cubicBezTo>
                      <a:pt x="1716" y="15220"/>
                      <a:pt x="2210" y="15356"/>
                      <a:pt x="2210" y="15524"/>
                    </a:cubicBezTo>
                    <a:lnTo>
                      <a:pt x="2210" y="20992"/>
                    </a:lnTo>
                    <a:lnTo>
                      <a:pt x="19390" y="20992"/>
                    </a:lnTo>
                    <a:lnTo>
                      <a:pt x="19390" y="608"/>
                    </a:lnTo>
                    <a:lnTo>
                      <a:pt x="2210" y="608"/>
                    </a:lnTo>
                    <a:lnTo>
                      <a:pt x="2210" y="13359"/>
                    </a:lnTo>
                    <a:cubicBezTo>
                      <a:pt x="2210" y="13527"/>
                      <a:pt x="1716" y="13663"/>
                      <a:pt x="1105" y="13663"/>
                    </a:cubicBezTo>
                    <a:cubicBezTo>
                      <a:pt x="494" y="13663"/>
                      <a:pt x="0" y="13527"/>
                      <a:pt x="0" y="13359"/>
                    </a:cubicBezTo>
                    <a:lnTo>
                      <a:pt x="0" y="304"/>
                    </a:lnTo>
                    <a:cubicBezTo>
                      <a:pt x="0" y="136"/>
                      <a:pt x="494" y="0"/>
                      <a:pt x="1105" y="0"/>
                    </a:cubicBezTo>
                    <a:lnTo>
                      <a:pt x="20495" y="0"/>
                    </a:lnTo>
                    <a:cubicBezTo>
                      <a:pt x="21106" y="0"/>
                      <a:pt x="21600" y="136"/>
                      <a:pt x="21600" y="304"/>
                    </a:cubicBezTo>
                    <a:lnTo>
                      <a:pt x="21600" y="21296"/>
                    </a:lnTo>
                    <a:cubicBezTo>
                      <a:pt x="21600" y="21464"/>
                      <a:pt x="21106" y="21600"/>
                      <a:pt x="2049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032" name="Google Shape;368;p2"/>
            <p:cNvSpPr/>
            <p:nvPr/>
          </p:nvSpPr>
          <p:spPr>
            <a:xfrm rot="8502245">
              <a:off x="53430" y="570602"/>
              <a:ext cx="97477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3" name="Google Shape;371;p2"/>
            <p:cNvSpPr/>
            <p:nvPr/>
          </p:nvSpPr>
          <p:spPr>
            <a:xfrm rot="8502245">
              <a:off x="103813" y="626157"/>
              <a:ext cx="144998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4" name="Google Shape;374;p2"/>
            <p:cNvSpPr/>
            <p:nvPr/>
          </p:nvSpPr>
          <p:spPr>
            <a:xfrm rot="8502245">
              <a:off x="164471" y="711225"/>
              <a:ext cx="97477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5" name="Google Shape;377;p2"/>
            <p:cNvSpPr/>
            <p:nvPr/>
          </p:nvSpPr>
          <p:spPr>
            <a:xfrm rot="8502245">
              <a:off x="214904" y="766842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6" name="Google Shape;380;p2"/>
            <p:cNvSpPr/>
            <p:nvPr/>
          </p:nvSpPr>
          <p:spPr>
            <a:xfrm rot="8502245">
              <a:off x="275561" y="851910"/>
              <a:ext cx="9747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7" name="Google Shape;383;p2"/>
            <p:cNvSpPr/>
            <p:nvPr/>
          </p:nvSpPr>
          <p:spPr>
            <a:xfrm rot="8502245">
              <a:off x="325945" y="907465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8" name="Google Shape;386;p2"/>
            <p:cNvSpPr/>
            <p:nvPr/>
          </p:nvSpPr>
          <p:spPr>
            <a:xfrm rot="8502245">
              <a:off x="386602" y="992533"/>
              <a:ext cx="9747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9" name="Google Shape;389;p2"/>
            <p:cNvSpPr/>
            <p:nvPr/>
          </p:nvSpPr>
          <p:spPr>
            <a:xfrm rot="8502245">
              <a:off x="437035" y="1048150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40" name="Google Shape;390;p2"/>
            <p:cNvSpPr/>
            <p:nvPr/>
          </p:nvSpPr>
          <p:spPr>
            <a:xfrm rot="8502245">
              <a:off x="415866" y="100200"/>
              <a:ext cx="558227" cy="825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8933"/>
                  </a:lnTo>
                  <a:lnTo>
                    <a:pt x="18910" y="16242"/>
                  </a:lnTo>
                  <a:lnTo>
                    <a:pt x="2665" y="0"/>
                  </a:lnTo>
                  <a:lnTo>
                    <a:pt x="0" y="0"/>
                  </a:lnTo>
                  <a:lnTo>
                    <a:pt x="5243" y="5241"/>
                  </a:lnTo>
                  <a:moveTo>
                    <a:pt x="5240" y="5243"/>
                  </a:moveTo>
                  <a:lnTo>
                    <a:pt x="7598" y="7601"/>
                  </a:lnTo>
                </a:path>
              </a:pathLst>
            </a:cu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41" name="Google Shape;391;p2"/>
            <p:cNvSpPr/>
            <p:nvPr/>
          </p:nvSpPr>
          <p:spPr>
            <a:xfrm rot="8502245">
              <a:off x="371266" y="336085"/>
              <a:ext cx="62052" cy="813337"/>
            </a:xfrm>
            <a:prstGeom prst="rect">
              <a:avLst/>
            </a:pr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43" name="IMG_5931.jpeg" descr="IMG_5931.jpeg"/>
          <p:cNvPicPr>
            <a:picLocks noChangeAspect="1"/>
          </p:cNvPicPr>
          <p:nvPr/>
        </p:nvPicPr>
        <p:blipFill>
          <a:blip r:embed="rId2">
            <a:extLst/>
          </a:blip>
          <a:srcRect l="5175" t="7100" r="6984" b="12817"/>
          <a:stretch>
            <a:fillRect/>
          </a:stretch>
        </p:blipFill>
        <p:spPr>
          <a:xfrm>
            <a:off x="0" y="4195611"/>
            <a:ext cx="437357" cy="436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44" name="IMG_2367.png" descr="IMG_23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544052"/>
            <a:ext cx="548971" cy="4391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7" name="تجميع"/>
          <p:cNvGrpSpPr/>
          <p:nvPr/>
        </p:nvGrpSpPr>
        <p:grpSpPr>
          <a:xfrm>
            <a:off x="2308737" y="1239410"/>
            <a:ext cx="369026" cy="369011"/>
            <a:chOff x="0" y="0"/>
            <a:chExt cx="369024" cy="369009"/>
          </a:xfrm>
        </p:grpSpPr>
        <p:sp>
          <p:nvSpPr>
            <p:cNvPr id="1045" name="Google Shape;9396;p101"/>
            <p:cNvSpPr/>
            <p:nvPr/>
          </p:nvSpPr>
          <p:spPr>
            <a:xfrm>
              <a:off x="0" y="138718"/>
              <a:ext cx="229379" cy="23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8473" y="0"/>
                  </a:moveTo>
                  <a:lnTo>
                    <a:pt x="962" y="7682"/>
                  </a:lnTo>
                  <a:cubicBezTo>
                    <a:pt x="-320" y="8978"/>
                    <a:pt x="-320" y="11134"/>
                    <a:pt x="962" y="12515"/>
                  </a:cubicBezTo>
                  <a:lnTo>
                    <a:pt x="8902" y="20630"/>
                  </a:lnTo>
                  <a:cubicBezTo>
                    <a:pt x="9541" y="21277"/>
                    <a:pt x="10395" y="21600"/>
                    <a:pt x="11270" y="21600"/>
                  </a:cubicBezTo>
                  <a:cubicBezTo>
                    <a:pt x="12145" y="21600"/>
                    <a:pt x="13042" y="21277"/>
                    <a:pt x="13768" y="20630"/>
                  </a:cubicBezTo>
                  <a:lnTo>
                    <a:pt x="21280" y="12948"/>
                  </a:lnTo>
                  <a:lnTo>
                    <a:pt x="8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12700" cap="flat">
              <a:solidFill>
                <a:srgbClr val="A7A7A7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46" name="Google Shape;9397;p101"/>
            <p:cNvSpPr/>
            <p:nvPr/>
          </p:nvSpPr>
          <p:spPr>
            <a:xfrm>
              <a:off x="107923" y="0"/>
              <a:ext cx="261102" cy="259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fill="norm" stroke="1" extrusionOk="0">
                  <a:moveTo>
                    <a:pt x="10571" y="0"/>
                  </a:moveTo>
                  <a:cubicBezTo>
                    <a:pt x="10307" y="0"/>
                    <a:pt x="10042" y="95"/>
                    <a:pt x="9852" y="287"/>
                  </a:cubicBezTo>
                  <a:lnTo>
                    <a:pt x="0" y="10102"/>
                  </a:lnTo>
                  <a:lnTo>
                    <a:pt x="11368" y="21600"/>
                  </a:lnTo>
                  <a:lnTo>
                    <a:pt x="21222" y="11788"/>
                  </a:lnTo>
                  <a:cubicBezTo>
                    <a:pt x="21600" y="11404"/>
                    <a:pt x="21600" y="10715"/>
                    <a:pt x="21222" y="10330"/>
                  </a:cubicBezTo>
                  <a:lnTo>
                    <a:pt x="11293" y="287"/>
                  </a:lnTo>
                  <a:cubicBezTo>
                    <a:pt x="11103" y="95"/>
                    <a:pt x="10838" y="0"/>
                    <a:pt x="1057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12700" cap="flat">
              <a:solidFill>
                <a:srgbClr val="A7A7A7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</p:grpSp>
      <p:sp>
        <p:nvSpPr>
          <p:cNvPr id="1048" name="Google Shape;803;p32"/>
          <p:cNvSpPr txBox="1"/>
          <p:nvPr>
            <p:ph type="ctrTitle"/>
          </p:nvPr>
        </p:nvSpPr>
        <p:spPr>
          <a:xfrm>
            <a:off x="1713172" y="1178298"/>
            <a:ext cx="6532584" cy="1588523"/>
          </a:xfrm>
          <a:prstGeom prst="rect">
            <a:avLst/>
          </a:prstGeom>
        </p:spPr>
        <p:txBody>
          <a:bodyPr/>
          <a:lstStyle/>
          <a:p>
            <a:pPr defTabSz="603504" rtl="0">
              <a:defRPr sz="3234">
                <a:solidFill>
                  <a:srgbClr val="566262"/>
                </a:solidFill>
              </a:defRPr>
            </a:pPr>
            <a:r>
              <a:t>٤- ١</a:t>
            </a:r>
          </a:p>
          <a:p>
            <a:pPr defTabSz="603504" rtl="0">
              <a:defRPr sz="3234">
                <a:solidFill>
                  <a:srgbClr val="566262"/>
                </a:solidFill>
              </a:defRPr>
            </a:pPr>
          </a:p>
          <a:p>
            <a:pPr defTabSz="603504" rtl="0">
              <a:defRPr sz="3234">
                <a:solidFill>
                  <a:srgbClr val="566262"/>
                </a:solidFill>
              </a:defRPr>
            </a:pPr>
            <a:r>
              <a:t>حل المتباينات بالجمع أو بالطرح</a:t>
            </a:r>
          </a:p>
        </p:txBody>
      </p:sp>
      <p:pic>
        <p:nvPicPr>
          <p:cNvPr id="1049" name="IMG_6602.png" descr="IMG_6602.png"/>
          <p:cNvPicPr>
            <a:picLocks noChangeAspect="1"/>
          </p:cNvPicPr>
          <p:nvPr/>
        </p:nvPicPr>
        <p:blipFill>
          <a:blip r:embed="rId4">
            <a:extLst/>
          </a:blip>
          <a:srcRect l="50155" t="30474" r="18652" b="27985"/>
          <a:stretch>
            <a:fillRect/>
          </a:stretch>
        </p:blipFill>
        <p:spPr>
          <a:xfrm>
            <a:off x="707067" y="966832"/>
            <a:ext cx="423443" cy="42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2" h="21529" fill="norm" stroke="1" extrusionOk="0">
                <a:moveTo>
                  <a:pt x="10360" y="8"/>
                </a:moveTo>
                <a:cubicBezTo>
                  <a:pt x="9121" y="52"/>
                  <a:pt x="8401" y="194"/>
                  <a:pt x="7258" y="573"/>
                </a:cubicBezTo>
                <a:cubicBezTo>
                  <a:pt x="3590" y="1790"/>
                  <a:pt x="807" y="5030"/>
                  <a:pt x="127" y="8897"/>
                </a:cubicBezTo>
                <a:cubicBezTo>
                  <a:pt x="-42" y="9856"/>
                  <a:pt x="-42" y="11675"/>
                  <a:pt x="127" y="12634"/>
                </a:cubicBezTo>
                <a:cubicBezTo>
                  <a:pt x="818" y="16561"/>
                  <a:pt x="3566" y="19752"/>
                  <a:pt x="7338" y="21018"/>
                </a:cubicBezTo>
                <a:cubicBezTo>
                  <a:pt x="7805" y="21174"/>
                  <a:pt x="8494" y="21356"/>
                  <a:pt x="8869" y="21422"/>
                </a:cubicBezTo>
                <a:cubicBezTo>
                  <a:pt x="9352" y="21506"/>
                  <a:pt x="9970" y="21543"/>
                  <a:pt x="11004" y="21523"/>
                </a:cubicBezTo>
                <a:cubicBezTo>
                  <a:pt x="12249" y="21499"/>
                  <a:pt x="12589" y="21461"/>
                  <a:pt x="13301" y="21280"/>
                </a:cubicBezTo>
                <a:cubicBezTo>
                  <a:pt x="17402" y="20241"/>
                  <a:pt x="20377" y="17164"/>
                  <a:pt x="21298" y="12998"/>
                </a:cubicBezTo>
                <a:cubicBezTo>
                  <a:pt x="21542" y="11895"/>
                  <a:pt x="21558" y="9848"/>
                  <a:pt x="21338" y="8755"/>
                </a:cubicBezTo>
                <a:cubicBezTo>
                  <a:pt x="20643" y="5296"/>
                  <a:pt x="18478" y="2498"/>
                  <a:pt x="15356" y="1018"/>
                </a:cubicBezTo>
                <a:cubicBezTo>
                  <a:pt x="13792" y="277"/>
                  <a:pt x="12176" y="-57"/>
                  <a:pt x="10360" y="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3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4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25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326" name="١٢٤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١٢٤</a:t>
            </a:r>
          </a:p>
        </p:txBody>
      </p:sp>
      <p:sp>
        <p:nvSpPr>
          <p:cNvPr id="1327" name="Google Shape;604;p19"/>
          <p:cNvSpPr/>
          <p:nvPr/>
        </p:nvSpPr>
        <p:spPr>
          <a:xfrm flipH="1" rot="16200000">
            <a:off x="-1211681" y="2593383"/>
            <a:ext cx="4002272" cy="769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18026"/>
                </a:lnTo>
                <a:cubicBezTo>
                  <a:pt x="19635" y="18026"/>
                  <a:pt x="19635" y="8026"/>
                  <a:pt x="17664" y="8026"/>
                </a:cubicBezTo>
                <a:cubicBezTo>
                  <a:pt x="15699" y="8026"/>
                  <a:pt x="15699" y="21600"/>
                  <a:pt x="13728" y="21600"/>
                </a:cubicBezTo>
                <a:cubicBezTo>
                  <a:pt x="11763" y="21600"/>
                  <a:pt x="11757" y="12866"/>
                  <a:pt x="9792" y="12866"/>
                </a:cubicBezTo>
                <a:cubicBezTo>
                  <a:pt x="7827" y="12866"/>
                  <a:pt x="7827" y="19453"/>
                  <a:pt x="5856" y="19453"/>
                </a:cubicBezTo>
                <a:cubicBezTo>
                  <a:pt x="3891" y="19453"/>
                  <a:pt x="3891" y="9357"/>
                  <a:pt x="1920" y="9357"/>
                </a:cubicBezTo>
                <a:cubicBezTo>
                  <a:pt x="1183" y="9357"/>
                  <a:pt x="723" y="10368"/>
                  <a:pt x="331" y="11633"/>
                </a:cubicBezTo>
                <a:lnTo>
                  <a:pt x="0" y="12795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98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339" name="Google Shape;300;p37"/>
          <p:cNvGrpSpPr/>
          <p:nvPr/>
        </p:nvGrpSpPr>
        <p:grpSpPr>
          <a:xfrm>
            <a:off x="6272178" y="1082679"/>
            <a:ext cx="325042" cy="349340"/>
            <a:chOff x="0" y="0"/>
            <a:chExt cx="325041" cy="349339"/>
          </a:xfrm>
        </p:grpSpPr>
        <p:sp>
          <p:nvSpPr>
            <p:cNvPr id="1328" name="Google Shape;301;p37"/>
            <p:cNvSpPr/>
            <p:nvPr/>
          </p:nvSpPr>
          <p:spPr>
            <a:xfrm>
              <a:off x="71009" y="69883"/>
              <a:ext cx="254033" cy="279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9" name="Google Shape;302;p37"/>
            <p:cNvSpPr/>
            <p:nvPr/>
          </p:nvSpPr>
          <p:spPr>
            <a:xfrm>
              <a:off x="277139" y="103145"/>
              <a:ext cx="31755" cy="2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0" name="Google Shape;303;p37"/>
            <p:cNvSpPr/>
            <p:nvPr/>
          </p:nvSpPr>
          <p:spPr>
            <a:xfrm>
              <a:off x="233096" y="48286"/>
              <a:ext cx="25700" cy="26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1" name="Google Shape;304;p37"/>
            <p:cNvSpPr/>
            <p:nvPr/>
          </p:nvSpPr>
          <p:spPr>
            <a:xfrm>
              <a:off x="160819" y="0"/>
              <a:ext cx="16218" cy="35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2" name="Google Shape;305;p37"/>
            <p:cNvSpPr/>
            <p:nvPr/>
          </p:nvSpPr>
          <p:spPr>
            <a:xfrm>
              <a:off x="69597" y="24957"/>
              <a:ext cx="28302" cy="34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3" name="Google Shape;306;p37"/>
            <p:cNvSpPr/>
            <p:nvPr/>
          </p:nvSpPr>
          <p:spPr>
            <a:xfrm>
              <a:off x="27743" y="76158"/>
              <a:ext cx="32216" cy="24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4" name="Google Shape;307;p37"/>
            <p:cNvSpPr/>
            <p:nvPr/>
          </p:nvSpPr>
          <p:spPr>
            <a:xfrm>
              <a:off x="-1" y="162218"/>
              <a:ext cx="35408" cy="16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5" name="Google Shape;308;p37"/>
            <p:cNvSpPr/>
            <p:nvPr/>
          </p:nvSpPr>
          <p:spPr>
            <a:xfrm>
              <a:off x="41291" y="223132"/>
              <a:ext cx="27683" cy="20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6" name="Google Shape;309;p37"/>
            <p:cNvSpPr/>
            <p:nvPr/>
          </p:nvSpPr>
          <p:spPr>
            <a:xfrm>
              <a:off x="98884" y="279620"/>
              <a:ext cx="16636" cy="2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7" name="Google Shape;310;p37"/>
            <p:cNvSpPr/>
            <p:nvPr/>
          </p:nvSpPr>
          <p:spPr>
            <a:xfrm>
              <a:off x="154537" y="287696"/>
              <a:ext cx="12966" cy="33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8" name="Google Shape;311;p37"/>
            <p:cNvSpPr/>
            <p:nvPr/>
          </p:nvSpPr>
          <p:spPr>
            <a:xfrm>
              <a:off x="283495" y="169589"/>
              <a:ext cx="29449" cy="13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344" name="تجميع"/>
          <p:cNvGrpSpPr/>
          <p:nvPr/>
        </p:nvGrpSpPr>
        <p:grpSpPr>
          <a:xfrm>
            <a:off x="1679990" y="2098124"/>
            <a:ext cx="4270974" cy="947252"/>
            <a:chOff x="0" y="0"/>
            <a:chExt cx="4270973" cy="947250"/>
          </a:xfrm>
        </p:grpSpPr>
        <p:sp>
          <p:nvSpPr>
            <p:cNvPr id="1340" name="خط"/>
            <p:cNvSpPr/>
            <p:nvPr/>
          </p:nvSpPr>
          <p:spPr>
            <a:xfrm>
              <a:off x="0" y="497203"/>
              <a:ext cx="4270973" cy="1"/>
            </a:xfrm>
            <a:prstGeom prst="line">
              <a:avLst/>
            </a:prstGeom>
            <a:noFill/>
            <a:ln w="50800" cap="flat">
              <a:solidFill>
                <a:srgbClr val="CC0000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1" name="خط"/>
            <p:cNvSpPr/>
            <p:nvPr/>
          </p:nvSpPr>
          <p:spPr>
            <a:xfrm flipV="1">
              <a:off x="24274" y="510869"/>
              <a:ext cx="1" cy="434974"/>
            </a:xfrm>
            <a:prstGeom prst="line">
              <a:avLst/>
            </a:prstGeom>
            <a:noFill/>
            <a:ln w="25400" cap="flat">
              <a:solidFill>
                <a:srgbClr val="CC0000"/>
              </a:solidFill>
              <a:prstDash val="solid"/>
              <a:round/>
              <a:headEnd type="arrow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2" name="خط"/>
            <p:cNvSpPr/>
            <p:nvPr/>
          </p:nvSpPr>
          <p:spPr>
            <a:xfrm flipV="1">
              <a:off x="1967014" y="0"/>
              <a:ext cx="1" cy="427432"/>
            </a:xfrm>
            <a:prstGeom prst="line">
              <a:avLst/>
            </a:prstGeom>
            <a:noFill/>
            <a:ln w="25400" cap="flat">
              <a:solidFill>
                <a:srgbClr val="CC0000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خط"/>
            <p:cNvSpPr/>
            <p:nvPr/>
          </p:nvSpPr>
          <p:spPr>
            <a:xfrm flipV="1">
              <a:off x="4270972" y="497203"/>
              <a:ext cx="1" cy="450048"/>
            </a:xfrm>
            <a:prstGeom prst="line">
              <a:avLst/>
            </a:prstGeom>
            <a:noFill/>
            <a:ln w="25400" cap="flat">
              <a:solidFill>
                <a:srgbClr val="CC0000"/>
              </a:solidFill>
              <a:prstDash val="solid"/>
              <a:round/>
              <a:headEnd type="arrow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345" name="IMG_4758.png" descr="IMG_4758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65066" y="1313383"/>
            <a:ext cx="2116078" cy="1172994"/>
          </a:xfrm>
          <a:prstGeom prst="rect">
            <a:avLst/>
          </a:prstGeom>
        </p:spPr>
      </p:pic>
      <p:pic>
        <p:nvPicPr>
          <p:cNvPr id="1346" name="IMG_4758.png" descr="IMG_4758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44868" y="2918639"/>
            <a:ext cx="2007670" cy="1118936"/>
          </a:xfrm>
          <a:prstGeom prst="rect">
            <a:avLst/>
          </a:prstGeom>
        </p:spPr>
      </p:pic>
      <p:pic>
        <p:nvPicPr>
          <p:cNvPr id="1347" name="IMG_4759.png" descr="IMG_4759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5428" y="2918195"/>
            <a:ext cx="2550371" cy="1119380"/>
          </a:xfrm>
          <a:prstGeom prst="rect">
            <a:avLst/>
          </a:prstGeom>
        </p:spPr>
      </p:pic>
      <p:pic>
        <p:nvPicPr>
          <p:cNvPr id="1348" name="IMG_4758.png" descr="IMG_4758.png"/>
          <p:cNvPicPr>
            <a:picLocks noChangeAspect="1"/>
          </p:cNvPicPr>
          <p:nvPr/>
        </p:nvPicPr>
        <p:blipFill>
          <a:blip r:embed="rId8">
            <a:extLst/>
          </a:blip>
          <a:srcRect l="51369" t="78722" r="42853" b="18914"/>
          <a:stretch>
            <a:fillRect/>
          </a:stretch>
        </p:blipFill>
        <p:spPr>
          <a:xfrm>
            <a:off x="5524269" y="4118439"/>
            <a:ext cx="1222117" cy="3749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49" name="IMG_4759.png" descr="IMG_4759.png"/>
          <p:cNvPicPr>
            <a:picLocks noChangeAspect="1"/>
          </p:cNvPicPr>
          <p:nvPr/>
        </p:nvPicPr>
        <p:blipFill>
          <a:blip r:embed="rId9">
            <a:extLst/>
          </a:blip>
          <a:srcRect l="54310" t="74858" r="39694" b="22642"/>
          <a:stretch>
            <a:fillRect/>
          </a:stretch>
        </p:blipFill>
        <p:spPr>
          <a:xfrm>
            <a:off x="1940748" y="4108115"/>
            <a:ext cx="1167359" cy="3650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50" name="IMG_4759.png" descr="IMG_4759.png"/>
          <p:cNvPicPr>
            <a:picLocks noChangeAspect="1"/>
          </p:cNvPicPr>
          <p:nvPr/>
        </p:nvPicPr>
        <p:blipFill>
          <a:blip r:embed="rId9">
            <a:extLst/>
          </a:blip>
          <a:srcRect l="52661" t="13061" r="41224" b="84120"/>
          <a:stretch>
            <a:fillRect/>
          </a:stretch>
        </p:blipFill>
        <p:spPr>
          <a:xfrm>
            <a:off x="4266760" y="4142539"/>
            <a:ext cx="1022771" cy="3534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51" name="IMG_4760.png" descr="IMG_4760.png"/>
          <p:cNvPicPr>
            <a:picLocks noChangeAspect="1"/>
          </p:cNvPicPr>
          <p:nvPr/>
        </p:nvPicPr>
        <p:blipFill>
          <a:blip r:embed="rId10">
            <a:extLst/>
          </a:blip>
          <a:srcRect l="51858" t="13350" r="42895" b="83961"/>
          <a:stretch>
            <a:fillRect/>
          </a:stretch>
        </p:blipFill>
        <p:spPr>
          <a:xfrm>
            <a:off x="921792" y="4103860"/>
            <a:ext cx="911176" cy="3501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52" name="تعلمنا سابقًا تعلمنا سابقًا " descr="تعلمنا سابقًا تعلمنا سابقًا 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161332" y="918364"/>
            <a:ext cx="5123547" cy="54409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361" name="تجميع"/>
          <p:cNvGrpSpPr/>
          <p:nvPr/>
        </p:nvGrpSpPr>
        <p:grpSpPr>
          <a:xfrm>
            <a:off x="3009131" y="2701904"/>
            <a:ext cx="1908307" cy="1440636"/>
            <a:chOff x="0" y="0"/>
            <a:chExt cx="1908305" cy="1440635"/>
          </a:xfrm>
        </p:grpSpPr>
        <p:grpSp>
          <p:nvGrpSpPr>
            <p:cNvPr id="1355" name="تجميع"/>
            <p:cNvGrpSpPr/>
            <p:nvPr/>
          </p:nvGrpSpPr>
          <p:grpSpPr>
            <a:xfrm>
              <a:off x="1058397" y="0"/>
              <a:ext cx="849909" cy="594708"/>
              <a:chOff x="0" y="0"/>
              <a:chExt cx="849908" cy="594707"/>
            </a:xfrm>
          </p:grpSpPr>
          <p:sp>
            <p:nvSpPr>
              <p:cNvPr id="1353" name="&gt;"/>
              <p:cNvSpPr txBox="1"/>
              <p:nvPr/>
            </p:nvSpPr>
            <p:spPr>
              <a:xfrm>
                <a:off x="370579" y="0"/>
                <a:ext cx="479330" cy="5947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  <a:reflection blurRad="0" stA="0" stPos="0" endA="0" endPos="40000" dist="0" dir="5400000" fadeDir="5400000" sx="100000" sy="-100000" kx="0" ky="0" algn="bl" rotWithShape="0"/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4500">
                    <a:solidFill>
                      <a:srgbClr val="01C7FC"/>
                    </a:solidFill>
                  </a:defRPr>
                </a:lvl1pPr>
              </a:lstStyle>
              <a:p>
                <a:pPr rtl="0">
                  <a:defRPr/>
                </a:pPr>
                <a:r>
                  <a:t>&gt;</a:t>
                </a:r>
              </a:p>
            </p:txBody>
          </p:sp>
          <p:sp>
            <p:nvSpPr>
              <p:cNvPr id="1354" name="&lt;"/>
              <p:cNvSpPr txBox="1"/>
              <p:nvPr/>
            </p:nvSpPr>
            <p:spPr>
              <a:xfrm>
                <a:off x="0" y="0"/>
                <a:ext cx="610245" cy="5947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4500">
                    <a:solidFill>
                      <a:srgbClr val="FF8C82"/>
                    </a:solidFill>
                  </a:defRPr>
                </a:lvl1pPr>
              </a:lstStyle>
              <a:p>
                <a:pPr rtl="0">
                  <a:defRPr/>
                </a:pPr>
                <a:r>
                  <a:t>&lt;</a:t>
                </a:r>
              </a:p>
            </p:txBody>
          </p:sp>
        </p:grpSp>
        <p:grpSp>
          <p:nvGrpSpPr>
            <p:cNvPr id="1359" name="تجميع"/>
            <p:cNvGrpSpPr/>
            <p:nvPr/>
          </p:nvGrpSpPr>
          <p:grpSpPr>
            <a:xfrm>
              <a:off x="0" y="0"/>
              <a:ext cx="1351289" cy="1440636"/>
              <a:chOff x="0" y="0"/>
              <a:chExt cx="1351288" cy="1440635"/>
            </a:xfrm>
          </p:grpSpPr>
          <p:sp>
            <p:nvSpPr>
              <p:cNvPr id="1356" name="&gt;"/>
              <p:cNvSpPr txBox="1"/>
              <p:nvPr/>
            </p:nvSpPr>
            <p:spPr>
              <a:xfrm>
                <a:off x="528429" y="0"/>
                <a:ext cx="822860" cy="14406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  <a:reflection blurRad="0" stA="0" stPos="0" endA="0" endPos="40000" dist="0" dir="5400000" fadeDir="5400000" sx="100000" sy="-100000" kx="0" ky="0" algn="bl" rotWithShape="0"/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4500">
                    <a:solidFill>
                      <a:srgbClr val="45818E"/>
                    </a:solidFill>
                  </a:defRPr>
                </a:lvl1pPr>
              </a:lstStyle>
              <a:p>
                <a:pPr rtl="0">
                  <a:defRPr/>
                </a:pPr>
                <a:r>
                  <a:t>&gt;</a:t>
                </a:r>
              </a:p>
            </p:txBody>
          </p:sp>
          <p:sp>
            <p:nvSpPr>
              <p:cNvPr id="1357" name="&lt;"/>
              <p:cNvSpPr txBox="1"/>
              <p:nvPr/>
            </p:nvSpPr>
            <p:spPr>
              <a:xfrm>
                <a:off x="0" y="0"/>
                <a:ext cx="270311" cy="47488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4500">
                    <a:solidFill>
                      <a:srgbClr val="FFAB01"/>
                    </a:solidFill>
                  </a:defRPr>
                </a:lvl1pPr>
              </a:lstStyle>
              <a:p>
                <a:pPr rtl="0">
                  <a:defRPr/>
                </a:pPr>
                <a:r>
                  <a:t>&lt;</a:t>
                </a:r>
              </a:p>
            </p:txBody>
          </p:sp>
          <p:sp>
            <p:nvSpPr>
              <p:cNvPr id="1358" name="خط"/>
              <p:cNvSpPr/>
              <p:nvPr/>
            </p:nvSpPr>
            <p:spPr>
              <a:xfrm flipH="1">
                <a:off x="0" y="493691"/>
                <a:ext cx="320307" cy="1"/>
              </a:xfrm>
              <a:prstGeom prst="line">
                <a:avLst/>
              </a:prstGeom>
              <a:noFill/>
              <a:ln w="38100" cap="flat">
                <a:solidFill>
                  <a:srgbClr val="F1C232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360" name="خط"/>
            <p:cNvSpPr/>
            <p:nvPr/>
          </p:nvSpPr>
          <p:spPr>
            <a:xfrm>
              <a:off x="574548" y="491598"/>
              <a:ext cx="299781" cy="1"/>
            </a:xfrm>
            <a:prstGeom prst="line">
              <a:avLst/>
            </a:prstGeom>
            <a:noFill/>
            <a:ln w="38100" cap="flat">
              <a:solidFill>
                <a:srgbClr val="45818E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1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Class="entr" nodeType="after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Class="entr" nodeType="after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5" dur="10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250"/>
                            </p:stCondLst>
                            <p:childTnLst>
                              <p:par>
                                <p:cTn id="27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9"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250"/>
                            </p:stCondLst>
                            <p:childTnLst>
                              <p:par>
                                <p:cTn id="31" presetClass="entr" nodeType="afterEffect" presetSubtype="1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3" dur="1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250"/>
                            </p:stCondLst>
                            <p:childTnLst>
                              <p:par>
                                <p:cTn id="35" presetClass="entr" nodeType="afterEffect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7" dur="1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250"/>
                            </p:stCondLst>
                            <p:childTnLst>
                              <p:par>
                                <p:cTn id="39" presetClass="entr" nodeType="after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1" dur="10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250"/>
                            </p:stCondLst>
                            <p:childTnLst>
                              <p:par>
                                <p:cTn id="43" presetClass="entr" nodeType="after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5" dur="10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47" grpId="8"/>
      <p:bldP build="whole" bldLvl="1" animBg="1" rev="0" advAuto="0" spid="1351" grpId="10"/>
      <p:bldP build="whole" bldLvl="1" animBg="1" rev="0" advAuto="0" spid="1346" grpId="5"/>
      <p:bldP build="whole" bldLvl="1" animBg="1" rev="0" advAuto="0" spid="1349" grpId="9"/>
      <p:bldP build="whole" bldLvl="1" animBg="1" rev="0" advAuto="0" spid="1348" grpId="6"/>
      <p:bldP build="whole" bldLvl="1" animBg="1" rev="0" advAuto="0" spid="1344" grpId="3"/>
      <p:bldP build="whole" bldLvl="1" animBg="1" rev="0" advAuto="0" spid="1361" grpId="4"/>
      <p:bldP build="whole" bldLvl="1" animBg="1" rev="0" advAuto="0" spid="1350" grpId="7"/>
      <p:bldP build="whole" bldLvl="1" animBg="1" rev="0" advAuto="0" spid="1352" grpId="1"/>
      <p:bldP build="whole" bldLvl="1" animBg="1" rev="0" advAuto="0" spid="1345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3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4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65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366" name="١٢٤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١٢٤</a:t>
            </a:r>
          </a:p>
        </p:txBody>
      </p:sp>
      <p:pic>
        <p:nvPicPr>
          <p:cNvPr id="1367" name="Google Shape;4071;p84" descr="Google Shape;4071;p84"/>
          <p:cNvPicPr>
            <a:picLocks noChangeAspect="1"/>
          </p:cNvPicPr>
          <p:nvPr/>
        </p:nvPicPr>
        <p:blipFill>
          <a:blip r:embed="rId5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789454" y="1193594"/>
            <a:ext cx="5896887" cy="3033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8" name="IMG_7221.jpeg" descr="IMG_7221.jpe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58850" y="2078304"/>
            <a:ext cx="5711535" cy="1509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١٢٤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١٢٤</a:t>
            </a:r>
          </a:p>
        </p:txBody>
      </p:sp>
      <p:pic>
        <p:nvPicPr>
          <p:cNvPr id="1371" name="IMG_7221.jpeg" descr="IMG_722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04580" y="670067"/>
            <a:ext cx="2898170" cy="751313"/>
          </a:xfrm>
          <a:prstGeom prst="rect">
            <a:avLst/>
          </a:prstGeom>
        </p:spPr>
      </p:pic>
      <p:pic>
        <p:nvPicPr>
          <p:cNvPr id="1372" name="IMG_7222.jpeg" descr="IMG_722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9065" y="1917628"/>
            <a:ext cx="6006793" cy="2094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3" name="IMG_7220.jpeg" descr="IMG_7220.jpeg"/>
          <p:cNvPicPr>
            <a:picLocks noChangeAspect="1"/>
          </p:cNvPicPr>
          <p:nvPr/>
        </p:nvPicPr>
        <p:blipFill>
          <a:blip r:embed="rId4">
            <a:extLst/>
          </a:blip>
          <a:srcRect l="3025" t="22601" r="3365" b="8100"/>
          <a:stretch>
            <a:fillRect/>
          </a:stretch>
        </p:blipFill>
        <p:spPr>
          <a:xfrm>
            <a:off x="5290600" y="1045612"/>
            <a:ext cx="1461938" cy="643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1" h="21587" fill="norm" stroke="1" extrusionOk="0">
                <a:moveTo>
                  <a:pt x="20843" y="0"/>
                </a:moveTo>
                <a:cubicBezTo>
                  <a:pt x="20815" y="0"/>
                  <a:pt x="20787" y="36"/>
                  <a:pt x="20750" y="120"/>
                </a:cubicBezTo>
                <a:cubicBezTo>
                  <a:pt x="20685" y="269"/>
                  <a:pt x="20287" y="346"/>
                  <a:pt x="19460" y="346"/>
                </a:cubicBezTo>
                <a:cubicBezTo>
                  <a:pt x="18746" y="346"/>
                  <a:pt x="18239" y="412"/>
                  <a:pt x="18210" y="519"/>
                </a:cubicBezTo>
                <a:cubicBezTo>
                  <a:pt x="18184" y="618"/>
                  <a:pt x="18050" y="706"/>
                  <a:pt x="17908" y="706"/>
                </a:cubicBezTo>
                <a:cubicBezTo>
                  <a:pt x="17767" y="706"/>
                  <a:pt x="17621" y="765"/>
                  <a:pt x="17588" y="839"/>
                </a:cubicBezTo>
                <a:cubicBezTo>
                  <a:pt x="17524" y="985"/>
                  <a:pt x="17483" y="1004"/>
                  <a:pt x="17199" y="1039"/>
                </a:cubicBezTo>
                <a:cubicBezTo>
                  <a:pt x="17083" y="1053"/>
                  <a:pt x="16998" y="1202"/>
                  <a:pt x="16972" y="1425"/>
                </a:cubicBezTo>
                <a:cubicBezTo>
                  <a:pt x="16941" y="1699"/>
                  <a:pt x="16864" y="1784"/>
                  <a:pt x="16653" y="1784"/>
                </a:cubicBezTo>
                <a:cubicBezTo>
                  <a:pt x="16500" y="1784"/>
                  <a:pt x="16354" y="1858"/>
                  <a:pt x="16327" y="1957"/>
                </a:cubicBezTo>
                <a:cubicBezTo>
                  <a:pt x="16300" y="2056"/>
                  <a:pt x="16159" y="2144"/>
                  <a:pt x="16013" y="2144"/>
                </a:cubicBezTo>
                <a:cubicBezTo>
                  <a:pt x="15867" y="2144"/>
                  <a:pt x="15720" y="2218"/>
                  <a:pt x="15694" y="2317"/>
                </a:cubicBezTo>
                <a:cubicBezTo>
                  <a:pt x="15667" y="2416"/>
                  <a:pt x="15546" y="2503"/>
                  <a:pt x="15420" y="2503"/>
                </a:cubicBezTo>
                <a:cubicBezTo>
                  <a:pt x="15295" y="2503"/>
                  <a:pt x="15063" y="2665"/>
                  <a:pt x="14909" y="2863"/>
                </a:cubicBezTo>
                <a:cubicBezTo>
                  <a:pt x="14543" y="3334"/>
                  <a:pt x="14410" y="3312"/>
                  <a:pt x="14322" y="2783"/>
                </a:cubicBezTo>
                <a:cubicBezTo>
                  <a:pt x="14210" y="2109"/>
                  <a:pt x="13730" y="1877"/>
                  <a:pt x="13467" y="2370"/>
                </a:cubicBezTo>
                <a:cubicBezTo>
                  <a:pt x="13409" y="2479"/>
                  <a:pt x="13237" y="2554"/>
                  <a:pt x="13084" y="2530"/>
                </a:cubicBezTo>
                <a:cubicBezTo>
                  <a:pt x="12710" y="2472"/>
                  <a:pt x="12514" y="2902"/>
                  <a:pt x="12514" y="3768"/>
                </a:cubicBezTo>
                <a:cubicBezTo>
                  <a:pt x="12514" y="4569"/>
                  <a:pt x="12323" y="4926"/>
                  <a:pt x="11846" y="5007"/>
                </a:cubicBezTo>
                <a:cubicBezTo>
                  <a:pt x="11319" y="5096"/>
                  <a:pt x="11177" y="5650"/>
                  <a:pt x="11538" y="6192"/>
                </a:cubicBezTo>
                <a:cubicBezTo>
                  <a:pt x="11648" y="6358"/>
                  <a:pt x="11815" y="6512"/>
                  <a:pt x="11910" y="6538"/>
                </a:cubicBezTo>
                <a:cubicBezTo>
                  <a:pt x="12098" y="6590"/>
                  <a:pt x="12321" y="6760"/>
                  <a:pt x="12532" y="7017"/>
                </a:cubicBezTo>
                <a:cubicBezTo>
                  <a:pt x="12607" y="7109"/>
                  <a:pt x="12806" y="7190"/>
                  <a:pt x="12973" y="7190"/>
                </a:cubicBezTo>
                <a:cubicBezTo>
                  <a:pt x="13159" y="7190"/>
                  <a:pt x="13357" y="7330"/>
                  <a:pt x="13479" y="7550"/>
                </a:cubicBezTo>
                <a:cubicBezTo>
                  <a:pt x="13603" y="7773"/>
                  <a:pt x="13797" y="7909"/>
                  <a:pt x="13991" y="7909"/>
                </a:cubicBezTo>
                <a:cubicBezTo>
                  <a:pt x="14162" y="7909"/>
                  <a:pt x="14341" y="8024"/>
                  <a:pt x="14392" y="8162"/>
                </a:cubicBezTo>
                <a:cubicBezTo>
                  <a:pt x="14442" y="8301"/>
                  <a:pt x="14549" y="8371"/>
                  <a:pt x="14630" y="8322"/>
                </a:cubicBezTo>
                <a:cubicBezTo>
                  <a:pt x="14729" y="8263"/>
                  <a:pt x="14832" y="8412"/>
                  <a:pt x="14950" y="8775"/>
                </a:cubicBezTo>
                <a:cubicBezTo>
                  <a:pt x="15101" y="9243"/>
                  <a:pt x="15154" y="9290"/>
                  <a:pt x="15351" y="9161"/>
                </a:cubicBezTo>
                <a:cubicBezTo>
                  <a:pt x="15481" y="9075"/>
                  <a:pt x="15598" y="9078"/>
                  <a:pt x="15624" y="9174"/>
                </a:cubicBezTo>
                <a:cubicBezTo>
                  <a:pt x="15649" y="9266"/>
                  <a:pt x="15735" y="9347"/>
                  <a:pt x="15821" y="9347"/>
                </a:cubicBezTo>
                <a:cubicBezTo>
                  <a:pt x="15908" y="9347"/>
                  <a:pt x="16058" y="9442"/>
                  <a:pt x="16153" y="9561"/>
                </a:cubicBezTo>
                <a:cubicBezTo>
                  <a:pt x="16247" y="9679"/>
                  <a:pt x="16416" y="9759"/>
                  <a:pt x="16531" y="9734"/>
                </a:cubicBezTo>
                <a:cubicBezTo>
                  <a:pt x="16645" y="9708"/>
                  <a:pt x="16764" y="9775"/>
                  <a:pt x="16792" y="9880"/>
                </a:cubicBezTo>
                <a:cubicBezTo>
                  <a:pt x="16821" y="9986"/>
                  <a:pt x="16925" y="10067"/>
                  <a:pt x="17025" y="10067"/>
                </a:cubicBezTo>
                <a:cubicBezTo>
                  <a:pt x="17124" y="10067"/>
                  <a:pt x="17298" y="10228"/>
                  <a:pt x="17408" y="10426"/>
                </a:cubicBezTo>
                <a:cubicBezTo>
                  <a:pt x="17522" y="10632"/>
                  <a:pt x="17726" y="10786"/>
                  <a:pt x="17885" y="10786"/>
                </a:cubicBezTo>
                <a:cubicBezTo>
                  <a:pt x="18038" y="10786"/>
                  <a:pt x="18184" y="10873"/>
                  <a:pt x="18210" y="10972"/>
                </a:cubicBezTo>
                <a:cubicBezTo>
                  <a:pt x="18239" y="11079"/>
                  <a:pt x="18750" y="11145"/>
                  <a:pt x="19472" y="11145"/>
                </a:cubicBezTo>
                <a:cubicBezTo>
                  <a:pt x="20193" y="11145"/>
                  <a:pt x="20698" y="11224"/>
                  <a:pt x="20727" y="11331"/>
                </a:cubicBezTo>
                <a:cubicBezTo>
                  <a:pt x="20788" y="11558"/>
                  <a:pt x="21003" y="11557"/>
                  <a:pt x="21157" y="11331"/>
                </a:cubicBezTo>
                <a:cubicBezTo>
                  <a:pt x="21332" y="11076"/>
                  <a:pt x="21161" y="10528"/>
                  <a:pt x="20878" y="10453"/>
                </a:cubicBezTo>
                <a:cubicBezTo>
                  <a:pt x="20580" y="10373"/>
                  <a:pt x="20454" y="10113"/>
                  <a:pt x="20454" y="9587"/>
                </a:cubicBezTo>
                <a:cubicBezTo>
                  <a:pt x="20454" y="9086"/>
                  <a:pt x="20390" y="9058"/>
                  <a:pt x="20152" y="9441"/>
                </a:cubicBezTo>
                <a:cubicBezTo>
                  <a:pt x="19986" y="9707"/>
                  <a:pt x="19977" y="9695"/>
                  <a:pt x="19902" y="9241"/>
                </a:cubicBezTo>
                <a:cubicBezTo>
                  <a:pt x="19826" y="8785"/>
                  <a:pt x="19810" y="8778"/>
                  <a:pt x="19634" y="9041"/>
                </a:cubicBezTo>
                <a:cubicBezTo>
                  <a:pt x="19427" y="9352"/>
                  <a:pt x="19274" y="9159"/>
                  <a:pt x="19274" y="8589"/>
                </a:cubicBezTo>
                <a:cubicBezTo>
                  <a:pt x="19274" y="8181"/>
                  <a:pt x="19197" y="8178"/>
                  <a:pt x="19071" y="8575"/>
                </a:cubicBezTo>
                <a:cubicBezTo>
                  <a:pt x="18987" y="8836"/>
                  <a:pt x="18957" y="8845"/>
                  <a:pt x="18850" y="8642"/>
                </a:cubicBezTo>
                <a:cubicBezTo>
                  <a:pt x="18780" y="8510"/>
                  <a:pt x="18722" y="8286"/>
                  <a:pt x="18722" y="8149"/>
                </a:cubicBezTo>
                <a:cubicBezTo>
                  <a:pt x="18722" y="8013"/>
                  <a:pt x="18689" y="7909"/>
                  <a:pt x="18646" y="7909"/>
                </a:cubicBezTo>
                <a:cubicBezTo>
                  <a:pt x="18603" y="7909"/>
                  <a:pt x="18565" y="7987"/>
                  <a:pt x="18565" y="8083"/>
                </a:cubicBezTo>
                <a:cubicBezTo>
                  <a:pt x="18565" y="8377"/>
                  <a:pt x="18250" y="8664"/>
                  <a:pt x="18146" y="8469"/>
                </a:cubicBezTo>
                <a:cubicBezTo>
                  <a:pt x="18095" y="8372"/>
                  <a:pt x="17964" y="8277"/>
                  <a:pt x="17856" y="8242"/>
                </a:cubicBezTo>
                <a:cubicBezTo>
                  <a:pt x="17721" y="8199"/>
                  <a:pt x="17653" y="8049"/>
                  <a:pt x="17635" y="7763"/>
                </a:cubicBezTo>
                <a:cubicBezTo>
                  <a:pt x="17617" y="7476"/>
                  <a:pt x="17582" y="7396"/>
                  <a:pt x="17519" y="7510"/>
                </a:cubicBezTo>
                <a:cubicBezTo>
                  <a:pt x="17353" y="7805"/>
                  <a:pt x="17056" y="7884"/>
                  <a:pt x="16885" y="7683"/>
                </a:cubicBezTo>
                <a:cubicBezTo>
                  <a:pt x="16510" y="7243"/>
                  <a:pt x="16439" y="7190"/>
                  <a:pt x="16292" y="7190"/>
                </a:cubicBezTo>
                <a:cubicBezTo>
                  <a:pt x="16208" y="7190"/>
                  <a:pt x="16118" y="7118"/>
                  <a:pt x="16095" y="7031"/>
                </a:cubicBezTo>
                <a:cubicBezTo>
                  <a:pt x="16054" y="6881"/>
                  <a:pt x="15924" y="6801"/>
                  <a:pt x="15269" y="6538"/>
                </a:cubicBezTo>
                <a:cubicBezTo>
                  <a:pt x="14983" y="6423"/>
                  <a:pt x="14636" y="5985"/>
                  <a:pt x="14636" y="5739"/>
                </a:cubicBezTo>
                <a:cubicBezTo>
                  <a:pt x="14636" y="5542"/>
                  <a:pt x="15094" y="5020"/>
                  <a:pt x="15269" y="5020"/>
                </a:cubicBezTo>
                <a:cubicBezTo>
                  <a:pt x="15347" y="5020"/>
                  <a:pt x="15434" y="4946"/>
                  <a:pt x="15461" y="4847"/>
                </a:cubicBezTo>
                <a:cubicBezTo>
                  <a:pt x="15488" y="4748"/>
                  <a:pt x="15591" y="4660"/>
                  <a:pt x="15694" y="4660"/>
                </a:cubicBezTo>
                <a:cubicBezTo>
                  <a:pt x="15797" y="4660"/>
                  <a:pt x="15905" y="4586"/>
                  <a:pt x="15932" y="4487"/>
                </a:cubicBezTo>
                <a:cubicBezTo>
                  <a:pt x="15959" y="4388"/>
                  <a:pt x="16067" y="4301"/>
                  <a:pt x="16170" y="4301"/>
                </a:cubicBezTo>
                <a:cubicBezTo>
                  <a:pt x="16273" y="4301"/>
                  <a:pt x="16376" y="4227"/>
                  <a:pt x="16403" y="4128"/>
                </a:cubicBezTo>
                <a:cubicBezTo>
                  <a:pt x="16429" y="4029"/>
                  <a:pt x="16608" y="3941"/>
                  <a:pt x="16798" y="3941"/>
                </a:cubicBezTo>
                <a:cubicBezTo>
                  <a:pt x="16987" y="3941"/>
                  <a:pt x="17161" y="3867"/>
                  <a:pt x="17187" y="3768"/>
                </a:cubicBezTo>
                <a:cubicBezTo>
                  <a:pt x="17214" y="3669"/>
                  <a:pt x="17292" y="3582"/>
                  <a:pt x="17356" y="3582"/>
                </a:cubicBezTo>
                <a:cubicBezTo>
                  <a:pt x="17420" y="3582"/>
                  <a:pt x="17619" y="3420"/>
                  <a:pt x="17798" y="3222"/>
                </a:cubicBezTo>
                <a:cubicBezTo>
                  <a:pt x="18208" y="2768"/>
                  <a:pt x="18422" y="2771"/>
                  <a:pt x="18600" y="3222"/>
                </a:cubicBezTo>
                <a:cubicBezTo>
                  <a:pt x="18766" y="3643"/>
                  <a:pt x="18879" y="3539"/>
                  <a:pt x="18879" y="2969"/>
                </a:cubicBezTo>
                <a:cubicBezTo>
                  <a:pt x="18879" y="2351"/>
                  <a:pt x="18965" y="2278"/>
                  <a:pt x="19169" y="2716"/>
                </a:cubicBezTo>
                <a:lnTo>
                  <a:pt x="19355" y="3116"/>
                </a:lnTo>
                <a:lnTo>
                  <a:pt x="19477" y="2703"/>
                </a:lnTo>
                <a:cubicBezTo>
                  <a:pt x="19594" y="2323"/>
                  <a:pt x="19613" y="2316"/>
                  <a:pt x="19791" y="2583"/>
                </a:cubicBezTo>
                <a:cubicBezTo>
                  <a:pt x="19895" y="2739"/>
                  <a:pt x="19977" y="2798"/>
                  <a:pt x="19977" y="2703"/>
                </a:cubicBezTo>
                <a:cubicBezTo>
                  <a:pt x="19977" y="2608"/>
                  <a:pt x="20015" y="2312"/>
                  <a:pt x="20059" y="2051"/>
                </a:cubicBezTo>
                <a:lnTo>
                  <a:pt x="20140" y="1571"/>
                </a:lnTo>
                <a:lnTo>
                  <a:pt x="20355" y="1971"/>
                </a:lnTo>
                <a:lnTo>
                  <a:pt x="20570" y="2357"/>
                </a:lnTo>
                <a:lnTo>
                  <a:pt x="20611" y="1758"/>
                </a:lnTo>
                <a:cubicBezTo>
                  <a:pt x="20641" y="1302"/>
                  <a:pt x="20694" y="1135"/>
                  <a:pt x="20843" y="1052"/>
                </a:cubicBezTo>
                <a:cubicBezTo>
                  <a:pt x="21386" y="751"/>
                  <a:pt x="21600" y="346"/>
                  <a:pt x="21215" y="346"/>
                </a:cubicBezTo>
                <a:cubicBezTo>
                  <a:pt x="21116" y="346"/>
                  <a:pt x="20988" y="239"/>
                  <a:pt x="20936" y="120"/>
                </a:cubicBezTo>
                <a:cubicBezTo>
                  <a:pt x="20900" y="36"/>
                  <a:pt x="20872" y="0"/>
                  <a:pt x="20843" y="0"/>
                </a:cubicBezTo>
                <a:close/>
                <a:moveTo>
                  <a:pt x="517" y="160"/>
                </a:moveTo>
                <a:cubicBezTo>
                  <a:pt x="462" y="33"/>
                  <a:pt x="364" y="49"/>
                  <a:pt x="215" y="226"/>
                </a:cubicBezTo>
                <a:lnTo>
                  <a:pt x="0" y="493"/>
                </a:lnTo>
                <a:lnTo>
                  <a:pt x="302" y="786"/>
                </a:lnTo>
                <a:cubicBezTo>
                  <a:pt x="810" y="1292"/>
                  <a:pt x="840" y="1358"/>
                  <a:pt x="866" y="1851"/>
                </a:cubicBezTo>
                <a:cubicBezTo>
                  <a:pt x="894" y="2389"/>
                  <a:pt x="972" y="2447"/>
                  <a:pt x="1116" y="2051"/>
                </a:cubicBezTo>
                <a:cubicBezTo>
                  <a:pt x="1263" y="1645"/>
                  <a:pt x="1349" y="1719"/>
                  <a:pt x="1441" y="2330"/>
                </a:cubicBezTo>
                <a:lnTo>
                  <a:pt x="1529" y="2889"/>
                </a:lnTo>
                <a:lnTo>
                  <a:pt x="1709" y="2503"/>
                </a:lnTo>
                <a:cubicBezTo>
                  <a:pt x="1889" y="2115"/>
                  <a:pt x="1891" y="2112"/>
                  <a:pt x="1976" y="2477"/>
                </a:cubicBezTo>
                <a:cubicBezTo>
                  <a:pt x="2023" y="2678"/>
                  <a:pt x="2058" y="2969"/>
                  <a:pt x="2058" y="3129"/>
                </a:cubicBezTo>
                <a:cubicBezTo>
                  <a:pt x="2058" y="3342"/>
                  <a:pt x="2110" y="3286"/>
                  <a:pt x="2244" y="2929"/>
                </a:cubicBezTo>
                <a:cubicBezTo>
                  <a:pt x="2451" y="2378"/>
                  <a:pt x="2610" y="2473"/>
                  <a:pt x="2610" y="3142"/>
                </a:cubicBezTo>
                <a:cubicBezTo>
                  <a:pt x="2610" y="3676"/>
                  <a:pt x="2694" y="3701"/>
                  <a:pt x="2883" y="3222"/>
                </a:cubicBezTo>
                <a:cubicBezTo>
                  <a:pt x="3062" y="2768"/>
                  <a:pt x="3244" y="2768"/>
                  <a:pt x="3633" y="3222"/>
                </a:cubicBezTo>
                <a:cubicBezTo>
                  <a:pt x="3802" y="3420"/>
                  <a:pt x="4028" y="3582"/>
                  <a:pt x="4138" y="3582"/>
                </a:cubicBezTo>
                <a:cubicBezTo>
                  <a:pt x="4249" y="3582"/>
                  <a:pt x="4413" y="3669"/>
                  <a:pt x="4499" y="3768"/>
                </a:cubicBezTo>
                <a:cubicBezTo>
                  <a:pt x="4585" y="3867"/>
                  <a:pt x="4721" y="4029"/>
                  <a:pt x="4807" y="4128"/>
                </a:cubicBezTo>
                <a:cubicBezTo>
                  <a:pt x="4893" y="4227"/>
                  <a:pt x="5069" y="4301"/>
                  <a:pt x="5196" y="4301"/>
                </a:cubicBezTo>
                <a:cubicBezTo>
                  <a:pt x="5324" y="4301"/>
                  <a:pt x="5449" y="4388"/>
                  <a:pt x="5475" y="4487"/>
                </a:cubicBezTo>
                <a:cubicBezTo>
                  <a:pt x="5502" y="4586"/>
                  <a:pt x="5596" y="4660"/>
                  <a:pt x="5679" y="4660"/>
                </a:cubicBezTo>
                <a:cubicBezTo>
                  <a:pt x="5761" y="4660"/>
                  <a:pt x="5949" y="4816"/>
                  <a:pt x="6097" y="5007"/>
                </a:cubicBezTo>
                <a:cubicBezTo>
                  <a:pt x="6246" y="5198"/>
                  <a:pt x="6487" y="5388"/>
                  <a:pt x="6632" y="5419"/>
                </a:cubicBezTo>
                <a:cubicBezTo>
                  <a:pt x="7020" y="5505"/>
                  <a:pt x="6985" y="5997"/>
                  <a:pt x="6585" y="6072"/>
                </a:cubicBezTo>
                <a:cubicBezTo>
                  <a:pt x="6415" y="6104"/>
                  <a:pt x="6179" y="6280"/>
                  <a:pt x="6062" y="6471"/>
                </a:cubicBezTo>
                <a:cubicBezTo>
                  <a:pt x="5945" y="6662"/>
                  <a:pt x="5754" y="6831"/>
                  <a:pt x="5638" y="6831"/>
                </a:cubicBezTo>
                <a:cubicBezTo>
                  <a:pt x="5522" y="6831"/>
                  <a:pt x="5322" y="6986"/>
                  <a:pt x="5196" y="7190"/>
                </a:cubicBezTo>
                <a:cubicBezTo>
                  <a:pt x="5071" y="7395"/>
                  <a:pt x="4931" y="7518"/>
                  <a:pt x="4888" y="7457"/>
                </a:cubicBezTo>
                <a:cubicBezTo>
                  <a:pt x="4845" y="7396"/>
                  <a:pt x="4698" y="7468"/>
                  <a:pt x="4557" y="7616"/>
                </a:cubicBezTo>
                <a:cubicBezTo>
                  <a:pt x="4416" y="7764"/>
                  <a:pt x="4105" y="7923"/>
                  <a:pt x="3871" y="7976"/>
                </a:cubicBezTo>
                <a:cubicBezTo>
                  <a:pt x="3637" y="8029"/>
                  <a:pt x="3319" y="8227"/>
                  <a:pt x="3162" y="8415"/>
                </a:cubicBezTo>
                <a:cubicBezTo>
                  <a:pt x="2880" y="8752"/>
                  <a:pt x="2871" y="8751"/>
                  <a:pt x="2662" y="8402"/>
                </a:cubicBezTo>
                <a:cubicBezTo>
                  <a:pt x="2435" y="8023"/>
                  <a:pt x="2463" y="7994"/>
                  <a:pt x="2337" y="8908"/>
                </a:cubicBezTo>
                <a:cubicBezTo>
                  <a:pt x="2303" y="9152"/>
                  <a:pt x="2265" y="9133"/>
                  <a:pt x="2081" y="8802"/>
                </a:cubicBezTo>
                <a:cubicBezTo>
                  <a:pt x="1879" y="8438"/>
                  <a:pt x="1867" y="8440"/>
                  <a:pt x="1819" y="8748"/>
                </a:cubicBezTo>
                <a:cubicBezTo>
                  <a:pt x="1791" y="8928"/>
                  <a:pt x="1783" y="9167"/>
                  <a:pt x="1802" y="9281"/>
                </a:cubicBezTo>
                <a:cubicBezTo>
                  <a:pt x="1864" y="9660"/>
                  <a:pt x="1689" y="9708"/>
                  <a:pt x="1546" y="9347"/>
                </a:cubicBezTo>
                <a:cubicBezTo>
                  <a:pt x="1368" y="8897"/>
                  <a:pt x="1273" y="8888"/>
                  <a:pt x="1273" y="9334"/>
                </a:cubicBezTo>
                <a:cubicBezTo>
                  <a:pt x="1273" y="9830"/>
                  <a:pt x="1128" y="9964"/>
                  <a:pt x="965" y="9627"/>
                </a:cubicBezTo>
                <a:cubicBezTo>
                  <a:pt x="822" y="9331"/>
                  <a:pt x="688" y="9241"/>
                  <a:pt x="750" y="9481"/>
                </a:cubicBezTo>
                <a:cubicBezTo>
                  <a:pt x="821" y="9756"/>
                  <a:pt x="642" y="10426"/>
                  <a:pt x="500" y="10426"/>
                </a:cubicBezTo>
                <a:cubicBezTo>
                  <a:pt x="329" y="10426"/>
                  <a:pt x="41" y="11074"/>
                  <a:pt x="169" y="11172"/>
                </a:cubicBezTo>
                <a:cubicBezTo>
                  <a:pt x="329" y="11294"/>
                  <a:pt x="3355" y="11125"/>
                  <a:pt x="3511" y="10985"/>
                </a:cubicBezTo>
                <a:cubicBezTo>
                  <a:pt x="3597" y="10908"/>
                  <a:pt x="3828" y="10682"/>
                  <a:pt x="4022" y="10479"/>
                </a:cubicBezTo>
                <a:cubicBezTo>
                  <a:pt x="4518" y="9963"/>
                  <a:pt x="5016" y="9642"/>
                  <a:pt x="5109" y="9774"/>
                </a:cubicBezTo>
                <a:cubicBezTo>
                  <a:pt x="5152" y="9835"/>
                  <a:pt x="5206" y="9762"/>
                  <a:pt x="5231" y="9614"/>
                </a:cubicBezTo>
                <a:cubicBezTo>
                  <a:pt x="5256" y="9466"/>
                  <a:pt x="5340" y="9348"/>
                  <a:pt x="5417" y="9347"/>
                </a:cubicBezTo>
                <a:cubicBezTo>
                  <a:pt x="5494" y="9347"/>
                  <a:pt x="5656" y="9226"/>
                  <a:pt x="5778" y="9081"/>
                </a:cubicBezTo>
                <a:cubicBezTo>
                  <a:pt x="5899" y="8936"/>
                  <a:pt x="6163" y="8764"/>
                  <a:pt x="6365" y="8708"/>
                </a:cubicBezTo>
                <a:cubicBezTo>
                  <a:pt x="6567" y="8653"/>
                  <a:pt x="6764" y="8538"/>
                  <a:pt x="6806" y="8442"/>
                </a:cubicBezTo>
                <a:cubicBezTo>
                  <a:pt x="6848" y="8346"/>
                  <a:pt x="6984" y="8269"/>
                  <a:pt x="7103" y="8269"/>
                </a:cubicBezTo>
                <a:cubicBezTo>
                  <a:pt x="7221" y="8269"/>
                  <a:pt x="7512" y="8020"/>
                  <a:pt x="7748" y="7723"/>
                </a:cubicBezTo>
                <a:cubicBezTo>
                  <a:pt x="7984" y="7426"/>
                  <a:pt x="8279" y="7190"/>
                  <a:pt x="8411" y="7190"/>
                </a:cubicBezTo>
                <a:cubicBezTo>
                  <a:pt x="8542" y="7190"/>
                  <a:pt x="8674" y="7103"/>
                  <a:pt x="8701" y="7004"/>
                </a:cubicBezTo>
                <a:cubicBezTo>
                  <a:pt x="8728" y="6905"/>
                  <a:pt x="8869" y="6831"/>
                  <a:pt x="9015" y="6831"/>
                </a:cubicBezTo>
                <a:cubicBezTo>
                  <a:pt x="9161" y="6831"/>
                  <a:pt x="9302" y="6743"/>
                  <a:pt x="9329" y="6644"/>
                </a:cubicBezTo>
                <a:cubicBezTo>
                  <a:pt x="9356" y="6545"/>
                  <a:pt x="9459" y="6458"/>
                  <a:pt x="9556" y="6458"/>
                </a:cubicBezTo>
                <a:cubicBezTo>
                  <a:pt x="9793" y="6458"/>
                  <a:pt x="10154" y="6068"/>
                  <a:pt x="10154" y="5806"/>
                </a:cubicBezTo>
                <a:cubicBezTo>
                  <a:pt x="10155" y="5564"/>
                  <a:pt x="9727" y="5020"/>
                  <a:pt x="9532" y="5020"/>
                </a:cubicBezTo>
                <a:cubicBezTo>
                  <a:pt x="9461" y="5020"/>
                  <a:pt x="9364" y="4951"/>
                  <a:pt x="9323" y="4860"/>
                </a:cubicBezTo>
                <a:cubicBezTo>
                  <a:pt x="9282" y="4770"/>
                  <a:pt x="9164" y="4667"/>
                  <a:pt x="9056" y="4634"/>
                </a:cubicBezTo>
                <a:cubicBezTo>
                  <a:pt x="8881" y="4580"/>
                  <a:pt x="8857" y="4482"/>
                  <a:pt x="8852" y="3782"/>
                </a:cubicBezTo>
                <a:cubicBezTo>
                  <a:pt x="8846" y="2815"/>
                  <a:pt x="8672" y="2447"/>
                  <a:pt x="8271" y="2557"/>
                </a:cubicBezTo>
                <a:cubicBezTo>
                  <a:pt x="8098" y="2604"/>
                  <a:pt x="7918" y="2517"/>
                  <a:pt x="7794" y="2330"/>
                </a:cubicBezTo>
                <a:cubicBezTo>
                  <a:pt x="7540" y="1945"/>
                  <a:pt x="7286" y="1996"/>
                  <a:pt x="7062" y="2477"/>
                </a:cubicBezTo>
                <a:cubicBezTo>
                  <a:pt x="6870" y="2890"/>
                  <a:pt x="6487" y="2979"/>
                  <a:pt x="6225" y="2676"/>
                </a:cubicBezTo>
                <a:cubicBezTo>
                  <a:pt x="6139" y="2577"/>
                  <a:pt x="5997" y="2416"/>
                  <a:pt x="5911" y="2317"/>
                </a:cubicBezTo>
                <a:cubicBezTo>
                  <a:pt x="5825" y="2218"/>
                  <a:pt x="5650" y="2144"/>
                  <a:pt x="5522" y="2144"/>
                </a:cubicBezTo>
                <a:cubicBezTo>
                  <a:pt x="5394" y="2144"/>
                  <a:pt x="5270" y="2056"/>
                  <a:pt x="5243" y="1957"/>
                </a:cubicBezTo>
                <a:cubicBezTo>
                  <a:pt x="5216" y="1858"/>
                  <a:pt x="5083" y="1784"/>
                  <a:pt x="4952" y="1784"/>
                </a:cubicBezTo>
                <a:cubicBezTo>
                  <a:pt x="4821" y="1784"/>
                  <a:pt x="4526" y="1535"/>
                  <a:pt x="4290" y="1238"/>
                </a:cubicBezTo>
                <a:cubicBezTo>
                  <a:pt x="4053" y="941"/>
                  <a:pt x="3757" y="706"/>
                  <a:pt x="3633" y="706"/>
                </a:cubicBezTo>
                <a:cubicBezTo>
                  <a:pt x="3508" y="706"/>
                  <a:pt x="3380" y="618"/>
                  <a:pt x="3354" y="519"/>
                </a:cubicBezTo>
                <a:cubicBezTo>
                  <a:pt x="3324" y="411"/>
                  <a:pt x="2772" y="346"/>
                  <a:pt x="1953" y="346"/>
                </a:cubicBezTo>
                <a:cubicBezTo>
                  <a:pt x="1129" y="346"/>
                  <a:pt x="567" y="273"/>
                  <a:pt x="517" y="160"/>
                </a:cubicBezTo>
                <a:close/>
                <a:moveTo>
                  <a:pt x="11375" y="13196"/>
                </a:moveTo>
                <a:cubicBezTo>
                  <a:pt x="11187" y="13196"/>
                  <a:pt x="10999" y="13427"/>
                  <a:pt x="10898" y="13875"/>
                </a:cubicBezTo>
                <a:cubicBezTo>
                  <a:pt x="10791" y="14348"/>
                  <a:pt x="10742" y="14381"/>
                  <a:pt x="10352" y="14381"/>
                </a:cubicBezTo>
                <a:cubicBezTo>
                  <a:pt x="9965" y="14381"/>
                  <a:pt x="9917" y="14338"/>
                  <a:pt x="9823" y="13888"/>
                </a:cubicBezTo>
                <a:cubicBezTo>
                  <a:pt x="9738" y="13482"/>
                  <a:pt x="9663" y="13387"/>
                  <a:pt x="9393" y="13342"/>
                </a:cubicBezTo>
                <a:cubicBezTo>
                  <a:pt x="9095" y="13292"/>
                  <a:pt x="9052" y="13337"/>
                  <a:pt x="8940" y="13835"/>
                </a:cubicBezTo>
                <a:cubicBezTo>
                  <a:pt x="8822" y="14356"/>
                  <a:pt x="8791" y="14381"/>
                  <a:pt x="8341" y="14381"/>
                </a:cubicBezTo>
                <a:cubicBezTo>
                  <a:pt x="7637" y="14381"/>
                  <a:pt x="7562" y="14537"/>
                  <a:pt x="7562" y="15899"/>
                </a:cubicBezTo>
                <a:cubicBezTo>
                  <a:pt x="7562" y="16522"/>
                  <a:pt x="7585" y="17084"/>
                  <a:pt x="7614" y="17150"/>
                </a:cubicBezTo>
                <a:cubicBezTo>
                  <a:pt x="7643" y="17216"/>
                  <a:pt x="8879" y="17270"/>
                  <a:pt x="10364" y="17270"/>
                </a:cubicBezTo>
                <a:lnTo>
                  <a:pt x="13061" y="17270"/>
                </a:lnTo>
                <a:lnTo>
                  <a:pt x="13061" y="15832"/>
                </a:lnTo>
                <a:lnTo>
                  <a:pt x="13061" y="14381"/>
                </a:lnTo>
                <a:lnTo>
                  <a:pt x="12514" y="14381"/>
                </a:lnTo>
                <a:cubicBezTo>
                  <a:pt x="11990" y="14381"/>
                  <a:pt x="11963" y="14370"/>
                  <a:pt x="11852" y="13875"/>
                </a:cubicBezTo>
                <a:cubicBezTo>
                  <a:pt x="11750" y="13427"/>
                  <a:pt x="11563" y="13196"/>
                  <a:pt x="11375" y="13196"/>
                </a:cubicBezTo>
                <a:close/>
                <a:moveTo>
                  <a:pt x="7562" y="18708"/>
                </a:moveTo>
                <a:lnTo>
                  <a:pt x="7562" y="19933"/>
                </a:lnTo>
                <a:cubicBezTo>
                  <a:pt x="7562" y="20660"/>
                  <a:pt x="7598" y="21254"/>
                  <a:pt x="7655" y="21385"/>
                </a:cubicBezTo>
                <a:cubicBezTo>
                  <a:pt x="7727" y="21551"/>
                  <a:pt x="8368" y="21600"/>
                  <a:pt x="10230" y="21584"/>
                </a:cubicBezTo>
                <a:cubicBezTo>
                  <a:pt x="11593" y="21573"/>
                  <a:pt x="12789" y="21516"/>
                  <a:pt x="12886" y="21465"/>
                </a:cubicBezTo>
                <a:cubicBezTo>
                  <a:pt x="13050" y="21378"/>
                  <a:pt x="13061" y="21272"/>
                  <a:pt x="13061" y="20040"/>
                </a:cubicBezTo>
                <a:lnTo>
                  <a:pt x="13061" y="18708"/>
                </a:lnTo>
                <a:lnTo>
                  <a:pt x="10311" y="18708"/>
                </a:lnTo>
                <a:lnTo>
                  <a:pt x="7562" y="18708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7" name="تجميع"/>
          <p:cNvGrpSpPr/>
          <p:nvPr/>
        </p:nvGrpSpPr>
        <p:grpSpPr>
          <a:xfrm>
            <a:off x="5073999" y="1079428"/>
            <a:ext cx="1678539" cy="381001"/>
            <a:chOff x="0" y="0"/>
            <a:chExt cx="1678537" cy="381000"/>
          </a:xfrm>
        </p:grpSpPr>
        <p:pic>
          <p:nvPicPr>
            <p:cNvPr id="1375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376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378" name="١٢٤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١٢٤</a:t>
            </a:r>
          </a:p>
        </p:txBody>
      </p:sp>
      <p:pic>
        <p:nvPicPr>
          <p:cNvPr id="1379" name="IMG_7221.jpeg" descr="IMG_7221.jpe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04580" y="670067"/>
            <a:ext cx="2898170" cy="751313"/>
          </a:xfrm>
          <a:prstGeom prst="rect">
            <a:avLst/>
          </a:prstGeom>
        </p:spPr>
      </p:pic>
      <p:pic>
        <p:nvPicPr>
          <p:cNvPr id="1380" name="IMG_7223.png" descr="IMG_7223.png"/>
          <p:cNvPicPr>
            <a:picLocks noChangeAspect="1"/>
          </p:cNvPicPr>
          <p:nvPr/>
        </p:nvPicPr>
        <p:blipFill>
          <a:blip r:embed="rId4">
            <a:extLst/>
          </a:blip>
          <a:srcRect l="42690" t="60830" r="32602" b="35370"/>
          <a:stretch>
            <a:fillRect/>
          </a:stretch>
        </p:blipFill>
        <p:spPr>
          <a:xfrm>
            <a:off x="2264969" y="1421380"/>
            <a:ext cx="3819953" cy="440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1" name="IMG_7223.png" descr="IMG_7223.png"/>
          <p:cNvPicPr>
            <a:picLocks noChangeAspect="1"/>
          </p:cNvPicPr>
          <p:nvPr/>
        </p:nvPicPr>
        <p:blipFill>
          <a:blip r:embed="rId4">
            <a:extLst/>
          </a:blip>
          <a:srcRect l="21338" t="63803" r="32307" b="19670"/>
          <a:stretch>
            <a:fillRect/>
          </a:stretch>
        </p:blipFill>
        <p:spPr>
          <a:xfrm>
            <a:off x="868401" y="1861911"/>
            <a:ext cx="5479284" cy="1465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2" name="IMG_7226.jpeg" descr="IMG_7226.jpeg"/>
          <p:cNvPicPr>
            <a:picLocks noChangeAspect="1"/>
          </p:cNvPicPr>
          <p:nvPr/>
        </p:nvPicPr>
        <p:blipFill>
          <a:blip r:embed="rId5">
            <a:extLst/>
          </a:blip>
          <a:srcRect l="0" t="3909" r="26655" b="90126"/>
          <a:stretch>
            <a:fillRect/>
          </a:stretch>
        </p:blipFill>
        <p:spPr>
          <a:xfrm>
            <a:off x="733617" y="3294368"/>
            <a:ext cx="5748761" cy="642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3" name="IMG_7226.jpeg" descr="IMG_7226.jpeg"/>
          <p:cNvPicPr>
            <a:picLocks noChangeAspect="1"/>
          </p:cNvPicPr>
          <p:nvPr/>
        </p:nvPicPr>
        <p:blipFill>
          <a:blip r:embed="rId5">
            <a:extLst/>
          </a:blip>
          <a:srcRect l="16035" t="17360" r="37185" b="68473"/>
          <a:stretch>
            <a:fillRect/>
          </a:stretch>
        </p:blipFill>
        <p:spPr>
          <a:xfrm>
            <a:off x="1056187" y="3678338"/>
            <a:ext cx="2797358" cy="11647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86" name="IMG_7226.jpeg"/>
          <p:cNvGrpSpPr/>
          <p:nvPr/>
        </p:nvGrpSpPr>
        <p:grpSpPr>
          <a:xfrm>
            <a:off x="6900045" y="3399842"/>
            <a:ext cx="1303159" cy="1443325"/>
            <a:chOff x="0" y="0"/>
            <a:chExt cx="1303158" cy="1443324"/>
          </a:xfrm>
        </p:grpSpPr>
        <p:pic>
          <p:nvPicPr>
            <p:cNvPr id="1385" name="IMG_7226.jpeg" descr="IMG_7226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72435" t="5479" r="8227" b="78816"/>
            <a:stretch>
              <a:fillRect/>
            </a:stretch>
          </p:blipFill>
          <p:spPr>
            <a:xfrm>
              <a:off x="50800" y="50800"/>
              <a:ext cx="1201559" cy="134172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84" name="IMG_7226.jpeg" descr="IMG_7226.jpe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1303159" cy="144332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1000"/>
                                        <p:tgtEl>
                                          <p:spTgt spid="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10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81" grpId="1"/>
      <p:bldP build="whole" bldLvl="1" animBg="1" rev="0" advAuto="0" spid="1382" grpId="2"/>
      <p:bldP build="whole" bldLvl="1" animBg="1" rev="0" advAuto="0" spid="1383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8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398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389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391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97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392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3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4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5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6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399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402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400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401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405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403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04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406" name="١٢٤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١٢٤</a:t>
            </a:r>
          </a:p>
        </p:txBody>
      </p:sp>
      <p:pic>
        <p:nvPicPr>
          <p:cNvPr id="1407" name="IMG_7223.png" descr="IMG_7223.png"/>
          <p:cNvPicPr>
            <a:picLocks noChangeAspect="1"/>
          </p:cNvPicPr>
          <p:nvPr/>
        </p:nvPicPr>
        <p:blipFill>
          <a:blip r:embed="rId7">
            <a:extLst/>
          </a:blip>
          <a:srcRect l="57140" t="87570" r="36768" b="9263"/>
          <a:stretch>
            <a:fillRect/>
          </a:stretch>
        </p:blipFill>
        <p:spPr>
          <a:xfrm>
            <a:off x="4660198" y="1917628"/>
            <a:ext cx="1285174" cy="5010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17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408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3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4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5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6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418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423" name="تجميع"/>
          <p:cNvGrpSpPr/>
          <p:nvPr/>
        </p:nvGrpSpPr>
        <p:grpSpPr>
          <a:xfrm>
            <a:off x="5994400" y="1860241"/>
            <a:ext cx="501207" cy="501207"/>
            <a:chOff x="0" y="0"/>
            <a:chExt cx="501206" cy="501206"/>
          </a:xfrm>
        </p:grpSpPr>
        <p:grpSp>
          <p:nvGrpSpPr>
            <p:cNvPr id="1421" name="Google Shape;1604;p45"/>
            <p:cNvGrpSpPr/>
            <p:nvPr/>
          </p:nvGrpSpPr>
          <p:grpSpPr>
            <a:xfrm>
              <a:off x="-1" y="-1"/>
              <a:ext cx="501208" cy="501208"/>
              <a:chOff x="0" y="0"/>
              <a:chExt cx="501206" cy="501206"/>
            </a:xfrm>
          </p:grpSpPr>
          <p:sp>
            <p:nvSpPr>
              <p:cNvPr id="1419" name="Google Shape;1606;p45"/>
              <p:cNvSpPr/>
              <p:nvPr/>
            </p:nvSpPr>
            <p:spPr>
              <a:xfrm>
                <a:off x="-1" y="-1"/>
                <a:ext cx="501208" cy="50120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20" name="Google Shape;1607;p45" descr="Google Shape;1607;p45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2524" y="5961"/>
                <a:ext cx="473043" cy="4730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22" name="١أ"/>
            <p:cNvSpPr txBox="1"/>
            <p:nvPr/>
          </p:nvSpPr>
          <p:spPr>
            <a:xfrm>
              <a:off x="58760" y="72237"/>
              <a:ext cx="383686" cy="3891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١أ</a:t>
              </a:r>
            </a:p>
          </p:txBody>
        </p:sp>
      </p:grpSp>
      <p:grpSp>
        <p:nvGrpSpPr>
          <p:cNvPr id="1432" name="تجميع"/>
          <p:cNvGrpSpPr/>
          <p:nvPr/>
        </p:nvGrpSpPr>
        <p:grpSpPr>
          <a:xfrm>
            <a:off x="3715477" y="2222668"/>
            <a:ext cx="3138810" cy="2606690"/>
            <a:chOff x="-25462" y="0"/>
            <a:chExt cx="3138809" cy="2606688"/>
          </a:xfrm>
        </p:grpSpPr>
        <p:pic>
          <p:nvPicPr>
            <p:cNvPr id="1424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8445">
              <a:off x="-22400" y="105581"/>
              <a:ext cx="3132685" cy="2497264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431" name="Google Shape;1657;p46"/>
            <p:cNvGrpSpPr/>
            <p:nvPr/>
          </p:nvGrpSpPr>
          <p:grpSpPr>
            <a:xfrm rot="5400309">
              <a:off x="2423217" y="-3697"/>
              <a:ext cx="230221" cy="237634"/>
              <a:chOff x="0" y="0"/>
              <a:chExt cx="230219" cy="237633"/>
            </a:xfrm>
          </p:grpSpPr>
          <p:grpSp>
            <p:nvGrpSpPr>
              <p:cNvPr id="1427" name="Google Shape;1658;p46"/>
              <p:cNvGrpSpPr/>
              <p:nvPr/>
            </p:nvGrpSpPr>
            <p:grpSpPr>
              <a:xfrm rot="306">
                <a:off x="10" y="10"/>
                <a:ext cx="230199" cy="237613"/>
                <a:chOff x="0" y="0"/>
                <a:chExt cx="230197" cy="237612"/>
              </a:xfrm>
            </p:grpSpPr>
            <p:sp>
              <p:nvSpPr>
                <p:cNvPr id="1425" name="Google Shape;1659;p46"/>
                <p:cNvSpPr/>
                <p:nvPr/>
              </p:nvSpPr>
              <p:spPr>
                <a:xfrm rot="300">
                  <a:off x="10" y="9"/>
                  <a:ext cx="228887" cy="237594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426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 rot="300">
                  <a:off x="5947" y="2732"/>
                  <a:ext cx="224242" cy="21602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430" name="Google Shape;1661;p46"/>
              <p:cNvGrpSpPr/>
              <p:nvPr/>
            </p:nvGrpSpPr>
            <p:grpSpPr>
              <a:xfrm rot="306">
                <a:off x="62734" y="52059"/>
                <a:ext cx="113512" cy="129550"/>
                <a:chOff x="0" y="0"/>
                <a:chExt cx="113510" cy="129549"/>
              </a:xfrm>
            </p:grpSpPr>
            <p:sp>
              <p:nvSpPr>
                <p:cNvPr id="1428" name="Google Shape;1662;p46"/>
                <p:cNvSpPr/>
                <p:nvPr/>
              </p:nvSpPr>
              <p:spPr>
                <a:xfrm rot="300">
                  <a:off x="39354" y="3"/>
                  <a:ext cx="74151" cy="1295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29" name="Google Shape;1663;p46"/>
                <p:cNvSpPr/>
                <p:nvPr/>
              </p:nvSpPr>
              <p:spPr>
                <a:xfrm rot="300">
                  <a:off x="3" y="24269"/>
                  <a:ext cx="49896" cy="787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433" name="IMG_7223.png" descr="IMG_7223.png"/>
          <p:cNvPicPr>
            <a:picLocks noChangeAspect="1"/>
          </p:cNvPicPr>
          <p:nvPr/>
        </p:nvPicPr>
        <p:blipFill>
          <a:blip r:embed="rId7">
            <a:extLst/>
          </a:blip>
          <a:srcRect l="41725" t="83483" r="32733" b="13243"/>
          <a:stretch>
            <a:fillRect/>
          </a:stretch>
        </p:blipFill>
        <p:spPr>
          <a:xfrm>
            <a:off x="2464398" y="1538215"/>
            <a:ext cx="3948861" cy="3795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8" name="تجميع"/>
          <p:cNvGrpSpPr/>
          <p:nvPr/>
        </p:nvGrpSpPr>
        <p:grpSpPr>
          <a:xfrm>
            <a:off x="3117020" y="1812953"/>
            <a:ext cx="491949" cy="491949"/>
            <a:chOff x="0" y="0"/>
            <a:chExt cx="491947" cy="491947"/>
          </a:xfrm>
        </p:grpSpPr>
        <p:grpSp>
          <p:nvGrpSpPr>
            <p:cNvPr id="1436" name="Google Shape;1604;p45"/>
            <p:cNvGrpSpPr/>
            <p:nvPr/>
          </p:nvGrpSpPr>
          <p:grpSpPr>
            <a:xfrm>
              <a:off x="-1" y="-1"/>
              <a:ext cx="491949" cy="491949"/>
              <a:chOff x="0" y="0"/>
              <a:chExt cx="491947" cy="491947"/>
            </a:xfrm>
          </p:grpSpPr>
          <p:sp>
            <p:nvSpPr>
              <p:cNvPr id="1434" name="Google Shape;1606;p45"/>
              <p:cNvSpPr/>
              <p:nvPr/>
            </p:nvSpPr>
            <p:spPr>
              <a:xfrm>
                <a:off x="-1" y="-1"/>
                <a:ext cx="491949" cy="49194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35" name="Google Shape;1607;p45" descr="Google Shape;1607;p45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2292" y="5851"/>
                <a:ext cx="464305" cy="4643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37" name="١ ب"/>
            <p:cNvSpPr txBox="1"/>
            <p:nvPr/>
          </p:nvSpPr>
          <p:spPr>
            <a:xfrm>
              <a:off x="57674" y="70902"/>
              <a:ext cx="376599" cy="3819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 ب </a:t>
              </a:r>
            </a:p>
          </p:txBody>
        </p:sp>
      </p:grpSp>
      <p:grpSp>
        <p:nvGrpSpPr>
          <p:cNvPr id="1447" name="تجميع"/>
          <p:cNvGrpSpPr/>
          <p:nvPr/>
        </p:nvGrpSpPr>
        <p:grpSpPr>
          <a:xfrm>
            <a:off x="451659" y="2184086"/>
            <a:ext cx="3304111" cy="2652131"/>
            <a:chOff x="-25462" y="0"/>
            <a:chExt cx="3304110" cy="2652130"/>
          </a:xfrm>
        </p:grpSpPr>
        <p:pic>
          <p:nvPicPr>
            <p:cNvPr id="1439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8445">
              <a:off x="-22349" y="108997"/>
              <a:ext cx="3297884" cy="2539087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446" name="Google Shape;1657;p46"/>
            <p:cNvGrpSpPr/>
            <p:nvPr/>
          </p:nvGrpSpPr>
          <p:grpSpPr>
            <a:xfrm rot="5400309">
              <a:off x="2726698" y="-3800"/>
              <a:ext cx="236665" cy="244287"/>
              <a:chOff x="0" y="0"/>
              <a:chExt cx="236664" cy="244286"/>
            </a:xfrm>
          </p:grpSpPr>
          <p:grpSp>
            <p:nvGrpSpPr>
              <p:cNvPr id="1442" name="Google Shape;1658;p46"/>
              <p:cNvGrpSpPr/>
              <p:nvPr/>
            </p:nvGrpSpPr>
            <p:grpSpPr>
              <a:xfrm rot="306">
                <a:off x="10" y="10"/>
                <a:ext cx="236644" cy="244266"/>
                <a:chOff x="0" y="0"/>
                <a:chExt cx="236642" cy="244265"/>
              </a:xfrm>
            </p:grpSpPr>
            <p:sp>
              <p:nvSpPr>
                <p:cNvPr id="1440" name="Google Shape;1659;p46"/>
                <p:cNvSpPr/>
                <p:nvPr/>
              </p:nvSpPr>
              <p:spPr>
                <a:xfrm rot="300">
                  <a:off x="10" y="10"/>
                  <a:ext cx="235295" cy="244245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441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 rot="300">
                  <a:off x="6113" y="2809"/>
                  <a:ext cx="230521" cy="22207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445" name="Google Shape;1661;p46"/>
              <p:cNvGrpSpPr/>
              <p:nvPr/>
            </p:nvGrpSpPr>
            <p:grpSpPr>
              <a:xfrm rot="306">
                <a:off x="64491" y="53516"/>
                <a:ext cx="116689" cy="133177"/>
                <a:chOff x="0" y="0"/>
                <a:chExt cx="116688" cy="133176"/>
              </a:xfrm>
            </p:grpSpPr>
            <p:sp>
              <p:nvSpPr>
                <p:cNvPr id="1443" name="Google Shape;1662;p46"/>
                <p:cNvSpPr/>
                <p:nvPr/>
              </p:nvSpPr>
              <p:spPr>
                <a:xfrm rot="300">
                  <a:off x="40456" y="3"/>
                  <a:ext cx="76227" cy="1331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4" name="Google Shape;1663;p46"/>
                <p:cNvSpPr/>
                <p:nvPr/>
              </p:nvSpPr>
              <p:spPr>
                <a:xfrm rot="300">
                  <a:off x="3" y="24949"/>
                  <a:ext cx="51293" cy="80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448" name="IMG_7223.png" descr="IMG_7223.png"/>
          <p:cNvPicPr>
            <a:picLocks noChangeAspect="1"/>
          </p:cNvPicPr>
          <p:nvPr/>
        </p:nvPicPr>
        <p:blipFill>
          <a:blip r:embed="rId7">
            <a:extLst/>
          </a:blip>
          <a:srcRect l="34764" t="87249" r="57630" b="9712"/>
          <a:stretch>
            <a:fillRect/>
          </a:stretch>
        </p:blipFill>
        <p:spPr>
          <a:xfrm>
            <a:off x="1469550" y="1791735"/>
            <a:ext cx="1604646" cy="4807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51" name="تجميع"/>
          <p:cNvGrpSpPr/>
          <p:nvPr/>
        </p:nvGrpSpPr>
        <p:grpSpPr>
          <a:xfrm>
            <a:off x="3715055" y="4215214"/>
            <a:ext cx="3096037" cy="631095"/>
            <a:chOff x="0" y="0"/>
            <a:chExt cx="3096036" cy="631093"/>
          </a:xfrm>
        </p:grpSpPr>
        <p:sp>
          <p:nvSpPr>
            <p:cNvPr id="1449" name="خط"/>
            <p:cNvSpPr/>
            <p:nvPr/>
          </p:nvSpPr>
          <p:spPr>
            <a:xfrm flipH="1" flipV="1">
              <a:off x="47909" y="175994"/>
              <a:ext cx="3048128" cy="1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׀          ׀           ׀           ׀           ׀…"/>
            <p:cNvSpPr txBox="1"/>
            <p:nvPr/>
          </p:nvSpPr>
          <p:spPr>
            <a:xfrm>
              <a:off x="0" y="0"/>
              <a:ext cx="3033950" cy="6310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spcBef>
                  <a:spcPts val="1200"/>
                </a:spcBef>
                <a:defRPr b="1" sz="1500">
                  <a:solidFill>
                    <a:srgbClr val="000000"/>
                  </a:solidFill>
                </a:defRPr>
              </a:pPr>
              <a:r>
                <a:t>    </a:t>
              </a:r>
              <a:r>
                <a:t>׀</a:t>
              </a:r>
              <a:r>
                <a:t>          </a:t>
              </a:r>
              <a:r>
                <a:t>׀</a:t>
              </a:r>
              <a:r>
                <a:t>           </a:t>
              </a:r>
              <a:r>
                <a:t>׀</a:t>
              </a:r>
              <a:r>
                <a:t>           </a:t>
              </a:r>
              <a:r>
                <a:t>׀</a:t>
              </a:r>
              <a:r>
                <a:t>           </a:t>
              </a:r>
              <a:r>
                <a:t>׀</a:t>
              </a:r>
            </a:p>
            <a:p>
              <a:pPr algn="r" rtl="0">
                <a:spcBef>
                  <a:spcPts val="1200"/>
                </a:spcBef>
                <a:defRPr b="1">
                  <a:solidFill>
                    <a:srgbClr val="000000"/>
                  </a:solidFill>
                </a:defRPr>
              </a:pPr>
              <a:r>
                <a:t>  ٣٢      ٣١        ٣٠          ٢٩           ٢٨</a:t>
              </a:r>
            </a:p>
          </p:txBody>
        </p:sp>
      </p:grpSp>
      <p:grpSp>
        <p:nvGrpSpPr>
          <p:cNvPr id="1454" name="تجميع"/>
          <p:cNvGrpSpPr/>
          <p:nvPr/>
        </p:nvGrpSpPr>
        <p:grpSpPr>
          <a:xfrm>
            <a:off x="483195" y="4172786"/>
            <a:ext cx="3096037" cy="631095"/>
            <a:chOff x="0" y="0"/>
            <a:chExt cx="3096036" cy="631093"/>
          </a:xfrm>
        </p:grpSpPr>
        <p:sp>
          <p:nvSpPr>
            <p:cNvPr id="1452" name="خط"/>
            <p:cNvSpPr/>
            <p:nvPr/>
          </p:nvSpPr>
          <p:spPr>
            <a:xfrm flipH="1" flipV="1">
              <a:off x="47909" y="175994"/>
              <a:ext cx="3048128" cy="1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׀          ׀           ׀           ׀           ׀…"/>
            <p:cNvSpPr txBox="1"/>
            <p:nvPr/>
          </p:nvSpPr>
          <p:spPr>
            <a:xfrm>
              <a:off x="0" y="0"/>
              <a:ext cx="3033950" cy="6310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spcBef>
                  <a:spcPts val="1200"/>
                </a:spcBef>
                <a:defRPr b="1" sz="1500">
                  <a:solidFill>
                    <a:srgbClr val="000000"/>
                  </a:solidFill>
                </a:defRPr>
              </a:pPr>
              <a:r>
                <a:t>    </a:t>
              </a:r>
              <a:r>
                <a:t>׀</a:t>
              </a:r>
              <a:r>
                <a:t>          </a:t>
              </a:r>
              <a:r>
                <a:t>׀</a:t>
              </a:r>
              <a:r>
                <a:t>           </a:t>
              </a:r>
              <a:r>
                <a:t>׀</a:t>
              </a:r>
              <a:r>
                <a:t>           </a:t>
              </a:r>
              <a:r>
                <a:t>׀</a:t>
              </a:r>
              <a:r>
                <a:t>           </a:t>
              </a:r>
              <a:r>
                <a:t>׀</a:t>
              </a:r>
            </a:p>
            <a:p>
              <a:pPr algn="r" rtl="0">
                <a:spcBef>
                  <a:spcPts val="1200"/>
                </a:spcBef>
                <a:defRPr b="1">
                  <a:solidFill>
                    <a:srgbClr val="000000"/>
                  </a:solidFill>
                </a:defRPr>
              </a:pPr>
              <a:r>
                <a:t>  -٢      -٣        -٤          -٥             -٦</a:t>
              </a:r>
            </a:p>
          </p:txBody>
        </p:sp>
      </p:grpSp>
      <p:sp>
        <p:nvSpPr>
          <p:cNvPr id="1455" name="+"/>
          <p:cNvSpPr txBox="1"/>
          <p:nvPr/>
        </p:nvSpPr>
        <p:spPr>
          <a:xfrm>
            <a:off x="6579754" y="3937773"/>
            <a:ext cx="309366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+</a:t>
            </a:r>
          </a:p>
        </p:txBody>
      </p:sp>
      <p:sp>
        <p:nvSpPr>
          <p:cNvPr id="1456" name="-"/>
          <p:cNvSpPr txBox="1"/>
          <p:nvPr/>
        </p:nvSpPr>
        <p:spPr>
          <a:xfrm>
            <a:off x="3851715" y="3834992"/>
            <a:ext cx="323216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-</a:t>
            </a:r>
          </a:p>
        </p:txBody>
      </p:sp>
      <p:sp>
        <p:nvSpPr>
          <p:cNvPr id="1457" name="بيضاوي"/>
          <p:cNvSpPr/>
          <p:nvPr/>
        </p:nvSpPr>
        <p:spPr>
          <a:xfrm>
            <a:off x="5155161" y="4284218"/>
            <a:ext cx="177674" cy="199636"/>
          </a:xfrm>
          <a:prstGeom prst="ellipse">
            <a:avLst/>
          </a:prstGeom>
          <a:ln w="25400">
            <a:solidFill>
              <a:srgbClr val="CC0000"/>
            </a:solidFill>
          </a:ln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58" name="خط"/>
          <p:cNvSpPr/>
          <p:nvPr/>
        </p:nvSpPr>
        <p:spPr>
          <a:xfrm flipH="1">
            <a:off x="3771790" y="4389873"/>
            <a:ext cx="1370672" cy="1"/>
          </a:xfrm>
          <a:prstGeom prst="line">
            <a:avLst/>
          </a:prstGeom>
          <a:ln w="50800">
            <a:solidFill>
              <a:srgbClr val="CC0000"/>
            </a:solidFill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59" name="+"/>
          <p:cNvSpPr txBox="1"/>
          <p:nvPr/>
        </p:nvSpPr>
        <p:spPr>
          <a:xfrm>
            <a:off x="3362994" y="3911611"/>
            <a:ext cx="309365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+</a:t>
            </a:r>
          </a:p>
        </p:txBody>
      </p:sp>
      <p:sp>
        <p:nvSpPr>
          <p:cNvPr id="1460" name="-"/>
          <p:cNvSpPr txBox="1"/>
          <p:nvPr/>
        </p:nvSpPr>
        <p:spPr>
          <a:xfrm>
            <a:off x="550736" y="3834992"/>
            <a:ext cx="308003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-</a:t>
            </a:r>
          </a:p>
        </p:txBody>
      </p:sp>
      <p:sp>
        <p:nvSpPr>
          <p:cNvPr id="1461" name="بيضاوي"/>
          <p:cNvSpPr/>
          <p:nvPr/>
        </p:nvSpPr>
        <p:spPr>
          <a:xfrm>
            <a:off x="1256518" y="4227914"/>
            <a:ext cx="177674" cy="199636"/>
          </a:xfrm>
          <a:prstGeom prst="ellipse">
            <a:avLst/>
          </a:prstGeom>
          <a:solidFill>
            <a:srgbClr val="E4EF65"/>
          </a:solidFill>
          <a:ln w="25400">
            <a:solidFill>
              <a:srgbClr val="CC0000"/>
            </a:solidFill>
          </a:ln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62" name="خط"/>
          <p:cNvSpPr/>
          <p:nvPr/>
        </p:nvSpPr>
        <p:spPr>
          <a:xfrm>
            <a:off x="1446891" y="4359812"/>
            <a:ext cx="1816672" cy="1"/>
          </a:xfrm>
          <a:prstGeom prst="line">
            <a:avLst/>
          </a:prstGeom>
          <a:ln w="50800">
            <a:solidFill>
              <a:srgbClr val="CC0000"/>
            </a:solidFill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467" name="تجميع"/>
          <p:cNvGrpSpPr/>
          <p:nvPr/>
        </p:nvGrpSpPr>
        <p:grpSpPr>
          <a:xfrm>
            <a:off x="1927302" y="2312930"/>
            <a:ext cx="518938" cy="612197"/>
            <a:chOff x="0" y="0"/>
            <a:chExt cx="518936" cy="612195"/>
          </a:xfrm>
        </p:grpSpPr>
        <p:grpSp>
          <p:nvGrpSpPr>
            <p:cNvPr id="1465" name="تجميع"/>
            <p:cNvGrpSpPr/>
            <p:nvPr/>
          </p:nvGrpSpPr>
          <p:grpSpPr>
            <a:xfrm>
              <a:off x="0" y="0"/>
              <a:ext cx="518937" cy="612196"/>
              <a:chOff x="0" y="0"/>
              <a:chExt cx="518936" cy="612195"/>
            </a:xfrm>
          </p:grpSpPr>
          <p:sp>
            <p:nvSpPr>
              <p:cNvPr id="1463" name="&gt;"/>
              <p:cNvSpPr txBox="1"/>
              <p:nvPr/>
            </p:nvSpPr>
            <p:spPr>
              <a:xfrm>
                <a:off x="0" y="0"/>
                <a:ext cx="518937" cy="6121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  <a:reflection blurRad="0" stA="0" stPos="0" endA="0" endPos="40000" dist="0" dir="5400000" fadeDir="5400000" sx="100000" sy="-100000" kx="0" ky="0" algn="bl" rotWithShape="0"/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4500">
                    <a:solidFill>
                      <a:srgbClr val="45818E"/>
                    </a:solidFill>
                  </a:defRPr>
                </a:lvl1pPr>
              </a:lstStyle>
              <a:p>
                <a:pPr rtl="0">
                  <a:defRPr/>
                </a:pPr>
                <a:r>
                  <a:t>&gt;</a:t>
                </a:r>
              </a:p>
            </p:txBody>
          </p:sp>
          <p:sp>
            <p:nvSpPr>
              <p:cNvPr id="1464" name="مستطيل"/>
              <p:cNvSpPr txBox="1"/>
              <p:nvPr/>
            </p:nvSpPr>
            <p:spPr>
              <a:xfrm>
                <a:off x="0" y="204419"/>
                <a:ext cx="170472" cy="201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 sz="4500">
                    <a:solidFill>
                      <a:srgbClr val="FFAB01"/>
                    </a:solidFill>
                  </a:defRPr>
                </a:pPr>
              </a:p>
            </p:txBody>
          </p:sp>
        </p:grpSp>
        <p:sp>
          <p:nvSpPr>
            <p:cNvPr id="1466" name="خط"/>
            <p:cNvSpPr/>
            <p:nvPr/>
          </p:nvSpPr>
          <p:spPr>
            <a:xfrm>
              <a:off x="33859" y="503086"/>
              <a:ext cx="246499" cy="1"/>
            </a:xfrm>
            <a:prstGeom prst="line">
              <a:avLst/>
            </a:prstGeom>
            <a:noFill/>
            <a:ln w="38100" cap="flat">
              <a:solidFill>
                <a:srgbClr val="45818E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468" name="٢٢"/>
          <p:cNvSpPr txBox="1"/>
          <p:nvPr/>
        </p:nvSpPr>
        <p:spPr>
          <a:xfrm>
            <a:off x="5578578" y="2478239"/>
            <a:ext cx="397793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7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٢٢</a:t>
            </a:r>
          </a:p>
        </p:txBody>
      </p:sp>
      <p:sp>
        <p:nvSpPr>
          <p:cNvPr id="1469" name="&gt;"/>
          <p:cNvSpPr txBox="1"/>
          <p:nvPr/>
        </p:nvSpPr>
        <p:spPr>
          <a:xfrm>
            <a:off x="5108391" y="2447408"/>
            <a:ext cx="242615" cy="444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1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  <p:sp>
        <p:nvSpPr>
          <p:cNvPr id="1470" name="م -٨"/>
          <p:cNvSpPr txBox="1"/>
          <p:nvPr/>
        </p:nvSpPr>
        <p:spPr>
          <a:xfrm>
            <a:off x="4457126" y="2478239"/>
            <a:ext cx="538268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7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م -٨</a:t>
            </a:r>
          </a:p>
        </p:txBody>
      </p:sp>
      <p:sp>
        <p:nvSpPr>
          <p:cNvPr id="1471" name="م"/>
          <p:cNvSpPr txBox="1"/>
          <p:nvPr/>
        </p:nvSpPr>
        <p:spPr>
          <a:xfrm>
            <a:off x="4687488" y="2869301"/>
            <a:ext cx="231534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7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م </a:t>
            </a:r>
          </a:p>
        </p:txBody>
      </p:sp>
      <p:sp>
        <p:nvSpPr>
          <p:cNvPr id="1472" name="&gt;"/>
          <p:cNvSpPr txBox="1"/>
          <p:nvPr/>
        </p:nvSpPr>
        <p:spPr>
          <a:xfrm>
            <a:off x="5068363" y="2925126"/>
            <a:ext cx="242616" cy="444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1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  <p:sp>
        <p:nvSpPr>
          <p:cNvPr id="1473" name="٨+٢٢"/>
          <p:cNvSpPr txBox="1"/>
          <p:nvPr/>
        </p:nvSpPr>
        <p:spPr>
          <a:xfrm>
            <a:off x="5390233" y="2931337"/>
            <a:ext cx="790589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7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٨+٢٢</a:t>
            </a:r>
          </a:p>
        </p:txBody>
      </p:sp>
      <p:sp>
        <p:nvSpPr>
          <p:cNvPr id="1474" name="٣٠"/>
          <p:cNvSpPr txBox="1"/>
          <p:nvPr/>
        </p:nvSpPr>
        <p:spPr>
          <a:xfrm>
            <a:off x="5501760" y="3338630"/>
            <a:ext cx="397794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7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٣٠</a:t>
            </a:r>
          </a:p>
        </p:txBody>
      </p:sp>
      <p:sp>
        <p:nvSpPr>
          <p:cNvPr id="1475" name="&gt;"/>
          <p:cNvSpPr txBox="1"/>
          <p:nvPr/>
        </p:nvSpPr>
        <p:spPr>
          <a:xfrm>
            <a:off x="5078857" y="3308653"/>
            <a:ext cx="447765" cy="444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1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  <p:sp>
        <p:nvSpPr>
          <p:cNvPr id="1476" name="م"/>
          <p:cNvSpPr txBox="1"/>
          <p:nvPr/>
        </p:nvSpPr>
        <p:spPr>
          <a:xfrm>
            <a:off x="4705148" y="3298122"/>
            <a:ext cx="451595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7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م </a:t>
            </a:r>
          </a:p>
        </p:txBody>
      </p:sp>
      <p:sp>
        <p:nvSpPr>
          <p:cNvPr id="1477" name="ح = { م | م &lt;٣٠ }"/>
          <p:cNvSpPr txBox="1"/>
          <p:nvPr/>
        </p:nvSpPr>
        <p:spPr>
          <a:xfrm>
            <a:off x="4211459" y="3624632"/>
            <a:ext cx="2368296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700">
                <a:solidFill>
                  <a:srgbClr val="76BB40"/>
                </a:solidFill>
              </a:defRPr>
            </a:lvl1pPr>
          </a:lstStyle>
          <a:p>
            <a:pPr rtl="0">
              <a:defRPr/>
            </a:pPr>
            <a:r>
              <a:t>ح = { م | م &lt;٣٠ } </a:t>
            </a:r>
          </a:p>
        </p:txBody>
      </p:sp>
      <p:sp>
        <p:nvSpPr>
          <p:cNvPr id="1478" name="-١٩"/>
          <p:cNvSpPr txBox="1"/>
          <p:nvPr/>
        </p:nvSpPr>
        <p:spPr>
          <a:xfrm>
            <a:off x="1188739" y="2394800"/>
            <a:ext cx="511982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700">
                <a:solidFill>
                  <a:srgbClr val="45818E"/>
                </a:solidFill>
              </a:defRPr>
            </a:lvl1pPr>
          </a:lstStyle>
          <a:p>
            <a:pPr rtl="0">
              <a:defRPr/>
            </a:pPr>
            <a:r>
              <a:t>-١٩</a:t>
            </a:r>
          </a:p>
        </p:txBody>
      </p:sp>
      <p:sp>
        <p:nvSpPr>
          <p:cNvPr id="1479" name="د-١٤"/>
          <p:cNvSpPr txBox="1"/>
          <p:nvPr/>
        </p:nvSpPr>
        <p:spPr>
          <a:xfrm>
            <a:off x="2274484" y="2416956"/>
            <a:ext cx="629519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700">
                <a:solidFill>
                  <a:srgbClr val="45818E"/>
                </a:solidFill>
              </a:defRPr>
            </a:lvl1pPr>
          </a:lstStyle>
          <a:p>
            <a:pPr rtl="0">
              <a:defRPr/>
            </a:pPr>
            <a:r>
              <a:t>د-١٤</a:t>
            </a:r>
          </a:p>
        </p:txBody>
      </p:sp>
      <p:sp>
        <p:nvSpPr>
          <p:cNvPr id="1480" name="د"/>
          <p:cNvSpPr txBox="1"/>
          <p:nvPr/>
        </p:nvSpPr>
        <p:spPr>
          <a:xfrm>
            <a:off x="2470791" y="2878579"/>
            <a:ext cx="130238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700">
                <a:solidFill>
                  <a:srgbClr val="45818E"/>
                </a:solidFill>
              </a:defRPr>
            </a:lvl1pPr>
          </a:lstStyle>
          <a:p>
            <a:pPr rtl="0">
              <a:defRPr/>
            </a:pPr>
            <a:r>
              <a:t>د</a:t>
            </a:r>
          </a:p>
        </p:txBody>
      </p:sp>
      <p:grpSp>
        <p:nvGrpSpPr>
          <p:cNvPr id="1485" name="تجميع"/>
          <p:cNvGrpSpPr/>
          <p:nvPr/>
        </p:nvGrpSpPr>
        <p:grpSpPr>
          <a:xfrm>
            <a:off x="1951854" y="2742141"/>
            <a:ext cx="518938" cy="612197"/>
            <a:chOff x="0" y="0"/>
            <a:chExt cx="518936" cy="612195"/>
          </a:xfrm>
        </p:grpSpPr>
        <p:grpSp>
          <p:nvGrpSpPr>
            <p:cNvPr id="1483" name="تجميع"/>
            <p:cNvGrpSpPr/>
            <p:nvPr/>
          </p:nvGrpSpPr>
          <p:grpSpPr>
            <a:xfrm>
              <a:off x="0" y="0"/>
              <a:ext cx="518937" cy="612196"/>
              <a:chOff x="0" y="0"/>
              <a:chExt cx="518936" cy="612195"/>
            </a:xfrm>
          </p:grpSpPr>
          <p:sp>
            <p:nvSpPr>
              <p:cNvPr id="1481" name="&gt;"/>
              <p:cNvSpPr txBox="1"/>
              <p:nvPr/>
            </p:nvSpPr>
            <p:spPr>
              <a:xfrm>
                <a:off x="0" y="0"/>
                <a:ext cx="518937" cy="6121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  <a:reflection blurRad="0" stA="0" stPos="0" endA="0" endPos="40000" dist="0" dir="5400000" fadeDir="5400000" sx="100000" sy="-100000" kx="0" ky="0" algn="bl" rotWithShape="0"/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4500">
                    <a:solidFill>
                      <a:srgbClr val="45818E"/>
                    </a:solidFill>
                  </a:defRPr>
                </a:lvl1pPr>
              </a:lstStyle>
              <a:p>
                <a:pPr rtl="0">
                  <a:defRPr/>
                </a:pPr>
                <a:r>
                  <a:t>&gt;</a:t>
                </a:r>
              </a:p>
            </p:txBody>
          </p:sp>
          <p:sp>
            <p:nvSpPr>
              <p:cNvPr id="1482" name="مستطيل"/>
              <p:cNvSpPr txBox="1"/>
              <p:nvPr/>
            </p:nvSpPr>
            <p:spPr>
              <a:xfrm>
                <a:off x="0" y="204419"/>
                <a:ext cx="170472" cy="201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 sz="4500">
                    <a:solidFill>
                      <a:srgbClr val="FFAB01"/>
                    </a:solidFill>
                  </a:defRPr>
                </a:pPr>
              </a:p>
            </p:txBody>
          </p:sp>
        </p:grpSp>
        <p:sp>
          <p:nvSpPr>
            <p:cNvPr id="1484" name="خط"/>
            <p:cNvSpPr/>
            <p:nvPr/>
          </p:nvSpPr>
          <p:spPr>
            <a:xfrm>
              <a:off x="33859" y="503086"/>
              <a:ext cx="246499" cy="1"/>
            </a:xfrm>
            <a:prstGeom prst="line">
              <a:avLst/>
            </a:prstGeom>
            <a:noFill/>
            <a:ln w="38100" cap="flat">
              <a:solidFill>
                <a:srgbClr val="45818E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486" name="-١٩ +١٤"/>
          <p:cNvSpPr txBox="1"/>
          <p:nvPr/>
        </p:nvSpPr>
        <p:spPr>
          <a:xfrm>
            <a:off x="704737" y="2860721"/>
            <a:ext cx="1192592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700">
                <a:solidFill>
                  <a:srgbClr val="45818E"/>
                </a:solidFill>
              </a:defRPr>
            </a:lvl1pPr>
          </a:lstStyle>
          <a:p>
            <a:pPr rtl="0">
              <a:defRPr/>
            </a:pPr>
            <a:r>
              <a:t>-١٩ +١٤</a:t>
            </a:r>
          </a:p>
        </p:txBody>
      </p:sp>
      <p:sp>
        <p:nvSpPr>
          <p:cNvPr id="1487" name="د"/>
          <p:cNvSpPr txBox="1"/>
          <p:nvPr/>
        </p:nvSpPr>
        <p:spPr>
          <a:xfrm>
            <a:off x="2554796" y="3245216"/>
            <a:ext cx="274501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700">
                <a:solidFill>
                  <a:srgbClr val="45818E"/>
                </a:solidFill>
              </a:defRPr>
            </a:lvl1pPr>
          </a:lstStyle>
          <a:p>
            <a:pPr rtl="0">
              <a:defRPr/>
            </a:pPr>
            <a:r>
              <a:t>د</a:t>
            </a:r>
          </a:p>
        </p:txBody>
      </p:sp>
      <p:grpSp>
        <p:nvGrpSpPr>
          <p:cNvPr id="1492" name="تجميع"/>
          <p:cNvGrpSpPr/>
          <p:nvPr/>
        </p:nvGrpSpPr>
        <p:grpSpPr>
          <a:xfrm>
            <a:off x="1951854" y="3151463"/>
            <a:ext cx="518938" cy="612196"/>
            <a:chOff x="0" y="0"/>
            <a:chExt cx="518936" cy="612195"/>
          </a:xfrm>
        </p:grpSpPr>
        <p:grpSp>
          <p:nvGrpSpPr>
            <p:cNvPr id="1490" name="تجميع"/>
            <p:cNvGrpSpPr/>
            <p:nvPr/>
          </p:nvGrpSpPr>
          <p:grpSpPr>
            <a:xfrm>
              <a:off x="0" y="0"/>
              <a:ext cx="518937" cy="612196"/>
              <a:chOff x="0" y="0"/>
              <a:chExt cx="518936" cy="612195"/>
            </a:xfrm>
          </p:grpSpPr>
          <p:sp>
            <p:nvSpPr>
              <p:cNvPr id="1488" name="&gt;"/>
              <p:cNvSpPr txBox="1"/>
              <p:nvPr/>
            </p:nvSpPr>
            <p:spPr>
              <a:xfrm>
                <a:off x="0" y="0"/>
                <a:ext cx="518937" cy="6121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  <a:reflection blurRad="0" stA="0" stPos="0" endA="0" endPos="40000" dist="0" dir="5400000" fadeDir="5400000" sx="100000" sy="-100000" kx="0" ky="0" algn="bl" rotWithShape="0"/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4500">
                    <a:solidFill>
                      <a:srgbClr val="45818E"/>
                    </a:solidFill>
                  </a:defRPr>
                </a:lvl1pPr>
              </a:lstStyle>
              <a:p>
                <a:pPr rtl="0">
                  <a:defRPr/>
                </a:pPr>
                <a:r>
                  <a:t>&gt;</a:t>
                </a:r>
              </a:p>
            </p:txBody>
          </p:sp>
          <p:sp>
            <p:nvSpPr>
              <p:cNvPr id="1489" name="مستطيل"/>
              <p:cNvSpPr txBox="1"/>
              <p:nvPr/>
            </p:nvSpPr>
            <p:spPr>
              <a:xfrm>
                <a:off x="0" y="204419"/>
                <a:ext cx="170472" cy="201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 sz="4500">
                    <a:solidFill>
                      <a:srgbClr val="FFAB01"/>
                    </a:solidFill>
                  </a:defRPr>
                </a:pPr>
              </a:p>
            </p:txBody>
          </p:sp>
        </p:grpSp>
        <p:sp>
          <p:nvSpPr>
            <p:cNvPr id="1491" name="خط"/>
            <p:cNvSpPr/>
            <p:nvPr/>
          </p:nvSpPr>
          <p:spPr>
            <a:xfrm>
              <a:off x="33859" y="503086"/>
              <a:ext cx="246499" cy="1"/>
            </a:xfrm>
            <a:prstGeom prst="line">
              <a:avLst/>
            </a:prstGeom>
            <a:noFill/>
            <a:ln w="38100" cap="flat">
              <a:solidFill>
                <a:srgbClr val="45818E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493" name="-٥"/>
          <p:cNvSpPr txBox="1"/>
          <p:nvPr/>
        </p:nvSpPr>
        <p:spPr>
          <a:xfrm>
            <a:off x="1469550" y="3261061"/>
            <a:ext cx="319436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700">
                <a:solidFill>
                  <a:srgbClr val="45818E"/>
                </a:solidFill>
              </a:defRPr>
            </a:lvl1pPr>
          </a:lstStyle>
          <a:p>
            <a:pPr rtl="0">
              <a:defRPr/>
            </a:pPr>
            <a:r>
              <a:t>-٥</a:t>
            </a:r>
          </a:p>
        </p:txBody>
      </p:sp>
      <p:grpSp>
        <p:nvGrpSpPr>
          <p:cNvPr id="1498" name="تجميع"/>
          <p:cNvGrpSpPr/>
          <p:nvPr/>
        </p:nvGrpSpPr>
        <p:grpSpPr>
          <a:xfrm>
            <a:off x="959001" y="3624632"/>
            <a:ext cx="2351708" cy="548155"/>
            <a:chOff x="0" y="0"/>
            <a:chExt cx="2351707" cy="548153"/>
          </a:xfrm>
        </p:grpSpPr>
        <p:sp>
          <p:nvSpPr>
            <p:cNvPr id="1494" name="ح = { د | د   -٥ }"/>
            <p:cNvSpPr txBox="1"/>
            <p:nvPr/>
          </p:nvSpPr>
          <p:spPr>
            <a:xfrm>
              <a:off x="0" y="41518"/>
              <a:ext cx="2351708" cy="394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 sz="2800">
                  <a:solidFill>
                    <a:srgbClr val="76BB40"/>
                  </a:solidFill>
                </a:defRPr>
              </a:lvl1pPr>
            </a:lstStyle>
            <a:p>
              <a:pPr rtl="0">
                <a:defRPr/>
              </a:pPr>
              <a:r>
                <a:t>ح = { د | د   -٥ } </a:t>
              </a:r>
            </a:p>
          </p:txBody>
        </p:sp>
        <p:grpSp>
          <p:nvGrpSpPr>
            <p:cNvPr id="1497" name="تجميع"/>
            <p:cNvGrpSpPr/>
            <p:nvPr/>
          </p:nvGrpSpPr>
          <p:grpSpPr>
            <a:xfrm>
              <a:off x="568942" y="0"/>
              <a:ext cx="395391" cy="548154"/>
              <a:chOff x="0" y="0"/>
              <a:chExt cx="395389" cy="548153"/>
            </a:xfrm>
          </p:grpSpPr>
          <p:sp>
            <p:nvSpPr>
              <p:cNvPr id="1495" name="&gt;"/>
              <p:cNvSpPr txBox="1"/>
              <p:nvPr/>
            </p:nvSpPr>
            <p:spPr>
              <a:xfrm>
                <a:off x="0" y="0"/>
                <a:ext cx="395390" cy="5481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  <a:reflection blurRad="0" stA="0" stPos="0" endA="0" endPos="40000" dist="0" dir="5400000" fadeDir="5400000" sx="100000" sy="-100000" kx="0" ky="0" algn="bl" rotWithShape="0"/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3500">
                    <a:solidFill>
                      <a:srgbClr val="76BB40"/>
                    </a:solidFill>
                  </a:defRPr>
                </a:lvl1pPr>
              </a:lstStyle>
              <a:p>
                <a:pPr rtl="0">
                  <a:defRPr/>
                </a:pPr>
                <a:r>
                  <a:t>&gt;</a:t>
                </a:r>
              </a:p>
            </p:txBody>
          </p:sp>
          <p:sp>
            <p:nvSpPr>
              <p:cNvPr id="1496" name="خط"/>
              <p:cNvSpPr/>
              <p:nvPr/>
            </p:nvSpPr>
            <p:spPr>
              <a:xfrm flipV="1">
                <a:off x="42907" y="375716"/>
                <a:ext cx="195285" cy="1"/>
              </a:xfrm>
              <a:prstGeom prst="line">
                <a:avLst/>
              </a:prstGeom>
              <a:noFill/>
              <a:ln w="38100" cap="flat">
                <a:solidFill>
                  <a:srgbClr val="76BB40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1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1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1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Class="entr" nodeType="afterEffect" presetSubtype="8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0"/>
                            </p:stCondLst>
                            <p:childTnLst>
                              <p:par>
                                <p:cTn id="54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6" dur="1000"/>
                                        <p:tgtEl>
                                          <p:spTgt spid="1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000"/>
                            </p:stCondLst>
                            <p:childTnLst>
                              <p:par>
                                <p:cTn id="58" presetClass="entr" nodeType="afterEffect" presetID="9" grpId="14" fill="hold">
                                  <p:stCondLst>
                                    <p:cond delay="7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0" dur="2000"/>
                                        <p:tgtEl>
                                          <p:spTgt spid="1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700"/>
                            </p:stCondLst>
                            <p:childTnLst>
                              <p:par>
                                <p:cTn id="62" presetClass="entr" nodeType="afterEffect" presetID="9" grpId="15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4" dur="2000"/>
                                        <p:tgtEl>
                                          <p:spTgt spid="1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entr" nodeType="click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9" dur="1000"/>
                                        <p:tgtEl>
                                          <p:spTgt spid="1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Class="entr" nodeType="afterEffect" presetSubtype="2" presetID="22" grpId="17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3" dur="1000"/>
                                        <p:tgtEl>
                                          <p:spTgt spid="1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100"/>
                            </p:stCondLst>
                            <p:childTnLst>
                              <p:par>
                                <p:cTn id="75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7" dur="1000"/>
                                        <p:tgtEl>
                                          <p:spTgt spid="1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100"/>
                            </p:stCondLst>
                            <p:childTnLst>
                              <p:par>
                                <p:cTn id="79" presetClass="entr" nodeType="after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1" dur="1000"/>
                                        <p:tgtEl>
                                          <p:spTgt spid="1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100"/>
                            </p:stCondLst>
                            <p:childTnLst>
                              <p:par>
                                <p:cTn id="83" presetClass="entr" nodeType="afterEffect" presetSubtype="2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5" dur="1000"/>
                                        <p:tgtEl>
                                          <p:spTgt spid="1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100"/>
                            </p:stCondLst>
                            <p:childTnLst>
                              <p:par>
                                <p:cTn id="87" presetClass="entr" nodeType="afterEffect" presetSubtype="2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9" dur="1000"/>
                                        <p:tgtEl>
                                          <p:spTgt spid="1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100"/>
                            </p:stCondLst>
                            <p:childTnLst>
                              <p:par>
                                <p:cTn id="91" presetClass="entr" nodeType="afterEffect" presetSubtype="2" presetID="2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3" dur="1000"/>
                                        <p:tgtEl>
                                          <p:spTgt spid="1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100"/>
                            </p:stCondLst>
                            <p:childTnLst>
                              <p:par>
                                <p:cTn id="95" presetClass="entr" nodeType="afterEffect" presetSubtype="2" presetID="22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7" dur="1000"/>
                                        <p:tgtEl>
                                          <p:spTgt spid="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100"/>
                            </p:stCondLst>
                            <p:childTnLst>
                              <p:par>
                                <p:cTn id="99" presetClass="entr" nodeType="afterEffect" presetSubtype="2" presetID="22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1" dur="1000"/>
                                        <p:tgtEl>
                                          <p:spTgt spid="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100"/>
                            </p:stCondLst>
                            <p:childTnLst>
                              <p:par>
                                <p:cTn id="103" presetClass="entr" nodeType="afterEffect" presetSubtype="2" presetID="22" grpId="25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fill="hold"/>
                                        <p:tgtEl>
                                          <p:spTgt spid="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5" dur="1000"/>
                                        <p:tgtEl>
                                          <p:spTgt spid="1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300"/>
                            </p:stCondLst>
                            <p:childTnLst>
                              <p:par>
                                <p:cTn id="107" presetClass="entr" nodeType="afterEffect" presetSubtype="8" presetID="2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300"/>
                            </p:stCondLst>
                            <p:childTnLst>
                              <p:par>
                                <p:cTn id="112" presetClass="entr" nodeType="afterEffect" presetSubtype="2" presetID="22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4" dur="1000"/>
                                        <p:tgtEl>
                                          <p:spTgt spid="1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300"/>
                            </p:stCondLst>
                            <p:childTnLst>
                              <p:par>
                                <p:cTn id="116" presetClass="entr" nodeType="afterEffect" presetSubtype="2" presetID="22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fill="hold"/>
                                        <p:tgtEl>
                                          <p:spTgt spid="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8" dur="1000"/>
                                        <p:tgtEl>
                                          <p:spTgt spid="1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300"/>
                            </p:stCondLst>
                            <p:childTnLst>
                              <p:par>
                                <p:cTn id="120" presetClass="entr" nodeType="afterEffect" presetID="9" grpId="29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fill="hold"/>
                                        <p:tgtEl>
                                          <p:spTgt spid="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2" dur="2000"/>
                                        <p:tgtEl>
                                          <p:spTgt spid="1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700"/>
                            </p:stCondLst>
                            <p:childTnLst>
                              <p:par>
                                <p:cTn id="124" presetClass="entr" nodeType="afterEffect" presetID="9" grpId="30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5" fill="hold"/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6" dur="2000"/>
                                        <p:tgtEl>
                                          <p:spTgt spid="1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60" grpId="28"/>
      <p:bldP build="whole" bldLvl="1" animBg="1" rev="0" advAuto="0" spid="1461" grpId="29"/>
      <p:bldP build="whole" bldLvl="1" animBg="1" rev="0" advAuto="0" spid="1492" grpId="23"/>
      <p:bldP build="whole" bldLvl="1" animBg="1" rev="0" advAuto="0" spid="1462" grpId="30"/>
      <p:bldP build="whole" bldLvl="1" animBg="1" rev="0" advAuto="0" spid="1469" grpId="2"/>
      <p:bldP build="whole" bldLvl="1" animBg="1" rev="0" advAuto="0" spid="1485" grpId="20"/>
      <p:bldP build="whole" bldLvl="1" animBg="1" rev="0" advAuto="0" spid="1467" grpId="17"/>
      <p:bldP build="whole" bldLvl="1" animBg="1" rev="0" advAuto="0" spid="1487" grpId="22"/>
      <p:bldP build="whole" bldLvl="1" animBg="1" rev="0" advAuto="0" spid="1477" grpId="10"/>
      <p:bldP build="whole" bldLvl="1" animBg="1" rev="0" advAuto="0" spid="1458" grpId="15"/>
      <p:bldP build="whole" bldLvl="1" animBg="1" rev="0" advAuto="0" spid="1456" grpId="12"/>
      <p:bldP build="whole" bldLvl="1" animBg="1" rev="0" advAuto="0" spid="1472" grpId="5"/>
      <p:bldP build="whole" bldLvl="1" animBg="1" rev="0" advAuto="0" spid="1478" grpId="18"/>
      <p:bldP build="whole" bldLvl="1" animBg="1" rev="0" advAuto="0" spid="1455" grpId="13"/>
      <p:bldP build="whole" bldLvl="1" animBg="1" rev="0" advAuto="0" spid="1471" grpId="4"/>
      <p:bldP build="whole" bldLvl="1" animBg="1" rev="0" advAuto="0" spid="1457" grpId="14"/>
      <p:bldP build="whole" bldLvl="1" animBg="1" rev="0" advAuto="0" spid="1498" grpId="25"/>
      <p:bldP build="whole" bldLvl="1" animBg="1" rev="0" advAuto="0" spid="1470" grpId="3"/>
      <p:bldP build="whole" bldLvl="1" animBg="1" rev="0" advAuto="0" spid="1480" grpId="19"/>
      <p:bldP build="whole" bldLvl="1" animBg="1" rev="0" advAuto="0" spid="1486" grpId="21"/>
      <p:bldP build="whole" bldLvl="1" animBg="1" rev="0" advAuto="0" spid="1459" grpId="27"/>
      <p:bldP build="whole" bldLvl="1" animBg="1" rev="0" advAuto="0" spid="1479" grpId="16"/>
      <p:bldP build="whole" bldLvl="1" animBg="1" rev="0" advAuto="0" spid="1475" grpId="8"/>
      <p:bldP build="whole" bldLvl="1" animBg="1" rev="0" advAuto="0" spid="1473" grpId="6"/>
      <p:bldP build="whole" bldLvl="1" animBg="1" rev="0" advAuto="0" spid="1493" grpId="24"/>
      <p:bldP build="whole" bldLvl="1" animBg="1" rev="0" advAuto="0" spid="1474" grpId="7"/>
      <p:bldP build="whole" bldLvl="1" animBg="1" rev="0" advAuto="0" spid="1468" grpId="1"/>
      <p:bldP build="whole" bldLvl="1" animBg="1" rev="0" advAuto="0" spid="1476" grpId="9"/>
      <p:bldP build="whole" bldLvl="1" animBg="1" rev="0" advAuto="0" spid="1454" grpId="26"/>
      <p:bldP build="whole" bldLvl="1" animBg="1" rev="0" advAuto="0" spid="1451" grpId="1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0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536" y="1107759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501" name="١٢٧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١٢٧</a:t>
            </a:r>
          </a:p>
        </p:txBody>
      </p:sp>
      <p:grpSp>
        <p:nvGrpSpPr>
          <p:cNvPr id="1511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502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520" name="تجميع"/>
          <p:cNvGrpSpPr/>
          <p:nvPr/>
        </p:nvGrpSpPr>
        <p:grpSpPr>
          <a:xfrm>
            <a:off x="3576831" y="2306289"/>
            <a:ext cx="3169918" cy="2613265"/>
            <a:chOff x="-25400" y="0"/>
            <a:chExt cx="3169916" cy="2613264"/>
          </a:xfrm>
        </p:grpSpPr>
        <p:pic>
          <p:nvPicPr>
            <p:cNvPr id="1512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5400" y="99724"/>
              <a:ext cx="3169917" cy="2513541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519" name="Google Shape;1657;p46"/>
            <p:cNvGrpSpPr/>
            <p:nvPr/>
          </p:nvGrpSpPr>
          <p:grpSpPr>
            <a:xfrm rot="5400000">
              <a:off x="2588259" y="-1"/>
              <a:ext cx="224391" cy="224391"/>
              <a:chOff x="0" y="0"/>
              <a:chExt cx="224389" cy="224389"/>
            </a:xfrm>
          </p:grpSpPr>
          <p:grpSp>
            <p:nvGrpSpPr>
              <p:cNvPr id="1515" name="Google Shape;1658;p46"/>
              <p:cNvGrpSpPr/>
              <p:nvPr/>
            </p:nvGrpSpPr>
            <p:grpSpPr>
              <a:xfrm>
                <a:off x="-1" y="-1"/>
                <a:ext cx="224391" cy="224391"/>
                <a:chOff x="0" y="0"/>
                <a:chExt cx="224389" cy="224389"/>
              </a:xfrm>
            </p:grpSpPr>
            <p:sp>
              <p:nvSpPr>
                <p:cNvPr id="1513" name="Google Shape;1659;p46"/>
                <p:cNvSpPr/>
                <p:nvPr/>
              </p:nvSpPr>
              <p:spPr>
                <a:xfrm>
                  <a:off x="-1" y="-1"/>
                  <a:ext cx="224391" cy="224391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514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5607" y="2668"/>
                  <a:ext cx="211781" cy="21178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518" name="Google Shape;1661;p46"/>
              <p:cNvGrpSpPr/>
              <p:nvPr/>
            </p:nvGrpSpPr>
            <p:grpSpPr>
              <a:xfrm>
                <a:off x="59236" y="51022"/>
                <a:ext cx="109859" cy="122345"/>
                <a:chOff x="0" y="0"/>
                <a:chExt cx="109858" cy="122344"/>
              </a:xfrm>
            </p:grpSpPr>
            <p:sp>
              <p:nvSpPr>
                <p:cNvPr id="1516" name="Google Shape;1662;p46"/>
                <p:cNvSpPr/>
                <p:nvPr/>
              </p:nvSpPr>
              <p:spPr>
                <a:xfrm>
                  <a:off x="37164" y="0"/>
                  <a:ext cx="72695" cy="1223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17" name="Google Shape;1663;p46"/>
                <p:cNvSpPr/>
                <p:nvPr/>
              </p:nvSpPr>
              <p:spPr>
                <a:xfrm>
                  <a:off x="0" y="23794"/>
                  <a:ext cx="48916" cy="74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525" name="تجميع"/>
          <p:cNvGrpSpPr/>
          <p:nvPr/>
        </p:nvGrpSpPr>
        <p:grpSpPr>
          <a:xfrm>
            <a:off x="4638025" y="976824"/>
            <a:ext cx="1768728" cy="482601"/>
            <a:chOff x="-6350" y="0"/>
            <a:chExt cx="1768726" cy="482600"/>
          </a:xfrm>
        </p:grpSpPr>
        <p:grpSp>
          <p:nvGrpSpPr>
            <p:cNvPr id="1523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522" name="Google Shape;1920;p50" descr="Google Shape;1920;p50"/>
              <p:cNvPicPr>
                <a:picLocks noChangeAspect="1"/>
              </p:cNvPicPr>
              <p:nvPr/>
            </p:nvPicPr>
            <p:blipFill>
              <a:blip r:embed="rId5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521" name="Google Shape;1920;p50" descr="Google Shape;1920;p50"/>
              <p:cNvPicPr>
                <a:picLocks noChangeAspect="0"/>
              </p:cNvPicPr>
              <p:nvPr/>
            </p:nvPicPr>
            <p:blipFill>
              <a:blip r:embed="rId6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524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526" name="Google Shape;4451;p94"/>
          <p:cNvSpPr/>
          <p:nvPr/>
        </p:nvSpPr>
        <p:spPr>
          <a:xfrm>
            <a:off x="6076313" y="976824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527" name="IMG_4622.png" descr="IMG_4622.png"/>
          <p:cNvPicPr>
            <a:picLocks noChangeAspect="1"/>
          </p:cNvPicPr>
          <p:nvPr/>
        </p:nvPicPr>
        <p:blipFill>
          <a:blip r:embed="rId7">
            <a:extLst/>
          </a:blip>
          <a:srcRect l="91197" t="22791" r="1545" b="74020"/>
          <a:stretch>
            <a:fillRect/>
          </a:stretch>
        </p:blipFill>
        <p:spPr>
          <a:xfrm>
            <a:off x="7301091" y="344605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532" name="تجميع"/>
          <p:cNvGrpSpPr/>
          <p:nvPr/>
        </p:nvGrpSpPr>
        <p:grpSpPr>
          <a:xfrm>
            <a:off x="6150190" y="1935250"/>
            <a:ext cx="381827" cy="381827"/>
            <a:chOff x="0" y="0"/>
            <a:chExt cx="381825" cy="381825"/>
          </a:xfrm>
        </p:grpSpPr>
        <p:grpSp>
          <p:nvGrpSpPr>
            <p:cNvPr id="1530" name="Google Shape;1167;p39"/>
            <p:cNvGrpSpPr/>
            <p:nvPr/>
          </p:nvGrpSpPr>
          <p:grpSpPr>
            <a:xfrm>
              <a:off x="0" y="0"/>
              <a:ext cx="381826" cy="381826"/>
              <a:chOff x="0" y="0"/>
              <a:chExt cx="381825" cy="381825"/>
            </a:xfrm>
          </p:grpSpPr>
          <p:sp>
            <p:nvSpPr>
              <p:cNvPr id="1528" name="Google Shape;1168;p39"/>
              <p:cNvSpPr/>
              <p:nvPr/>
            </p:nvSpPr>
            <p:spPr>
              <a:xfrm flipH="1">
                <a:off x="0" y="0"/>
                <a:ext cx="381826" cy="38182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29" name="Google Shape;1169;p39" descr="Google Shape;1169;p39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flipH="1">
                <a:off x="11914" y="4541"/>
                <a:ext cx="360371" cy="3603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31" name="١"/>
            <p:cNvSpPr txBox="1"/>
            <p:nvPr/>
          </p:nvSpPr>
          <p:spPr>
            <a:xfrm>
              <a:off x="79608" y="-1"/>
              <a:ext cx="222610" cy="3339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1541" name="تجميع"/>
          <p:cNvGrpSpPr/>
          <p:nvPr/>
        </p:nvGrpSpPr>
        <p:grpSpPr>
          <a:xfrm>
            <a:off x="511340" y="2351477"/>
            <a:ext cx="3081471" cy="2543168"/>
            <a:chOff x="-25399" y="0"/>
            <a:chExt cx="3081469" cy="2543166"/>
          </a:xfrm>
        </p:grpSpPr>
        <p:pic>
          <p:nvPicPr>
            <p:cNvPr id="1533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25400" y="50492"/>
              <a:ext cx="3081470" cy="249267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540" name="Google Shape;1657;p46"/>
            <p:cNvGrpSpPr/>
            <p:nvPr/>
          </p:nvGrpSpPr>
          <p:grpSpPr>
            <a:xfrm rot="5400000">
              <a:off x="2459963" y="-1"/>
              <a:ext cx="232977" cy="232978"/>
              <a:chOff x="0" y="0"/>
              <a:chExt cx="232976" cy="232976"/>
            </a:xfrm>
          </p:grpSpPr>
          <p:grpSp>
            <p:nvGrpSpPr>
              <p:cNvPr id="1536" name="Google Shape;1658;p46"/>
              <p:cNvGrpSpPr/>
              <p:nvPr/>
            </p:nvGrpSpPr>
            <p:grpSpPr>
              <a:xfrm>
                <a:off x="-1" y="-1"/>
                <a:ext cx="232978" cy="232978"/>
                <a:chOff x="0" y="0"/>
                <a:chExt cx="232976" cy="232976"/>
              </a:xfrm>
            </p:grpSpPr>
            <p:sp>
              <p:nvSpPr>
                <p:cNvPr id="1534" name="Google Shape;1659;p46"/>
                <p:cNvSpPr/>
                <p:nvPr/>
              </p:nvSpPr>
              <p:spPr>
                <a:xfrm>
                  <a:off x="-1" y="-1"/>
                  <a:ext cx="232978" cy="232978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535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5821" y="2770"/>
                  <a:ext cx="219886" cy="21988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539" name="Google Shape;1661;p46"/>
              <p:cNvGrpSpPr/>
              <p:nvPr/>
            </p:nvGrpSpPr>
            <p:grpSpPr>
              <a:xfrm>
                <a:off x="61502" y="52975"/>
                <a:ext cx="114063" cy="127027"/>
                <a:chOff x="0" y="0"/>
                <a:chExt cx="114061" cy="127025"/>
              </a:xfrm>
            </p:grpSpPr>
            <p:sp>
              <p:nvSpPr>
                <p:cNvPr id="1537" name="Google Shape;1662;p46"/>
                <p:cNvSpPr/>
                <p:nvPr/>
              </p:nvSpPr>
              <p:spPr>
                <a:xfrm>
                  <a:off x="38587" y="0"/>
                  <a:ext cx="75475" cy="1270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38" name="Google Shape;1663;p46"/>
                <p:cNvSpPr/>
                <p:nvPr/>
              </p:nvSpPr>
              <p:spPr>
                <a:xfrm>
                  <a:off x="0" y="24704"/>
                  <a:ext cx="50787" cy="771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546" name="تجميع"/>
          <p:cNvGrpSpPr/>
          <p:nvPr/>
        </p:nvGrpSpPr>
        <p:grpSpPr>
          <a:xfrm>
            <a:off x="2866883" y="1989692"/>
            <a:ext cx="381827" cy="381827"/>
            <a:chOff x="0" y="0"/>
            <a:chExt cx="381825" cy="381825"/>
          </a:xfrm>
        </p:grpSpPr>
        <p:grpSp>
          <p:nvGrpSpPr>
            <p:cNvPr id="1544" name="Google Shape;1167;p39"/>
            <p:cNvGrpSpPr/>
            <p:nvPr/>
          </p:nvGrpSpPr>
          <p:grpSpPr>
            <a:xfrm>
              <a:off x="0" y="0"/>
              <a:ext cx="381826" cy="381826"/>
              <a:chOff x="0" y="0"/>
              <a:chExt cx="381825" cy="381825"/>
            </a:xfrm>
          </p:grpSpPr>
          <p:sp>
            <p:nvSpPr>
              <p:cNvPr id="1542" name="Google Shape;1168;p39"/>
              <p:cNvSpPr/>
              <p:nvPr/>
            </p:nvSpPr>
            <p:spPr>
              <a:xfrm flipH="1">
                <a:off x="0" y="0"/>
                <a:ext cx="381826" cy="38182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43" name="Google Shape;1169;p39" descr="Google Shape;1169;p39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flipH="1">
                <a:off x="11914" y="4541"/>
                <a:ext cx="360371" cy="3603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45" name="٢"/>
            <p:cNvSpPr txBox="1"/>
            <p:nvPr/>
          </p:nvSpPr>
          <p:spPr>
            <a:xfrm>
              <a:off x="79608" y="-1"/>
              <a:ext cx="222610" cy="3339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pic>
        <p:nvPicPr>
          <p:cNvPr id="1547" name="IMG_7224.png" descr="IMG_7224.png"/>
          <p:cNvPicPr>
            <a:picLocks noChangeAspect="1"/>
          </p:cNvPicPr>
          <p:nvPr/>
        </p:nvPicPr>
        <p:blipFill>
          <a:blip r:embed="rId10">
            <a:extLst/>
          </a:blip>
          <a:srcRect l="30018" t="20867" r="35094" b="74481"/>
          <a:stretch>
            <a:fillRect/>
          </a:stretch>
        </p:blipFill>
        <p:spPr>
          <a:xfrm>
            <a:off x="2408633" y="1482008"/>
            <a:ext cx="3991743" cy="399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8" name="IMG_7224.png" descr="IMG_7224.png"/>
          <p:cNvPicPr>
            <a:picLocks noChangeAspect="1"/>
          </p:cNvPicPr>
          <p:nvPr/>
        </p:nvPicPr>
        <p:blipFill>
          <a:blip r:embed="rId10">
            <a:extLst/>
          </a:blip>
          <a:srcRect l="55192" t="25656" r="37580" b="71546"/>
          <a:stretch>
            <a:fillRect/>
          </a:stretch>
        </p:blipFill>
        <p:spPr>
          <a:xfrm>
            <a:off x="4389218" y="1881265"/>
            <a:ext cx="1686999" cy="489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9" name="IMG_7224.png" descr="IMG_7224.png"/>
          <p:cNvPicPr>
            <a:picLocks noChangeAspect="1"/>
          </p:cNvPicPr>
          <p:nvPr/>
        </p:nvPicPr>
        <p:blipFill>
          <a:blip r:embed="rId10">
            <a:extLst/>
          </a:blip>
          <a:srcRect l="31936" t="25517" r="60836" b="71685"/>
          <a:stretch>
            <a:fillRect/>
          </a:stretch>
        </p:blipFill>
        <p:spPr>
          <a:xfrm>
            <a:off x="1139028" y="1868719"/>
            <a:ext cx="1543942" cy="4481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52" name="تجميع"/>
          <p:cNvGrpSpPr/>
          <p:nvPr/>
        </p:nvGrpSpPr>
        <p:grpSpPr>
          <a:xfrm>
            <a:off x="3656501" y="4214098"/>
            <a:ext cx="3096037" cy="631095"/>
            <a:chOff x="0" y="0"/>
            <a:chExt cx="3096036" cy="631093"/>
          </a:xfrm>
        </p:grpSpPr>
        <p:sp>
          <p:nvSpPr>
            <p:cNvPr id="1550" name="خط"/>
            <p:cNvSpPr/>
            <p:nvPr/>
          </p:nvSpPr>
          <p:spPr>
            <a:xfrm flipH="1" flipV="1">
              <a:off x="47909" y="175994"/>
              <a:ext cx="3048128" cy="1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1" name="׀          ׀           ׀           ׀           ׀…"/>
            <p:cNvSpPr txBox="1"/>
            <p:nvPr/>
          </p:nvSpPr>
          <p:spPr>
            <a:xfrm>
              <a:off x="0" y="0"/>
              <a:ext cx="3033950" cy="6310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spcBef>
                  <a:spcPts val="1200"/>
                </a:spcBef>
                <a:defRPr b="1" sz="1500">
                  <a:solidFill>
                    <a:srgbClr val="000000"/>
                  </a:solidFill>
                </a:defRPr>
              </a:pPr>
              <a:r>
                <a:t>    </a:t>
              </a:r>
              <a:r>
                <a:t>׀</a:t>
              </a:r>
              <a:r>
                <a:t>          </a:t>
              </a:r>
              <a:r>
                <a:t>׀</a:t>
              </a:r>
              <a:r>
                <a:t>           </a:t>
              </a:r>
              <a:r>
                <a:t>׀</a:t>
              </a:r>
              <a:r>
                <a:t>           </a:t>
              </a:r>
              <a:r>
                <a:t>׀</a:t>
              </a:r>
              <a:r>
                <a:t>           </a:t>
              </a:r>
              <a:r>
                <a:t>׀</a:t>
              </a:r>
            </a:p>
            <a:p>
              <a:pPr algn="r" rtl="0">
                <a:spcBef>
                  <a:spcPts val="1200"/>
                </a:spcBef>
                <a:defRPr b="1">
                  <a:solidFill>
                    <a:srgbClr val="000000"/>
                  </a:solidFill>
                </a:defRPr>
              </a:pPr>
              <a:r>
                <a:t>  ١٣      ١٢        ١١          ١٠             ٩</a:t>
              </a:r>
            </a:p>
          </p:txBody>
        </p:sp>
      </p:grpSp>
      <p:grpSp>
        <p:nvGrpSpPr>
          <p:cNvPr id="1555" name="تجميع"/>
          <p:cNvGrpSpPr/>
          <p:nvPr/>
        </p:nvGrpSpPr>
        <p:grpSpPr>
          <a:xfrm>
            <a:off x="471373" y="4214098"/>
            <a:ext cx="3096038" cy="631095"/>
            <a:chOff x="0" y="0"/>
            <a:chExt cx="3096036" cy="631093"/>
          </a:xfrm>
        </p:grpSpPr>
        <p:sp>
          <p:nvSpPr>
            <p:cNvPr id="1553" name="خط"/>
            <p:cNvSpPr/>
            <p:nvPr/>
          </p:nvSpPr>
          <p:spPr>
            <a:xfrm flipH="1" flipV="1">
              <a:off x="47909" y="175994"/>
              <a:ext cx="3048128" cy="1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4" name="׀          ׀           ׀           ׀           ׀"/>
            <p:cNvSpPr txBox="1"/>
            <p:nvPr/>
          </p:nvSpPr>
          <p:spPr>
            <a:xfrm>
              <a:off x="0" y="0"/>
              <a:ext cx="3033950" cy="6310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spcBef>
                  <a:spcPts val="1200"/>
                </a:spcBef>
                <a:defRPr b="1" sz="1500">
                  <a:solidFill>
                    <a:srgbClr val="000000"/>
                  </a:solidFill>
                </a:defRPr>
              </a:pPr>
              <a:r>
                <a:t>    </a:t>
              </a:r>
              <a:r>
                <a:t>׀</a:t>
              </a:r>
              <a:r>
                <a:t>          </a:t>
              </a:r>
              <a:r>
                <a:t>׀</a:t>
              </a:r>
              <a:r>
                <a:t>           </a:t>
              </a:r>
              <a:r>
                <a:t>׀</a:t>
              </a:r>
              <a:r>
                <a:t>           </a:t>
              </a:r>
              <a:r>
                <a:t>׀</a:t>
              </a:r>
              <a:r>
                <a:t>           </a:t>
              </a:r>
              <a:r>
                <a:t>׀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2" grpId="1"/>
      <p:bldP build="whole" bldLvl="1" animBg="1" rev="0" advAuto="0" spid="1555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7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558" name="Google Shape;2373;p56" descr="Google Shape;2373;p56"/>
          <p:cNvPicPr>
            <a:picLocks noChangeAspect="1"/>
          </p:cNvPicPr>
          <p:nvPr/>
        </p:nvPicPr>
        <p:blipFill>
          <a:blip r:embed="rId3">
            <a:alphaModFix amt="56392"/>
            <a:extLst/>
          </a:blip>
          <a:srcRect l="0" t="0" r="2656" b="0"/>
          <a:stretch>
            <a:fillRect/>
          </a:stretch>
        </p:blipFill>
        <p:spPr>
          <a:xfrm>
            <a:off x="1513805" y="874629"/>
            <a:ext cx="4661249" cy="739775"/>
          </a:xfrm>
          <a:prstGeom prst="rect">
            <a:avLst/>
          </a:prstGeom>
          <a:ln w="12700">
            <a:miter lim="400000"/>
          </a:ln>
        </p:spPr>
      </p:pic>
      <p:sp>
        <p:nvSpPr>
          <p:cNvPr id="1559" name="تدريب على الاختبارات الدولية"/>
          <p:cNvSpPr txBox="1"/>
          <p:nvPr/>
        </p:nvSpPr>
        <p:spPr>
          <a:xfrm>
            <a:off x="1922104" y="1057470"/>
            <a:ext cx="3844699" cy="41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rtl="0">
              <a:lnSpc>
                <a:spcPct val="80000"/>
              </a:lnSpc>
              <a:defRPr b="1" sz="2500">
                <a:solidFill>
                  <a:srgbClr val="B51A0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تدريب على الاختبارات الدولية </a:t>
            </a:r>
          </a:p>
        </p:txBody>
      </p:sp>
      <p:pic>
        <p:nvPicPr>
          <p:cNvPr id="1560" name="IMG_7225.png" descr="IMG_7225.png"/>
          <p:cNvPicPr>
            <a:picLocks noChangeAspect="1"/>
          </p:cNvPicPr>
          <p:nvPr/>
        </p:nvPicPr>
        <p:blipFill>
          <a:blip r:embed="rId4">
            <a:extLst/>
          </a:blip>
          <a:srcRect l="53658" t="57691" r="13811" b="30312"/>
          <a:stretch>
            <a:fillRect/>
          </a:stretch>
        </p:blipFill>
        <p:spPr>
          <a:xfrm>
            <a:off x="1513805" y="2057346"/>
            <a:ext cx="4661214" cy="12891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561" name="١٢٨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١٢٨</a:t>
            </a:r>
          </a:p>
        </p:txBody>
      </p:sp>
      <p:grpSp>
        <p:nvGrpSpPr>
          <p:cNvPr id="1572" name="تجميع"/>
          <p:cNvGrpSpPr/>
          <p:nvPr/>
        </p:nvGrpSpPr>
        <p:grpSpPr>
          <a:xfrm>
            <a:off x="6836150" y="3299971"/>
            <a:ext cx="1499784" cy="1378846"/>
            <a:chOff x="0" y="0"/>
            <a:chExt cx="1499782" cy="1378845"/>
          </a:xfrm>
        </p:grpSpPr>
        <p:grpSp>
          <p:nvGrpSpPr>
            <p:cNvPr id="1569" name="Google Shape;9834;p102"/>
            <p:cNvGrpSpPr/>
            <p:nvPr/>
          </p:nvGrpSpPr>
          <p:grpSpPr>
            <a:xfrm>
              <a:off x="0" y="927267"/>
              <a:ext cx="390389" cy="390356"/>
              <a:chOff x="0" y="32"/>
              <a:chExt cx="390387" cy="390355"/>
            </a:xfrm>
          </p:grpSpPr>
          <p:sp>
            <p:nvSpPr>
              <p:cNvPr id="1562" name="Google Shape;9835;p102"/>
              <p:cNvSpPr/>
              <p:nvPr/>
            </p:nvSpPr>
            <p:spPr>
              <a:xfrm>
                <a:off x="147441" y="32"/>
                <a:ext cx="93429" cy="903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3" name="Google Shape;9836;p102"/>
              <p:cNvSpPr/>
              <p:nvPr/>
            </p:nvSpPr>
            <p:spPr>
              <a:xfrm>
                <a:off x="34273" y="206629"/>
                <a:ext cx="91353" cy="90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4" name="Google Shape;9837;p102"/>
              <p:cNvSpPr/>
              <p:nvPr/>
            </p:nvSpPr>
            <p:spPr>
              <a:xfrm>
                <a:off x="264762" y="207684"/>
                <a:ext cx="90331" cy="90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5" name="Google Shape;9838;p102"/>
              <p:cNvSpPr/>
              <p:nvPr/>
            </p:nvSpPr>
            <p:spPr>
              <a:xfrm>
                <a:off x="0" y="295905"/>
                <a:ext cx="160921" cy="9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6" name="Google Shape;9839;p102"/>
              <p:cNvSpPr/>
              <p:nvPr/>
            </p:nvSpPr>
            <p:spPr>
              <a:xfrm>
                <a:off x="114222" y="88287"/>
                <a:ext cx="161944" cy="95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7" name="Google Shape;9840;p102"/>
              <p:cNvSpPr/>
              <p:nvPr/>
            </p:nvSpPr>
            <p:spPr>
              <a:xfrm>
                <a:off x="229467" y="295905"/>
                <a:ext cx="160921" cy="9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8" name="Google Shape;9841;p102"/>
              <p:cNvSpPr/>
              <p:nvPr/>
            </p:nvSpPr>
            <p:spPr>
              <a:xfrm>
                <a:off x="143289" y="206629"/>
                <a:ext cx="101734" cy="85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1570" name="IMG_1793.jpeg" descr="IMG_1793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1295223" cy="92705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1571" name="IMG_4622.png" descr="IMG_4622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475801" y="1050728"/>
              <a:ext cx="1023982" cy="328118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1573" name="مستطيل مستطيل" descr="مستطيل مستطيل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98856" y="2485148"/>
            <a:ext cx="2037564" cy="378796"/>
          </a:xfrm>
          <a:prstGeom prst="rect">
            <a:avLst/>
          </a:prstGeom>
        </p:spPr>
      </p:pic>
      <p:sp>
        <p:nvSpPr>
          <p:cNvPr id="1575" name="Google Shape;1767;p26"/>
          <p:cNvSpPr/>
          <p:nvPr/>
        </p:nvSpPr>
        <p:spPr>
          <a:xfrm rot="4829594">
            <a:off x="1492814" y="1782641"/>
            <a:ext cx="331633" cy="802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999999">
              <a:alpha val="4041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sp>
        <p:nvSpPr>
          <p:cNvPr id="1576" name="Google Shape;1767;p26"/>
          <p:cNvSpPr/>
          <p:nvPr/>
        </p:nvSpPr>
        <p:spPr>
          <a:xfrm rot="4829594">
            <a:off x="5955009" y="2911892"/>
            <a:ext cx="342578" cy="7658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999999">
              <a:alpha val="4041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8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9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80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581" name="١٢٥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١٢٥</a:t>
            </a:r>
          </a:p>
        </p:txBody>
      </p:sp>
      <p:pic>
        <p:nvPicPr>
          <p:cNvPr id="1582" name="Google Shape;4071;p84" descr="Google Shape;4071;p84"/>
          <p:cNvPicPr>
            <a:picLocks noChangeAspect="1"/>
          </p:cNvPicPr>
          <p:nvPr/>
        </p:nvPicPr>
        <p:blipFill>
          <a:blip r:embed="rId5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789454" y="1193594"/>
            <a:ext cx="5896887" cy="3033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3" name="IMG_7228.png" descr="IMG_7228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19900" y="2135052"/>
            <a:ext cx="5748734" cy="13867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١٢٥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١٢٥</a:t>
            </a:r>
          </a:p>
        </p:txBody>
      </p:sp>
      <p:grpSp>
        <p:nvGrpSpPr>
          <p:cNvPr id="1588" name="IMG_7194.png"/>
          <p:cNvGrpSpPr/>
          <p:nvPr/>
        </p:nvGrpSpPr>
        <p:grpSpPr>
          <a:xfrm>
            <a:off x="6852567" y="3395421"/>
            <a:ext cx="1410746" cy="1157803"/>
            <a:chOff x="0" y="0"/>
            <a:chExt cx="1410744" cy="1157802"/>
          </a:xfrm>
        </p:grpSpPr>
        <p:pic>
          <p:nvPicPr>
            <p:cNvPr id="1587" name="IMG_7194.png" descr="IMG_719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9364" t="19374" r="3429" b="62116"/>
            <a:stretch>
              <a:fillRect/>
            </a:stretch>
          </p:blipFill>
          <p:spPr>
            <a:xfrm>
              <a:off x="50800" y="50800"/>
              <a:ext cx="1309145" cy="105620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86" name="IMG_7194.png" descr="IMG_7194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1410746" cy="1157803"/>
            </a:xfrm>
            <a:prstGeom prst="rect">
              <a:avLst/>
            </a:prstGeom>
            <a:effectLst/>
          </p:spPr>
        </p:pic>
      </p:grpSp>
      <p:pic>
        <p:nvPicPr>
          <p:cNvPr id="1589" name="IMG_7228.png" descr="IMG_7228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51253" y="559091"/>
            <a:ext cx="3472118" cy="768224"/>
          </a:xfrm>
          <a:prstGeom prst="rect">
            <a:avLst/>
          </a:prstGeom>
        </p:spPr>
      </p:pic>
      <p:pic>
        <p:nvPicPr>
          <p:cNvPr id="1590" name="IMG_7229.jpeg" descr="IMG_7229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1518" y="1689028"/>
            <a:ext cx="5852933" cy="2507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1" name="IMG_7220.jpeg" descr="IMG_7220.jpeg"/>
          <p:cNvPicPr>
            <a:picLocks noChangeAspect="1"/>
          </p:cNvPicPr>
          <p:nvPr/>
        </p:nvPicPr>
        <p:blipFill>
          <a:blip r:embed="rId6">
            <a:extLst/>
          </a:blip>
          <a:srcRect l="3025" t="22601" r="3368" b="8135"/>
          <a:stretch>
            <a:fillRect/>
          </a:stretch>
        </p:blipFill>
        <p:spPr>
          <a:xfrm>
            <a:off x="5381878" y="1065693"/>
            <a:ext cx="1370618" cy="602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1" h="21587" fill="norm" stroke="1" extrusionOk="0">
                <a:moveTo>
                  <a:pt x="20843" y="0"/>
                </a:moveTo>
                <a:cubicBezTo>
                  <a:pt x="20815" y="0"/>
                  <a:pt x="20787" y="44"/>
                  <a:pt x="20750" y="128"/>
                </a:cubicBezTo>
                <a:cubicBezTo>
                  <a:pt x="20685" y="277"/>
                  <a:pt x="20288" y="341"/>
                  <a:pt x="19461" y="341"/>
                </a:cubicBezTo>
                <a:cubicBezTo>
                  <a:pt x="18747" y="341"/>
                  <a:pt x="18244" y="418"/>
                  <a:pt x="18215" y="526"/>
                </a:cubicBezTo>
                <a:cubicBezTo>
                  <a:pt x="18188" y="625"/>
                  <a:pt x="18046" y="696"/>
                  <a:pt x="17905" y="696"/>
                </a:cubicBezTo>
                <a:cubicBezTo>
                  <a:pt x="17763" y="696"/>
                  <a:pt x="17621" y="764"/>
                  <a:pt x="17589" y="838"/>
                </a:cubicBezTo>
                <a:cubicBezTo>
                  <a:pt x="17525" y="985"/>
                  <a:pt x="17482" y="1003"/>
                  <a:pt x="17198" y="1037"/>
                </a:cubicBezTo>
                <a:cubicBezTo>
                  <a:pt x="17082" y="1051"/>
                  <a:pt x="16994" y="1198"/>
                  <a:pt x="16969" y="1421"/>
                </a:cubicBezTo>
                <a:cubicBezTo>
                  <a:pt x="16937" y="1696"/>
                  <a:pt x="16864" y="1790"/>
                  <a:pt x="16652" y="1790"/>
                </a:cubicBezTo>
                <a:cubicBezTo>
                  <a:pt x="16500" y="1790"/>
                  <a:pt x="16350" y="1862"/>
                  <a:pt x="16324" y="1961"/>
                </a:cubicBezTo>
                <a:cubicBezTo>
                  <a:pt x="16297" y="2060"/>
                  <a:pt x="16160" y="2146"/>
                  <a:pt x="16014" y="2146"/>
                </a:cubicBezTo>
                <a:cubicBezTo>
                  <a:pt x="15868" y="2146"/>
                  <a:pt x="15724" y="2231"/>
                  <a:pt x="15698" y="2330"/>
                </a:cubicBezTo>
                <a:cubicBezTo>
                  <a:pt x="15671" y="2429"/>
                  <a:pt x="15544" y="2501"/>
                  <a:pt x="15419" y="2501"/>
                </a:cubicBezTo>
                <a:cubicBezTo>
                  <a:pt x="15293" y="2501"/>
                  <a:pt x="15064" y="2672"/>
                  <a:pt x="14910" y="2870"/>
                </a:cubicBezTo>
                <a:cubicBezTo>
                  <a:pt x="14544" y="3342"/>
                  <a:pt x="14409" y="3314"/>
                  <a:pt x="14321" y="2785"/>
                </a:cubicBezTo>
                <a:cubicBezTo>
                  <a:pt x="14209" y="2111"/>
                  <a:pt x="13728" y="1880"/>
                  <a:pt x="13466" y="2373"/>
                </a:cubicBezTo>
                <a:cubicBezTo>
                  <a:pt x="13408" y="2482"/>
                  <a:pt x="13240" y="2553"/>
                  <a:pt x="13088" y="2529"/>
                </a:cubicBezTo>
                <a:cubicBezTo>
                  <a:pt x="12714" y="2472"/>
                  <a:pt x="12511" y="2899"/>
                  <a:pt x="12511" y="3766"/>
                </a:cubicBezTo>
                <a:cubicBezTo>
                  <a:pt x="12511" y="4566"/>
                  <a:pt x="12325" y="4921"/>
                  <a:pt x="11848" y="5002"/>
                </a:cubicBezTo>
                <a:cubicBezTo>
                  <a:pt x="11321" y="5091"/>
                  <a:pt x="11177" y="5653"/>
                  <a:pt x="11538" y="6195"/>
                </a:cubicBezTo>
                <a:cubicBezTo>
                  <a:pt x="11648" y="6362"/>
                  <a:pt x="11815" y="6510"/>
                  <a:pt x="11910" y="6536"/>
                </a:cubicBezTo>
                <a:cubicBezTo>
                  <a:pt x="12098" y="6588"/>
                  <a:pt x="12319" y="6762"/>
                  <a:pt x="12530" y="7020"/>
                </a:cubicBezTo>
                <a:cubicBezTo>
                  <a:pt x="12605" y="7111"/>
                  <a:pt x="12808" y="7190"/>
                  <a:pt x="12976" y="7190"/>
                </a:cubicBezTo>
                <a:cubicBezTo>
                  <a:pt x="13162" y="7190"/>
                  <a:pt x="13356" y="7326"/>
                  <a:pt x="13478" y="7545"/>
                </a:cubicBezTo>
                <a:cubicBezTo>
                  <a:pt x="13602" y="7768"/>
                  <a:pt x="13800" y="7915"/>
                  <a:pt x="13993" y="7915"/>
                </a:cubicBezTo>
                <a:cubicBezTo>
                  <a:pt x="14164" y="7915"/>
                  <a:pt x="14346" y="8018"/>
                  <a:pt x="14396" y="8156"/>
                </a:cubicBezTo>
                <a:cubicBezTo>
                  <a:pt x="14446" y="8295"/>
                  <a:pt x="14551" y="8375"/>
                  <a:pt x="14631" y="8327"/>
                </a:cubicBezTo>
                <a:cubicBezTo>
                  <a:pt x="14730" y="8268"/>
                  <a:pt x="14836" y="8418"/>
                  <a:pt x="14954" y="8782"/>
                </a:cubicBezTo>
                <a:cubicBezTo>
                  <a:pt x="15105" y="9250"/>
                  <a:pt x="15154" y="9294"/>
                  <a:pt x="15350" y="9165"/>
                </a:cubicBezTo>
                <a:cubicBezTo>
                  <a:pt x="15481" y="9079"/>
                  <a:pt x="15597" y="9083"/>
                  <a:pt x="15623" y="9179"/>
                </a:cubicBezTo>
                <a:cubicBezTo>
                  <a:pt x="15648" y="9271"/>
                  <a:pt x="15735" y="9350"/>
                  <a:pt x="15822" y="9350"/>
                </a:cubicBezTo>
                <a:cubicBezTo>
                  <a:pt x="15908" y="9350"/>
                  <a:pt x="16062" y="9445"/>
                  <a:pt x="16156" y="9563"/>
                </a:cubicBezTo>
                <a:cubicBezTo>
                  <a:pt x="16251" y="9681"/>
                  <a:pt x="16420" y="9759"/>
                  <a:pt x="16535" y="9734"/>
                </a:cubicBezTo>
                <a:cubicBezTo>
                  <a:pt x="16649" y="9708"/>
                  <a:pt x="16766" y="9770"/>
                  <a:pt x="16795" y="9876"/>
                </a:cubicBezTo>
                <a:cubicBezTo>
                  <a:pt x="16823" y="9981"/>
                  <a:pt x="16925" y="10075"/>
                  <a:pt x="17024" y="10075"/>
                </a:cubicBezTo>
                <a:cubicBezTo>
                  <a:pt x="17124" y="10075"/>
                  <a:pt x="17299" y="10232"/>
                  <a:pt x="17409" y="10430"/>
                </a:cubicBezTo>
                <a:cubicBezTo>
                  <a:pt x="17523" y="10636"/>
                  <a:pt x="17727" y="10785"/>
                  <a:pt x="17886" y="10785"/>
                </a:cubicBezTo>
                <a:cubicBezTo>
                  <a:pt x="18039" y="10785"/>
                  <a:pt x="18188" y="10871"/>
                  <a:pt x="18215" y="10970"/>
                </a:cubicBezTo>
                <a:cubicBezTo>
                  <a:pt x="18244" y="11077"/>
                  <a:pt x="18746" y="11155"/>
                  <a:pt x="19467" y="11155"/>
                </a:cubicBezTo>
                <a:cubicBezTo>
                  <a:pt x="20188" y="11155"/>
                  <a:pt x="20697" y="11218"/>
                  <a:pt x="20726" y="11325"/>
                </a:cubicBezTo>
                <a:cubicBezTo>
                  <a:pt x="20787" y="11552"/>
                  <a:pt x="21005" y="11565"/>
                  <a:pt x="21160" y="11339"/>
                </a:cubicBezTo>
                <a:cubicBezTo>
                  <a:pt x="21335" y="11084"/>
                  <a:pt x="21157" y="10534"/>
                  <a:pt x="20874" y="10458"/>
                </a:cubicBezTo>
                <a:cubicBezTo>
                  <a:pt x="20576" y="10378"/>
                  <a:pt x="20453" y="10118"/>
                  <a:pt x="20453" y="9592"/>
                </a:cubicBezTo>
                <a:cubicBezTo>
                  <a:pt x="20453" y="9090"/>
                  <a:pt x="20394" y="9066"/>
                  <a:pt x="20155" y="9449"/>
                </a:cubicBezTo>
                <a:cubicBezTo>
                  <a:pt x="19989" y="9715"/>
                  <a:pt x="19976" y="9705"/>
                  <a:pt x="19901" y="9250"/>
                </a:cubicBezTo>
                <a:cubicBezTo>
                  <a:pt x="19825" y="8794"/>
                  <a:pt x="19810" y="8788"/>
                  <a:pt x="19634" y="9052"/>
                </a:cubicBezTo>
                <a:cubicBezTo>
                  <a:pt x="19427" y="9363"/>
                  <a:pt x="19275" y="9168"/>
                  <a:pt x="19275" y="8597"/>
                </a:cubicBezTo>
                <a:cubicBezTo>
                  <a:pt x="19275" y="8189"/>
                  <a:pt x="19203" y="8185"/>
                  <a:pt x="19076" y="8583"/>
                </a:cubicBezTo>
                <a:cubicBezTo>
                  <a:pt x="18993" y="8843"/>
                  <a:pt x="18954" y="8843"/>
                  <a:pt x="18847" y="8639"/>
                </a:cubicBezTo>
                <a:cubicBezTo>
                  <a:pt x="18778" y="8507"/>
                  <a:pt x="18723" y="8293"/>
                  <a:pt x="18723" y="8156"/>
                </a:cubicBezTo>
                <a:cubicBezTo>
                  <a:pt x="18723" y="8020"/>
                  <a:pt x="18686" y="7915"/>
                  <a:pt x="18642" y="7915"/>
                </a:cubicBezTo>
                <a:cubicBezTo>
                  <a:pt x="18599" y="7915"/>
                  <a:pt x="18568" y="7990"/>
                  <a:pt x="18568" y="8085"/>
                </a:cubicBezTo>
                <a:cubicBezTo>
                  <a:pt x="18568" y="8380"/>
                  <a:pt x="18250" y="8679"/>
                  <a:pt x="18146" y="8483"/>
                </a:cubicBezTo>
                <a:cubicBezTo>
                  <a:pt x="18095" y="8387"/>
                  <a:pt x="17963" y="8276"/>
                  <a:pt x="17855" y="8242"/>
                </a:cubicBezTo>
                <a:cubicBezTo>
                  <a:pt x="17720" y="8199"/>
                  <a:pt x="17656" y="8044"/>
                  <a:pt x="17638" y="7758"/>
                </a:cubicBezTo>
                <a:cubicBezTo>
                  <a:pt x="17620" y="7471"/>
                  <a:pt x="17584" y="7403"/>
                  <a:pt x="17520" y="7517"/>
                </a:cubicBezTo>
                <a:cubicBezTo>
                  <a:pt x="17355" y="7812"/>
                  <a:pt x="17059" y="7888"/>
                  <a:pt x="16888" y="7687"/>
                </a:cubicBezTo>
                <a:cubicBezTo>
                  <a:pt x="16513" y="7247"/>
                  <a:pt x="16440" y="7190"/>
                  <a:pt x="16293" y="7190"/>
                </a:cubicBezTo>
                <a:cubicBezTo>
                  <a:pt x="16208" y="7190"/>
                  <a:pt x="16118" y="7121"/>
                  <a:pt x="16094" y="7034"/>
                </a:cubicBezTo>
                <a:cubicBezTo>
                  <a:pt x="16054" y="6884"/>
                  <a:pt x="15925" y="6800"/>
                  <a:pt x="15270" y="6536"/>
                </a:cubicBezTo>
                <a:cubicBezTo>
                  <a:pt x="14983" y="6421"/>
                  <a:pt x="14637" y="5987"/>
                  <a:pt x="14637" y="5741"/>
                </a:cubicBezTo>
                <a:cubicBezTo>
                  <a:pt x="14637" y="5544"/>
                  <a:pt x="15094" y="5030"/>
                  <a:pt x="15270" y="5030"/>
                </a:cubicBezTo>
                <a:cubicBezTo>
                  <a:pt x="15347" y="5030"/>
                  <a:pt x="15435" y="4945"/>
                  <a:pt x="15462" y="4845"/>
                </a:cubicBezTo>
                <a:cubicBezTo>
                  <a:pt x="15489" y="4746"/>
                  <a:pt x="15595" y="4661"/>
                  <a:pt x="15698" y="4661"/>
                </a:cubicBezTo>
                <a:cubicBezTo>
                  <a:pt x="15801" y="4661"/>
                  <a:pt x="15906" y="4589"/>
                  <a:pt x="15933" y="4490"/>
                </a:cubicBezTo>
                <a:cubicBezTo>
                  <a:pt x="15960" y="4391"/>
                  <a:pt x="16066" y="4306"/>
                  <a:pt x="16169" y="4306"/>
                </a:cubicBezTo>
                <a:cubicBezTo>
                  <a:pt x="16272" y="4306"/>
                  <a:pt x="16378" y="4220"/>
                  <a:pt x="16404" y="4121"/>
                </a:cubicBezTo>
                <a:cubicBezTo>
                  <a:pt x="16431" y="4022"/>
                  <a:pt x="16606" y="3950"/>
                  <a:pt x="16795" y="3950"/>
                </a:cubicBezTo>
                <a:cubicBezTo>
                  <a:pt x="16984" y="3950"/>
                  <a:pt x="17165" y="3865"/>
                  <a:pt x="17192" y="3766"/>
                </a:cubicBezTo>
                <a:cubicBezTo>
                  <a:pt x="17218" y="3666"/>
                  <a:pt x="17289" y="3581"/>
                  <a:pt x="17353" y="3581"/>
                </a:cubicBezTo>
                <a:cubicBezTo>
                  <a:pt x="17417" y="3581"/>
                  <a:pt x="17620" y="3424"/>
                  <a:pt x="17799" y="3226"/>
                </a:cubicBezTo>
                <a:cubicBezTo>
                  <a:pt x="18210" y="2771"/>
                  <a:pt x="18427" y="2774"/>
                  <a:pt x="18605" y="3226"/>
                </a:cubicBezTo>
                <a:cubicBezTo>
                  <a:pt x="18772" y="3647"/>
                  <a:pt x="18878" y="3539"/>
                  <a:pt x="18878" y="2970"/>
                </a:cubicBezTo>
                <a:cubicBezTo>
                  <a:pt x="18878" y="2351"/>
                  <a:pt x="18966" y="2275"/>
                  <a:pt x="19169" y="2714"/>
                </a:cubicBezTo>
                <a:lnTo>
                  <a:pt x="19355" y="3112"/>
                </a:lnTo>
                <a:lnTo>
                  <a:pt x="19479" y="2714"/>
                </a:lnTo>
                <a:cubicBezTo>
                  <a:pt x="19596" y="2333"/>
                  <a:pt x="19612" y="2319"/>
                  <a:pt x="19789" y="2586"/>
                </a:cubicBezTo>
                <a:cubicBezTo>
                  <a:pt x="19893" y="2742"/>
                  <a:pt x="19982" y="2795"/>
                  <a:pt x="19982" y="2700"/>
                </a:cubicBezTo>
                <a:cubicBezTo>
                  <a:pt x="19982" y="2605"/>
                  <a:pt x="20019" y="2307"/>
                  <a:pt x="20062" y="2046"/>
                </a:cubicBezTo>
                <a:lnTo>
                  <a:pt x="20137" y="1577"/>
                </a:lnTo>
                <a:lnTo>
                  <a:pt x="20354" y="1975"/>
                </a:lnTo>
                <a:lnTo>
                  <a:pt x="20571" y="2359"/>
                </a:lnTo>
                <a:lnTo>
                  <a:pt x="20608" y="1762"/>
                </a:lnTo>
                <a:cubicBezTo>
                  <a:pt x="20638" y="1306"/>
                  <a:pt x="20694" y="1134"/>
                  <a:pt x="20843" y="1052"/>
                </a:cubicBezTo>
                <a:cubicBezTo>
                  <a:pt x="21386" y="751"/>
                  <a:pt x="21600" y="341"/>
                  <a:pt x="21215" y="341"/>
                </a:cubicBezTo>
                <a:cubicBezTo>
                  <a:pt x="21116" y="341"/>
                  <a:pt x="20988" y="247"/>
                  <a:pt x="20936" y="128"/>
                </a:cubicBezTo>
                <a:cubicBezTo>
                  <a:pt x="20900" y="44"/>
                  <a:pt x="20872" y="0"/>
                  <a:pt x="20843" y="0"/>
                </a:cubicBezTo>
                <a:close/>
                <a:moveTo>
                  <a:pt x="515" y="156"/>
                </a:moveTo>
                <a:cubicBezTo>
                  <a:pt x="459" y="29"/>
                  <a:pt x="366" y="50"/>
                  <a:pt x="217" y="227"/>
                </a:cubicBezTo>
                <a:lnTo>
                  <a:pt x="0" y="483"/>
                </a:lnTo>
                <a:lnTo>
                  <a:pt x="304" y="796"/>
                </a:lnTo>
                <a:cubicBezTo>
                  <a:pt x="812" y="1303"/>
                  <a:pt x="842" y="1354"/>
                  <a:pt x="868" y="1847"/>
                </a:cubicBezTo>
                <a:cubicBezTo>
                  <a:pt x="896" y="2386"/>
                  <a:pt x="972" y="2457"/>
                  <a:pt x="1116" y="2060"/>
                </a:cubicBezTo>
                <a:cubicBezTo>
                  <a:pt x="1263" y="1655"/>
                  <a:pt x="1352" y="1719"/>
                  <a:pt x="1445" y="2330"/>
                </a:cubicBezTo>
                <a:lnTo>
                  <a:pt x="1525" y="2885"/>
                </a:lnTo>
                <a:lnTo>
                  <a:pt x="1705" y="2501"/>
                </a:lnTo>
                <a:cubicBezTo>
                  <a:pt x="1885" y="2113"/>
                  <a:pt x="1886" y="2107"/>
                  <a:pt x="1972" y="2472"/>
                </a:cubicBezTo>
                <a:cubicBezTo>
                  <a:pt x="2018" y="2673"/>
                  <a:pt x="2058" y="2965"/>
                  <a:pt x="2058" y="3126"/>
                </a:cubicBezTo>
                <a:cubicBezTo>
                  <a:pt x="2058" y="3339"/>
                  <a:pt x="2110" y="3298"/>
                  <a:pt x="2244" y="2941"/>
                </a:cubicBezTo>
                <a:cubicBezTo>
                  <a:pt x="2451" y="2390"/>
                  <a:pt x="2610" y="2471"/>
                  <a:pt x="2610" y="3140"/>
                </a:cubicBezTo>
                <a:cubicBezTo>
                  <a:pt x="2610" y="3674"/>
                  <a:pt x="2694" y="3705"/>
                  <a:pt x="2883" y="3226"/>
                </a:cubicBezTo>
                <a:cubicBezTo>
                  <a:pt x="3062" y="2771"/>
                  <a:pt x="3244" y="2771"/>
                  <a:pt x="3633" y="3226"/>
                </a:cubicBezTo>
                <a:cubicBezTo>
                  <a:pt x="3802" y="3424"/>
                  <a:pt x="4031" y="3581"/>
                  <a:pt x="4141" y="3581"/>
                </a:cubicBezTo>
                <a:cubicBezTo>
                  <a:pt x="4252" y="3581"/>
                  <a:pt x="4409" y="3666"/>
                  <a:pt x="4495" y="3766"/>
                </a:cubicBezTo>
                <a:cubicBezTo>
                  <a:pt x="4581" y="3865"/>
                  <a:pt x="4725" y="4022"/>
                  <a:pt x="4811" y="4121"/>
                </a:cubicBezTo>
                <a:cubicBezTo>
                  <a:pt x="4897" y="4220"/>
                  <a:pt x="5068" y="4306"/>
                  <a:pt x="5195" y="4306"/>
                </a:cubicBezTo>
                <a:cubicBezTo>
                  <a:pt x="5323" y="4306"/>
                  <a:pt x="5454" y="4391"/>
                  <a:pt x="5481" y="4490"/>
                </a:cubicBezTo>
                <a:cubicBezTo>
                  <a:pt x="5507" y="4589"/>
                  <a:pt x="5596" y="4661"/>
                  <a:pt x="5679" y="4661"/>
                </a:cubicBezTo>
                <a:cubicBezTo>
                  <a:pt x="5762" y="4661"/>
                  <a:pt x="5946" y="4825"/>
                  <a:pt x="6094" y="5016"/>
                </a:cubicBezTo>
                <a:cubicBezTo>
                  <a:pt x="6243" y="5207"/>
                  <a:pt x="6483" y="5382"/>
                  <a:pt x="6627" y="5414"/>
                </a:cubicBezTo>
                <a:cubicBezTo>
                  <a:pt x="7015" y="5499"/>
                  <a:pt x="6983" y="6007"/>
                  <a:pt x="6584" y="6082"/>
                </a:cubicBezTo>
                <a:cubicBezTo>
                  <a:pt x="6413" y="6114"/>
                  <a:pt x="6174" y="6289"/>
                  <a:pt x="6057" y="6480"/>
                </a:cubicBezTo>
                <a:cubicBezTo>
                  <a:pt x="5940" y="6671"/>
                  <a:pt x="5752" y="6835"/>
                  <a:pt x="5636" y="6835"/>
                </a:cubicBezTo>
                <a:cubicBezTo>
                  <a:pt x="5519" y="6835"/>
                  <a:pt x="5321" y="7000"/>
                  <a:pt x="5195" y="7204"/>
                </a:cubicBezTo>
                <a:cubicBezTo>
                  <a:pt x="5070" y="7409"/>
                  <a:pt x="4935" y="7521"/>
                  <a:pt x="4892" y="7460"/>
                </a:cubicBezTo>
                <a:cubicBezTo>
                  <a:pt x="4849" y="7399"/>
                  <a:pt x="4698" y="7468"/>
                  <a:pt x="4557" y="7616"/>
                </a:cubicBezTo>
                <a:cubicBezTo>
                  <a:pt x="4416" y="7764"/>
                  <a:pt x="4109" y="7932"/>
                  <a:pt x="3875" y="7986"/>
                </a:cubicBezTo>
                <a:cubicBezTo>
                  <a:pt x="3641" y="8039"/>
                  <a:pt x="3319" y="8238"/>
                  <a:pt x="3162" y="8426"/>
                </a:cubicBezTo>
                <a:cubicBezTo>
                  <a:pt x="2880" y="8764"/>
                  <a:pt x="2875" y="8761"/>
                  <a:pt x="2666" y="8412"/>
                </a:cubicBezTo>
                <a:cubicBezTo>
                  <a:pt x="2439" y="8033"/>
                  <a:pt x="2463" y="7995"/>
                  <a:pt x="2337" y="8909"/>
                </a:cubicBezTo>
                <a:cubicBezTo>
                  <a:pt x="2304" y="9154"/>
                  <a:pt x="2267" y="9142"/>
                  <a:pt x="2083" y="8810"/>
                </a:cubicBezTo>
                <a:cubicBezTo>
                  <a:pt x="1882" y="8447"/>
                  <a:pt x="1864" y="8445"/>
                  <a:pt x="1817" y="8753"/>
                </a:cubicBezTo>
                <a:cubicBezTo>
                  <a:pt x="1789" y="8933"/>
                  <a:pt x="1779" y="9179"/>
                  <a:pt x="1798" y="9293"/>
                </a:cubicBezTo>
                <a:cubicBezTo>
                  <a:pt x="1860" y="9673"/>
                  <a:pt x="1686" y="9711"/>
                  <a:pt x="1544" y="9350"/>
                </a:cubicBezTo>
                <a:cubicBezTo>
                  <a:pt x="1366" y="8899"/>
                  <a:pt x="1271" y="8889"/>
                  <a:pt x="1271" y="9336"/>
                </a:cubicBezTo>
                <a:cubicBezTo>
                  <a:pt x="1271" y="9832"/>
                  <a:pt x="1130" y="9972"/>
                  <a:pt x="967" y="9634"/>
                </a:cubicBezTo>
                <a:cubicBezTo>
                  <a:pt x="824" y="9338"/>
                  <a:pt x="689" y="9252"/>
                  <a:pt x="750" y="9492"/>
                </a:cubicBezTo>
                <a:cubicBezTo>
                  <a:pt x="821" y="9768"/>
                  <a:pt x="645" y="10430"/>
                  <a:pt x="502" y="10430"/>
                </a:cubicBezTo>
                <a:cubicBezTo>
                  <a:pt x="331" y="10430"/>
                  <a:pt x="40" y="11086"/>
                  <a:pt x="167" y="11183"/>
                </a:cubicBezTo>
                <a:cubicBezTo>
                  <a:pt x="327" y="11305"/>
                  <a:pt x="3359" y="11138"/>
                  <a:pt x="3515" y="10998"/>
                </a:cubicBezTo>
                <a:cubicBezTo>
                  <a:pt x="3602" y="10921"/>
                  <a:pt x="3829" y="10689"/>
                  <a:pt x="4024" y="10487"/>
                </a:cubicBezTo>
                <a:cubicBezTo>
                  <a:pt x="4519" y="9970"/>
                  <a:pt x="5015" y="9644"/>
                  <a:pt x="5109" y="9776"/>
                </a:cubicBezTo>
                <a:cubicBezTo>
                  <a:pt x="5152" y="9838"/>
                  <a:pt x="5208" y="9768"/>
                  <a:pt x="5233" y="9620"/>
                </a:cubicBezTo>
                <a:cubicBezTo>
                  <a:pt x="5257" y="9472"/>
                  <a:pt x="5342" y="9351"/>
                  <a:pt x="5419" y="9350"/>
                </a:cubicBezTo>
                <a:cubicBezTo>
                  <a:pt x="5496" y="9349"/>
                  <a:pt x="5657" y="9225"/>
                  <a:pt x="5778" y="9080"/>
                </a:cubicBezTo>
                <a:cubicBezTo>
                  <a:pt x="5899" y="8935"/>
                  <a:pt x="6165" y="8780"/>
                  <a:pt x="6367" y="8725"/>
                </a:cubicBezTo>
                <a:cubicBezTo>
                  <a:pt x="6569" y="8669"/>
                  <a:pt x="6765" y="8537"/>
                  <a:pt x="6807" y="8441"/>
                </a:cubicBezTo>
                <a:cubicBezTo>
                  <a:pt x="6849" y="8344"/>
                  <a:pt x="6980" y="8270"/>
                  <a:pt x="7099" y="8270"/>
                </a:cubicBezTo>
                <a:cubicBezTo>
                  <a:pt x="7217" y="8270"/>
                  <a:pt x="7507" y="8027"/>
                  <a:pt x="7743" y="7730"/>
                </a:cubicBezTo>
                <a:cubicBezTo>
                  <a:pt x="7980" y="7433"/>
                  <a:pt x="8282" y="7190"/>
                  <a:pt x="8413" y="7190"/>
                </a:cubicBezTo>
                <a:cubicBezTo>
                  <a:pt x="8544" y="7190"/>
                  <a:pt x="8671" y="7104"/>
                  <a:pt x="8698" y="7005"/>
                </a:cubicBezTo>
                <a:cubicBezTo>
                  <a:pt x="8725" y="6906"/>
                  <a:pt x="8868" y="6835"/>
                  <a:pt x="9014" y="6835"/>
                </a:cubicBezTo>
                <a:cubicBezTo>
                  <a:pt x="9161" y="6835"/>
                  <a:pt x="9304" y="6749"/>
                  <a:pt x="9331" y="6650"/>
                </a:cubicBezTo>
                <a:cubicBezTo>
                  <a:pt x="9357" y="6551"/>
                  <a:pt x="9457" y="6465"/>
                  <a:pt x="9554" y="6465"/>
                </a:cubicBezTo>
                <a:cubicBezTo>
                  <a:pt x="9791" y="6465"/>
                  <a:pt x="10154" y="6074"/>
                  <a:pt x="10155" y="5812"/>
                </a:cubicBezTo>
                <a:cubicBezTo>
                  <a:pt x="10156" y="5570"/>
                  <a:pt x="9723" y="5030"/>
                  <a:pt x="9529" y="5030"/>
                </a:cubicBezTo>
                <a:cubicBezTo>
                  <a:pt x="9458" y="5030"/>
                  <a:pt x="9365" y="4950"/>
                  <a:pt x="9324" y="4860"/>
                </a:cubicBezTo>
                <a:cubicBezTo>
                  <a:pt x="9283" y="4769"/>
                  <a:pt x="9160" y="4666"/>
                  <a:pt x="9052" y="4632"/>
                </a:cubicBezTo>
                <a:cubicBezTo>
                  <a:pt x="8877" y="4579"/>
                  <a:pt x="8858" y="4495"/>
                  <a:pt x="8853" y="3794"/>
                </a:cubicBezTo>
                <a:cubicBezTo>
                  <a:pt x="8847" y="2827"/>
                  <a:pt x="8671" y="2448"/>
                  <a:pt x="8270" y="2558"/>
                </a:cubicBezTo>
                <a:cubicBezTo>
                  <a:pt x="8098" y="2605"/>
                  <a:pt x="7923" y="2518"/>
                  <a:pt x="7799" y="2330"/>
                </a:cubicBezTo>
                <a:cubicBezTo>
                  <a:pt x="7545" y="1945"/>
                  <a:pt x="7285" y="2005"/>
                  <a:pt x="7061" y="2487"/>
                </a:cubicBezTo>
                <a:cubicBezTo>
                  <a:pt x="6870" y="2900"/>
                  <a:pt x="6487" y="2988"/>
                  <a:pt x="6224" y="2686"/>
                </a:cubicBezTo>
                <a:cubicBezTo>
                  <a:pt x="6139" y="2587"/>
                  <a:pt x="6000" y="2429"/>
                  <a:pt x="5915" y="2330"/>
                </a:cubicBezTo>
                <a:cubicBezTo>
                  <a:pt x="5829" y="2231"/>
                  <a:pt x="5652" y="2146"/>
                  <a:pt x="5524" y="2146"/>
                </a:cubicBezTo>
                <a:cubicBezTo>
                  <a:pt x="5396" y="2146"/>
                  <a:pt x="5272" y="2060"/>
                  <a:pt x="5245" y="1961"/>
                </a:cubicBezTo>
                <a:cubicBezTo>
                  <a:pt x="5218" y="1862"/>
                  <a:pt x="5085" y="1790"/>
                  <a:pt x="4954" y="1790"/>
                </a:cubicBezTo>
                <a:cubicBezTo>
                  <a:pt x="4822" y="1790"/>
                  <a:pt x="4520" y="1533"/>
                  <a:pt x="4284" y="1236"/>
                </a:cubicBezTo>
                <a:cubicBezTo>
                  <a:pt x="4048" y="939"/>
                  <a:pt x="3757" y="696"/>
                  <a:pt x="3633" y="696"/>
                </a:cubicBezTo>
                <a:cubicBezTo>
                  <a:pt x="3509" y="696"/>
                  <a:pt x="3381" y="625"/>
                  <a:pt x="3354" y="526"/>
                </a:cubicBezTo>
                <a:cubicBezTo>
                  <a:pt x="3325" y="417"/>
                  <a:pt x="2772" y="341"/>
                  <a:pt x="1953" y="341"/>
                </a:cubicBezTo>
                <a:cubicBezTo>
                  <a:pt x="1129" y="341"/>
                  <a:pt x="564" y="269"/>
                  <a:pt x="515" y="156"/>
                </a:cubicBezTo>
                <a:close/>
                <a:moveTo>
                  <a:pt x="11370" y="13201"/>
                </a:moveTo>
                <a:cubicBezTo>
                  <a:pt x="11182" y="13201"/>
                  <a:pt x="11000" y="13435"/>
                  <a:pt x="10899" y="13883"/>
                </a:cubicBezTo>
                <a:cubicBezTo>
                  <a:pt x="10792" y="14356"/>
                  <a:pt x="10743" y="14394"/>
                  <a:pt x="10353" y="14394"/>
                </a:cubicBezTo>
                <a:cubicBezTo>
                  <a:pt x="9966" y="14394"/>
                  <a:pt x="9920" y="14347"/>
                  <a:pt x="9827" y="13897"/>
                </a:cubicBezTo>
                <a:cubicBezTo>
                  <a:pt x="9742" y="13491"/>
                  <a:pt x="9663" y="13388"/>
                  <a:pt x="9393" y="13343"/>
                </a:cubicBezTo>
                <a:cubicBezTo>
                  <a:pt x="9094" y="13293"/>
                  <a:pt x="9052" y="13342"/>
                  <a:pt x="8940" y="13840"/>
                </a:cubicBezTo>
                <a:cubicBezTo>
                  <a:pt x="8822" y="14362"/>
                  <a:pt x="8788" y="14394"/>
                  <a:pt x="8339" y="14394"/>
                </a:cubicBezTo>
                <a:cubicBezTo>
                  <a:pt x="7635" y="14394"/>
                  <a:pt x="7564" y="14538"/>
                  <a:pt x="7564" y="15901"/>
                </a:cubicBezTo>
                <a:cubicBezTo>
                  <a:pt x="7564" y="16525"/>
                  <a:pt x="7584" y="17085"/>
                  <a:pt x="7613" y="17151"/>
                </a:cubicBezTo>
                <a:cubicBezTo>
                  <a:pt x="7642" y="17217"/>
                  <a:pt x="8882" y="17279"/>
                  <a:pt x="10366" y="17279"/>
                </a:cubicBezTo>
                <a:lnTo>
                  <a:pt x="13063" y="17279"/>
                </a:lnTo>
                <a:lnTo>
                  <a:pt x="13063" y="15830"/>
                </a:lnTo>
                <a:lnTo>
                  <a:pt x="13063" y="14394"/>
                </a:lnTo>
                <a:lnTo>
                  <a:pt x="12517" y="14394"/>
                </a:lnTo>
                <a:cubicBezTo>
                  <a:pt x="11993" y="14394"/>
                  <a:pt x="11959" y="14378"/>
                  <a:pt x="11848" y="13883"/>
                </a:cubicBezTo>
                <a:cubicBezTo>
                  <a:pt x="11747" y="13435"/>
                  <a:pt x="11558" y="13201"/>
                  <a:pt x="11370" y="13201"/>
                </a:cubicBezTo>
                <a:close/>
                <a:moveTo>
                  <a:pt x="7564" y="18714"/>
                </a:moveTo>
                <a:lnTo>
                  <a:pt x="7564" y="19950"/>
                </a:lnTo>
                <a:cubicBezTo>
                  <a:pt x="7564" y="20677"/>
                  <a:pt x="7599" y="21254"/>
                  <a:pt x="7657" y="21385"/>
                </a:cubicBezTo>
                <a:cubicBezTo>
                  <a:pt x="7729" y="21551"/>
                  <a:pt x="8368" y="21600"/>
                  <a:pt x="10229" y="21584"/>
                </a:cubicBezTo>
                <a:cubicBezTo>
                  <a:pt x="11592" y="21573"/>
                  <a:pt x="12792" y="21522"/>
                  <a:pt x="12889" y="21471"/>
                </a:cubicBezTo>
                <a:cubicBezTo>
                  <a:pt x="13053" y="21384"/>
                  <a:pt x="13063" y="21283"/>
                  <a:pt x="13063" y="20050"/>
                </a:cubicBezTo>
                <a:lnTo>
                  <a:pt x="13063" y="18714"/>
                </a:lnTo>
                <a:lnTo>
                  <a:pt x="10310" y="18714"/>
                </a:lnTo>
                <a:lnTo>
                  <a:pt x="7564" y="18714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8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5" name="تجميع"/>
          <p:cNvGrpSpPr/>
          <p:nvPr/>
        </p:nvGrpSpPr>
        <p:grpSpPr>
          <a:xfrm>
            <a:off x="4972990" y="1138009"/>
            <a:ext cx="1927056" cy="322420"/>
            <a:chOff x="0" y="0"/>
            <a:chExt cx="1927055" cy="322418"/>
          </a:xfrm>
        </p:grpSpPr>
        <p:pic>
          <p:nvPicPr>
            <p:cNvPr id="1593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118020" y="0"/>
              <a:ext cx="1691015" cy="317624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594" name="مثال"/>
            <p:cNvSpPr txBox="1"/>
            <p:nvPr/>
          </p:nvSpPr>
          <p:spPr>
            <a:xfrm>
              <a:off x="0" y="34675"/>
              <a:ext cx="1927056" cy="2877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596" name="١٢٥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١٢٥</a:t>
            </a:r>
          </a:p>
        </p:txBody>
      </p:sp>
      <p:pic>
        <p:nvPicPr>
          <p:cNvPr id="1597" name="IMG_7228.png" descr="IMG_7228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1253" y="559091"/>
            <a:ext cx="3472118" cy="768224"/>
          </a:xfrm>
          <a:prstGeom prst="rect">
            <a:avLst/>
          </a:prstGeom>
        </p:spPr>
      </p:pic>
      <p:pic>
        <p:nvPicPr>
          <p:cNvPr id="1598" name="IMG_7230.png" descr="IMG_7230.png"/>
          <p:cNvPicPr>
            <a:picLocks noChangeAspect="1"/>
          </p:cNvPicPr>
          <p:nvPr/>
        </p:nvPicPr>
        <p:blipFill>
          <a:blip r:embed="rId4">
            <a:extLst/>
          </a:blip>
          <a:srcRect l="48950" t="37069" r="32091" b="58956"/>
          <a:stretch>
            <a:fillRect/>
          </a:stretch>
        </p:blipFill>
        <p:spPr>
          <a:xfrm>
            <a:off x="2404581" y="1487396"/>
            <a:ext cx="3156185" cy="496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9" name="IMG_7230.png" descr="IMG_7230.png"/>
          <p:cNvPicPr>
            <a:picLocks noChangeAspect="1"/>
          </p:cNvPicPr>
          <p:nvPr/>
        </p:nvPicPr>
        <p:blipFill>
          <a:blip r:embed="rId4">
            <a:extLst/>
          </a:blip>
          <a:srcRect l="26043" t="42264" r="32548" b="34141"/>
          <a:stretch>
            <a:fillRect/>
          </a:stretch>
        </p:blipFill>
        <p:spPr>
          <a:xfrm>
            <a:off x="1160059" y="2087260"/>
            <a:ext cx="4895989" cy="20922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4000"/>
                                        <p:tgtEl>
                                          <p:spTgt spid="1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Google Shape;850;p34" descr="Google Shape;850;p34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851" t="3632" r="0" b="4875"/>
          <a:stretch>
            <a:fillRect/>
          </a:stretch>
        </p:blipFill>
        <p:spPr>
          <a:xfrm>
            <a:off x="2787759" y="2571749"/>
            <a:ext cx="2499479" cy="9145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4" name="Google Shape;856;p34"/>
          <p:cNvGrpSpPr/>
          <p:nvPr/>
        </p:nvGrpSpPr>
        <p:grpSpPr>
          <a:xfrm>
            <a:off x="4908792" y="3962319"/>
            <a:ext cx="440689" cy="440689"/>
            <a:chOff x="0" y="0"/>
            <a:chExt cx="440688" cy="440688"/>
          </a:xfrm>
        </p:grpSpPr>
        <p:sp>
          <p:nvSpPr>
            <p:cNvPr id="1052" name="Google Shape;857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053" name="Google Shape;858;p34" descr="Google Shape;858;p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57" name="Google Shape;859;p34"/>
          <p:cNvGrpSpPr/>
          <p:nvPr/>
        </p:nvGrpSpPr>
        <p:grpSpPr>
          <a:xfrm>
            <a:off x="4883454" y="3423753"/>
            <a:ext cx="440689" cy="440689"/>
            <a:chOff x="0" y="0"/>
            <a:chExt cx="440688" cy="440688"/>
          </a:xfrm>
        </p:grpSpPr>
        <p:sp>
          <p:nvSpPr>
            <p:cNvPr id="1055" name="Google Shape;860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056" name="Google Shape;861;p34" descr="Google Shape;861;p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58" name="Google Shape;1730;p23"/>
          <p:cNvSpPr txBox="1"/>
          <p:nvPr/>
        </p:nvSpPr>
        <p:spPr>
          <a:xfrm>
            <a:off x="2958579" y="2739011"/>
            <a:ext cx="1855875" cy="482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 defTabSz="649223" rtl="0">
              <a:lnSpc>
                <a:spcPct val="80000"/>
              </a:lnSpc>
              <a:defRPr b="1" sz="1775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الحضور والغياب</a:t>
            </a:r>
          </a:p>
        </p:txBody>
      </p:sp>
      <p:pic>
        <p:nvPicPr>
          <p:cNvPr id="1059" name="IMG_2367.png" descr="IMG_2367.png"/>
          <p:cNvPicPr>
            <a:picLocks noChangeAspect="1"/>
          </p:cNvPicPr>
          <p:nvPr/>
        </p:nvPicPr>
        <p:blipFill>
          <a:blip r:embed="rId5">
            <a:alphaModFix amt="14840"/>
            <a:extLst/>
          </a:blip>
          <a:stretch>
            <a:fillRect/>
          </a:stretch>
        </p:blipFill>
        <p:spPr>
          <a:xfrm>
            <a:off x="86225" y="2097181"/>
            <a:ext cx="3316432" cy="26531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9" name="Google Shape;1046;p38"/>
          <p:cNvGrpSpPr/>
          <p:nvPr/>
        </p:nvGrpSpPr>
        <p:grpSpPr>
          <a:xfrm>
            <a:off x="6839384" y="836752"/>
            <a:ext cx="2074961" cy="1734999"/>
            <a:chOff x="0" y="0"/>
            <a:chExt cx="2074959" cy="1734997"/>
          </a:xfrm>
        </p:grpSpPr>
        <p:grpSp>
          <p:nvGrpSpPr>
            <p:cNvPr id="1067" name="Google Shape;1047;p38"/>
            <p:cNvGrpSpPr/>
            <p:nvPr/>
          </p:nvGrpSpPr>
          <p:grpSpPr>
            <a:xfrm>
              <a:off x="0" y="-1"/>
              <a:ext cx="2074961" cy="1734999"/>
              <a:chOff x="0" y="0"/>
              <a:chExt cx="2074959" cy="1734998"/>
            </a:xfrm>
          </p:grpSpPr>
          <p:grpSp>
            <p:nvGrpSpPr>
              <p:cNvPr id="1063" name="Google Shape;1048;p38"/>
              <p:cNvGrpSpPr/>
              <p:nvPr/>
            </p:nvGrpSpPr>
            <p:grpSpPr>
              <a:xfrm>
                <a:off x="690801" y="1449326"/>
                <a:ext cx="696960" cy="285672"/>
                <a:chOff x="0" y="0"/>
                <a:chExt cx="696958" cy="285671"/>
              </a:xfrm>
            </p:grpSpPr>
            <p:sp>
              <p:nvSpPr>
                <p:cNvPr id="1060" name="Google Shape;1049;p38"/>
                <p:cNvSpPr/>
                <p:nvPr/>
              </p:nvSpPr>
              <p:spPr>
                <a:xfrm rot="10800000">
                  <a:off x="0" y="270018"/>
                  <a:ext cx="693383" cy="15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61" name="Google Shape;1050;p38"/>
                <p:cNvSpPr/>
                <p:nvPr/>
              </p:nvSpPr>
              <p:spPr>
                <a:xfrm>
                  <a:off x="66886" y="-1"/>
                  <a:ext cx="559647" cy="223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62" name="Google Shape;1051;p38"/>
                <p:cNvSpPr/>
                <p:nvPr/>
              </p:nvSpPr>
              <p:spPr>
                <a:xfrm>
                  <a:off x="3576" y="222959"/>
                  <a:ext cx="693383" cy="48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066" name="Google Shape;1052;p38"/>
              <p:cNvGrpSpPr/>
              <p:nvPr/>
            </p:nvGrpSpPr>
            <p:grpSpPr>
              <a:xfrm>
                <a:off x="0" y="-1"/>
                <a:ext cx="2074961" cy="1449327"/>
                <a:chOff x="0" y="0"/>
                <a:chExt cx="2074960" cy="1449325"/>
              </a:xfrm>
            </p:grpSpPr>
            <p:sp>
              <p:nvSpPr>
                <p:cNvPr id="1064" name="Google Shape;1053;p38"/>
                <p:cNvSpPr/>
                <p:nvPr/>
              </p:nvSpPr>
              <p:spPr>
                <a:xfrm>
                  <a:off x="5" y="-1"/>
                  <a:ext cx="2074956" cy="1449282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65" name="Google Shape;1054;p38"/>
                <p:cNvSpPr/>
                <p:nvPr/>
              </p:nvSpPr>
              <p:spPr>
                <a:xfrm rot="10800000">
                  <a:off x="0" y="1288416"/>
                  <a:ext cx="2074955" cy="1609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068" name="Google Shape;1055;p38"/>
            <p:cNvSpPr/>
            <p:nvPr/>
          </p:nvSpPr>
          <p:spPr>
            <a:xfrm>
              <a:off x="986116" y="29180"/>
              <a:ext cx="51335" cy="513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70" name="النشيد الوطني بدون موسيقى.mp4" descr="النشيد الوطني بدون موسيقى.mp4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 rot="33250">
            <a:off x="6844810" y="846457"/>
            <a:ext cx="2012371" cy="1131958"/>
          </a:xfrm>
          <a:prstGeom prst="rect">
            <a:avLst/>
          </a:prstGeom>
          <a:ln w="12700">
            <a:miter lim="400000"/>
          </a:ln>
        </p:spPr>
      </p:pic>
      <p:sp>
        <p:nvSpPr>
          <p:cNvPr id="1071" name="Google Shape;1736;p24"/>
          <p:cNvSpPr txBox="1"/>
          <p:nvPr/>
        </p:nvSpPr>
        <p:spPr>
          <a:xfrm>
            <a:off x="3762733" y="754143"/>
            <a:ext cx="2682131" cy="1579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20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20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1099" name="Google Shape;1820;p53"/>
          <p:cNvGrpSpPr/>
          <p:nvPr/>
        </p:nvGrpSpPr>
        <p:grpSpPr>
          <a:xfrm>
            <a:off x="4713785" y="2751951"/>
            <a:ext cx="390014" cy="456674"/>
            <a:chOff x="27" y="27"/>
            <a:chExt cx="390012" cy="456672"/>
          </a:xfrm>
        </p:grpSpPr>
        <p:sp>
          <p:nvSpPr>
            <p:cNvPr id="1072" name="Google Shape;1821;p53"/>
            <p:cNvSpPr/>
            <p:nvPr/>
          </p:nvSpPr>
          <p:spPr>
            <a:xfrm>
              <a:off x="7196" y="48043"/>
              <a:ext cx="316157" cy="402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822;p53"/>
            <p:cNvSpPr/>
            <p:nvPr/>
          </p:nvSpPr>
          <p:spPr>
            <a:xfrm>
              <a:off x="35150" y="48043"/>
              <a:ext cx="260250" cy="35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823;p53"/>
            <p:cNvSpPr/>
            <p:nvPr/>
          </p:nvSpPr>
          <p:spPr>
            <a:xfrm>
              <a:off x="238770" y="48043"/>
              <a:ext cx="56630" cy="35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824;p53"/>
            <p:cNvSpPr/>
            <p:nvPr/>
          </p:nvSpPr>
          <p:spPr>
            <a:xfrm>
              <a:off x="145573" y="6474"/>
              <a:ext cx="39431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825;p53"/>
            <p:cNvSpPr/>
            <p:nvPr/>
          </p:nvSpPr>
          <p:spPr>
            <a:xfrm>
              <a:off x="97530" y="40179"/>
              <a:ext cx="135489" cy="3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826;p53"/>
            <p:cNvSpPr/>
            <p:nvPr/>
          </p:nvSpPr>
          <p:spPr>
            <a:xfrm>
              <a:off x="347749" y="118315"/>
              <a:ext cx="35123" cy="3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827;p53"/>
            <p:cNvSpPr/>
            <p:nvPr/>
          </p:nvSpPr>
          <p:spPr>
            <a:xfrm>
              <a:off x="334105" y="138377"/>
              <a:ext cx="43015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828;p53"/>
            <p:cNvSpPr/>
            <p:nvPr/>
          </p:nvSpPr>
          <p:spPr>
            <a:xfrm>
              <a:off x="217263" y="181390"/>
              <a:ext cx="138350" cy="226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829;p53"/>
            <p:cNvSpPr/>
            <p:nvPr/>
          </p:nvSpPr>
          <p:spPr>
            <a:xfrm>
              <a:off x="206509" y="390735"/>
              <a:ext cx="44432" cy="59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830;p53"/>
            <p:cNvSpPr/>
            <p:nvPr/>
          </p:nvSpPr>
          <p:spPr>
            <a:xfrm>
              <a:off x="321213" y="159189"/>
              <a:ext cx="47321" cy="42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831;p53"/>
            <p:cNvSpPr/>
            <p:nvPr/>
          </p:nvSpPr>
          <p:spPr>
            <a:xfrm>
              <a:off x="63825" y="106839"/>
              <a:ext cx="68829" cy="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832;p53"/>
            <p:cNvSpPr/>
            <p:nvPr/>
          </p:nvSpPr>
          <p:spPr>
            <a:xfrm>
              <a:off x="63825" y="208649"/>
              <a:ext cx="68829" cy="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833;p53"/>
            <p:cNvSpPr/>
            <p:nvPr/>
          </p:nvSpPr>
          <p:spPr>
            <a:xfrm>
              <a:off x="63825" y="310459"/>
              <a:ext cx="68829" cy="6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834;p53"/>
            <p:cNvSpPr/>
            <p:nvPr/>
          </p:nvSpPr>
          <p:spPr>
            <a:xfrm>
              <a:off x="27" y="41596"/>
              <a:ext cx="390014" cy="41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794" y="1082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835;p53"/>
            <p:cNvSpPr/>
            <p:nvPr/>
          </p:nvSpPr>
          <p:spPr>
            <a:xfrm>
              <a:off x="78886" y="124039"/>
              <a:ext cx="35845" cy="3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836;p53"/>
            <p:cNvSpPr/>
            <p:nvPr/>
          </p:nvSpPr>
          <p:spPr>
            <a:xfrm>
              <a:off x="78886" y="225849"/>
              <a:ext cx="35845" cy="3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837;p53"/>
            <p:cNvSpPr/>
            <p:nvPr/>
          </p:nvSpPr>
          <p:spPr>
            <a:xfrm>
              <a:off x="78886" y="328381"/>
              <a:ext cx="35845" cy="31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838;p53"/>
            <p:cNvSpPr/>
            <p:nvPr/>
          </p:nvSpPr>
          <p:spPr>
            <a:xfrm>
              <a:off x="90361" y="27"/>
              <a:ext cx="149132" cy="84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839;p53"/>
            <p:cNvSpPr/>
            <p:nvPr/>
          </p:nvSpPr>
          <p:spPr>
            <a:xfrm>
              <a:off x="56656" y="99670"/>
              <a:ext cx="82444" cy="8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840;p53"/>
            <p:cNvSpPr/>
            <p:nvPr/>
          </p:nvSpPr>
          <p:spPr>
            <a:xfrm>
              <a:off x="56656" y="202203"/>
              <a:ext cx="82444" cy="82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841;p53"/>
            <p:cNvSpPr/>
            <p:nvPr/>
          </p:nvSpPr>
          <p:spPr>
            <a:xfrm>
              <a:off x="56656" y="303985"/>
              <a:ext cx="82444" cy="8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842;p53"/>
            <p:cNvSpPr/>
            <p:nvPr/>
          </p:nvSpPr>
          <p:spPr>
            <a:xfrm>
              <a:off x="156327" y="117342"/>
              <a:ext cx="10967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4" name="Google Shape;1843;p53"/>
            <p:cNvSpPr/>
            <p:nvPr/>
          </p:nvSpPr>
          <p:spPr>
            <a:xfrm>
              <a:off x="156327" y="148894"/>
              <a:ext cx="62354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5" name="Google Shape;1844;p53"/>
            <p:cNvSpPr/>
            <p:nvPr/>
          </p:nvSpPr>
          <p:spPr>
            <a:xfrm>
              <a:off x="156327" y="221292"/>
              <a:ext cx="10967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6" name="Google Shape;1845;p53"/>
            <p:cNvSpPr/>
            <p:nvPr/>
          </p:nvSpPr>
          <p:spPr>
            <a:xfrm>
              <a:off x="156327" y="252844"/>
              <a:ext cx="62354" cy="1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7" name="Google Shape;1846;p53"/>
            <p:cNvSpPr/>
            <p:nvPr/>
          </p:nvSpPr>
          <p:spPr>
            <a:xfrm>
              <a:off x="156327" y="325255"/>
              <a:ext cx="62354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8" name="Google Shape;1847;p53"/>
            <p:cNvSpPr/>
            <p:nvPr/>
          </p:nvSpPr>
          <p:spPr>
            <a:xfrm>
              <a:off x="156327" y="356807"/>
              <a:ext cx="4301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100" name="IMG_5931.jpeg" descr="IMG_5931.jpeg"/>
          <p:cNvPicPr>
            <a:picLocks noChangeAspect="1"/>
          </p:cNvPicPr>
          <p:nvPr/>
        </p:nvPicPr>
        <p:blipFill>
          <a:blip r:embed="rId9">
            <a:extLst/>
          </a:blip>
          <a:srcRect l="5175" t="7100" r="6984" b="12817"/>
          <a:stretch>
            <a:fillRect/>
          </a:stretch>
        </p:blipFill>
        <p:spPr>
          <a:xfrm>
            <a:off x="111612" y="4110141"/>
            <a:ext cx="437358" cy="436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01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612" y="534555"/>
            <a:ext cx="548971" cy="439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2" name="Google Shape;1919;p50" descr="Google Shape;1919;p50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789794" y="3400999"/>
            <a:ext cx="2964582" cy="781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3" name="IMG_0588.jpeg" descr="IMG_0588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839384" y="3028950"/>
            <a:ext cx="1205300" cy="9079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104" name="IMG_6599.png" descr="IMG_6599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94674" y="-162892"/>
            <a:ext cx="3191843" cy="31918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0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1070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107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070"/>
                  </p:tgtEl>
                </p:cond>
              </p:nextCondLst>
            </p:seq>
          </p:childTnLst>
        </p:cTn>
      </p:par>
    </p:tnLst>
    <p:bldLst>
      <p:bldP build="whole" bldLvl="1" animBg="1" rev="0" advAuto="0" spid="1071" grpId="2"/>
      <p:bldP build="whole" bldLvl="1" animBg="1" rev="0" advAuto="0" spid="1103" grpId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1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611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602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604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10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605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6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7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8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9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612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615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613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614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618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616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17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619" name="١٢٥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١٢٥</a:t>
            </a:r>
          </a:p>
        </p:txBody>
      </p:sp>
      <p:grpSp>
        <p:nvGrpSpPr>
          <p:cNvPr id="1629" name="Google Shape;4466;p94"/>
          <p:cNvGrpSpPr/>
          <p:nvPr/>
        </p:nvGrpSpPr>
        <p:grpSpPr>
          <a:xfrm>
            <a:off x="6495606" y="1614161"/>
            <a:ext cx="266132" cy="450817"/>
            <a:chOff x="0" y="0"/>
            <a:chExt cx="266131" cy="450815"/>
          </a:xfrm>
        </p:grpSpPr>
        <p:sp>
          <p:nvSpPr>
            <p:cNvPr id="1620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5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6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7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8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630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635" name="تجميع"/>
          <p:cNvGrpSpPr/>
          <p:nvPr/>
        </p:nvGrpSpPr>
        <p:grpSpPr>
          <a:xfrm>
            <a:off x="6111702" y="1648224"/>
            <a:ext cx="372375" cy="372376"/>
            <a:chOff x="0" y="0"/>
            <a:chExt cx="372374" cy="372374"/>
          </a:xfrm>
        </p:grpSpPr>
        <p:grpSp>
          <p:nvGrpSpPr>
            <p:cNvPr id="1633" name="Google Shape;1604;p45"/>
            <p:cNvGrpSpPr/>
            <p:nvPr/>
          </p:nvGrpSpPr>
          <p:grpSpPr>
            <a:xfrm>
              <a:off x="-1" y="-1"/>
              <a:ext cx="372376" cy="372376"/>
              <a:chOff x="0" y="0"/>
              <a:chExt cx="372374" cy="372374"/>
            </a:xfrm>
          </p:grpSpPr>
          <p:sp>
            <p:nvSpPr>
              <p:cNvPr id="1631" name="Google Shape;1606;p45"/>
              <p:cNvSpPr/>
              <p:nvPr/>
            </p:nvSpPr>
            <p:spPr>
              <a:xfrm>
                <a:off x="-1" y="-1"/>
                <a:ext cx="372376" cy="37237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32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9304" y="4428"/>
                <a:ext cx="351451" cy="3514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34" name="٢ أ"/>
            <p:cNvSpPr txBox="1"/>
            <p:nvPr/>
          </p:nvSpPr>
          <p:spPr>
            <a:xfrm>
              <a:off x="43656" y="53669"/>
              <a:ext cx="285063" cy="2891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 أ </a:t>
              </a:r>
            </a:p>
          </p:txBody>
        </p:sp>
      </p:grpSp>
      <p:grpSp>
        <p:nvGrpSpPr>
          <p:cNvPr id="1644" name="تجميع"/>
          <p:cNvGrpSpPr/>
          <p:nvPr/>
        </p:nvGrpSpPr>
        <p:grpSpPr>
          <a:xfrm>
            <a:off x="3731794" y="2027948"/>
            <a:ext cx="2842359" cy="2796349"/>
            <a:chOff x="-25400" y="0"/>
            <a:chExt cx="2842357" cy="2796348"/>
          </a:xfrm>
        </p:grpSpPr>
        <p:pic>
          <p:nvPicPr>
            <p:cNvPr id="1636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25400" y="144578"/>
              <a:ext cx="2842358" cy="2651771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643" name="Google Shape;1657;p46"/>
            <p:cNvGrpSpPr/>
            <p:nvPr/>
          </p:nvGrpSpPr>
          <p:grpSpPr>
            <a:xfrm rot="5400000">
              <a:off x="2358669" y="-1"/>
              <a:ext cx="315662" cy="315663"/>
              <a:chOff x="0" y="0"/>
              <a:chExt cx="315661" cy="315661"/>
            </a:xfrm>
          </p:grpSpPr>
          <p:grpSp>
            <p:nvGrpSpPr>
              <p:cNvPr id="1639" name="Google Shape;1658;p46"/>
              <p:cNvGrpSpPr/>
              <p:nvPr/>
            </p:nvGrpSpPr>
            <p:grpSpPr>
              <a:xfrm>
                <a:off x="-1" y="-1"/>
                <a:ext cx="315663" cy="315663"/>
                <a:chOff x="0" y="0"/>
                <a:chExt cx="315661" cy="315661"/>
              </a:xfrm>
            </p:grpSpPr>
            <p:sp>
              <p:nvSpPr>
                <p:cNvPr id="1637" name="Google Shape;1659;p46"/>
                <p:cNvSpPr/>
                <p:nvPr/>
              </p:nvSpPr>
              <p:spPr>
                <a:xfrm>
                  <a:off x="-1" y="-1"/>
                  <a:ext cx="315663" cy="315663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638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7887" y="3754"/>
                  <a:ext cx="297925" cy="29792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642" name="Google Shape;1661;p46"/>
              <p:cNvGrpSpPr/>
              <p:nvPr/>
            </p:nvGrpSpPr>
            <p:grpSpPr>
              <a:xfrm>
                <a:off x="83330" y="71776"/>
                <a:ext cx="154545" cy="172110"/>
                <a:chOff x="0" y="0"/>
                <a:chExt cx="154543" cy="172108"/>
              </a:xfrm>
            </p:grpSpPr>
            <p:sp>
              <p:nvSpPr>
                <p:cNvPr id="1640" name="Google Shape;1662;p46"/>
                <p:cNvSpPr/>
                <p:nvPr/>
              </p:nvSpPr>
              <p:spPr>
                <a:xfrm>
                  <a:off x="52281" y="0"/>
                  <a:ext cx="102263" cy="1721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41" name="Google Shape;1663;p46"/>
                <p:cNvSpPr/>
                <p:nvPr/>
              </p:nvSpPr>
              <p:spPr>
                <a:xfrm>
                  <a:off x="0" y="33472"/>
                  <a:ext cx="68812" cy="1045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645" name="IMG_7230.png" descr="IMG_7230.png"/>
          <p:cNvPicPr>
            <a:picLocks noChangeAspect="1"/>
          </p:cNvPicPr>
          <p:nvPr/>
        </p:nvPicPr>
        <p:blipFill>
          <a:blip r:embed="rId10">
            <a:extLst/>
          </a:blip>
          <a:srcRect l="43100" t="70294" r="39186" b="23951"/>
          <a:stretch>
            <a:fillRect/>
          </a:stretch>
        </p:blipFill>
        <p:spPr>
          <a:xfrm>
            <a:off x="3989977" y="1614161"/>
            <a:ext cx="2089580" cy="509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6" name="IMG_7230.png" descr="IMG_7230.png"/>
          <p:cNvPicPr>
            <a:picLocks noChangeAspect="1"/>
          </p:cNvPicPr>
          <p:nvPr/>
        </p:nvPicPr>
        <p:blipFill>
          <a:blip r:embed="rId10">
            <a:extLst/>
          </a:blip>
          <a:srcRect l="19629" t="69950" r="62657" b="24294"/>
          <a:stretch>
            <a:fillRect/>
          </a:stretch>
        </p:blipFill>
        <p:spPr>
          <a:xfrm>
            <a:off x="652909" y="1648224"/>
            <a:ext cx="2089580" cy="5090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1" name="تجميع"/>
          <p:cNvGrpSpPr/>
          <p:nvPr/>
        </p:nvGrpSpPr>
        <p:grpSpPr>
          <a:xfrm>
            <a:off x="2742456" y="1716633"/>
            <a:ext cx="372376" cy="372375"/>
            <a:chOff x="0" y="0"/>
            <a:chExt cx="372374" cy="372374"/>
          </a:xfrm>
        </p:grpSpPr>
        <p:grpSp>
          <p:nvGrpSpPr>
            <p:cNvPr id="1649" name="Google Shape;1604;p45"/>
            <p:cNvGrpSpPr/>
            <p:nvPr/>
          </p:nvGrpSpPr>
          <p:grpSpPr>
            <a:xfrm>
              <a:off x="-1" y="-1"/>
              <a:ext cx="372376" cy="372376"/>
              <a:chOff x="0" y="0"/>
              <a:chExt cx="372374" cy="372374"/>
            </a:xfrm>
          </p:grpSpPr>
          <p:sp>
            <p:nvSpPr>
              <p:cNvPr id="1647" name="Google Shape;1606;p45"/>
              <p:cNvSpPr/>
              <p:nvPr/>
            </p:nvSpPr>
            <p:spPr>
              <a:xfrm>
                <a:off x="-1" y="-1"/>
                <a:ext cx="372376" cy="37237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48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9304" y="4428"/>
                <a:ext cx="351451" cy="3514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50" name="٢ ب"/>
            <p:cNvSpPr txBox="1"/>
            <p:nvPr/>
          </p:nvSpPr>
          <p:spPr>
            <a:xfrm>
              <a:off x="-1" y="41619"/>
              <a:ext cx="348713" cy="2891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 ب </a:t>
              </a:r>
            </a:p>
          </p:txBody>
        </p:sp>
      </p:grpSp>
      <p:grpSp>
        <p:nvGrpSpPr>
          <p:cNvPr id="1660" name="تجميع"/>
          <p:cNvGrpSpPr/>
          <p:nvPr/>
        </p:nvGrpSpPr>
        <p:grpSpPr>
          <a:xfrm>
            <a:off x="486767" y="2064977"/>
            <a:ext cx="3146618" cy="2796349"/>
            <a:chOff x="-25399" y="0"/>
            <a:chExt cx="3146616" cy="2796348"/>
          </a:xfrm>
        </p:grpSpPr>
        <p:pic>
          <p:nvPicPr>
            <p:cNvPr id="1652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25400" y="144578"/>
              <a:ext cx="3146617" cy="2651771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659" name="Google Shape;1657;p46"/>
            <p:cNvGrpSpPr/>
            <p:nvPr/>
          </p:nvGrpSpPr>
          <p:grpSpPr>
            <a:xfrm rot="5400000">
              <a:off x="2612218" y="-1"/>
              <a:ext cx="315663" cy="315663"/>
              <a:chOff x="0" y="0"/>
              <a:chExt cx="315661" cy="315661"/>
            </a:xfrm>
          </p:grpSpPr>
          <p:grpSp>
            <p:nvGrpSpPr>
              <p:cNvPr id="1655" name="Google Shape;1658;p46"/>
              <p:cNvGrpSpPr/>
              <p:nvPr/>
            </p:nvGrpSpPr>
            <p:grpSpPr>
              <a:xfrm>
                <a:off x="-1" y="-1"/>
                <a:ext cx="315663" cy="315663"/>
                <a:chOff x="0" y="0"/>
                <a:chExt cx="315661" cy="315661"/>
              </a:xfrm>
            </p:grpSpPr>
            <p:sp>
              <p:nvSpPr>
                <p:cNvPr id="1653" name="Google Shape;1659;p46"/>
                <p:cNvSpPr/>
                <p:nvPr/>
              </p:nvSpPr>
              <p:spPr>
                <a:xfrm>
                  <a:off x="-1" y="-1"/>
                  <a:ext cx="315663" cy="315663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654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7887" y="3754"/>
                  <a:ext cx="297925" cy="29792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658" name="Google Shape;1661;p46"/>
              <p:cNvGrpSpPr/>
              <p:nvPr/>
            </p:nvGrpSpPr>
            <p:grpSpPr>
              <a:xfrm>
                <a:off x="83330" y="71776"/>
                <a:ext cx="154545" cy="172110"/>
                <a:chOff x="0" y="0"/>
                <a:chExt cx="154543" cy="172108"/>
              </a:xfrm>
            </p:grpSpPr>
            <p:sp>
              <p:nvSpPr>
                <p:cNvPr id="1656" name="Google Shape;1662;p46"/>
                <p:cNvSpPr/>
                <p:nvPr/>
              </p:nvSpPr>
              <p:spPr>
                <a:xfrm>
                  <a:off x="52281" y="0"/>
                  <a:ext cx="102263" cy="1721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57" name="Google Shape;1663;p46"/>
                <p:cNvSpPr/>
                <p:nvPr/>
              </p:nvSpPr>
              <p:spPr>
                <a:xfrm>
                  <a:off x="0" y="33472"/>
                  <a:ext cx="68812" cy="1045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١٢٨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١٢٨</a:t>
            </a:r>
          </a:p>
        </p:txBody>
      </p:sp>
      <p:sp>
        <p:nvSpPr>
          <p:cNvPr id="1663" name="Google Shape;4451;p94"/>
          <p:cNvSpPr/>
          <p:nvPr/>
        </p:nvSpPr>
        <p:spPr>
          <a:xfrm>
            <a:off x="6464517" y="1101409"/>
            <a:ext cx="266297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664" name="Google Shape;2486;p58" descr="Google Shape;2486;p5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0847" y="781044"/>
            <a:ext cx="3179729" cy="838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5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47333" y="983174"/>
            <a:ext cx="802455" cy="6018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668" name="تجميع"/>
          <p:cNvGrpSpPr/>
          <p:nvPr/>
        </p:nvGrpSpPr>
        <p:grpSpPr>
          <a:xfrm>
            <a:off x="1855405" y="676968"/>
            <a:ext cx="4310337" cy="1214254"/>
            <a:chOff x="0" y="0"/>
            <a:chExt cx="4310336" cy="1214252"/>
          </a:xfrm>
        </p:grpSpPr>
        <p:sp>
          <p:nvSpPr>
            <p:cNvPr id="1666" name="مربع نص 7"/>
            <p:cNvSpPr txBox="1"/>
            <p:nvPr/>
          </p:nvSpPr>
          <p:spPr>
            <a:xfrm>
              <a:off x="0" y="260281"/>
              <a:ext cx="4310337" cy="6936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 تفكير عليا</a:t>
              </a:r>
            </a:p>
          </p:txBody>
        </p:sp>
        <p:pic>
          <p:nvPicPr>
            <p:cNvPr id="1667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292033" y="154757"/>
              <a:ext cx="920771" cy="904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69" name="IMG_7231.png" descr="IMG_7231.png"/>
          <p:cNvPicPr>
            <a:picLocks noChangeAspect="1"/>
          </p:cNvPicPr>
          <p:nvPr/>
        </p:nvPicPr>
        <p:blipFill>
          <a:blip r:embed="rId5">
            <a:extLst/>
          </a:blip>
          <a:srcRect l="7564" t="38391" r="7564" b="55124"/>
          <a:stretch>
            <a:fillRect/>
          </a:stretch>
        </p:blipFill>
        <p:spPr>
          <a:xfrm>
            <a:off x="499461" y="2463914"/>
            <a:ext cx="6217021" cy="3562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1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15326" y="98317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672" name="١٢٧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١٢٧</a:t>
            </a:r>
          </a:p>
        </p:txBody>
      </p:sp>
      <p:grpSp>
        <p:nvGrpSpPr>
          <p:cNvPr id="1682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673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687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685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684" name="Google Shape;1920;p50" descr="Google Shape;1920;p50"/>
              <p:cNvPicPr>
                <a:picLocks noChangeAspect="1"/>
              </p:cNvPicPr>
              <p:nvPr/>
            </p:nvPicPr>
            <p:blipFill>
              <a:blip r:embed="rId3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683" name="Google Shape;1920;p50" descr="Google Shape;1920;p50"/>
              <p:cNvPicPr>
                <a:picLocks noChangeAspect="0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686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688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689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7329628" y="334692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694" name="تجميع"/>
          <p:cNvGrpSpPr/>
          <p:nvPr/>
        </p:nvGrpSpPr>
        <p:grpSpPr>
          <a:xfrm>
            <a:off x="6165638" y="1926580"/>
            <a:ext cx="329969" cy="329969"/>
            <a:chOff x="0" y="0"/>
            <a:chExt cx="329968" cy="329968"/>
          </a:xfrm>
        </p:grpSpPr>
        <p:grpSp>
          <p:nvGrpSpPr>
            <p:cNvPr id="1692" name="Google Shape;1167;p39"/>
            <p:cNvGrpSpPr/>
            <p:nvPr/>
          </p:nvGrpSpPr>
          <p:grpSpPr>
            <a:xfrm>
              <a:off x="0" y="0"/>
              <a:ext cx="329969" cy="329969"/>
              <a:chOff x="0" y="0"/>
              <a:chExt cx="329968" cy="329968"/>
            </a:xfrm>
          </p:grpSpPr>
          <p:sp>
            <p:nvSpPr>
              <p:cNvPr id="1690" name="Google Shape;1168;p39"/>
              <p:cNvSpPr/>
              <p:nvPr/>
            </p:nvSpPr>
            <p:spPr>
              <a:xfrm flipH="1">
                <a:off x="0" y="0"/>
                <a:ext cx="329969" cy="32996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91" name="Google Shape;1169;p39" descr="Google Shape;1169;p39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 flipH="1">
                <a:off x="10296" y="3924"/>
                <a:ext cx="311427" cy="3114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93" name="٣"/>
            <p:cNvSpPr txBox="1"/>
            <p:nvPr/>
          </p:nvSpPr>
          <p:spPr>
            <a:xfrm>
              <a:off x="68796" y="-1"/>
              <a:ext cx="192376" cy="288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pic>
        <p:nvPicPr>
          <p:cNvPr id="1695" name="IMG_7224.png" descr="IMG_7224.png"/>
          <p:cNvPicPr>
            <a:picLocks noChangeAspect="1"/>
          </p:cNvPicPr>
          <p:nvPr/>
        </p:nvPicPr>
        <p:blipFill>
          <a:blip r:embed="rId7">
            <a:extLst/>
          </a:blip>
          <a:srcRect l="30018" t="21148" r="35094" b="74481"/>
          <a:stretch>
            <a:fillRect/>
          </a:stretch>
        </p:blipFill>
        <p:spPr>
          <a:xfrm>
            <a:off x="1535137" y="1506092"/>
            <a:ext cx="4865239" cy="457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6" name="IMG_7224.png" descr="IMG_7224.png"/>
          <p:cNvPicPr>
            <a:picLocks noChangeAspect="1"/>
          </p:cNvPicPr>
          <p:nvPr/>
        </p:nvPicPr>
        <p:blipFill>
          <a:blip r:embed="rId7">
            <a:extLst/>
          </a:blip>
          <a:srcRect l="55417" t="28960" r="37563" b="67277"/>
          <a:stretch>
            <a:fillRect/>
          </a:stretch>
        </p:blipFill>
        <p:spPr>
          <a:xfrm>
            <a:off x="4749985" y="1881265"/>
            <a:ext cx="1415542" cy="5690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05" name="تجميع"/>
          <p:cNvGrpSpPr/>
          <p:nvPr/>
        </p:nvGrpSpPr>
        <p:grpSpPr>
          <a:xfrm>
            <a:off x="3582584" y="2256548"/>
            <a:ext cx="3169918" cy="2613265"/>
            <a:chOff x="-25400" y="0"/>
            <a:chExt cx="3169916" cy="2613264"/>
          </a:xfrm>
        </p:grpSpPr>
        <p:pic>
          <p:nvPicPr>
            <p:cNvPr id="1697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25400" y="99724"/>
              <a:ext cx="3169917" cy="2513541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704" name="Google Shape;1657;p46"/>
            <p:cNvGrpSpPr/>
            <p:nvPr/>
          </p:nvGrpSpPr>
          <p:grpSpPr>
            <a:xfrm rot="5400000">
              <a:off x="2588259" y="-1"/>
              <a:ext cx="224391" cy="224391"/>
              <a:chOff x="0" y="0"/>
              <a:chExt cx="224389" cy="224389"/>
            </a:xfrm>
          </p:grpSpPr>
          <p:grpSp>
            <p:nvGrpSpPr>
              <p:cNvPr id="1700" name="Google Shape;1658;p46"/>
              <p:cNvGrpSpPr/>
              <p:nvPr/>
            </p:nvGrpSpPr>
            <p:grpSpPr>
              <a:xfrm>
                <a:off x="-1" y="-1"/>
                <a:ext cx="224391" cy="224391"/>
                <a:chOff x="0" y="0"/>
                <a:chExt cx="224389" cy="224389"/>
              </a:xfrm>
            </p:grpSpPr>
            <p:sp>
              <p:nvSpPr>
                <p:cNvPr id="1698" name="Google Shape;1659;p46"/>
                <p:cNvSpPr/>
                <p:nvPr/>
              </p:nvSpPr>
              <p:spPr>
                <a:xfrm>
                  <a:off x="-1" y="-1"/>
                  <a:ext cx="224391" cy="224391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699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5607" y="2668"/>
                  <a:ext cx="211781" cy="21178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703" name="Google Shape;1661;p46"/>
              <p:cNvGrpSpPr/>
              <p:nvPr/>
            </p:nvGrpSpPr>
            <p:grpSpPr>
              <a:xfrm>
                <a:off x="59236" y="51022"/>
                <a:ext cx="109859" cy="122345"/>
                <a:chOff x="0" y="0"/>
                <a:chExt cx="109858" cy="122344"/>
              </a:xfrm>
            </p:grpSpPr>
            <p:sp>
              <p:nvSpPr>
                <p:cNvPr id="1701" name="Google Shape;1662;p46"/>
                <p:cNvSpPr/>
                <p:nvPr/>
              </p:nvSpPr>
              <p:spPr>
                <a:xfrm>
                  <a:off x="37164" y="0"/>
                  <a:ext cx="72695" cy="1223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02" name="Google Shape;1663;p46"/>
                <p:cNvSpPr/>
                <p:nvPr/>
              </p:nvSpPr>
              <p:spPr>
                <a:xfrm>
                  <a:off x="0" y="23794"/>
                  <a:ext cx="48916" cy="74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706" name="IMG_7224.png" descr="IMG_7224.png"/>
          <p:cNvPicPr>
            <a:picLocks noChangeAspect="1"/>
          </p:cNvPicPr>
          <p:nvPr/>
        </p:nvPicPr>
        <p:blipFill>
          <a:blip r:embed="rId7">
            <a:extLst/>
          </a:blip>
          <a:srcRect l="32402" t="28960" r="60578" b="67277"/>
          <a:stretch>
            <a:fillRect/>
          </a:stretch>
        </p:blipFill>
        <p:spPr>
          <a:xfrm>
            <a:off x="1223564" y="1853438"/>
            <a:ext cx="1415336" cy="5689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15" name="تجميع"/>
          <p:cNvGrpSpPr/>
          <p:nvPr/>
        </p:nvGrpSpPr>
        <p:grpSpPr>
          <a:xfrm>
            <a:off x="435365" y="2217298"/>
            <a:ext cx="3169918" cy="2613265"/>
            <a:chOff x="-25400" y="0"/>
            <a:chExt cx="3169916" cy="2613264"/>
          </a:xfrm>
        </p:grpSpPr>
        <p:pic>
          <p:nvPicPr>
            <p:cNvPr id="1707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25400" y="99724"/>
              <a:ext cx="3169917" cy="2513541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714" name="Google Shape;1657;p46"/>
            <p:cNvGrpSpPr/>
            <p:nvPr/>
          </p:nvGrpSpPr>
          <p:grpSpPr>
            <a:xfrm rot="5400000">
              <a:off x="2588259" y="-1"/>
              <a:ext cx="224391" cy="224391"/>
              <a:chOff x="0" y="0"/>
              <a:chExt cx="224389" cy="224389"/>
            </a:xfrm>
          </p:grpSpPr>
          <p:grpSp>
            <p:nvGrpSpPr>
              <p:cNvPr id="1710" name="Google Shape;1658;p46"/>
              <p:cNvGrpSpPr/>
              <p:nvPr/>
            </p:nvGrpSpPr>
            <p:grpSpPr>
              <a:xfrm>
                <a:off x="-1" y="-1"/>
                <a:ext cx="224391" cy="224391"/>
                <a:chOff x="0" y="0"/>
                <a:chExt cx="224389" cy="224389"/>
              </a:xfrm>
            </p:grpSpPr>
            <p:sp>
              <p:nvSpPr>
                <p:cNvPr id="1708" name="Google Shape;1659;p46"/>
                <p:cNvSpPr/>
                <p:nvPr/>
              </p:nvSpPr>
              <p:spPr>
                <a:xfrm>
                  <a:off x="-1" y="-1"/>
                  <a:ext cx="224391" cy="224391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709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5607" y="2668"/>
                  <a:ext cx="211781" cy="21178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713" name="Google Shape;1661;p46"/>
              <p:cNvGrpSpPr/>
              <p:nvPr/>
            </p:nvGrpSpPr>
            <p:grpSpPr>
              <a:xfrm>
                <a:off x="59236" y="51022"/>
                <a:ext cx="109859" cy="122345"/>
                <a:chOff x="0" y="0"/>
                <a:chExt cx="109858" cy="122344"/>
              </a:xfrm>
            </p:grpSpPr>
            <p:sp>
              <p:nvSpPr>
                <p:cNvPr id="1711" name="Google Shape;1662;p46"/>
                <p:cNvSpPr/>
                <p:nvPr/>
              </p:nvSpPr>
              <p:spPr>
                <a:xfrm>
                  <a:off x="37164" y="0"/>
                  <a:ext cx="72695" cy="1223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12" name="Google Shape;1663;p46"/>
                <p:cNvSpPr/>
                <p:nvPr/>
              </p:nvSpPr>
              <p:spPr>
                <a:xfrm>
                  <a:off x="0" y="23794"/>
                  <a:ext cx="48916" cy="74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720" name="تجميع"/>
          <p:cNvGrpSpPr/>
          <p:nvPr/>
        </p:nvGrpSpPr>
        <p:grpSpPr>
          <a:xfrm>
            <a:off x="2567100" y="1973028"/>
            <a:ext cx="329969" cy="329969"/>
            <a:chOff x="0" y="0"/>
            <a:chExt cx="329968" cy="329968"/>
          </a:xfrm>
        </p:grpSpPr>
        <p:grpSp>
          <p:nvGrpSpPr>
            <p:cNvPr id="1718" name="Google Shape;1167;p39"/>
            <p:cNvGrpSpPr/>
            <p:nvPr/>
          </p:nvGrpSpPr>
          <p:grpSpPr>
            <a:xfrm>
              <a:off x="0" y="0"/>
              <a:ext cx="329969" cy="329969"/>
              <a:chOff x="0" y="0"/>
              <a:chExt cx="329968" cy="329968"/>
            </a:xfrm>
          </p:grpSpPr>
          <p:sp>
            <p:nvSpPr>
              <p:cNvPr id="1716" name="Google Shape;1168;p39"/>
              <p:cNvSpPr/>
              <p:nvPr/>
            </p:nvSpPr>
            <p:spPr>
              <a:xfrm flipH="1">
                <a:off x="0" y="0"/>
                <a:ext cx="329969" cy="32996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17" name="Google Shape;1169;p39" descr="Google Shape;1169;p39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 flipH="1">
                <a:off x="10296" y="3924"/>
                <a:ext cx="311427" cy="3114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19" name="٤"/>
            <p:cNvSpPr txBox="1"/>
            <p:nvPr/>
          </p:nvSpPr>
          <p:spPr>
            <a:xfrm>
              <a:off x="68796" y="-1"/>
              <a:ext cx="192376" cy="288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1723" name="تجميع"/>
          <p:cNvGrpSpPr/>
          <p:nvPr/>
        </p:nvGrpSpPr>
        <p:grpSpPr>
          <a:xfrm>
            <a:off x="3607984" y="4345812"/>
            <a:ext cx="3096037" cy="631095"/>
            <a:chOff x="0" y="0"/>
            <a:chExt cx="3096036" cy="631093"/>
          </a:xfrm>
        </p:grpSpPr>
        <p:sp>
          <p:nvSpPr>
            <p:cNvPr id="1721" name="خط"/>
            <p:cNvSpPr/>
            <p:nvPr/>
          </p:nvSpPr>
          <p:spPr>
            <a:xfrm flipH="1" flipV="1">
              <a:off x="47909" y="175994"/>
              <a:ext cx="3048128" cy="1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׀          ׀           ׀           ׀           ׀"/>
            <p:cNvSpPr txBox="1"/>
            <p:nvPr/>
          </p:nvSpPr>
          <p:spPr>
            <a:xfrm>
              <a:off x="0" y="0"/>
              <a:ext cx="3033950" cy="6310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spcBef>
                  <a:spcPts val="1200"/>
                </a:spcBef>
                <a:defRPr b="1" sz="1500">
                  <a:solidFill>
                    <a:srgbClr val="000000"/>
                  </a:solidFill>
                </a:defRPr>
              </a:pPr>
              <a:r>
                <a:t>    </a:t>
              </a:r>
              <a:r>
                <a:t>׀</a:t>
              </a:r>
              <a:r>
                <a:t>          </a:t>
              </a:r>
              <a:r>
                <a:t>׀</a:t>
              </a:r>
              <a:r>
                <a:t>           </a:t>
              </a:r>
              <a:r>
                <a:t>׀</a:t>
              </a:r>
              <a:r>
                <a:t>           </a:t>
              </a:r>
              <a:r>
                <a:t>׀</a:t>
              </a:r>
              <a:r>
                <a:t>           </a:t>
              </a:r>
              <a:r>
                <a:t>׀</a:t>
              </a:r>
            </a:p>
          </p:txBody>
        </p:sp>
      </p:grpSp>
      <p:grpSp>
        <p:nvGrpSpPr>
          <p:cNvPr id="1726" name="تجميع"/>
          <p:cNvGrpSpPr/>
          <p:nvPr/>
        </p:nvGrpSpPr>
        <p:grpSpPr>
          <a:xfrm>
            <a:off x="460765" y="4345812"/>
            <a:ext cx="3096037" cy="631095"/>
            <a:chOff x="0" y="0"/>
            <a:chExt cx="3096036" cy="631093"/>
          </a:xfrm>
        </p:grpSpPr>
        <p:sp>
          <p:nvSpPr>
            <p:cNvPr id="1724" name="خط"/>
            <p:cNvSpPr/>
            <p:nvPr/>
          </p:nvSpPr>
          <p:spPr>
            <a:xfrm flipH="1" flipV="1">
              <a:off x="47909" y="175994"/>
              <a:ext cx="3048128" cy="1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׀          ׀           ׀           ׀           ׀"/>
            <p:cNvSpPr txBox="1"/>
            <p:nvPr/>
          </p:nvSpPr>
          <p:spPr>
            <a:xfrm>
              <a:off x="0" y="0"/>
              <a:ext cx="3033950" cy="6310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spcBef>
                  <a:spcPts val="1200"/>
                </a:spcBef>
                <a:defRPr b="1" sz="1500">
                  <a:solidFill>
                    <a:srgbClr val="000000"/>
                  </a:solidFill>
                </a:defRPr>
              </a:pPr>
              <a:r>
                <a:t>    </a:t>
              </a:r>
              <a:r>
                <a:t>׀</a:t>
              </a:r>
              <a:r>
                <a:t>          </a:t>
              </a:r>
              <a:r>
                <a:t>׀</a:t>
              </a:r>
              <a:r>
                <a:t>           </a:t>
              </a:r>
              <a:r>
                <a:t>׀</a:t>
              </a:r>
              <a:r>
                <a:t>           </a:t>
              </a:r>
              <a:r>
                <a:t>׀</a:t>
              </a:r>
              <a:r>
                <a:t>           </a:t>
              </a:r>
              <a:r>
                <a:t>׀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23" grpId="1"/>
      <p:bldP build="whole" bldLvl="1" animBg="1" rev="0" advAuto="0" spid="1726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8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729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730" name="تدريب وحل المسائل"/>
          <p:cNvSpPr txBox="1"/>
          <p:nvPr/>
        </p:nvSpPr>
        <p:spPr>
          <a:xfrm>
            <a:off x="2175640" y="1019925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731" name="١٢٧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١٢٧</a:t>
            </a:r>
          </a:p>
        </p:txBody>
      </p:sp>
      <p:grpSp>
        <p:nvGrpSpPr>
          <p:cNvPr id="1736" name="تجميع"/>
          <p:cNvGrpSpPr/>
          <p:nvPr/>
        </p:nvGrpSpPr>
        <p:grpSpPr>
          <a:xfrm>
            <a:off x="6137826" y="2000063"/>
            <a:ext cx="464698" cy="464698"/>
            <a:chOff x="0" y="0"/>
            <a:chExt cx="464696" cy="464696"/>
          </a:xfrm>
        </p:grpSpPr>
        <p:grpSp>
          <p:nvGrpSpPr>
            <p:cNvPr id="1734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732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33" name="Google Shape;1607;p45" descr="Google Shape;1607;p45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35" name="١٠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١٠</a:t>
              </a:r>
            </a:p>
          </p:txBody>
        </p:sp>
      </p:grpSp>
      <p:pic>
        <p:nvPicPr>
          <p:cNvPr id="173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89875" y="2452060"/>
            <a:ext cx="2925349" cy="2318241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738" name="IMG_7224.png" descr="IMG_7224.png"/>
          <p:cNvPicPr>
            <a:picLocks noChangeAspect="1"/>
          </p:cNvPicPr>
          <p:nvPr/>
        </p:nvPicPr>
        <p:blipFill>
          <a:blip r:embed="rId6">
            <a:extLst/>
          </a:blip>
          <a:srcRect l="30764" t="66193" r="33967" b="28657"/>
          <a:stretch>
            <a:fillRect/>
          </a:stretch>
        </p:blipFill>
        <p:spPr>
          <a:xfrm>
            <a:off x="1937787" y="1614404"/>
            <a:ext cx="4133396" cy="452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9" name="IMG_7224.png" descr="IMG_7224.png"/>
          <p:cNvPicPr>
            <a:picLocks noChangeAspect="1"/>
          </p:cNvPicPr>
          <p:nvPr/>
        </p:nvPicPr>
        <p:blipFill>
          <a:blip r:embed="rId6">
            <a:extLst/>
          </a:blip>
          <a:srcRect l="55318" t="71191" r="37370" b="25238"/>
          <a:stretch>
            <a:fillRect/>
          </a:stretch>
        </p:blipFill>
        <p:spPr>
          <a:xfrm>
            <a:off x="4495438" y="1992081"/>
            <a:ext cx="1290088" cy="472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0" name="IMG_7224.png" descr="IMG_7224.png"/>
          <p:cNvPicPr>
            <a:picLocks noChangeAspect="1"/>
          </p:cNvPicPr>
          <p:nvPr/>
        </p:nvPicPr>
        <p:blipFill>
          <a:blip r:embed="rId6">
            <a:extLst/>
          </a:blip>
          <a:srcRect l="54859" t="74596" r="37829" b="21832"/>
          <a:stretch>
            <a:fillRect/>
          </a:stretch>
        </p:blipFill>
        <p:spPr>
          <a:xfrm>
            <a:off x="1121784" y="2011759"/>
            <a:ext cx="1528419" cy="5598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45" name="تجميع"/>
          <p:cNvGrpSpPr/>
          <p:nvPr/>
        </p:nvGrpSpPr>
        <p:grpSpPr>
          <a:xfrm>
            <a:off x="3131117" y="2024199"/>
            <a:ext cx="464697" cy="464698"/>
            <a:chOff x="0" y="0"/>
            <a:chExt cx="464696" cy="464696"/>
          </a:xfrm>
        </p:grpSpPr>
        <p:grpSp>
          <p:nvGrpSpPr>
            <p:cNvPr id="1743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741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42" name="Google Shape;1607;p45" descr="Google Shape;1607;p45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44" name="١٣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١٣</a:t>
              </a:r>
            </a:p>
          </p:txBody>
        </p:sp>
      </p:grpSp>
      <p:pic>
        <p:nvPicPr>
          <p:cNvPr id="174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69455" y="2472448"/>
            <a:ext cx="3039059" cy="2297853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1749" name="تجميع"/>
          <p:cNvGrpSpPr/>
          <p:nvPr/>
        </p:nvGrpSpPr>
        <p:grpSpPr>
          <a:xfrm>
            <a:off x="471373" y="4214098"/>
            <a:ext cx="3096038" cy="631095"/>
            <a:chOff x="0" y="0"/>
            <a:chExt cx="3096036" cy="631093"/>
          </a:xfrm>
        </p:grpSpPr>
        <p:sp>
          <p:nvSpPr>
            <p:cNvPr id="1747" name="خط"/>
            <p:cNvSpPr/>
            <p:nvPr/>
          </p:nvSpPr>
          <p:spPr>
            <a:xfrm flipH="1" flipV="1">
              <a:off x="47909" y="175994"/>
              <a:ext cx="3048128" cy="1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8" name="׀          ׀           ׀           ׀           ׀"/>
            <p:cNvSpPr txBox="1"/>
            <p:nvPr/>
          </p:nvSpPr>
          <p:spPr>
            <a:xfrm>
              <a:off x="0" y="0"/>
              <a:ext cx="3033950" cy="6310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spcBef>
                  <a:spcPts val="1200"/>
                </a:spcBef>
                <a:defRPr b="1" sz="1500">
                  <a:solidFill>
                    <a:srgbClr val="000000"/>
                  </a:solidFill>
                </a:defRPr>
              </a:pPr>
              <a:r>
                <a:t>    </a:t>
              </a:r>
              <a:r>
                <a:t>׀</a:t>
              </a:r>
              <a:r>
                <a:t>          </a:t>
              </a:r>
              <a:r>
                <a:t>׀</a:t>
              </a:r>
              <a:r>
                <a:t>           </a:t>
              </a:r>
              <a:r>
                <a:t>׀</a:t>
              </a:r>
              <a:r>
                <a:t>           </a:t>
              </a:r>
              <a:r>
                <a:t>׀</a:t>
              </a:r>
              <a:r>
                <a:t>           </a:t>
              </a:r>
              <a:r>
                <a:t>׀</a:t>
              </a:r>
            </a:p>
          </p:txBody>
        </p:sp>
      </p:grpSp>
      <p:grpSp>
        <p:nvGrpSpPr>
          <p:cNvPr id="1752" name="تجميع"/>
          <p:cNvGrpSpPr/>
          <p:nvPr/>
        </p:nvGrpSpPr>
        <p:grpSpPr>
          <a:xfrm>
            <a:off x="3927598" y="4270949"/>
            <a:ext cx="2674926" cy="546358"/>
            <a:chOff x="5409" y="0"/>
            <a:chExt cx="2674925" cy="546357"/>
          </a:xfrm>
        </p:grpSpPr>
        <p:sp>
          <p:nvSpPr>
            <p:cNvPr id="1750" name="خط"/>
            <p:cNvSpPr/>
            <p:nvPr/>
          </p:nvSpPr>
          <p:spPr>
            <a:xfrm flipH="1" flipV="1">
              <a:off x="41476" y="152363"/>
              <a:ext cx="2638859" cy="1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1" name="׀          ׀           ׀           ׀"/>
            <p:cNvSpPr txBox="1"/>
            <p:nvPr/>
          </p:nvSpPr>
          <p:spPr>
            <a:xfrm>
              <a:off x="5409" y="0"/>
              <a:ext cx="2621175" cy="5463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spcBef>
                  <a:spcPts val="1200"/>
                </a:spcBef>
                <a:defRPr b="1" sz="1500">
                  <a:solidFill>
                    <a:srgbClr val="000000"/>
                  </a:solidFill>
                </a:defRPr>
              </a:pPr>
              <a:r>
                <a:t>    </a:t>
              </a:r>
              <a:r>
                <a:t>׀</a:t>
              </a:r>
              <a:r>
                <a:t>          </a:t>
              </a:r>
              <a:r>
                <a:t>׀</a:t>
              </a:r>
              <a:r>
                <a:t>           </a:t>
              </a:r>
              <a:r>
                <a:t>׀</a:t>
              </a:r>
              <a:r>
                <a:t>           </a:t>
              </a:r>
              <a:r>
                <a:t>׀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49" grpId="1"/>
      <p:bldP build="whole" bldLvl="1" animBg="1" rev="0" advAuto="0" spid="1752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4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5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56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757" name="١٢٦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١٢٦</a:t>
            </a:r>
          </a:p>
        </p:txBody>
      </p:sp>
      <p:pic>
        <p:nvPicPr>
          <p:cNvPr id="1758" name="Google Shape;4071;p84" descr="Google Shape;4071;p84"/>
          <p:cNvPicPr>
            <a:picLocks noChangeAspect="1"/>
          </p:cNvPicPr>
          <p:nvPr/>
        </p:nvPicPr>
        <p:blipFill>
          <a:blip r:embed="rId5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789454" y="1193594"/>
            <a:ext cx="5896887" cy="3033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9" name="IMG_7232.jpeg" descr="IMG_7232.jpe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40984" y="1917628"/>
            <a:ext cx="5334001" cy="14224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3" name="تجميع"/>
          <p:cNvGrpSpPr/>
          <p:nvPr/>
        </p:nvGrpSpPr>
        <p:grpSpPr>
          <a:xfrm>
            <a:off x="5121161" y="1035529"/>
            <a:ext cx="1631377" cy="370296"/>
            <a:chOff x="0" y="0"/>
            <a:chExt cx="1631376" cy="370295"/>
          </a:xfrm>
        </p:grpSpPr>
        <p:pic>
          <p:nvPicPr>
            <p:cNvPr id="1761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228"/>
              <a:ext cx="1631377" cy="306422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762" name="مثال"/>
            <p:cNvSpPr txBox="1"/>
            <p:nvPr/>
          </p:nvSpPr>
          <p:spPr>
            <a:xfrm>
              <a:off x="723326" y="0"/>
              <a:ext cx="421874" cy="3702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764" name="١٢٦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١٢٦</a:t>
            </a:r>
          </a:p>
        </p:txBody>
      </p:sp>
      <p:pic>
        <p:nvPicPr>
          <p:cNvPr id="1765" name="IMG_7205.jpeg" descr="IMG_720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94043" y="3497322"/>
            <a:ext cx="1410746" cy="12688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6" name="IMG_7232.jpeg" descr="IMG_7232.jpe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42670" y="535125"/>
            <a:ext cx="3422983" cy="909459"/>
          </a:xfrm>
          <a:prstGeom prst="rect">
            <a:avLst/>
          </a:prstGeom>
        </p:spPr>
      </p:pic>
      <p:pic>
        <p:nvPicPr>
          <p:cNvPr id="1767" name="IMG_7233.png" descr="IMG_7233.png"/>
          <p:cNvPicPr>
            <a:picLocks noChangeAspect="1"/>
          </p:cNvPicPr>
          <p:nvPr/>
        </p:nvPicPr>
        <p:blipFill>
          <a:blip r:embed="rId5">
            <a:extLst/>
          </a:blip>
          <a:srcRect l="37610" t="19106" r="37610" b="77793"/>
          <a:stretch>
            <a:fillRect/>
          </a:stretch>
        </p:blipFill>
        <p:spPr>
          <a:xfrm>
            <a:off x="532500" y="1424709"/>
            <a:ext cx="6030770" cy="565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8" name="IMG_7233.png" descr="IMG_7233.png"/>
          <p:cNvPicPr>
            <a:picLocks noChangeAspect="1"/>
          </p:cNvPicPr>
          <p:nvPr/>
        </p:nvPicPr>
        <p:blipFill>
          <a:blip r:embed="rId5">
            <a:extLst/>
          </a:blip>
          <a:srcRect l="37610" t="21788" r="37188" b="67130"/>
          <a:stretch>
            <a:fillRect/>
          </a:stretch>
        </p:blipFill>
        <p:spPr>
          <a:xfrm>
            <a:off x="532500" y="2027948"/>
            <a:ext cx="6133527" cy="20226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1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6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0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780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771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773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79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774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75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76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77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78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781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7208" y="1022428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784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782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783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787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785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86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788" name="١٢٦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١٢٦</a:t>
            </a:r>
          </a:p>
        </p:txBody>
      </p:sp>
      <p:grpSp>
        <p:nvGrpSpPr>
          <p:cNvPr id="1798" name="Google Shape;4466;p94"/>
          <p:cNvGrpSpPr/>
          <p:nvPr/>
        </p:nvGrpSpPr>
        <p:grpSpPr>
          <a:xfrm>
            <a:off x="6495606" y="1614161"/>
            <a:ext cx="266132" cy="450817"/>
            <a:chOff x="0" y="0"/>
            <a:chExt cx="266131" cy="450815"/>
          </a:xfrm>
        </p:grpSpPr>
        <p:sp>
          <p:nvSpPr>
            <p:cNvPr id="1789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799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04" name="تجميع"/>
          <p:cNvGrpSpPr/>
          <p:nvPr/>
        </p:nvGrpSpPr>
        <p:grpSpPr>
          <a:xfrm>
            <a:off x="6088244" y="2027948"/>
            <a:ext cx="454820" cy="454819"/>
            <a:chOff x="0" y="0"/>
            <a:chExt cx="454818" cy="454818"/>
          </a:xfrm>
        </p:grpSpPr>
        <p:grpSp>
          <p:nvGrpSpPr>
            <p:cNvPr id="1802" name="Google Shape;1604;p45"/>
            <p:cNvGrpSpPr/>
            <p:nvPr/>
          </p:nvGrpSpPr>
          <p:grpSpPr>
            <a:xfrm>
              <a:off x="-1" y="-1"/>
              <a:ext cx="454820" cy="454820"/>
              <a:chOff x="0" y="0"/>
              <a:chExt cx="454818" cy="454818"/>
            </a:xfrm>
          </p:grpSpPr>
          <p:sp>
            <p:nvSpPr>
              <p:cNvPr id="1800" name="Google Shape;1606;p45"/>
              <p:cNvSpPr/>
              <p:nvPr/>
            </p:nvSpPr>
            <p:spPr>
              <a:xfrm>
                <a:off x="-1" y="-1"/>
                <a:ext cx="454820" cy="45482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01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1365" y="5409"/>
                <a:ext cx="429262" cy="4292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03" name="٣أ"/>
            <p:cNvSpPr txBox="1"/>
            <p:nvPr/>
          </p:nvSpPr>
          <p:spPr>
            <a:xfrm>
              <a:off x="53321" y="65551"/>
              <a:ext cx="348176" cy="3531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٣أ </a:t>
              </a:r>
            </a:p>
          </p:txBody>
        </p:sp>
      </p:grpSp>
      <p:grpSp>
        <p:nvGrpSpPr>
          <p:cNvPr id="1813" name="تجميع"/>
          <p:cNvGrpSpPr/>
          <p:nvPr/>
        </p:nvGrpSpPr>
        <p:grpSpPr>
          <a:xfrm>
            <a:off x="3654638" y="2453841"/>
            <a:ext cx="3060286" cy="2453466"/>
            <a:chOff x="-25400" y="0"/>
            <a:chExt cx="3060285" cy="2453464"/>
          </a:xfrm>
        </p:grpSpPr>
        <p:pic>
          <p:nvPicPr>
            <p:cNvPr id="1805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25400" y="152305"/>
              <a:ext cx="3060286" cy="2301160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812" name="Google Shape;1657;p46"/>
            <p:cNvGrpSpPr/>
            <p:nvPr/>
          </p:nvGrpSpPr>
          <p:grpSpPr>
            <a:xfrm rot="5400000">
              <a:off x="2496066" y="-1"/>
              <a:ext cx="330013" cy="330013"/>
              <a:chOff x="0" y="0"/>
              <a:chExt cx="330011" cy="330011"/>
            </a:xfrm>
          </p:grpSpPr>
          <p:grpSp>
            <p:nvGrpSpPr>
              <p:cNvPr id="1808" name="Google Shape;1658;p46"/>
              <p:cNvGrpSpPr/>
              <p:nvPr/>
            </p:nvGrpSpPr>
            <p:grpSpPr>
              <a:xfrm>
                <a:off x="-1" y="-1"/>
                <a:ext cx="330013" cy="330013"/>
                <a:chOff x="0" y="0"/>
                <a:chExt cx="330011" cy="330011"/>
              </a:xfrm>
            </p:grpSpPr>
            <p:sp>
              <p:nvSpPr>
                <p:cNvPr id="1806" name="Google Shape;1659;p46"/>
                <p:cNvSpPr/>
                <p:nvPr/>
              </p:nvSpPr>
              <p:spPr>
                <a:xfrm>
                  <a:off x="-1" y="-1"/>
                  <a:ext cx="330013" cy="330013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807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8246" y="3925"/>
                  <a:ext cx="311468" cy="31146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811" name="Google Shape;1661;p46"/>
              <p:cNvGrpSpPr/>
              <p:nvPr/>
            </p:nvGrpSpPr>
            <p:grpSpPr>
              <a:xfrm>
                <a:off x="87118" y="75039"/>
                <a:ext cx="161571" cy="179933"/>
                <a:chOff x="0" y="0"/>
                <a:chExt cx="161569" cy="179932"/>
              </a:xfrm>
            </p:grpSpPr>
            <p:sp>
              <p:nvSpPr>
                <p:cNvPr id="1809" name="Google Shape;1662;p46"/>
                <p:cNvSpPr/>
                <p:nvPr/>
              </p:nvSpPr>
              <p:spPr>
                <a:xfrm>
                  <a:off x="54658" y="0"/>
                  <a:ext cx="106912" cy="1799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10" name="Google Shape;1663;p46"/>
                <p:cNvSpPr/>
                <p:nvPr/>
              </p:nvSpPr>
              <p:spPr>
                <a:xfrm>
                  <a:off x="0" y="34994"/>
                  <a:ext cx="71940" cy="1093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814" name="IMG_7233.png" descr="IMG_7233.png"/>
          <p:cNvPicPr>
            <a:picLocks noChangeAspect="1"/>
          </p:cNvPicPr>
          <p:nvPr/>
        </p:nvPicPr>
        <p:blipFill>
          <a:blip r:embed="rId10">
            <a:extLst/>
          </a:blip>
          <a:srcRect l="35827" t="35737" r="37457" b="61629"/>
          <a:stretch>
            <a:fillRect/>
          </a:stretch>
        </p:blipFill>
        <p:spPr>
          <a:xfrm>
            <a:off x="720472" y="1614161"/>
            <a:ext cx="5775070" cy="426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5" name="IMG_7233.png" descr="IMG_7233.png"/>
          <p:cNvPicPr>
            <a:picLocks noChangeAspect="1"/>
          </p:cNvPicPr>
          <p:nvPr/>
        </p:nvPicPr>
        <p:blipFill>
          <a:blip r:embed="rId10">
            <a:extLst/>
          </a:blip>
          <a:srcRect l="54234" t="38667" r="40050" b="59188"/>
          <a:stretch>
            <a:fillRect/>
          </a:stretch>
        </p:blipFill>
        <p:spPr>
          <a:xfrm>
            <a:off x="4329500" y="2087275"/>
            <a:ext cx="1710646" cy="481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6" name="IMG_7233.png" descr="IMG_7233.png"/>
          <p:cNvPicPr>
            <a:picLocks noChangeAspect="1"/>
          </p:cNvPicPr>
          <p:nvPr/>
        </p:nvPicPr>
        <p:blipFill>
          <a:blip r:embed="rId10">
            <a:extLst/>
          </a:blip>
          <a:srcRect l="38574" t="38591" r="55148" b="59264"/>
          <a:stretch>
            <a:fillRect/>
          </a:stretch>
        </p:blipFill>
        <p:spPr>
          <a:xfrm>
            <a:off x="1216624" y="2088444"/>
            <a:ext cx="1742186" cy="4462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25" name="تجميع"/>
          <p:cNvGrpSpPr/>
          <p:nvPr/>
        </p:nvGrpSpPr>
        <p:grpSpPr>
          <a:xfrm>
            <a:off x="454407" y="2464803"/>
            <a:ext cx="3228364" cy="2442504"/>
            <a:chOff x="-25400" y="0"/>
            <a:chExt cx="3228362" cy="2442503"/>
          </a:xfrm>
        </p:grpSpPr>
        <p:pic>
          <p:nvPicPr>
            <p:cNvPr id="1817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25400" y="152305"/>
              <a:ext cx="3228363" cy="22901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824" name="Google Shape;1657;p46"/>
            <p:cNvGrpSpPr/>
            <p:nvPr/>
          </p:nvGrpSpPr>
          <p:grpSpPr>
            <a:xfrm rot="5400000">
              <a:off x="2724995" y="-1"/>
              <a:ext cx="330013" cy="330013"/>
              <a:chOff x="0" y="0"/>
              <a:chExt cx="330011" cy="330011"/>
            </a:xfrm>
          </p:grpSpPr>
          <p:grpSp>
            <p:nvGrpSpPr>
              <p:cNvPr id="1820" name="Google Shape;1658;p46"/>
              <p:cNvGrpSpPr/>
              <p:nvPr/>
            </p:nvGrpSpPr>
            <p:grpSpPr>
              <a:xfrm>
                <a:off x="-1" y="-1"/>
                <a:ext cx="330013" cy="330013"/>
                <a:chOff x="0" y="0"/>
                <a:chExt cx="330011" cy="330011"/>
              </a:xfrm>
            </p:grpSpPr>
            <p:sp>
              <p:nvSpPr>
                <p:cNvPr id="1818" name="Google Shape;1659;p46"/>
                <p:cNvSpPr/>
                <p:nvPr/>
              </p:nvSpPr>
              <p:spPr>
                <a:xfrm>
                  <a:off x="-1" y="-1"/>
                  <a:ext cx="330013" cy="330013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819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8246" y="3925"/>
                  <a:ext cx="311468" cy="31146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823" name="Google Shape;1661;p46"/>
              <p:cNvGrpSpPr/>
              <p:nvPr/>
            </p:nvGrpSpPr>
            <p:grpSpPr>
              <a:xfrm>
                <a:off x="87118" y="75039"/>
                <a:ext cx="161571" cy="179933"/>
                <a:chOff x="0" y="0"/>
                <a:chExt cx="161569" cy="179932"/>
              </a:xfrm>
            </p:grpSpPr>
            <p:sp>
              <p:nvSpPr>
                <p:cNvPr id="1821" name="Google Shape;1662;p46"/>
                <p:cNvSpPr/>
                <p:nvPr/>
              </p:nvSpPr>
              <p:spPr>
                <a:xfrm>
                  <a:off x="54658" y="0"/>
                  <a:ext cx="106912" cy="1799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22" name="Google Shape;1663;p46"/>
                <p:cNvSpPr/>
                <p:nvPr/>
              </p:nvSpPr>
              <p:spPr>
                <a:xfrm>
                  <a:off x="0" y="34994"/>
                  <a:ext cx="71940" cy="1093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830" name="تجميع"/>
          <p:cNvGrpSpPr/>
          <p:nvPr/>
        </p:nvGrpSpPr>
        <p:grpSpPr>
          <a:xfrm>
            <a:off x="2958906" y="2020464"/>
            <a:ext cx="454820" cy="454820"/>
            <a:chOff x="0" y="0"/>
            <a:chExt cx="454818" cy="454818"/>
          </a:xfrm>
        </p:grpSpPr>
        <p:grpSp>
          <p:nvGrpSpPr>
            <p:cNvPr id="1828" name="Google Shape;1604;p45"/>
            <p:cNvGrpSpPr/>
            <p:nvPr/>
          </p:nvGrpSpPr>
          <p:grpSpPr>
            <a:xfrm>
              <a:off x="-1" y="-1"/>
              <a:ext cx="454820" cy="454820"/>
              <a:chOff x="0" y="0"/>
              <a:chExt cx="454818" cy="454818"/>
            </a:xfrm>
          </p:grpSpPr>
          <p:sp>
            <p:nvSpPr>
              <p:cNvPr id="1826" name="Google Shape;1606;p45"/>
              <p:cNvSpPr/>
              <p:nvPr/>
            </p:nvSpPr>
            <p:spPr>
              <a:xfrm>
                <a:off x="-1" y="-1"/>
                <a:ext cx="454820" cy="45482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27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1365" y="5409"/>
                <a:ext cx="429262" cy="4292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29" name="٣ ب"/>
            <p:cNvSpPr txBox="1"/>
            <p:nvPr/>
          </p:nvSpPr>
          <p:spPr>
            <a:xfrm>
              <a:off x="53321" y="65551"/>
              <a:ext cx="348176" cy="3531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٣ ب </a:t>
              </a:r>
            </a:p>
          </p:txBody>
        </p:sp>
      </p:grpSp>
      <p:grpSp>
        <p:nvGrpSpPr>
          <p:cNvPr id="1833" name="تجميع"/>
          <p:cNvGrpSpPr/>
          <p:nvPr/>
        </p:nvGrpSpPr>
        <p:grpSpPr>
          <a:xfrm>
            <a:off x="511948" y="4351222"/>
            <a:ext cx="3096037" cy="631095"/>
            <a:chOff x="0" y="0"/>
            <a:chExt cx="3096036" cy="631093"/>
          </a:xfrm>
        </p:grpSpPr>
        <p:sp>
          <p:nvSpPr>
            <p:cNvPr id="1831" name="خط"/>
            <p:cNvSpPr/>
            <p:nvPr/>
          </p:nvSpPr>
          <p:spPr>
            <a:xfrm flipH="1" flipV="1">
              <a:off x="47909" y="175994"/>
              <a:ext cx="3048128" cy="1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2" name="׀          ׀           ׀           ׀           ׀"/>
            <p:cNvSpPr txBox="1"/>
            <p:nvPr/>
          </p:nvSpPr>
          <p:spPr>
            <a:xfrm>
              <a:off x="0" y="0"/>
              <a:ext cx="3033950" cy="6310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spcBef>
                  <a:spcPts val="1200"/>
                </a:spcBef>
                <a:defRPr b="1" sz="1500">
                  <a:solidFill>
                    <a:srgbClr val="000000"/>
                  </a:solidFill>
                </a:defRPr>
              </a:pPr>
              <a:r>
                <a:t>    </a:t>
              </a:r>
              <a:r>
                <a:t>׀</a:t>
              </a:r>
              <a:r>
                <a:t>          </a:t>
              </a:r>
              <a:r>
                <a:t>׀</a:t>
              </a:r>
              <a:r>
                <a:t>           </a:t>
              </a:r>
              <a:r>
                <a:t>׀</a:t>
              </a:r>
              <a:r>
                <a:t>           </a:t>
              </a:r>
              <a:r>
                <a:t>׀</a:t>
              </a:r>
              <a:r>
                <a:t>           </a:t>
              </a:r>
              <a:r>
                <a:t>׀</a:t>
              </a:r>
            </a:p>
          </p:txBody>
        </p:sp>
      </p:grpSp>
      <p:grpSp>
        <p:nvGrpSpPr>
          <p:cNvPr id="1836" name="تجميع"/>
          <p:cNvGrpSpPr/>
          <p:nvPr/>
        </p:nvGrpSpPr>
        <p:grpSpPr>
          <a:xfrm>
            <a:off x="3657370" y="4357734"/>
            <a:ext cx="3032154" cy="618072"/>
            <a:chOff x="0" y="0"/>
            <a:chExt cx="3032153" cy="618071"/>
          </a:xfrm>
        </p:grpSpPr>
        <p:sp>
          <p:nvSpPr>
            <p:cNvPr id="1834" name="خط"/>
            <p:cNvSpPr/>
            <p:nvPr/>
          </p:nvSpPr>
          <p:spPr>
            <a:xfrm flipH="1" flipV="1">
              <a:off x="46920" y="172363"/>
              <a:ext cx="2985234" cy="1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5" name="׀          ׀           ׀           ׀           ׀"/>
            <p:cNvSpPr txBox="1"/>
            <p:nvPr/>
          </p:nvSpPr>
          <p:spPr>
            <a:xfrm>
              <a:off x="0" y="0"/>
              <a:ext cx="2971348" cy="6180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spcBef>
                  <a:spcPts val="1200"/>
                </a:spcBef>
                <a:defRPr b="1" sz="1500">
                  <a:solidFill>
                    <a:srgbClr val="000000"/>
                  </a:solidFill>
                </a:defRPr>
              </a:pPr>
              <a:r>
                <a:t>    </a:t>
              </a:r>
              <a:r>
                <a:t>׀</a:t>
              </a:r>
              <a:r>
                <a:t>          </a:t>
              </a:r>
              <a:r>
                <a:t>׀</a:t>
              </a:r>
              <a:r>
                <a:t>           </a:t>
              </a:r>
              <a:r>
                <a:t>׀</a:t>
              </a:r>
              <a:r>
                <a:t>           </a:t>
              </a:r>
              <a:r>
                <a:t>׀</a:t>
              </a:r>
              <a:r>
                <a:t>           </a:t>
              </a:r>
              <a:r>
                <a:t>׀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3" grpId="1"/>
      <p:bldP build="whole" bldLvl="1" animBg="1" rev="0" advAuto="0" spid="1836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8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536" y="1107759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839" name="١١٦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١١٦</a:t>
            </a:r>
          </a:p>
        </p:txBody>
      </p:sp>
      <p:grpSp>
        <p:nvGrpSpPr>
          <p:cNvPr id="1849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840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1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2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3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4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5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6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7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8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54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852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851" name="Google Shape;1920;p50" descr="Google Shape;1920;p50"/>
              <p:cNvPicPr>
                <a:picLocks noChangeAspect="1"/>
              </p:cNvPicPr>
              <p:nvPr/>
            </p:nvPicPr>
            <p:blipFill>
              <a:blip r:embed="rId3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850" name="Google Shape;1920;p50" descr="Google Shape;1920;p50"/>
              <p:cNvPicPr>
                <a:picLocks noChangeAspect="0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853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855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856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7329628" y="334692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861" name="تجميع"/>
          <p:cNvGrpSpPr/>
          <p:nvPr/>
        </p:nvGrpSpPr>
        <p:grpSpPr>
          <a:xfrm>
            <a:off x="5642459" y="1881265"/>
            <a:ext cx="427724" cy="427724"/>
            <a:chOff x="0" y="0"/>
            <a:chExt cx="427722" cy="427723"/>
          </a:xfrm>
        </p:grpSpPr>
        <p:grpSp>
          <p:nvGrpSpPr>
            <p:cNvPr id="1859" name="Google Shape;1167;p39"/>
            <p:cNvGrpSpPr/>
            <p:nvPr/>
          </p:nvGrpSpPr>
          <p:grpSpPr>
            <a:xfrm>
              <a:off x="0" y="0"/>
              <a:ext cx="427723" cy="427724"/>
              <a:chOff x="0" y="0"/>
              <a:chExt cx="427722" cy="427723"/>
            </a:xfrm>
          </p:grpSpPr>
          <p:sp>
            <p:nvSpPr>
              <p:cNvPr id="1857" name="Google Shape;1168;p39"/>
              <p:cNvSpPr/>
              <p:nvPr/>
            </p:nvSpPr>
            <p:spPr>
              <a:xfrm flipH="1">
                <a:off x="0" y="0"/>
                <a:ext cx="427723" cy="427724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58" name="Google Shape;1169;p39" descr="Google Shape;1169;p39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flipH="1">
                <a:off x="13347" y="5087"/>
                <a:ext cx="403688" cy="4036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60" name="٦"/>
            <p:cNvSpPr txBox="1"/>
            <p:nvPr/>
          </p:nvSpPr>
          <p:spPr>
            <a:xfrm>
              <a:off x="89177" y="-1"/>
              <a:ext cx="249369" cy="3740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grpSp>
        <p:nvGrpSpPr>
          <p:cNvPr id="1870" name="تجميع"/>
          <p:cNvGrpSpPr/>
          <p:nvPr/>
        </p:nvGrpSpPr>
        <p:grpSpPr>
          <a:xfrm>
            <a:off x="937842" y="2360380"/>
            <a:ext cx="5474104" cy="2448804"/>
            <a:chOff x="-25400" y="0"/>
            <a:chExt cx="5474102" cy="2448803"/>
          </a:xfrm>
        </p:grpSpPr>
        <p:pic>
          <p:nvPicPr>
            <p:cNvPr id="1862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5400" y="187892"/>
              <a:ext cx="5474103" cy="2260912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869" name="Google Shape;1657;p46"/>
            <p:cNvGrpSpPr/>
            <p:nvPr/>
          </p:nvGrpSpPr>
          <p:grpSpPr>
            <a:xfrm rot="5400000">
              <a:off x="4614960" y="-1"/>
              <a:ext cx="401185" cy="401186"/>
              <a:chOff x="0" y="0"/>
              <a:chExt cx="401184" cy="401184"/>
            </a:xfrm>
          </p:grpSpPr>
          <p:grpSp>
            <p:nvGrpSpPr>
              <p:cNvPr id="1865" name="Google Shape;1658;p46"/>
              <p:cNvGrpSpPr/>
              <p:nvPr/>
            </p:nvGrpSpPr>
            <p:grpSpPr>
              <a:xfrm>
                <a:off x="-1" y="-1"/>
                <a:ext cx="401186" cy="401186"/>
                <a:chOff x="0" y="0"/>
                <a:chExt cx="401184" cy="401184"/>
              </a:xfrm>
            </p:grpSpPr>
            <p:sp>
              <p:nvSpPr>
                <p:cNvPr id="1863" name="Google Shape;1659;p46"/>
                <p:cNvSpPr/>
                <p:nvPr/>
              </p:nvSpPr>
              <p:spPr>
                <a:xfrm>
                  <a:off x="-1" y="-1"/>
                  <a:ext cx="401186" cy="401186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864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10024" y="4771"/>
                  <a:ext cx="378642" cy="37864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868" name="Google Shape;1661;p46"/>
              <p:cNvGrpSpPr/>
              <p:nvPr/>
            </p:nvGrpSpPr>
            <p:grpSpPr>
              <a:xfrm>
                <a:off x="105907" y="91223"/>
                <a:ext cx="196416" cy="218739"/>
                <a:chOff x="0" y="0"/>
                <a:chExt cx="196414" cy="218737"/>
              </a:xfrm>
            </p:grpSpPr>
            <p:sp>
              <p:nvSpPr>
                <p:cNvPr id="1866" name="Google Shape;1662;p46"/>
                <p:cNvSpPr/>
                <p:nvPr/>
              </p:nvSpPr>
              <p:spPr>
                <a:xfrm>
                  <a:off x="66446" y="0"/>
                  <a:ext cx="129969" cy="2187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67" name="Google Shape;1663;p46"/>
                <p:cNvSpPr/>
                <p:nvPr/>
              </p:nvSpPr>
              <p:spPr>
                <a:xfrm>
                  <a:off x="0" y="42541"/>
                  <a:ext cx="87455" cy="132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871" name="IMG_7224.png" descr="IMG_7224.png"/>
          <p:cNvPicPr>
            <a:picLocks noChangeAspect="1"/>
          </p:cNvPicPr>
          <p:nvPr/>
        </p:nvPicPr>
        <p:blipFill>
          <a:blip r:embed="rId9">
            <a:extLst/>
          </a:blip>
          <a:srcRect l="30018" t="21148" r="34948" b="75208"/>
          <a:stretch>
            <a:fillRect/>
          </a:stretch>
        </p:blipFill>
        <p:spPr>
          <a:xfrm>
            <a:off x="1576420" y="1430449"/>
            <a:ext cx="4810130" cy="375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2" name="IMG_7224.png" descr="IMG_7224.png"/>
          <p:cNvPicPr>
            <a:picLocks noChangeAspect="1"/>
          </p:cNvPicPr>
          <p:nvPr/>
        </p:nvPicPr>
        <p:blipFill>
          <a:blip r:embed="rId9">
            <a:extLst/>
          </a:blip>
          <a:srcRect l="31495" t="33470" r="60949" b="63181"/>
          <a:stretch>
            <a:fillRect/>
          </a:stretch>
        </p:blipFill>
        <p:spPr>
          <a:xfrm>
            <a:off x="2902180" y="1805495"/>
            <a:ext cx="2158741" cy="7173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75" name="تجميع"/>
          <p:cNvGrpSpPr/>
          <p:nvPr/>
        </p:nvGrpSpPr>
        <p:grpSpPr>
          <a:xfrm>
            <a:off x="2059966" y="4345812"/>
            <a:ext cx="3096037" cy="631095"/>
            <a:chOff x="0" y="0"/>
            <a:chExt cx="3096036" cy="631093"/>
          </a:xfrm>
        </p:grpSpPr>
        <p:sp>
          <p:nvSpPr>
            <p:cNvPr id="1873" name="خط"/>
            <p:cNvSpPr/>
            <p:nvPr/>
          </p:nvSpPr>
          <p:spPr>
            <a:xfrm flipH="1" flipV="1">
              <a:off x="47909" y="175994"/>
              <a:ext cx="3048128" cy="1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4" name="׀          ׀           ׀           ׀           ׀"/>
            <p:cNvSpPr txBox="1"/>
            <p:nvPr/>
          </p:nvSpPr>
          <p:spPr>
            <a:xfrm>
              <a:off x="0" y="0"/>
              <a:ext cx="3033950" cy="6310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spcBef>
                  <a:spcPts val="1200"/>
                </a:spcBef>
                <a:defRPr b="1" sz="1500">
                  <a:solidFill>
                    <a:srgbClr val="000000"/>
                  </a:solidFill>
                </a:defRPr>
              </a:pPr>
              <a:r>
                <a:t>    </a:t>
              </a:r>
              <a:r>
                <a:t>׀</a:t>
              </a:r>
              <a:r>
                <a:t>          </a:t>
              </a:r>
              <a:r>
                <a:t>׀</a:t>
              </a:r>
              <a:r>
                <a:t>           </a:t>
              </a:r>
              <a:r>
                <a:t>׀</a:t>
              </a:r>
              <a:r>
                <a:t>           </a:t>
              </a:r>
              <a:r>
                <a:t>׀</a:t>
              </a:r>
              <a:r>
                <a:t>           </a:t>
              </a:r>
              <a:r>
                <a:t>׀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7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7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8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79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880" name="١٢٦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١٢٦</a:t>
            </a:r>
          </a:p>
        </p:txBody>
      </p:sp>
      <p:pic>
        <p:nvPicPr>
          <p:cNvPr id="1881" name="Google Shape;4071;p84" descr="Google Shape;4071;p84"/>
          <p:cNvPicPr>
            <a:picLocks noChangeAspect="1"/>
          </p:cNvPicPr>
          <p:nvPr/>
        </p:nvPicPr>
        <p:blipFill>
          <a:blip r:embed="rId5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789454" y="1193594"/>
            <a:ext cx="5896887" cy="3033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2" name="IMG_7233.png" descr="IMG_7233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78752" y="2167649"/>
            <a:ext cx="5718166" cy="1218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5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86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887" name="١٢٦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١٢٦</a:t>
            </a:r>
          </a:p>
        </p:txBody>
      </p:sp>
      <p:pic>
        <p:nvPicPr>
          <p:cNvPr id="1888" name="التعبير اللفظي للرموز التعبير اللفظي للرموز " descr="التعبير اللفظي للرموز التعبير اللفظي للرموز 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26947" y="505642"/>
            <a:ext cx="3498039" cy="967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889" name="IMG_4832.png" descr="IMG_4832.png"/>
          <p:cNvPicPr>
            <a:picLocks noChangeAspect="1"/>
          </p:cNvPicPr>
          <p:nvPr/>
        </p:nvPicPr>
        <p:blipFill>
          <a:blip r:embed="rId6">
            <a:extLst/>
          </a:blip>
          <a:srcRect l="82126" t="39768" r="7680" b="56493"/>
          <a:stretch>
            <a:fillRect/>
          </a:stretch>
        </p:blipFill>
        <p:spPr>
          <a:xfrm rot="5400000">
            <a:off x="2764475" y="2419085"/>
            <a:ext cx="457598" cy="2230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fill="norm" stroke="1" extrusionOk="0">
                <a:moveTo>
                  <a:pt x="9948" y="2"/>
                </a:moveTo>
                <a:cubicBezTo>
                  <a:pt x="4482" y="-22"/>
                  <a:pt x="0" y="276"/>
                  <a:pt x="0" y="654"/>
                </a:cubicBezTo>
                <a:cubicBezTo>
                  <a:pt x="0" y="1033"/>
                  <a:pt x="420" y="3278"/>
                  <a:pt x="937" y="5645"/>
                </a:cubicBezTo>
                <a:cubicBezTo>
                  <a:pt x="2034" y="10677"/>
                  <a:pt x="2080" y="11668"/>
                  <a:pt x="1311" y="15704"/>
                </a:cubicBezTo>
                <a:cubicBezTo>
                  <a:pt x="995" y="17363"/>
                  <a:pt x="630" y="19376"/>
                  <a:pt x="506" y="20157"/>
                </a:cubicBezTo>
                <a:cubicBezTo>
                  <a:pt x="327" y="21281"/>
                  <a:pt x="2301" y="21578"/>
                  <a:pt x="9948" y="21578"/>
                </a:cubicBezTo>
                <a:lnTo>
                  <a:pt x="19614" y="21578"/>
                </a:lnTo>
                <a:lnTo>
                  <a:pt x="20607" y="16549"/>
                </a:lnTo>
                <a:cubicBezTo>
                  <a:pt x="21153" y="13790"/>
                  <a:pt x="21600" y="11000"/>
                  <a:pt x="21600" y="10329"/>
                </a:cubicBezTo>
                <a:cubicBezTo>
                  <a:pt x="21600" y="9658"/>
                  <a:pt x="21212" y="7055"/>
                  <a:pt x="20738" y="4570"/>
                </a:cubicBezTo>
                <a:lnTo>
                  <a:pt x="19876" y="40"/>
                </a:lnTo>
                <a:lnTo>
                  <a:pt x="9948" y="2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90" name="أصغر من… أصغر من أقل من " descr="أصغر من… أصغر من أقل من 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863266" y="2752268"/>
            <a:ext cx="1635396" cy="106056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891" name="أكبر من أويساوي… أكبر من أويساويأكثر من او يساوي على الأقل " descr="أكبر من أويساوي… أكبر من أويساويأكثر من او يساوي على الأقل 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242335" y="2768107"/>
            <a:ext cx="1632537" cy="106056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892" name="أصغر من أو يساوي… أصغر من أو يساوي أقل من أو يساوي على الأكثر " descr="أصغر من أو يساوي… أصغر من أو يساوي أقل من أو يساوي على الأكثر 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44425" y="2734236"/>
            <a:ext cx="1680332" cy="106056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893" name="اكبر من… اكبر من أكثر من " descr="اكبر من… اكبر من أكثر من 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0204">
            <a:off x="5467533" y="2764084"/>
            <a:ext cx="1443680" cy="106056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894" name="IMG_4832.png" descr="IMG_4832.png"/>
          <p:cNvPicPr>
            <a:picLocks noChangeAspect="1"/>
          </p:cNvPicPr>
          <p:nvPr/>
        </p:nvPicPr>
        <p:blipFill>
          <a:blip r:embed="rId6">
            <a:extLst/>
          </a:blip>
          <a:srcRect l="82145" t="20678" r="7682" b="75394"/>
          <a:stretch>
            <a:fillRect/>
          </a:stretch>
        </p:blipFill>
        <p:spPr>
          <a:xfrm rot="5400000">
            <a:off x="5960531" y="2418651"/>
            <a:ext cx="457684" cy="234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fill="norm" stroke="1" extrusionOk="0">
                <a:moveTo>
                  <a:pt x="19851" y="0"/>
                </a:moveTo>
                <a:lnTo>
                  <a:pt x="9993" y="255"/>
                </a:lnTo>
                <a:lnTo>
                  <a:pt x="116" y="511"/>
                </a:lnTo>
                <a:lnTo>
                  <a:pt x="23" y="9596"/>
                </a:lnTo>
                <a:cubicBezTo>
                  <a:pt x="-28" y="14607"/>
                  <a:pt x="9" y="19383"/>
                  <a:pt x="97" y="20177"/>
                </a:cubicBezTo>
                <a:cubicBezTo>
                  <a:pt x="226" y="21335"/>
                  <a:pt x="2088" y="21600"/>
                  <a:pt x="9488" y="21600"/>
                </a:cubicBezTo>
                <a:cubicBezTo>
                  <a:pt x="14562" y="21600"/>
                  <a:pt x="18936" y="21313"/>
                  <a:pt x="19215" y="20943"/>
                </a:cubicBezTo>
                <a:cubicBezTo>
                  <a:pt x="19764" y="20215"/>
                  <a:pt x="21572" y="11640"/>
                  <a:pt x="21572" y="9778"/>
                </a:cubicBezTo>
                <a:cubicBezTo>
                  <a:pt x="21572" y="9149"/>
                  <a:pt x="21185" y="6715"/>
                  <a:pt x="20712" y="4342"/>
                </a:cubicBezTo>
                <a:lnTo>
                  <a:pt x="1985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95" name="IMG_4832.png" descr="IMG_4832.png"/>
          <p:cNvPicPr>
            <a:picLocks noChangeAspect="1"/>
          </p:cNvPicPr>
          <p:nvPr/>
        </p:nvPicPr>
        <p:blipFill>
          <a:blip r:embed="rId6">
            <a:extLst/>
          </a:blip>
          <a:srcRect l="82395" t="33463" r="7683" b="62597"/>
          <a:stretch>
            <a:fillRect/>
          </a:stretch>
        </p:blipFill>
        <p:spPr>
          <a:xfrm rot="5400000">
            <a:off x="4340354" y="2411154"/>
            <a:ext cx="463154" cy="24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514" y="0"/>
                </a:moveTo>
                <a:cubicBezTo>
                  <a:pt x="4283" y="0"/>
                  <a:pt x="490" y="246"/>
                  <a:pt x="0" y="526"/>
                </a:cubicBezTo>
                <a:lnTo>
                  <a:pt x="0" y="3542"/>
                </a:lnTo>
                <a:cubicBezTo>
                  <a:pt x="195" y="4532"/>
                  <a:pt x="236" y="4866"/>
                  <a:pt x="518" y="6171"/>
                </a:cubicBezTo>
                <a:lnTo>
                  <a:pt x="1610" y="11256"/>
                </a:lnTo>
                <a:lnTo>
                  <a:pt x="666" y="15814"/>
                </a:lnTo>
                <a:cubicBezTo>
                  <a:pt x="296" y="17622"/>
                  <a:pt x="151" y="18588"/>
                  <a:pt x="0" y="19531"/>
                </a:cubicBezTo>
                <a:lnTo>
                  <a:pt x="0" y="20969"/>
                </a:lnTo>
                <a:cubicBezTo>
                  <a:pt x="225" y="21295"/>
                  <a:pt x="4288" y="21600"/>
                  <a:pt x="9532" y="21600"/>
                </a:cubicBezTo>
                <a:lnTo>
                  <a:pt x="19323" y="21600"/>
                </a:lnTo>
                <a:lnTo>
                  <a:pt x="20471" y="16586"/>
                </a:lnTo>
                <a:cubicBezTo>
                  <a:pt x="21098" y="13829"/>
                  <a:pt x="21600" y="10997"/>
                  <a:pt x="21600" y="10309"/>
                </a:cubicBezTo>
                <a:cubicBezTo>
                  <a:pt x="21600" y="9621"/>
                  <a:pt x="21165" y="7015"/>
                  <a:pt x="20619" y="4523"/>
                </a:cubicBezTo>
                <a:lnTo>
                  <a:pt x="19620" y="0"/>
                </a:lnTo>
                <a:lnTo>
                  <a:pt x="9514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896" name="مستطيل"/>
          <p:cNvSpPr/>
          <p:nvPr/>
        </p:nvSpPr>
        <p:spPr>
          <a:xfrm>
            <a:off x="2695534" y="1897082"/>
            <a:ext cx="595480" cy="45665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solidFill>
              <a:srgbClr val="CC0000"/>
            </a:solidFill>
            <a:custDash>
              <a:ds d="100000" sp="200000"/>
            </a:custDash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7" name="مستطيل"/>
          <p:cNvSpPr/>
          <p:nvPr/>
        </p:nvSpPr>
        <p:spPr>
          <a:xfrm>
            <a:off x="5891633" y="1860346"/>
            <a:ext cx="595480" cy="45665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solidFill>
              <a:srgbClr val="CC0000"/>
            </a:solidFill>
            <a:custDash>
              <a:ds d="100000" sp="200000"/>
            </a:custDash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898" name="IMG_4832.png" descr="IMG_4832.png"/>
          <p:cNvPicPr>
            <a:picLocks noChangeAspect="1"/>
          </p:cNvPicPr>
          <p:nvPr/>
        </p:nvPicPr>
        <p:blipFill>
          <a:blip r:embed="rId6">
            <a:extLst/>
          </a:blip>
          <a:srcRect l="82223" t="26570" r="7647" b="69490"/>
          <a:stretch>
            <a:fillRect/>
          </a:stretch>
        </p:blipFill>
        <p:spPr>
          <a:xfrm rot="5400000">
            <a:off x="1090546" y="2369062"/>
            <a:ext cx="449081" cy="232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8" h="21600" fill="norm" stroke="1" extrusionOk="0">
                <a:moveTo>
                  <a:pt x="19778" y="0"/>
                </a:moveTo>
                <a:lnTo>
                  <a:pt x="9860" y="295"/>
                </a:lnTo>
                <a:lnTo>
                  <a:pt x="0" y="554"/>
                </a:lnTo>
                <a:lnTo>
                  <a:pt x="0" y="21600"/>
                </a:lnTo>
                <a:lnTo>
                  <a:pt x="9480" y="21600"/>
                </a:lnTo>
                <a:lnTo>
                  <a:pt x="19189" y="21600"/>
                </a:lnTo>
                <a:lnTo>
                  <a:pt x="20215" y="17022"/>
                </a:lnTo>
                <a:cubicBezTo>
                  <a:pt x="20779" y="14498"/>
                  <a:pt x="21337" y="11952"/>
                  <a:pt x="21469" y="11335"/>
                </a:cubicBezTo>
                <a:cubicBezTo>
                  <a:pt x="21600" y="10719"/>
                  <a:pt x="21277" y="7901"/>
                  <a:pt x="20747" y="5095"/>
                </a:cubicBezTo>
                <a:lnTo>
                  <a:pt x="1977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899" name="مستطيل"/>
          <p:cNvSpPr/>
          <p:nvPr/>
        </p:nvSpPr>
        <p:spPr>
          <a:xfrm>
            <a:off x="4274260" y="1882322"/>
            <a:ext cx="595480" cy="460752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solidFill>
              <a:srgbClr val="CC0000"/>
            </a:solidFill>
            <a:custDash>
              <a:ds d="100000" sp="200000"/>
            </a:custDash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00" name="مستطيل"/>
          <p:cNvSpPr/>
          <p:nvPr/>
        </p:nvSpPr>
        <p:spPr>
          <a:xfrm>
            <a:off x="1003871" y="1860346"/>
            <a:ext cx="595481" cy="45665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solidFill>
              <a:srgbClr val="CC0000"/>
            </a:solidFill>
            <a:custDash>
              <a:ds d="100000" sp="200000"/>
            </a:custDash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01" name="تجميع"/>
          <p:cNvSpPr txBox="1"/>
          <p:nvPr/>
        </p:nvSpPr>
        <p:spPr>
          <a:xfrm rot="18690">
            <a:off x="5993236" y="1749386"/>
            <a:ext cx="392274" cy="5061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  <a:reflection blurRad="0" stA="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4500">
                <a:solidFill>
                  <a:srgbClr val="01C7FC"/>
                </a:solidFill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  <p:grpSp>
        <p:nvGrpSpPr>
          <p:cNvPr id="1904" name="تجميع"/>
          <p:cNvGrpSpPr/>
          <p:nvPr/>
        </p:nvGrpSpPr>
        <p:grpSpPr>
          <a:xfrm>
            <a:off x="2769694" y="1767820"/>
            <a:ext cx="357495" cy="641704"/>
            <a:chOff x="0" y="0"/>
            <a:chExt cx="357494" cy="641703"/>
          </a:xfrm>
        </p:grpSpPr>
        <p:sp>
          <p:nvSpPr>
            <p:cNvPr id="1902" name="&gt;"/>
            <p:cNvSpPr txBox="1"/>
            <p:nvPr/>
          </p:nvSpPr>
          <p:spPr>
            <a:xfrm>
              <a:off x="11047" y="0"/>
              <a:ext cx="346448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4500">
                  <a:solidFill>
                    <a:srgbClr val="45818E"/>
                  </a:solidFill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sp>
          <p:nvSpPr>
            <p:cNvPr id="1903" name="خط"/>
            <p:cNvSpPr/>
            <p:nvPr/>
          </p:nvSpPr>
          <p:spPr>
            <a:xfrm>
              <a:off x="0" y="506779"/>
              <a:ext cx="346448" cy="1"/>
            </a:xfrm>
            <a:prstGeom prst="line">
              <a:avLst/>
            </a:prstGeom>
            <a:noFill/>
            <a:ln w="38100" cap="flat">
              <a:solidFill>
                <a:srgbClr val="45818E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905" name="Google Shape;4324;p45"/>
          <p:cNvSpPr/>
          <p:nvPr/>
        </p:nvSpPr>
        <p:spPr>
          <a:xfrm rot="2153969">
            <a:off x="6097636" y="1794385"/>
            <a:ext cx="208740" cy="1133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D9404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sp>
        <p:nvSpPr>
          <p:cNvPr id="1906" name="Google Shape;4324;p45"/>
          <p:cNvSpPr/>
          <p:nvPr/>
        </p:nvSpPr>
        <p:spPr>
          <a:xfrm rot="2153969">
            <a:off x="4442212" y="1816361"/>
            <a:ext cx="208740" cy="1133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D9404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sp>
        <p:nvSpPr>
          <p:cNvPr id="1907" name="Google Shape;4324;p45"/>
          <p:cNvSpPr/>
          <p:nvPr/>
        </p:nvSpPr>
        <p:spPr>
          <a:xfrm rot="2153969">
            <a:off x="2889141" y="1831120"/>
            <a:ext cx="208739" cy="1133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D9404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sp>
        <p:nvSpPr>
          <p:cNvPr id="1908" name="&lt;"/>
          <p:cNvSpPr txBox="1"/>
          <p:nvPr/>
        </p:nvSpPr>
        <p:spPr>
          <a:xfrm>
            <a:off x="4442929" y="1767820"/>
            <a:ext cx="346448" cy="641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4500">
                <a:solidFill>
                  <a:srgbClr val="FF8C82"/>
                </a:solidFill>
              </a:defRPr>
            </a:lvl1pPr>
          </a:lstStyle>
          <a:p>
            <a:pPr rtl="0">
              <a:defRPr/>
            </a:pPr>
            <a:r>
              <a:t>&lt;</a:t>
            </a:r>
          </a:p>
        </p:txBody>
      </p:sp>
      <p:grpSp>
        <p:nvGrpSpPr>
          <p:cNvPr id="1911" name="تجميع"/>
          <p:cNvGrpSpPr/>
          <p:nvPr/>
        </p:nvGrpSpPr>
        <p:grpSpPr>
          <a:xfrm>
            <a:off x="1133672" y="1748324"/>
            <a:ext cx="335879" cy="495072"/>
            <a:chOff x="0" y="0"/>
            <a:chExt cx="335878" cy="495071"/>
          </a:xfrm>
        </p:grpSpPr>
        <p:sp>
          <p:nvSpPr>
            <p:cNvPr id="1909" name="&lt;"/>
            <p:cNvSpPr txBox="1"/>
            <p:nvPr/>
          </p:nvSpPr>
          <p:spPr>
            <a:xfrm>
              <a:off x="0" y="0"/>
              <a:ext cx="335879" cy="460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4500">
                  <a:solidFill>
                    <a:srgbClr val="FFAB01"/>
                  </a:solidFill>
                </a:defRPr>
              </a:lvl1pPr>
            </a:lstStyle>
            <a:p>
              <a:pPr rtl="0">
                <a:defRPr/>
              </a:pPr>
              <a:r>
                <a:t>&lt;</a:t>
              </a:r>
            </a:p>
          </p:txBody>
        </p:sp>
        <p:sp>
          <p:nvSpPr>
            <p:cNvPr id="1910" name="خط"/>
            <p:cNvSpPr/>
            <p:nvPr/>
          </p:nvSpPr>
          <p:spPr>
            <a:xfrm flipH="1">
              <a:off x="38370" y="495071"/>
              <a:ext cx="276973" cy="1"/>
            </a:xfrm>
            <a:prstGeom prst="line">
              <a:avLst/>
            </a:prstGeom>
            <a:noFill/>
            <a:ln w="38100" cap="flat">
              <a:solidFill>
                <a:srgbClr val="F1C232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912" name="Google Shape;4324;p45"/>
          <p:cNvSpPr/>
          <p:nvPr/>
        </p:nvSpPr>
        <p:spPr>
          <a:xfrm rot="2153969">
            <a:off x="1230388" y="1794385"/>
            <a:ext cx="208740" cy="1133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D9404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clickEffect" presetSubtype="0" presetID="35" grpId="1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Class="entr" nodeType="after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0" dur="1000"/>
                                        <p:tgtEl>
                                          <p:spTgt spid="1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4" dur="1000"/>
                                        <p:tgtEl>
                                          <p:spTgt spid="1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mph" nodeType="afterEffect" presetSubtype="0" presetID="35" grpId="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1" dur="1000"/>
                                        <p:tgtEl>
                                          <p:spTgt spid="1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5" dur="1000"/>
                                        <p:tgtEl>
                                          <p:spTgt spid="1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Class="entr" nodeType="afterEffect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2" dur="1000"/>
                                        <p:tgtEl>
                                          <p:spTgt spid="1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Class="entr" nodeType="after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6" dur="1000"/>
                                        <p:tgtEl>
                                          <p:spTgt spid="1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mph" nodeType="afterEffect" presetSubtype="0" presetID="35" grpId="10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Class="entr" nodeType="afterEffect" presetSubtype="1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3" dur="1000"/>
                                        <p:tgtEl>
                                          <p:spTgt spid="1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Class="entr" nodeType="afterEffect" presetSubtype="1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7" dur="1000"/>
                                        <p:tgtEl>
                                          <p:spTgt spid="1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95" grpId="5"/>
      <p:bldP build="whole" bldLvl="1" animBg="1" rev="0" advAuto="0" spid="1892" grpId="12"/>
      <p:bldP build="whole" bldLvl="1" animBg="1" rev="0" advAuto="0" spid="1893" grpId="3"/>
      <p:bldP build="whole" bldLvl="1" animBg="1" rev="0" advAuto="0" spid="1894" grpId="2"/>
      <p:bldP build="whole" bldLvl="1" animBg="1" rev="0" advAuto="0" spid="1897" grpId="1"/>
      <p:bldP build="whole" bldLvl="1" animBg="1" rev="0" advAuto="0" spid="1900" grpId="10"/>
      <p:bldP build="whole" bldLvl="1" animBg="1" rev="0" advAuto="0" spid="1891" grpId="9"/>
      <p:bldP build="whole" bldLvl="1" animBg="1" rev="0" advAuto="0" spid="1889" grpId="8"/>
      <p:bldP build="whole" bldLvl="1" animBg="1" rev="0" advAuto="0" spid="1898" grpId="11"/>
      <p:bldP build="whole" bldLvl="1" animBg="1" rev="0" advAuto="0" spid="1890" grpId="6"/>
      <p:bldP build="whole" bldLvl="1" animBg="1" rev="0" advAuto="0" spid="1899" grpId="4"/>
      <p:bldP build="whole" bldLvl="1" animBg="1" rev="0" advAuto="0" spid="1896" grpId="7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" name="Google Shape;826;p33" descr="Google Shape;826;p33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6" b="0"/>
          <a:stretch>
            <a:fillRect/>
          </a:stretch>
        </p:blipFill>
        <p:spPr>
          <a:xfrm>
            <a:off x="2216470" y="150724"/>
            <a:ext cx="5058879" cy="739775"/>
          </a:xfrm>
          <a:prstGeom prst="rect">
            <a:avLst/>
          </a:prstGeom>
          <a:ln w="12700">
            <a:miter lim="400000"/>
          </a:ln>
        </p:spPr>
      </p:pic>
      <p:sp>
        <p:nvSpPr>
          <p:cNvPr id="1107" name="Google Shape;827;p33"/>
          <p:cNvSpPr txBox="1"/>
          <p:nvPr>
            <p:ph type="body" idx="1"/>
          </p:nvPr>
        </p:nvSpPr>
        <p:spPr>
          <a:xfrm>
            <a:off x="722048" y="1214879"/>
            <a:ext cx="6457517" cy="3411251"/>
          </a:xfrm>
          <a:prstGeom prst="rect">
            <a:avLst/>
          </a:prstGeom>
          <a:solidFill>
            <a:schemeClr val="accent3">
              <a:lumOff val="44000"/>
            </a:schemeClr>
          </a:solidFill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 algn="r">
              <a:buSzTx/>
              <a:buNone/>
            </a:lvl1pPr>
          </a:lstStyle>
          <a:p>
            <a:pPr rtl="0">
              <a:defRPr/>
            </a:pPr>
            <a:r>
              <a:t>.</a:t>
            </a:r>
          </a:p>
        </p:txBody>
      </p:sp>
      <p:sp>
        <p:nvSpPr>
          <p:cNvPr id="1108" name="Google Shape;1767;p26"/>
          <p:cNvSpPr/>
          <p:nvPr/>
        </p:nvSpPr>
        <p:spPr>
          <a:xfrm rot="4829594">
            <a:off x="532115" y="1161617"/>
            <a:ext cx="581337" cy="505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pic>
        <p:nvPicPr>
          <p:cNvPr id="1109" name="IMG_0484.jpeg" descr="IMG_0484.jpeg"/>
          <p:cNvPicPr>
            <a:picLocks noChangeAspect="1"/>
          </p:cNvPicPr>
          <p:nvPr/>
        </p:nvPicPr>
        <p:blipFill>
          <a:blip r:embed="rId3">
            <a:extLst/>
          </a:blip>
          <a:srcRect l="11724" t="237" r="11253" b="32"/>
          <a:stretch>
            <a:fillRect/>
          </a:stretch>
        </p:blipFill>
        <p:spPr>
          <a:xfrm>
            <a:off x="3014927" y="1414128"/>
            <a:ext cx="2432144" cy="31492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4" h="21600" fill="norm" stroke="1" extrusionOk="0">
                <a:moveTo>
                  <a:pt x="11671" y="0"/>
                </a:moveTo>
                <a:lnTo>
                  <a:pt x="11576" y="76"/>
                </a:lnTo>
                <a:cubicBezTo>
                  <a:pt x="11449" y="179"/>
                  <a:pt x="11426" y="230"/>
                  <a:pt x="11453" y="335"/>
                </a:cubicBezTo>
                <a:cubicBezTo>
                  <a:pt x="11493" y="492"/>
                  <a:pt x="11436" y="526"/>
                  <a:pt x="11238" y="468"/>
                </a:cubicBezTo>
                <a:cubicBezTo>
                  <a:pt x="11095" y="426"/>
                  <a:pt x="11091" y="430"/>
                  <a:pt x="11108" y="566"/>
                </a:cubicBezTo>
                <a:cubicBezTo>
                  <a:pt x="11123" y="681"/>
                  <a:pt x="11166" y="721"/>
                  <a:pt x="11340" y="784"/>
                </a:cubicBezTo>
                <a:cubicBezTo>
                  <a:pt x="11519" y="849"/>
                  <a:pt x="11544" y="878"/>
                  <a:pt x="11513" y="958"/>
                </a:cubicBezTo>
                <a:cubicBezTo>
                  <a:pt x="11452" y="1113"/>
                  <a:pt x="11374" y="1150"/>
                  <a:pt x="11302" y="1059"/>
                </a:cubicBezTo>
                <a:cubicBezTo>
                  <a:pt x="11169" y="892"/>
                  <a:pt x="11028" y="771"/>
                  <a:pt x="10922" y="727"/>
                </a:cubicBezTo>
                <a:cubicBezTo>
                  <a:pt x="10845" y="695"/>
                  <a:pt x="10871" y="739"/>
                  <a:pt x="11006" y="877"/>
                </a:cubicBezTo>
                <a:cubicBezTo>
                  <a:pt x="11273" y="1147"/>
                  <a:pt x="11361" y="1457"/>
                  <a:pt x="11270" y="1818"/>
                </a:cubicBezTo>
                <a:cubicBezTo>
                  <a:pt x="11197" y="2108"/>
                  <a:pt x="11001" y="2588"/>
                  <a:pt x="10932" y="2646"/>
                </a:cubicBezTo>
                <a:cubicBezTo>
                  <a:pt x="10910" y="2665"/>
                  <a:pt x="10819" y="2609"/>
                  <a:pt x="10732" y="2521"/>
                </a:cubicBezTo>
                <a:lnTo>
                  <a:pt x="10574" y="2360"/>
                </a:lnTo>
                <a:lnTo>
                  <a:pt x="10697" y="2297"/>
                </a:lnTo>
                <a:cubicBezTo>
                  <a:pt x="10817" y="2236"/>
                  <a:pt x="10852" y="2103"/>
                  <a:pt x="10785" y="1968"/>
                </a:cubicBezTo>
                <a:cubicBezTo>
                  <a:pt x="10737" y="1872"/>
                  <a:pt x="10539" y="1958"/>
                  <a:pt x="10539" y="2074"/>
                </a:cubicBezTo>
                <a:cubicBezTo>
                  <a:pt x="10539" y="2192"/>
                  <a:pt x="10438" y="2330"/>
                  <a:pt x="10352" y="2330"/>
                </a:cubicBezTo>
                <a:cubicBezTo>
                  <a:pt x="10314" y="2330"/>
                  <a:pt x="10226" y="2363"/>
                  <a:pt x="10156" y="2401"/>
                </a:cubicBezTo>
                <a:cubicBezTo>
                  <a:pt x="10034" y="2467"/>
                  <a:pt x="10035" y="2472"/>
                  <a:pt x="10131" y="2529"/>
                </a:cubicBezTo>
                <a:cubicBezTo>
                  <a:pt x="10256" y="2602"/>
                  <a:pt x="10438" y="2607"/>
                  <a:pt x="10525" y="2540"/>
                </a:cubicBezTo>
                <a:cubicBezTo>
                  <a:pt x="10597" y="2484"/>
                  <a:pt x="10727" y="2546"/>
                  <a:pt x="10820" y="2681"/>
                </a:cubicBezTo>
                <a:cubicBezTo>
                  <a:pt x="10885" y="2775"/>
                  <a:pt x="10672" y="3370"/>
                  <a:pt x="10423" y="3795"/>
                </a:cubicBezTo>
                <a:cubicBezTo>
                  <a:pt x="10259" y="4073"/>
                  <a:pt x="10248" y="4082"/>
                  <a:pt x="10166" y="3999"/>
                </a:cubicBezTo>
                <a:cubicBezTo>
                  <a:pt x="10083" y="3915"/>
                  <a:pt x="10081" y="3916"/>
                  <a:pt x="10127" y="4021"/>
                </a:cubicBezTo>
                <a:cubicBezTo>
                  <a:pt x="10195" y="4173"/>
                  <a:pt x="10189" y="5394"/>
                  <a:pt x="10120" y="5447"/>
                </a:cubicBezTo>
                <a:cubicBezTo>
                  <a:pt x="10045" y="5505"/>
                  <a:pt x="9186" y="5010"/>
                  <a:pt x="8619" y="4581"/>
                </a:cubicBezTo>
                <a:cubicBezTo>
                  <a:pt x="8187" y="4254"/>
                  <a:pt x="8182" y="4247"/>
                  <a:pt x="8222" y="4080"/>
                </a:cubicBezTo>
                <a:cubicBezTo>
                  <a:pt x="8244" y="3988"/>
                  <a:pt x="8309" y="3830"/>
                  <a:pt x="8366" y="3727"/>
                </a:cubicBezTo>
                <a:lnTo>
                  <a:pt x="8468" y="3536"/>
                </a:lnTo>
                <a:lnTo>
                  <a:pt x="8616" y="3629"/>
                </a:lnTo>
                <a:cubicBezTo>
                  <a:pt x="8797" y="3739"/>
                  <a:pt x="8904" y="3739"/>
                  <a:pt x="9080" y="3634"/>
                </a:cubicBezTo>
                <a:lnTo>
                  <a:pt x="9217" y="3552"/>
                </a:lnTo>
                <a:lnTo>
                  <a:pt x="9031" y="3482"/>
                </a:lnTo>
                <a:cubicBezTo>
                  <a:pt x="8929" y="3441"/>
                  <a:pt x="8783" y="3416"/>
                  <a:pt x="8707" y="3427"/>
                </a:cubicBezTo>
                <a:cubicBezTo>
                  <a:pt x="8520" y="3455"/>
                  <a:pt x="8485" y="3357"/>
                  <a:pt x="8630" y="3215"/>
                </a:cubicBezTo>
                <a:cubicBezTo>
                  <a:pt x="8760" y="3086"/>
                  <a:pt x="8777" y="2976"/>
                  <a:pt x="8686" y="2845"/>
                </a:cubicBezTo>
                <a:cubicBezTo>
                  <a:pt x="8629" y="2762"/>
                  <a:pt x="8622" y="2760"/>
                  <a:pt x="8521" y="2831"/>
                </a:cubicBezTo>
                <a:cubicBezTo>
                  <a:pt x="8390" y="2923"/>
                  <a:pt x="8379" y="2903"/>
                  <a:pt x="8331" y="2480"/>
                </a:cubicBezTo>
                <a:cubicBezTo>
                  <a:pt x="8312" y="2311"/>
                  <a:pt x="8275" y="2113"/>
                  <a:pt x="8247" y="2044"/>
                </a:cubicBezTo>
                <a:cubicBezTo>
                  <a:pt x="8209" y="1952"/>
                  <a:pt x="8203" y="1989"/>
                  <a:pt x="8226" y="2180"/>
                </a:cubicBezTo>
                <a:cubicBezTo>
                  <a:pt x="8279" y="2636"/>
                  <a:pt x="8280" y="3117"/>
                  <a:pt x="8229" y="3141"/>
                </a:cubicBezTo>
                <a:cubicBezTo>
                  <a:pt x="8202" y="3154"/>
                  <a:pt x="8104" y="3110"/>
                  <a:pt x="8015" y="3043"/>
                </a:cubicBezTo>
                <a:lnTo>
                  <a:pt x="7853" y="2921"/>
                </a:lnTo>
                <a:lnTo>
                  <a:pt x="7965" y="2828"/>
                </a:lnTo>
                <a:cubicBezTo>
                  <a:pt x="8104" y="2714"/>
                  <a:pt x="8114" y="2383"/>
                  <a:pt x="7976" y="2472"/>
                </a:cubicBezTo>
                <a:cubicBezTo>
                  <a:pt x="7933" y="2499"/>
                  <a:pt x="7877" y="2568"/>
                  <a:pt x="7849" y="2624"/>
                </a:cubicBezTo>
                <a:cubicBezTo>
                  <a:pt x="7789" y="2747"/>
                  <a:pt x="7684" y="2713"/>
                  <a:pt x="7684" y="2570"/>
                </a:cubicBezTo>
                <a:cubicBezTo>
                  <a:pt x="7684" y="2509"/>
                  <a:pt x="7623" y="2429"/>
                  <a:pt x="7533" y="2374"/>
                </a:cubicBezTo>
                <a:lnTo>
                  <a:pt x="7378" y="2278"/>
                </a:lnTo>
                <a:lnTo>
                  <a:pt x="7326" y="2420"/>
                </a:lnTo>
                <a:cubicBezTo>
                  <a:pt x="7279" y="2545"/>
                  <a:pt x="7290" y="2569"/>
                  <a:pt x="7427" y="2654"/>
                </a:cubicBezTo>
                <a:lnTo>
                  <a:pt x="7582" y="2749"/>
                </a:lnTo>
                <a:lnTo>
                  <a:pt x="7382" y="2866"/>
                </a:lnTo>
                <a:lnTo>
                  <a:pt x="7185" y="2983"/>
                </a:lnTo>
                <a:lnTo>
                  <a:pt x="7079" y="2820"/>
                </a:lnTo>
                <a:cubicBezTo>
                  <a:pt x="6990" y="2684"/>
                  <a:pt x="6723" y="2077"/>
                  <a:pt x="6605" y="1745"/>
                </a:cubicBezTo>
                <a:cubicBezTo>
                  <a:pt x="6588" y="1697"/>
                  <a:pt x="6587" y="1747"/>
                  <a:pt x="6605" y="1854"/>
                </a:cubicBezTo>
                <a:cubicBezTo>
                  <a:pt x="6653" y="2148"/>
                  <a:pt x="6933" y="2845"/>
                  <a:pt x="7153" y="3220"/>
                </a:cubicBezTo>
                <a:cubicBezTo>
                  <a:pt x="7380" y="3605"/>
                  <a:pt x="7648" y="3961"/>
                  <a:pt x="8032" y="4380"/>
                </a:cubicBezTo>
                <a:cubicBezTo>
                  <a:pt x="8181" y="4542"/>
                  <a:pt x="8290" y="4694"/>
                  <a:pt x="8271" y="4717"/>
                </a:cubicBezTo>
                <a:cubicBezTo>
                  <a:pt x="8229" y="4770"/>
                  <a:pt x="6613" y="3923"/>
                  <a:pt x="6426" y="3751"/>
                </a:cubicBezTo>
                <a:cubicBezTo>
                  <a:pt x="6331" y="3664"/>
                  <a:pt x="6288" y="3572"/>
                  <a:pt x="6288" y="3457"/>
                </a:cubicBezTo>
                <a:cubicBezTo>
                  <a:pt x="6288" y="3333"/>
                  <a:pt x="6254" y="3273"/>
                  <a:pt x="6162" y="3223"/>
                </a:cubicBezTo>
                <a:cubicBezTo>
                  <a:pt x="6046" y="3160"/>
                  <a:pt x="6035" y="3159"/>
                  <a:pt x="5997" y="3239"/>
                </a:cubicBezTo>
                <a:cubicBezTo>
                  <a:pt x="5974" y="3287"/>
                  <a:pt x="5970" y="3356"/>
                  <a:pt x="5986" y="3389"/>
                </a:cubicBezTo>
                <a:cubicBezTo>
                  <a:pt x="6075" y="3568"/>
                  <a:pt x="5832" y="3442"/>
                  <a:pt x="5107" y="2932"/>
                </a:cubicBezTo>
                <a:cubicBezTo>
                  <a:pt x="3904" y="2085"/>
                  <a:pt x="3945" y="2109"/>
                  <a:pt x="4204" y="2349"/>
                </a:cubicBezTo>
                <a:cubicBezTo>
                  <a:pt x="4331" y="2467"/>
                  <a:pt x="4419" y="2580"/>
                  <a:pt x="4404" y="2600"/>
                </a:cubicBezTo>
                <a:cubicBezTo>
                  <a:pt x="4389" y="2619"/>
                  <a:pt x="4303" y="2635"/>
                  <a:pt x="4211" y="2635"/>
                </a:cubicBezTo>
                <a:cubicBezTo>
                  <a:pt x="4091" y="2635"/>
                  <a:pt x="4053" y="2651"/>
                  <a:pt x="4084" y="2689"/>
                </a:cubicBezTo>
                <a:cubicBezTo>
                  <a:pt x="4108" y="2719"/>
                  <a:pt x="4121" y="2784"/>
                  <a:pt x="4112" y="2834"/>
                </a:cubicBezTo>
                <a:cubicBezTo>
                  <a:pt x="4104" y="2883"/>
                  <a:pt x="4148" y="2968"/>
                  <a:pt x="4207" y="3024"/>
                </a:cubicBezTo>
                <a:lnTo>
                  <a:pt x="4316" y="3128"/>
                </a:lnTo>
                <a:lnTo>
                  <a:pt x="4355" y="2989"/>
                </a:lnTo>
                <a:cubicBezTo>
                  <a:pt x="4379" y="2905"/>
                  <a:pt x="4370" y="2824"/>
                  <a:pt x="4334" y="2790"/>
                </a:cubicBezTo>
                <a:cubicBezTo>
                  <a:pt x="4301" y="2759"/>
                  <a:pt x="4292" y="2721"/>
                  <a:pt x="4313" y="2706"/>
                </a:cubicBezTo>
                <a:cubicBezTo>
                  <a:pt x="4418" y="2625"/>
                  <a:pt x="4611" y="2714"/>
                  <a:pt x="5128" y="3079"/>
                </a:cubicBezTo>
                <a:cubicBezTo>
                  <a:pt x="5442" y="3299"/>
                  <a:pt x="5969" y="3644"/>
                  <a:pt x="6299" y="3846"/>
                </a:cubicBezTo>
                <a:cubicBezTo>
                  <a:pt x="6703" y="4094"/>
                  <a:pt x="6878" y="4228"/>
                  <a:pt x="6840" y="4257"/>
                </a:cubicBezTo>
                <a:cubicBezTo>
                  <a:pt x="6757" y="4322"/>
                  <a:pt x="5148" y="4341"/>
                  <a:pt x="4998" y="4279"/>
                </a:cubicBezTo>
                <a:lnTo>
                  <a:pt x="4879" y="4230"/>
                </a:lnTo>
                <a:lnTo>
                  <a:pt x="5002" y="4127"/>
                </a:lnTo>
                <a:cubicBezTo>
                  <a:pt x="5095" y="4050"/>
                  <a:pt x="5126" y="3967"/>
                  <a:pt x="5132" y="3795"/>
                </a:cubicBezTo>
                <a:cubicBezTo>
                  <a:pt x="5139" y="3574"/>
                  <a:pt x="5135" y="3566"/>
                  <a:pt x="4988" y="3552"/>
                </a:cubicBezTo>
                <a:cubicBezTo>
                  <a:pt x="4878" y="3543"/>
                  <a:pt x="4824" y="3562"/>
                  <a:pt x="4801" y="3618"/>
                </a:cubicBezTo>
                <a:cubicBezTo>
                  <a:pt x="4784" y="3661"/>
                  <a:pt x="4745" y="3724"/>
                  <a:pt x="4717" y="3759"/>
                </a:cubicBezTo>
                <a:cubicBezTo>
                  <a:pt x="4689" y="3795"/>
                  <a:pt x="4601" y="3918"/>
                  <a:pt x="4524" y="4031"/>
                </a:cubicBezTo>
                <a:cubicBezTo>
                  <a:pt x="4446" y="4145"/>
                  <a:pt x="4346" y="4236"/>
                  <a:pt x="4299" y="4236"/>
                </a:cubicBezTo>
                <a:cubicBezTo>
                  <a:pt x="4145" y="4236"/>
                  <a:pt x="3409" y="4098"/>
                  <a:pt x="3342" y="4056"/>
                </a:cubicBezTo>
                <a:cubicBezTo>
                  <a:pt x="3293" y="4025"/>
                  <a:pt x="3297" y="3986"/>
                  <a:pt x="3356" y="3898"/>
                </a:cubicBezTo>
                <a:cubicBezTo>
                  <a:pt x="3462" y="3741"/>
                  <a:pt x="3453" y="3675"/>
                  <a:pt x="3332" y="3675"/>
                </a:cubicBezTo>
                <a:cubicBezTo>
                  <a:pt x="3195" y="3675"/>
                  <a:pt x="3100" y="3759"/>
                  <a:pt x="3100" y="3876"/>
                </a:cubicBezTo>
                <a:cubicBezTo>
                  <a:pt x="3100" y="3930"/>
                  <a:pt x="3077" y="3981"/>
                  <a:pt x="3051" y="3993"/>
                </a:cubicBezTo>
                <a:cubicBezTo>
                  <a:pt x="3024" y="4006"/>
                  <a:pt x="2782" y="3962"/>
                  <a:pt x="2516" y="3893"/>
                </a:cubicBezTo>
                <a:cubicBezTo>
                  <a:pt x="2251" y="3823"/>
                  <a:pt x="2035" y="3774"/>
                  <a:pt x="2035" y="3784"/>
                </a:cubicBezTo>
                <a:cubicBezTo>
                  <a:pt x="2035" y="3794"/>
                  <a:pt x="2234" y="3882"/>
                  <a:pt x="2478" y="3977"/>
                </a:cubicBezTo>
                <a:cubicBezTo>
                  <a:pt x="2721" y="4072"/>
                  <a:pt x="2937" y="4168"/>
                  <a:pt x="2956" y="4192"/>
                </a:cubicBezTo>
                <a:cubicBezTo>
                  <a:pt x="2986" y="4230"/>
                  <a:pt x="2729" y="4584"/>
                  <a:pt x="2671" y="4584"/>
                </a:cubicBezTo>
                <a:cubicBezTo>
                  <a:pt x="2659" y="4584"/>
                  <a:pt x="2585" y="4552"/>
                  <a:pt x="2509" y="4513"/>
                </a:cubicBezTo>
                <a:cubicBezTo>
                  <a:pt x="2388" y="4452"/>
                  <a:pt x="2346" y="4451"/>
                  <a:pt x="2172" y="4505"/>
                </a:cubicBezTo>
                <a:lnTo>
                  <a:pt x="1975" y="4565"/>
                </a:lnTo>
                <a:lnTo>
                  <a:pt x="2203" y="4666"/>
                </a:lnTo>
                <a:cubicBezTo>
                  <a:pt x="2479" y="4786"/>
                  <a:pt x="2441" y="4848"/>
                  <a:pt x="2028" y="4954"/>
                </a:cubicBezTo>
                <a:cubicBezTo>
                  <a:pt x="1712" y="5036"/>
                  <a:pt x="1284" y="5053"/>
                  <a:pt x="920" y="5003"/>
                </a:cubicBezTo>
                <a:cubicBezTo>
                  <a:pt x="673" y="4969"/>
                  <a:pt x="670" y="4970"/>
                  <a:pt x="773" y="5058"/>
                </a:cubicBezTo>
                <a:cubicBezTo>
                  <a:pt x="949" y="5209"/>
                  <a:pt x="926" y="5948"/>
                  <a:pt x="744" y="5948"/>
                </a:cubicBezTo>
                <a:cubicBezTo>
                  <a:pt x="699" y="5948"/>
                  <a:pt x="561" y="6024"/>
                  <a:pt x="439" y="6119"/>
                </a:cubicBezTo>
                <a:cubicBezTo>
                  <a:pt x="316" y="6214"/>
                  <a:pt x="182" y="6287"/>
                  <a:pt x="140" y="6280"/>
                </a:cubicBezTo>
                <a:cubicBezTo>
                  <a:pt x="88" y="6271"/>
                  <a:pt x="74" y="6289"/>
                  <a:pt x="98" y="6337"/>
                </a:cubicBezTo>
                <a:cubicBezTo>
                  <a:pt x="117" y="6377"/>
                  <a:pt x="133" y="6819"/>
                  <a:pt x="133" y="7317"/>
                </a:cubicBezTo>
                <a:lnTo>
                  <a:pt x="133" y="8221"/>
                </a:lnTo>
                <a:lnTo>
                  <a:pt x="913" y="8221"/>
                </a:lnTo>
                <a:lnTo>
                  <a:pt x="1694" y="8221"/>
                </a:lnTo>
                <a:lnTo>
                  <a:pt x="1711" y="8060"/>
                </a:lnTo>
                <a:cubicBezTo>
                  <a:pt x="1731" y="7879"/>
                  <a:pt x="1813" y="7845"/>
                  <a:pt x="2063" y="7919"/>
                </a:cubicBezTo>
                <a:lnTo>
                  <a:pt x="2217" y="7965"/>
                </a:lnTo>
                <a:lnTo>
                  <a:pt x="2105" y="8060"/>
                </a:lnTo>
                <a:cubicBezTo>
                  <a:pt x="2041" y="8114"/>
                  <a:pt x="1983" y="8235"/>
                  <a:pt x="1971" y="8335"/>
                </a:cubicBezTo>
                <a:lnTo>
                  <a:pt x="1950" y="8512"/>
                </a:lnTo>
                <a:lnTo>
                  <a:pt x="2147" y="8417"/>
                </a:lnTo>
                <a:cubicBezTo>
                  <a:pt x="2267" y="8358"/>
                  <a:pt x="2351" y="8281"/>
                  <a:pt x="2362" y="8218"/>
                </a:cubicBezTo>
                <a:cubicBezTo>
                  <a:pt x="2395" y="8010"/>
                  <a:pt x="2413" y="8001"/>
                  <a:pt x="2608" y="8093"/>
                </a:cubicBezTo>
                <a:cubicBezTo>
                  <a:pt x="2850" y="8207"/>
                  <a:pt x="2875" y="8202"/>
                  <a:pt x="2875" y="8049"/>
                </a:cubicBezTo>
                <a:cubicBezTo>
                  <a:pt x="2875" y="7959"/>
                  <a:pt x="2831" y="7899"/>
                  <a:pt x="2731" y="7848"/>
                </a:cubicBezTo>
                <a:cubicBezTo>
                  <a:pt x="2599" y="7781"/>
                  <a:pt x="2594" y="7770"/>
                  <a:pt x="2678" y="7706"/>
                </a:cubicBezTo>
                <a:cubicBezTo>
                  <a:pt x="2762" y="7643"/>
                  <a:pt x="2780" y="7646"/>
                  <a:pt x="2892" y="7753"/>
                </a:cubicBezTo>
                <a:cubicBezTo>
                  <a:pt x="3032" y="7885"/>
                  <a:pt x="3322" y="7965"/>
                  <a:pt x="3321" y="7870"/>
                </a:cubicBezTo>
                <a:cubicBezTo>
                  <a:pt x="3321" y="7837"/>
                  <a:pt x="3284" y="7754"/>
                  <a:pt x="3237" y="7685"/>
                </a:cubicBezTo>
                <a:cubicBezTo>
                  <a:pt x="3135" y="7534"/>
                  <a:pt x="3190" y="7471"/>
                  <a:pt x="3413" y="7491"/>
                </a:cubicBezTo>
                <a:cubicBezTo>
                  <a:pt x="3553" y="7504"/>
                  <a:pt x="3576" y="7531"/>
                  <a:pt x="3613" y="7698"/>
                </a:cubicBezTo>
                <a:cubicBezTo>
                  <a:pt x="3636" y="7803"/>
                  <a:pt x="3667" y="7898"/>
                  <a:pt x="3683" y="7910"/>
                </a:cubicBezTo>
                <a:cubicBezTo>
                  <a:pt x="3725" y="7943"/>
                  <a:pt x="4189" y="8006"/>
                  <a:pt x="4580" y="8033"/>
                </a:cubicBezTo>
                <a:cubicBezTo>
                  <a:pt x="5068" y="8066"/>
                  <a:pt x="5058" y="8055"/>
                  <a:pt x="4942" y="8316"/>
                </a:cubicBezTo>
                <a:cubicBezTo>
                  <a:pt x="4842" y="8543"/>
                  <a:pt x="4834" y="8547"/>
                  <a:pt x="4633" y="8534"/>
                </a:cubicBezTo>
                <a:cubicBezTo>
                  <a:pt x="4499" y="8525"/>
                  <a:pt x="4391" y="8546"/>
                  <a:pt x="4323" y="8594"/>
                </a:cubicBezTo>
                <a:cubicBezTo>
                  <a:pt x="4177" y="8696"/>
                  <a:pt x="4247" y="8750"/>
                  <a:pt x="4506" y="8735"/>
                </a:cubicBezTo>
                <a:cubicBezTo>
                  <a:pt x="4743" y="8722"/>
                  <a:pt x="4831" y="8777"/>
                  <a:pt x="4833" y="8942"/>
                </a:cubicBezTo>
                <a:cubicBezTo>
                  <a:pt x="4833" y="8993"/>
                  <a:pt x="4881" y="9082"/>
                  <a:pt x="4942" y="9138"/>
                </a:cubicBezTo>
                <a:lnTo>
                  <a:pt x="5051" y="9239"/>
                </a:lnTo>
                <a:lnTo>
                  <a:pt x="5054" y="9127"/>
                </a:lnTo>
                <a:cubicBezTo>
                  <a:pt x="5056" y="9006"/>
                  <a:pt x="5178" y="8894"/>
                  <a:pt x="5251" y="8948"/>
                </a:cubicBezTo>
                <a:cubicBezTo>
                  <a:pt x="5322" y="8999"/>
                  <a:pt x="5108" y="8683"/>
                  <a:pt x="5019" y="8605"/>
                </a:cubicBezTo>
                <a:cubicBezTo>
                  <a:pt x="4948" y="8542"/>
                  <a:pt x="4951" y="8507"/>
                  <a:pt x="5058" y="8313"/>
                </a:cubicBezTo>
                <a:cubicBezTo>
                  <a:pt x="5125" y="8193"/>
                  <a:pt x="5287" y="8020"/>
                  <a:pt x="5417" y="7927"/>
                </a:cubicBezTo>
                <a:cubicBezTo>
                  <a:pt x="5643" y="7765"/>
                  <a:pt x="5668" y="7757"/>
                  <a:pt x="5958" y="7777"/>
                </a:cubicBezTo>
                <a:cubicBezTo>
                  <a:pt x="6125" y="7789"/>
                  <a:pt x="6286" y="7813"/>
                  <a:pt x="6317" y="7829"/>
                </a:cubicBezTo>
                <a:cubicBezTo>
                  <a:pt x="6347" y="7845"/>
                  <a:pt x="6659" y="7862"/>
                  <a:pt x="7013" y="7870"/>
                </a:cubicBezTo>
                <a:cubicBezTo>
                  <a:pt x="7366" y="7877"/>
                  <a:pt x="7677" y="7898"/>
                  <a:pt x="7702" y="7916"/>
                </a:cubicBezTo>
                <a:cubicBezTo>
                  <a:pt x="7726" y="7934"/>
                  <a:pt x="7687" y="7979"/>
                  <a:pt x="7614" y="8017"/>
                </a:cubicBezTo>
                <a:cubicBezTo>
                  <a:pt x="7540" y="8054"/>
                  <a:pt x="7254" y="8238"/>
                  <a:pt x="6981" y="8422"/>
                </a:cubicBezTo>
                <a:cubicBezTo>
                  <a:pt x="6113" y="9008"/>
                  <a:pt x="5491" y="9276"/>
                  <a:pt x="4580" y="9459"/>
                </a:cubicBezTo>
                <a:cubicBezTo>
                  <a:pt x="3999" y="9576"/>
                  <a:pt x="4098" y="9592"/>
                  <a:pt x="4801" y="9497"/>
                </a:cubicBezTo>
                <a:cubicBezTo>
                  <a:pt x="5310" y="9429"/>
                  <a:pt x="5409" y="9438"/>
                  <a:pt x="5357" y="9544"/>
                </a:cubicBezTo>
                <a:cubicBezTo>
                  <a:pt x="5339" y="9579"/>
                  <a:pt x="5340" y="9658"/>
                  <a:pt x="5360" y="9721"/>
                </a:cubicBezTo>
                <a:cubicBezTo>
                  <a:pt x="5396" y="9830"/>
                  <a:pt x="5403" y="9833"/>
                  <a:pt x="5508" y="9759"/>
                </a:cubicBezTo>
                <a:cubicBezTo>
                  <a:pt x="5628" y="9675"/>
                  <a:pt x="5649" y="9522"/>
                  <a:pt x="5554" y="9448"/>
                </a:cubicBezTo>
                <a:cubicBezTo>
                  <a:pt x="5510" y="9415"/>
                  <a:pt x="5649" y="9339"/>
                  <a:pt x="6042" y="9179"/>
                </a:cubicBezTo>
                <a:cubicBezTo>
                  <a:pt x="6520" y="8984"/>
                  <a:pt x="6599" y="8963"/>
                  <a:pt x="6654" y="9021"/>
                </a:cubicBezTo>
                <a:cubicBezTo>
                  <a:pt x="6749" y="9121"/>
                  <a:pt x="6807" y="9103"/>
                  <a:pt x="6777" y="8980"/>
                </a:cubicBezTo>
                <a:cubicBezTo>
                  <a:pt x="6756" y="8894"/>
                  <a:pt x="6785" y="8853"/>
                  <a:pt x="6928" y="8784"/>
                </a:cubicBezTo>
                <a:cubicBezTo>
                  <a:pt x="7027" y="8737"/>
                  <a:pt x="7202" y="8641"/>
                  <a:pt x="7318" y="8569"/>
                </a:cubicBezTo>
                <a:cubicBezTo>
                  <a:pt x="7555" y="8424"/>
                  <a:pt x="7601" y="8430"/>
                  <a:pt x="7656" y="8602"/>
                </a:cubicBezTo>
                <a:cubicBezTo>
                  <a:pt x="7714" y="8782"/>
                  <a:pt x="7932" y="8979"/>
                  <a:pt x="8211" y="9105"/>
                </a:cubicBezTo>
                <a:cubicBezTo>
                  <a:pt x="8545" y="9257"/>
                  <a:pt x="8596" y="9248"/>
                  <a:pt x="8313" y="9089"/>
                </a:cubicBezTo>
                <a:cubicBezTo>
                  <a:pt x="8065" y="8950"/>
                  <a:pt x="7818" y="8664"/>
                  <a:pt x="7761" y="8447"/>
                </a:cubicBezTo>
                <a:cubicBezTo>
                  <a:pt x="7727" y="8311"/>
                  <a:pt x="7735" y="8309"/>
                  <a:pt x="8141" y="8161"/>
                </a:cubicBezTo>
                <a:cubicBezTo>
                  <a:pt x="8844" y="7905"/>
                  <a:pt x="9392" y="7814"/>
                  <a:pt x="10258" y="7812"/>
                </a:cubicBezTo>
                <a:lnTo>
                  <a:pt x="11013" y="7810"/>
                </a:lnTo>
                <a:lnTo>
                  <a:pt x="11031" y="8049"/>
                </a:lnTo>
                <a:cubicBezTo>
                  <a:pt x="11042" y="8208"/>
                  <a:pt x="11019" y="8316"/>
                  <a:pt x="10964" y="8373"/>
                </a:cubicBezTo>
                <a:cubicBezTo>
                  <a:pt x="10884" y="8458"/>
                  <a:pt x="10883" y="8459"/>
                  <a:pt x="10824" y="8338"/>
                </a:cubicBezTo>
                <a:cubicBezTo>
                  <a:pt x="10775" y="8240"/>
                  <a:pt x="10743" y="8223"/>
                  <a:pt x="10683" y="8262"/>
                </a:cubicBezTo>
                <a:cubicBezTo>
                  <a:pt x="10641" y="8289"/>
                  <a:pt x="10592" y="8368"/>
                  <a:pt x="10574" y="8439"/>
                </a:cubicBezTo>
                <a:cubicBezTo>
                  <a:pt x="10550" y="8533"/>
                  <a:pt x="10491" y="8585"/>
                  <a:pt x="10345" y="8632"/>
                </a:cubicBezTo>
                <a:cubicBezTo>
                  <a:pt x="10115" y="8706"/>
                  <a:pt x="10100" y="8730"/>
                  <a:pt x="10272" y="8782"/>
                </a:cubicBezTo>
                <a:cubicBezTo>
                  <a:pt x="10356" y="8807"/>
                  <a:pt x="10436" y="8800"/>
                  <a:pt x="10518" y="8760"/>
                </a:cubicBezTo>
                <a:cubicBezTo>
                  <a:pt x="10620" y="8709"/>
                  <a:pt x="10652" y="8710"/>
                  <a:pt x="10707" y="8762"/>
                </a:cubicBezTo>
                <a:cubicBezTo>
                  <a:pt x="10759" y="8811"/>
                  <a:pt x="10739" y="8886"/>
                  <a:pt x="10623" y="9111"/>
                </a:cubicBezTo>
                <a:cubicBezTo>
                  <a:pt x="10409" y="9526"/>
                  <a:pt x="10280" y="9954"/>
                  <a:pt x="10201" y="10510"/>
                </a:cubicBezTo>
                <a:cubicBezTo>
                  <a:pt x="10103" y="11204"/>
                  <a:pt x="10162" y="13088"/>
                  <a:pt x="10338" y="14762"/>
                </a:cubicBezTo>
                <a:cubicBezTo>
                  <a:pt x="10537" y="16649"/>
                  <a:pt x="10580" y="18077"/>
                  <a:pt x="10461" y="19052"/>
                </a:cubicBezTo>
                <a:cubicBezTo>
                  <a:pt x="10362" y="19872"/>
                  <a:pt x="10134" y="21004"/>
                  <a:pt x="10004" y="21336"/>
                </a:cubicBezTo>
                <a:cubicBezTo>
                  <a:pt x="9960" y="21450"/>
                  <a:pt x="9924" y="21558"/>
                  <a:pt x="9924" y="21576"/>
                </a:cubicBezTo>
                <a:cubicBezTo>
                  <a:pt x="9923" y="21585"/>
                  <a:pt x="10979" y="21594"/>
                  <a:pt x="12511" y="21600"/>
                </a:cubicBezTo>
                <a:lnTo>
                  <a:pt x="12479" y="21056"/>
                </a:lnTo>
                <a:cubicBezTo>
                  <a:pt x="12440" y="20394"/>
                  <a:pt x="12360" y="19967"/>
                  <a:pt x="11745" y="17231"/>
                </a:cubicBezTo>
                <a:cubicBezTo>
                  <a:pt x="10951" y="13702"/>
                  <a:pt x="10811" y="12901"/>
                  <a:pt x="10806" y="11817"/>
                </a:cubicBezTo>
                <a:cubicBezTo>
                  <a:pt x="10800" y="10613"/>
                  <a:pt x="11062" y="9711"/>
                  <a:pt x="11520" y="9364"/>
                </a:cubicBezTo>
                <a:cubicBezTo>
                  <a:pt x="11757" y="9184"/>
                  <a:pt x="12268" y="9010"/>
                  <a:pt x="12388" y="9067"/>
                </a:cubicBezTo>
                <a:cubicBezTo>
                  <a:pt x="12421" y="9083"/>
                  <a:pt x="12480" y="9072"/>
                  <a:pt x="12525" y="9043"/>
                </a:cubicBezTo>
                <a:cubicBezTo>
                  <a:pt x="12586" y="9004"/>
                  <a:pt x="12872" y="8999"/>
                  <a:pt x="13657" y="9021"/>
                </a:cubicBezTo>
                <a:lnTo>
                  <a:pt x="14705" y="9051"/>
                </a:lnTo>
                <a:lnTo>
                  <a:pt x="14856" y="9190"/>
                </a:lnTo>
                <a:cubicBezTo>
                  <a:pt x="14938" y="9266"/>
                  <a:pt x="15048" y="9382"/>
                  <a:pt x="15098" y="9448"/>
                </a:cubicBezTo>
                <a:cubicBezTo>
                  <a:pt x="15190" y="9568"/>
                  <a:pt x="15189" y="9568"/>
                  <a:pt x="15018" y="9615"/>
                </a:cubicBezTo>
                <a:cubicBezTo>
                  <a:pt x="14851" y="9660"/>
                  <a:pt x="14733" y="9764"/>
                  <a:pt x="14733" y="9870"/>
                </a:cubicBezTo>
                <a:cubicBezTo>
                  <a:pt x="14733" y="9949"/>
                  <a:pt x="15029" y="9877"/>
                  <a:pt x="15134" y="9772"/>
                </a:cubicBezTo>
                <a:cubicBezTo>
                  <a:pt x="15183" y="9723"/>
                  <a:pt x="15253" y="9696"/>
                  <a:pt x="15288" y="9713"/>
                </a:cubicBezTo>
                <a:cubicBezTo>
                  <a:pt x="15385" y="9759"/>
                  <a:pt x="15366" y="9719"/>
                  <a:pt x="15155" y="9394"/>
                </a:cubicBezTo>
                <a:cubicBezTo>
                  <a:pt x="15047" y="9229"/>
                  <a:pt x="14982" y="9081"/>
                  <a:pt x="15011" y="9067"/>
                </a:cubicBezTo>
                <a:cubicBezTo>
                  <a:pt x="15071" y="9039"/>
                  <a:pt x="15575" y="9187"/>
                  <a:pt x="15854" y="9315"/>
                </a:cubicBezTo>
                <a:cubicBezTo>
                  <a:pt x="16274" y="9508"/>
                  <a:pt x="16793" y="9975"/>
                  <a:pt x="16730" y="10102"/>
                </a:cubicBezTo>
                <a:cubicBezTo>
                  <a:pt x="16712" y="10138"/>
                  <a:pt x="16641" y="10152"/>
                  <a:pt x="16536" y="10140"/>
                </a:cubicBezTo>
                <a:cubicBezTo>
                  <a:pt x="16344" y="10118"/>
                  <a:pt x="16257" y="10187"/>
                  <a:pt x="16361" y="10284"/>
                </a:cubicBezTo>
                <a:cubicBezTo>
                  <a:pt x="16408" y="10328"/>
                  <a:pt x="16487" y="10344"/>
                  <a:pt x="16589" y="10328"/>
                </a:cubicBezTo>
                <a:cubicBezTo>
                  <a:pt x="16681" y="10313"/>
                  <a:pt x="16761" y="10327"/>
                  <a:pt x="16786" y="10358"/>
                </a:cubicBezTo>
                <a:cubicBezTo>
                  <a:pt x="16813" y="10392"/>
                  <a:pt x="16838" y="10370"/>
                  <a:pt x="16860" y="10300"/>
                </a:cubicBezTo>
                <a:cubicBezTo>
                  <a:pt x="16889" y="10204"/>
                  <a:pt x="16916" y="10198"/>
                  <a:pt x="17141" y="10208"/>
                </a:cubicBezTo>
                <a:lnTo>
                  <a:pt x="17391" y="10216"/>
                </a:lnTo>
                <a:lnTo>
                  <a:pt x="17208" y="10085"/>
                </a:lnTo>
                <a:cubicBezTo>
                  <a:pt x="17107" y="10013"/>
                  <a:pt x="16978" y="9955"/>
                  <a:pt x="16919" y="9955"/>
                </a:cubicBezTo>
                <a:cubicBezTo>
                  <a:pt x="16861" y="9955"/>
                  <a:pt x="16750" y="9894"/>
                  <a:pt x="16673" y="9819"/>
                </a:cubicBezTo>
                <a:cubicBezTo>
                  <a:pt x="16541" y="9688"/>
                  <a:pt x="16538" y="9672"/>
                  <a:pt x="16610" y="9487"/>
                </a:cubicBezTo>
                <a:cubicBezTo>
                  <a:pt x="16659" y="9361"/>
                  <a:pt x="16668" y="9265"/>
                  <a:pt x="16635" y="9217"/>
                </a:cubicBezTo>
                <a:cubicBezTo>
                  <a:pt x="16607" y="9176"/>
                  <a:pt x="16602" y="9131"/>
                  <a:pt x="16624" y="9114"/>
                </a:cubicBezTo>
                <a:cubicBezTo>
                  <a:pt x="16646" y="9097"/>
                  <a:pt x="16665" y="9067"/>
                  <a:pt x="16666" y="9051"/>
                </a:cubicBezTo>
                <a:cubicBezTo>
                  <a:pt x="16668" y="9035"/>
                  <a:pt x="16713" y="8957"/>
                  <a:pt x="16768" y="8877"/>
                </a:cubicBezTo>
                <a:cubicBezTo>
                  <a:pt x="16897" y="8690"/>
                  <a:pt x="16812" y="8603"/>
                  <a:pt x="16635" y="8741"/>
                </a:cubicBezTo>
                <a:cubicBezTo>
                  <a:pt x="16553" y="8804"/>
                  <a:pt x="16523" y="8872"/>
                  <a:pt x="16540" y="8942"/>
                </a:cubicBezTo>
                <a:cubicBezTo>
                  <a:pt x="16554" y="9000"/>
                  <a:pt x="16552" y="9054"/>
                  <a:pt x="16533" y="9062"/>
                </a:cubicBezTo>
                <a:cubicBezTo>
                  <a:pt x="16455" y="9095"/>
                  <a:pt x="15273" y="8932"/>
                  <a:pt x="15253" y="8885"/>
                </a:cubicBezTo>
                <a:cubicBezTo>
                  <a:pt x="15241" y="8857"/>
                  <a:pt x="15311" y="8801"/>
                  <a:pt x="15408" y="8762"/>
                </a:cubicBezTo>
                <a:cubicBezTo>
                  <a:pt x="15571" y="8697"/>
                  <a:pt x="15590" y="8698"/>
                  <a:pt x="15686" y="8765"/>
                </a:cubicBezTo>
                <a:cubicBezTo>
                  <a:pt x="15759" y="8817"/>
                  <a:pt x="15838" y="8829"/>
                  <a:pt x="15960" y="8809"/>
                </a:cubicBezTo>
                <a:cubicBezTo>
                  <a:pt x="16193" y="8769"/>
                  <a:pt x="16218" y="8716"/>
                  <a:pt x="16048" y="8629"/>
                </a:cubicBezTo>
                <a:cubicBezTo>
                  <a:pt x="15912" y="8560"/>
                  <a:pt x="15909" y="8551"/>
                  <a:pt x="15998" y="8474"/>
                </a:cubicBezTo>
                <a:cubicBezTo>
                  <a:pt x="16086" y="8399"/>
                  <a:pt x="16102" y="8401"/>
                  <a:pt x="16195" y="8466"/>
                </a:cubicBezTo>
                <a:cubicBezTo>
                  <a:pt x="16269" y="8517"/>
                  <a:pt x="16350" y="8528"/>
                  <a:pt x="16494" y="8507"/>
                </a:cubicBezTo>
                <a:cubicBezTo>
                  <a:pt x="16739" y="8471"/>
                  <a:pt x="16747" y="8420"/>
                  <a:pt x="16515" y="8327"/>
                </a:cubicBezTo>
                <a:lnTo>
                  <a:pt x="16336" y="8253"/>
                </a:lnTo>
                <a:lnTo>
                  <a:pt x="16487" y="8169"/>
                </a:lnTo>
                <a:cubicBezTo>
                  <a:pt x="16634" y="8086"/>
                  <a:pt x="16668" y="7993"/>
                  <a:pt x="16603" y="7861"/>
                </a:cubicBezTo>
                <a:cubicBezTo>
                  <a:pt x="16556" y="7767"/>
                  <a:pt x="16422" y="7820"/>
                  <a:pt x="16318" y="7976"/>
                </a:cubicBezTo>
                <a:lnTo>
                  <a:pt x="16230" y="8109"/>
                </a:lnTo>
                <a:lnTo>
                  <a:pt x="16104" y="7995"/>
                </a:lnTo>
                <a:lnTo>
                  <a:pt x="15977" y="7883"/>
                </a:lnTo>
                <a:lnTo>
                  <a:pt x="15918" y="7989"/>
                </a:lnTo>
                <a:cubicBezTo>
                  <a:pt x="15872" y="8067"/>
                  <a:pt x="15869" y="8121"/>
                  <a:pt x="15914" y="8185"/>
                </a:cubicBezTo>
                <a:cubicBezTo>
                  <a:pt x="15993" y="8300"/>
                  <a:pt x="15899" y="8383"/>
                  <a:pt x="15798" y="8289"/>
                </a:cubicBezTo>
                <a:cubicBezTo>
                  <a:pt x="15727" y="8223"/>
                  <a:pt x="15239" y="8190"/>
                  <a:pt x="15239" y="8251"/>
                </a:cubicBezTo>
                <a:cubicBezTo>
                  <a:pt x="15239" y="8327"/>
                  <a:pt x="15441" y="8439"/>
                  <a:pt x="15580" y="8439"/>
                </a:cubicBezTo>
                <a:cubicBezTo>
                  <a:pt x="15882" y="8439"/>
                  <a:pt x="15803" y="8530"/>
                  <a:pt x="15366" y="8689"/>
                </a:cubicBezTo>
                <a:lnTo>
                  <a:pt x="14930" y="8847"/>
                </a:lnTo>
                <a:lnTo>
                  <a:pt x="13530" y="8836"/>
                </a:lnTo>
                <a:cubicBezTo>
                  <a:pt x="12462" y="8827"/>
                  <a:pt x="12067" y="8838"/>
                  <a:pt x="11854" y="8885"/>
                </a:cubicBezTo>
                <a:cubicBezTo>
                  <a:pt x="11700" y="8919"/>
                  <a:pt x="11534" y="8954"/>
                  <a:pt x="11488" y="8964"/>
                </a:cubicBezTo>
                <a:cubicBezTo>
                  <a:pt x="11340" y="8994"/>
                  <a:pt x="11346" y="8604"/>
                  <a:pt x="11498" y="8362"/>
                </a:cubicBezTo>
                <a:cubicBezTo>
                  <a:pt x="11768" y="7935"/>
                  <a:pt x="13579" y="6708"/>
                  <a:pt x="13843" y="6773"/>
                </a:cubicBezTo>
                <a:cubicBezTo>
                  <a:pt x="13919" y="6791"/>
                  <a:pt x="13943" y="6782"/>
                  <a:pt x="13921" y="6737"/>
                </a:cubicBezTo>
                <a:cubicBezTo>
                  <a:pt x="13866" y="6628"/>
                  <a:pt x="14548" y="6333"/>
                  <a:pt x="15007" y="6269"/>
                </a:cubicBezTo>
                <a:cubicBezTo>
                  <a:pt x="15307" y="6228"/>
                  <a:pt x="15427" y="6226"/>
                  <a:pt x="15475" y="6264"/>
                </a:cubicBezTo>
                <a:cubicBezTo>
                  <a:pt x="15518" y="6297"/>
                  <a:pt x="15559" y="6299"/>
                  <a:pt x="15605" y="6269"/>
                </a:cubicBezTo>
                <a:cubicBezTo>
                  <a:pt x="15649" y="6240"/>
                  <a:pt x="15891" y="6240"/>
                  <a:pt x="16311" y="6266"/>
                </a:cubicBezTo>
                <a:cubicBezTo>
                  <a:pt x="17116" y="6316"/>
                  <a:pt x="17827" y="6270"/>
                  <a:pt x="18139" y="6147"/>
                </a:cubicBezTo>
                <a:cubicBezTo>
                  <a:pt x="18342" y="6067"/>
                  <a:pt x="18378" y="6062"/>
                  <a:pt x="18407" y="6119"/>
                </a:cubicBezTo>
                <a:cubicBezTo>
                  <a:pt x="18457" y="6222"/>
                  <a:pt x="18540" y="6199"/>
                  <a:pt x="18540" y="6081"/>
                </a:cubicBezTo>
                <a:cubicBezTo>
                  <a:pt x="18540" y="5941"/>
                  <a:pt x="18630" y="5901"/>
                  <a:pt x="18705" y="6010"/>
                </a:cubicBezTo>
                <a:cubicBezTo>
                  <a:pt x="18782" y="6121"/>
                  <a:pt x="19016" y="6169"/>
                  <a:pt x="19127" y="6098"/>
                </a:cubicBezTo>
                <a:cubicBezTo>
                  <a:pt x="19201" y="6050"/>
                  <a:pt x="19200" y="6037"/>
                  <a:pt x="19113" y="5986"/>
                </a:cubicBezTo>
                <a:cubicBezTo>
                  <a:pt x="19059" y="5954"/>
                  <a:pt x="18959" y="5930"/>
                  <a:pt x="18895" y="5929"/>
                </a:cubicBezTo>
                <a:cubicBezTo>
                  <a:pt x="18714" y="5927"/>
                  <a:pt x="18694" y="5876"/>
                  <a:pt x="18825" y="5768"/>
                </a:cubicBezTo>
                <a:lnTo>
                  <a:pt x="18944" y="5670"/>
                </a:lnTo>
                <a:lnTo>
                  <a:pt x="19103" y="5798"/>
                </a:lnTo>
                <a:cubicBezTo>
                  <a:pt x="19244" y="5916"/>
                  <a:pt x="19272" y="5923"/>
                  <a:pt x="19409" y="5874"/>
                </a:cubicBezTo>
                <a:lnTo>
                  <a:pt x="19556" y="5823"/>
                </a:lnTo>
                <a:lnTo>
                  <a:pt x="19433" y="5744"/>
                </a:lnTo>
                <a:cubicBezTo>
                  <a:pt x="19365" y="5701"/>
                  <a:pt x="19265" y="5667"/>
                  <a:pt x="19212" y="5667"/>
                </a:cubicBezTo>
                <a:cubicBezTo>
                  <a:pt x="19062" y="5667"/>
                  <a:pt x="19035" y="5617"/>
                  <a:pt x="19134" y="5531"/>
                </a:cubicBezTo>
                <a:cubicBezTo>
                  <a:pt x="19216" y="5462"/>
                  <a:pt x="19237" y="5458"/>
                  <a:pt x="19342" y="5515"/>
                </a:cubicBezTo>
                <a:cubicBezTo>
                  <a:pt x="19513" y="5608"/>
                  <a:pt x="19644" y="5596"/>
                  <a:pt x="19750" y="5471"/>
                </a:cubicBezTo>
                <a:cubicBezTo>
                  <a:pt x="19860" y="5341"/>
                  <a:pt x="19837" y="5316"/>
                  <a:pt x="19605" y="5311"/>
                </a:cubicBezTo>
                <a:cubicBezTo>
                  <a:pt x="19509" y="5309"/>
                  <a:pt x="19418" y="5292"/>
                  <a:pt x="19405" y="5275"/>
                </a:cubicBezTo>
                <a:cubicBezTo>
                  <a:pt x="19392" y="5259"/>
                  <a:pt x="19467" y="5181"/>
                  <a:pt x="19574" y="5101"/>
                </a:cubicBezTo>
                <a:cubicBezTo>
                  <a:pt x="19740" y="4977"/>
                  <a:pt x="19768" y="4927"/>
                  <a:pt x="19767" y="4758"/>
                </a:cubicBezTo>
                <a:lnTo>
                  <a:pt x="19767" y="4562"/>
                </a:lnTo>
                <a:lnTo>
                  <a:pt x="19567" y="4728"/>
                </a:lnTo>
                <a:cubicBezTo>
                  <a:pt x="19446" y="4829"/>
                  <a:pt x="19382" y="4920"/>
                  <a:pt x="19401" y="4960"/>
                </a:cubicBezTo>
                <a:cubicBezTo>
                  <a:pt x="19462" y="5081"/>
                  <a:pt x="19376" y="5098"/>
                  <a:pt x="19180" y="5009"/>
                </a:cubicBezTo>
                <a:lnTo>
                  <a:pt x="18987" y="4922"/>
                </a:lnTo>
                <a:lnTo>
                  <a:pt x="18987" y="5063"/>
                </a:lnTo>
                <a:cubicBezTo>
                  <a:pt x="18987" y="5146"/>
                  <a:pt x="19034" y="5244"/>
                  <a:pt x="19099" y="5297"/>
                </a:cubicBezTo>
                <a:lnTo>
                  <a:pt x="19208" y="5390"/>
                </a:lnTo>
                <a:lnTo>
                  <a:pt x="19043" y="5512"/>
                </a:lnTo>
                <a:cubicBezTo>
                  <a:pt x="18865" y="5644"/>
                  <a:pt x="18876" y="5649"/>
                  <a:pt x="18786" y="5417"/>
                </a:cubicBezTo>
                <a:cubicBezTo>
                  <a:pt x="18775" y="5387"/>
                  <a:pt x="18702" y="5363"/>
                  <a:pt x="18625" y="5363"/>
                </a:cubicBezTo>
                <a:cubicBezTo>
                  <a:pt x="18435" y="5363"/>
                  <a:pt x="18434" y="5498"/>
                  <a:pt x="18625" y="5635"/>
                </a:cubicBezTo>
                <a:lnTo>
                  <a:pt x="18769" y="5738"/>
                </a:lnTo>
                <a:lnTo>
                  <a:pt x="18540" y="5855"/>
                </a:lnTo>
                <a:cubicBezTo>
                  <a:pt x="18414" y="5920"/>
                  <a:pt x="18289" y="5963"/>
                  <a:pt x="18262" y="5951"/>
                </a:cubicBezTo>
                <a:cubicBezTo>
                  <a:pt x="18236" y="5938"/>
                  <a:pt x="18199" y="5855"/>
                  <a:pt x="18178" y="5768"/>
                </a:cubicBezTo>
                <a:lnTo>
                  <a:pt x="18139" y="5613"/>
                </a:lnTo>
                <a:lnTo>
                  <a:pt x="18052" y="5711"/>
                </a:lnTo>
                <a:cubicBezTo>
                  <a:pt x="17980" y="5790"/>
                  <a:pt x="17974" y="5834"/>
                  <a:pt x="18023" y="5934"/>
                </a:cubicBezTo>
                <a:cubicBezTo>
                  <a:pt x="18080" y="6050"/>
                  <a:pt x="18070" y="6064"/>
                  <a:pt x="17932" y="6106"/>
                </a:cubicBezTo>
                <a:cubicBezTo>
                  <a:pt x="17582" y="6211"/>
                  <a:pt x="17445" y="6201"/>
                  <a:pt x="17334" y="6070"/>
                </a:cubicBezTo>
                <a:cubicBezTo>
                  <a:pt x="17204" y="5917"/>
                  <a:pt x="17211" y="5907"/>
                  <a:pt x="17422" y="5899"/>
                </a:cubicBezTo>
                <a:cubicBezTo>
                  <a:pt x="17631" y="5891"/>
                  <a:pt x="17657" y="5874"/>
                  <a:pt x="17609" y="5776"/>
                </a:cubicBezTo>
                <a:cubicBezTo>
                  <a:pt x="17579" y="5716"/>
                  <a:pt x="17526" y="5705"/>
                  <a:pt x="17359" y="5722"/>
                </a:cubicBezTo>
                <a:cubicBezTo>
                  <a:pt x="17081" y="5751"/>
                  <a:pt x="17053" y="5720"/>
                  <a:pt x="17229" y="5578"/>
                </a:cubicBezTo>
                <a:cubicBezTo>
                  <a:pt x="17364" y="5468"/>
                  <a:pt x="17386" y="5462"/>
                  <a:pt x="17524" y="5518"/>
                </a:cubicBezTo>
                <a:cubicBezTo>
                  <a:pt x="17731" y="5601"/>
                  <a:pt x="17852" y="5594"/>
                  <a:pt x="17921" y="5493"/>
                </a:cubicBezTo>
                <a:cubicBezTo>
                  <a:pt x="17972" y="5420"/>
                  <a:pt x="17962" y="5404"/>
                  <a:pt x="17834" y="5379"/>
                </a:cubicBezTo>
                <a:cubicBezTo>
                  <a:pt x="17751" y="5363"/>
                  <a:pt x="17636" y="5374"/>
                  <a:pt x="17580" y="5401"/>
                </a:cubicBezTo>
                <a:cubicBezTo>
                  <a:pt x="17505" y="5437"/>
                  <a:pt x="17469" y="5435"/>
                  <a:pt x="17440" y="5398"/>
                </a:cubicBezTo>
                <a:cubicBezTo>
                  <a:pt x="17416" y="5369"/>
                  <a:pt x="17488" y="5293"/>
                  <a:pt x="17612" y="5213"/>
                </a:cubicBezTo>
                <a:cubicBezTo>
                  <a:pt x="17800" y="5091"/>
                  <a:pt x="17819" y="5057"/>
                  <a:pt x="17802" y="4905"/>
                </a:cubicBezTo>
                <a:cubicBezTo>
                  <a:pt x="17783" y="4740"/>
                  <a:pt x="17787" y="4734"/>
                  <a:pt x="17960" y="4734"/>
                </a:cubicBezTo>
                <a:cubicBezTo>
                  <a:pt x="18124" y="4734"/>
                  <a:pt x="18134" y="4730"/>
                  <a:pt x="18055" y="4663"/>
                </a:cubicBezTo>
                <a:cubicBezTo>
                  <a:pt x="17914" y="4542"/>
                  <a:pt x="18027" y="4474"/>
                  <a:pt x="18182" y="4587"/>
                </a:cubicBezTo>
                <a:lnTo>
                  <a:pt x="18315" y="4685"/>
                </a:lnTo>
                <a:lnTo>
                  <a:pt x="18315" y="4508"/>
                </a:lnTo>
                <a:cubicBezTo>
                  <a:pt x="18315" y="4243"/>
                  <a:pt x="18217" y="4208"/>
                  <a:pt x="17841" y="4328"/>
                </a:cubicBezTo>
                <a:cubicBezTo>
                  <a:pt x="17649" y="4390"/>
                  <a:pt x="17513" y="4410"/>
                  <a:pt x="17482" y="4385"/>
                </a:cubicBezTo>
                <a:cubicBezTo>
                  <a:pt x="17452" y="4361"/>
                  <a:pt x="17469" y="4222"/>
                  <a:pt x="17528" y="4042"/>
                </a:cubicBezTo>
                <a:cubicBezTo>
                  <a:pt x="17720" y="3453"/>
                  <a:pt x="17705" y="3417"/>
                  <a:pt x="17447" y="3838"/>
                </a:cubicBezTo>
                <a:cubicBezTo>
                  <a:pt x="17311" y="4060"/>
                  <a:pt x="17087" y="4375"/>
                  <a:pt x="16948" y="4538"/>
                </a:cubicBezTo>
                <a:cubicBezTo>
                  <a:pt x="16588" y="4956"/>
                  <a:pt x="15752" y="5559"/>
                  <a:pt x="15207" y="5793"/>
                </a:cubicBezTo>
                <a:cubicBezTo>
                  <a:pt x="14963" y="5897"/>
                  <a:pt x="14498" y="6115"/>
                  <a:pt x="14177" y="6277"/>
                </a:cubicBezTo>
                <a:cubicBezTo>
                  <a:pt x="13856" y="6439"/>
                  <a:pt x="13573" y="6561"/>
                  <a:pt x="13548" y="6549"/>
                </a:cubicBezTo>
                <a:cubicBezTo>
                  <a:pt x="13523" y="6537"/>
                  <a:pt x="13502" y="6257"/>
                  <a:pt x="13502" y="5926"/>
                </a:cubicBezTo>
                <a:lnTo>
                  <a:pt x="13502" y="5324"/>
                </a:lnTo>
                <a:lnTo>
                  <a:pt x="13351" y="5311"/>
                </a:lnTo>
                <a:cubicBezTo>
                  <a:pt x="13260" y="5303"/>
                  <a:pt x="13197" y="5271"/>
                  <a:pt x="13197" y="5232"/>
                </a:cubicBezTo>
                <a:cubicBezTo>
                  <a:pt x="13197" y="5196"/>
                  <a:pt x="13166" y="5169"/>
                  <a:pt x="13130" y="5169"/>
                </a:cubicBezTo>
                <a:cubicBezTo>
                  <a:pt x="13093" y="5169"/>
                  <a:pt x="13009" y="5123"/>
                  <a:pt x="12943" y="5069"/>
                </a:cubicBezTo>
                <a:cubicBezTo>
                  <a:pt x="12878" y="5014"/>
                  <a:pt x="12800" y="4981"/>
                  <a:pt x="12771" y="4995"/>
                </a:cubicBezTo>
                <a:cubicBezTo>
                  <a:pt x="12742" y="5009"/>
                  <a:pt x="12710" y="4996"/>
                  <a:pt x="12697" y="4965"/>
                </a:cubicBezTo>
                <a:cubicBezTo>
                  <a:pt x="12613" y="4749"/>
                  <a:pt x="12610" y="4744"/>
                  <a:pt x="12525" y="4799"/>
                </a:cubicBezTo>
                <a:cubicBezTo>
                  <a:pt x="12479" y="4829"/>
                  <a:pt x="12438" y="4846"/>
                  <a:pt x="12434" y="4837"/>
                </a:cubicBezTo>
                <a:cubicBezTo>
                  <a:pt x="12414" y="4792"/>
                  <a:pt x="12380" y="4596"/>
                  <a:pt x="12381" y="4530"/>
                </a:cubicBezTo>
                <a:cubicBezTo>
                  <a:pt x="12384" y="4358"/>
                  <a:pt x="12382" y="4296"/>
                  <a:pt x="12377" y="4165"/>
                </a:cubicBezTo>
                <a:cubicBezTo>
                  <a:pt x="12375" y="4089"/>
                  <a:pt x="12392" y="4005"/>
                  <a:pt x="12413" y="3980"/>
                </a:cubicBezTo>
                <a:cubicBezTo>
                  <a:pt x="12460" y="3921"/>
                  <a:pt x="12890" y="3922"/>
                  <a:pt x="13088" y="3980"/>
                </a:cubicBezTo>
                <a:cubicBezTo>
                  <a:pt x="13232" y="4022"/>
                  <a:pt x="13233" y="4026"/>
                  <a:pt x="13140" y="4105"/>
                </a:cubicBezTo>
                <a:cubicBezTo>
                  <a:pt x="13069" y="4166"/>
                  <a:pt x="13054" y="4224"/>
                  <a:pt x="13084" y="4328"/>
                </a:cubicBezTo>
                <a:lnTo>
                  <a:pt x="13123" y="4470"/>
                </a:lnTo>
                <a:lnTo>
                  <a:pt x="13225" y="4364"/>
                </a:lnTo>
                <a:cubicBezTo>
                  <a:pt x="13389" y="4195"/>
                  <a:pt x="13394" y="4075"/>
                  <a:pt x="13239" y="3996"/>
                </a:cubicBezTo>
                <a:cubicBezTo>
                  <a:pt x="13121" y="3936"/>
                  <a:pt x="13111" y="3917"/>
                  <a:pt x="13175" y="3855"/>
                </a:cubicBezTo>
                <a:cubicBezTo>
                  <a:pt x="13216" y="3815"/>
                  <a:pt x="13281" y="3742"/>
                  <a:pt x="13316" y="3694"/>
                </a:cubicBezTo>
                <a:cubicBezTo>
                  <a:pt x="13374" y="3612"/>
                  <a:pt x="13365" y="3608"/>
                  <a:pt x="13200" y="3623"/>
                </a:cubicBezTo>
                <a:cubicBezTo>
                  <a:pt x="13062" y="3636"/>
                  <a:pt x="13007" y="3666"/>
                  <a:pt x="12957" y="3767"/>
                </a:cubicBezTo>
                <a:cubicBezTo>
                  <a:pt x="12876" y="3934"/>
                  <a:pt x="12741" y="3909"/>
                  <a:pt x="12764" y="3732"/>
                </a:cubicBezTo>
                <a:cubicBezTo>
                  <a:pt x="12787" y="3560"/>
                  <a:pt x="12644" y="3457"/>
                  <a:pt x="12557" y="3582"/>
                </a:cubicBezTo>
                <a:cubicBezTo>
                  <a:pt x="12524" y="3630"/>
                  <a:pt x="12503" y="3712"/>
                  <a:pt x="12511" y="3765"/>
                </a:cubicBezTo>
                <a:cubicBezTo>
                  <a:pt x="12523" y="3847"/>
                  <a:pt x="12484" y="3866"/>
                  <a:pt x="12230" y="3912"/>
                </a:cubicBezTo>
                <a:cubicBezTo>
                  <a:pt x="12067" y="3941"/>
                  <a:pt x="11919" y="3948"/>
                  <a:pt x="11903" y="3928"/>
                </a:cubicBezTo>
                <a:cubicBezTo>
                  <a:pt x="11827" y="3833"/>
                  <a:pt x="12653" y="3087"/>
                  <a:pt x="13182" y="2771"/>
                </a:cubicBezTo>
                <a:cubicBezTo>
                  <a:pt x="13528" y="2565"/>
                  <a:pt x="14290" y="2247"/>
                  <a:pt x="14757" y="2112"/>
                </a:cubicBezTo>
                <a:cubicBezTo>
                  <a:pt x="15061" y="2025"/>
                  <a:pt x="15093" y="2023"/>
                  <a:pt x="15155" y="2088"/>
                </a:cubicBezTo>
                <a:cubicBezTo>
                  <a:pt x="15245" y="2183"/>
                  <a:pt x="15285" y="2177"/>
                  <a:pt x="15306" y="2063"/>
                </a:cubicBezTo>
                <a:cubicBezTo>
                  <a:pt x="15326" y="1958"/>
                  <a:pt x="15620" y="1881"/>
                  <a:pt x="16202" y="1829"/>
                </a:cubicBezTo>
                <a:cubicBezTo>
                  <a:pt x="16494" y="1803"/>
                  <a:pt x="16533" y="1811"/>
                  <a:pt x="16694" y="1916"/>
                </a:cubicBezTo>
                <a:cubicBezTo>
                  <a:pt x="16819" y="1998"/>
                  <a:pt x="16909" y="2021"/>
                  <a:pt x="16993" y="2001"/>
                </a:cubicBezTo>
                <a:cubicBezTo>
                  <a:pt x="17156" y="1962"/>
                  <a:pt x="17159" y="1961"/>
                  <a:pt x="17088" y="1859"/>
                </a:cubicBezTo>
                <a:cubicBezTo>
                  <a:pt x="17024" y="1766"/>
                  <a:pt x="16857" y="1719"/>
                  <a:pt x="16663" y="1737"/>
                </a:cubicBezTo>
                <a:cubicBezTo>
                  <a:pt x="16568" y="1745"/>
                  <a:pt x="16557" y="1724"/>
                  <a:pt x="16571" y="1606"/>
                </a:cubicBezTo>
                <a:cubicBezTo>
                  <a:pt x="16589" y="1469"/>
                  <a:pt x="16585" y="1466"/>
                  <a:pt x="16420" y="1511"/>
                </a:cubicBezTo>
                <a:cubicBezTo>
                  <a:pt x="16313" y="1540"/>
                  <a:pt x="16232" y="1604"/>
                  <a:pt x="16195" y="1685"/>
                </a:cubicBezTo>
                <a:cubicBezTo>
                  <a:pt x="16140" y="1808"/>
                  <a:pt x="16128" y="1810"/>
                  <a:pt x="15777" y="1810"/>
                </a:cubicBezTo>
                <a:cubicBezTo>
                  <a:pt x="15398" y="1810"/>
                  <a:pt x="15291" y="1773"/>
                  <a:pt x="15432" y="1682"/>
                </a:cubicBezTo>
                <a:cubicBezTo>
                  <a:pt x="15575" y="1591"/>
                  <a:pt x="15526" y="1544"/>
                  <a:pt x="15295" y="1557"/>
                </a:cubicBezTo>
                <a:cubicBezTo>
                  <a:pt x="15036" y="1572"/>
                  <a:pt x="14982" y="1544"/>
                  <a:pt x="15060" y="1437"/>
                </a:cubicBezTo>
                <a:cubicBezTo>
                  <a:pt x="15102" y="1379"/>
                  <a:pt x="15172" y="1362"/>
                  <a:pt x="15341" y="1372"/>
                </a:cubicBezTo>
                <a:cubicBezTo>
                  <a:pt x="15520" y="1382"/>
                  <a:pt x="15577" y="1366"/>
                  <a:pt x="15626" y="1296"/>
                </a:cubicBezTo>
                <a:cubicBezTo>
                  <a:pt x="15679" y="1219"/>
                  <a:pt x="15669" y="1203"/>
                  <a:pt x="15545" y="1179"/>
                </a:cubicBezTo>
                <a:cubicBezTo>
                  <a:pt x="15450" y="1160"/>
                  <a:pt x="15369" y="1176"/>
                  <a:pt x="15302" y="1222"/>
                </a:cubicBezTo>
                <a:cubicBezTo>
                  <a:pt x="15247" y="1261"/>
                  <a:pt x="15187" y="1280"/>
                  <a:pt x="15169" y="1266"/>
                </a:cubicBezTo>
                <a:cubicBezTo>
                  <a:pt x="15151" y="1252"/>
                  <a:pt x="15108" y="1282"/>
                  <a:pt x="15074" y="1331"/>
                </a:cubicBezTo>
                <a:cubicBezTo>
                  <a:pt x="15024" y="1403"/>
                  <a:pt x="14992" y="1411"/>
                  <a:pt x="14916" y="1375"/>
                </a:cubicBezTo>
                <a:cubicBezTo>
                  <a:pt x="14847" y="1342"/>
                  <a:pt x="14773" y="1341"/>
                  <a:pt x="14659" y="1375"/>
                </a:cubicBezTo>
                <a:cubicBezTo>
                  <a:pt x="14526" y="1414"/>
                  <a:pt x="14510" y="1436"/>
                  <a:pt x="14568" y="1489"/>
                </a:cubicBezTo>
                <a:cubicBezTo>
                  <a:pt x="14605" y="1524"/>
                  <a:pt x="14693" y="1552"/>
                  <a:pt x="14764" y="1552"/>
                </a:cubicBezTo>
                <a:cubicBezTo>
                  <a:pt x="14980" y="1552"/>
                  <a:pt x="14968" y="1619"/>
                  <a:pt x="14719" y="1824"/>
                </a:cubicBezTo>
                <a:cubicBezTo>
                  <a:pt x="14555" y="1959"/>
                  <a:pt x="14280" y="2099"/>
                  <a:pt x="13826" y="2278"/>
                </a:cubicBezTo>
                <a:cubicBezTo>
                  <a:pt x="13240" y="2510"/>
                  <a:pt x="13158" y="2533"/>
                  <a:pt x="13105" y="2469"/>
                </a:cubicBezTo>
                <a:cubicBezTo>
                  <a:pt x="13051" y="2404"/>
                  <a:pt x="13049" y="2405"/>
                  <a:pt x="13077" y="2474"/>
                </a:cubicBezTo>
                <a:cubicBezTo>
                  <a:pt x="13099" y="2530"/>
                  <a:pt x="12950" y="2670"/>
                  <a:pt x="12529" y="2992"/>
                </a:cubicBezTo>
                <a:cubicBezTo>
                  <a:pt x="11565" y="3728"/>
                  <a:pt x="11074" y="4399"/>
                  <a:pt x="10613" y="5618"/>
                </a:cubicBezTo>
                <a:cubicBezTo>
                  <a:pt x="10595" y="5665"/>
                  <a:pt x="10574" y="5670"/>
                  <a:pt x="10525" y="5632"/>
                </a:cubicBezTo>
                <a:cubicBezTo>
                  <a:pt x="10392" y="5529"/>
                  <a:pt x="10689" y="3816"/>
                  <a:pt x="10968" y="3068"/>
                </a:cubicBezTo>
                <a:cubicBezTo>
                  <a:pt x="11066" y="2805"/>
                  <a:pt x="11158" y="2656"/>
                  <a:pt x="11288" y="2548"/>
                </a:cubicBezTo>
                <a:cubicBezTo>
                  <a:pt x="11387" y="2465"/>
                  <a:pt x="11504" y="2356"/>
                  <a:pt x="11548" y="2308"/>
                </a:cubicBezTo>
                <a:cubicBezTo>
                  <a:pt x="11612" y="2238"/>
                  <a:pt x="11596" y="2241"/>
                  <a:pt x="11477" y="2322"/>
                </a:cubicBezTo>
                <a:cubicBezTo>
                  <a:pt x="11397" y="2377"/>
                  <a:pt x="11320" y="2407"/>
                  <a:pt x="11302" y="2385"/>
                </a:cubicBezTo>
                <a:cubicBezTo>
                  <a:pt x="11284" y="2362"/>
                  <a:pt x="11306" y="2208"/>
                  <a:pt x="11351" y="2044"/>
                </a:cubicBezTo>
                <a:cubicBezTo>
                  <a:pt x="11396" y="1880"/>
                  <a:pt x="11433" y="1619"/>
                  <a:pt x="11435" y="1464"/>
                </a:cubicBezTo>
                <a:cubicBezTo>
                  <a:pt x="11437" y="1310"/>
                  <a:pt x="11468" y="1115"/>
                  <a:pt x="11506" y="1032"/>
                </a:cubicBezTo>
                <a:cubicBezTo>
                  <a:pt x="11568" y="891"/>
                  <a:pt x="11589" y="880"/>
                  <a:pt x="11780" y="893"/>
                </a:cubicBezTo>
                <a:cubicBezTo>
                  <a:pt x="11951" y="904"/>
                  <a:pt x="12001" y="888"/>
                  <a:pt x="12082" y="792"/>
                </a:cubicBezTo>
                <a:cubicBezTo>
                  <a:pt x="12165" y="694"/>
                  <a:pt x="12167" y="673"/>
                  <a:pt x="12100" y="640"/>
                </a:cubicBezTo>
                <a:cubicBezTo>
                  <a:pt x="11981" y="581"/>
                  <a:pt x="11875" y="591"/>
                  <a:pt x="11762" y="670"/>
                </a:cubicBezTo>
                <a:cubicBezTo>
                  <a:pt x="11668" y="735"/>
                  <a:pt x="11658" y="736"/>
                  <a:pt x="11625" y="670"/>
                </a:cubicBezTo>
                <a:cubicBezTo>
                  <a:pt x="11602" y="624"/>
                  <a:pt x="11641" y="557"/>
                  <a:pt x="11734" y="485"/>
                </a:cubicBezTo>
                <a:cubicBezTo>
                  <a:pt x="11913" y="346"/>
                  <a:pt x="11916" y="293"/>
                  <a:pt x="11755" y="101"/>
                </a:cubicBezTo>
                <a:lnTo>
                  <a:pt x="11671" y="0"/>
                </a:lnTo>
                <a:close/>
                <a:moveTo>
                  <a:pt x="10141" y="95"/>
                </a:moveTo>
                <a:cubicBezTo>
                  <a:pt x="10118" y="93"/>
                  <a:pt x="10111" y="112"/>
                  <a:pt x="10103" y="150"/>
                </a:cubicBezTo>
                <a:cubicBezTo>
                  <a:pt x="10062" y="337"/>
                  <a:pt x="10038" y="353"/>
                  <a:pt x="9931" y="278"/>
                </a:cubicBezTo>
                <a:cubicBezTo>
                  <a:pt x="9841" y="215"/>
                  <a:pt x="9533" y="177"/>
                  <a:pt x="9533" y="229"/>
                </a:cubicBezTo>
                <a:cubicBezTo>
                  <a:pt x="9533" y="239"/>
                  <a:pt x="9561" y="296"/>
                  <a:pt x="9597" y="357"/>
                </a:cubicBezTo>
                <a:cubicBezTo>
                  <a:pt x="9654" y="454"/>
                  <a:pt x="9696" y="468"/>
                  <a:pt x="9952" y="468"/>
                </a:cubicBezTo>
                <a:cubicBezTo>
                  <a:pt x="10297" y="468"/>
                  <a:pt x="10336" y="491"/>
                  <a:pt x="10226" y="621"/>
                </a:cubicBezTo>
                <a:cubicBezTo>
                  <a:pt x="10174" y="682"/>
                  <a:pt x="10157" y="762"/>
                  <a:pt x="10180" y="833"/>
                </a:cubicBezTo>
                <a:cubicBezTo>
                  <a:pt x="10219" y="953"/>
                  <a:pt x="10246" y="965"/>
                  <a:pt x="10359" y="909"/>
                </a:cubicBezTo>
                <a:cubicBezTo>
                  <a:pt x="10435" y="872"/>
                  <a:pt x="10489" y="564"/>
                  <a:pt x="10426" y="534"/>
                </a:cubicBezTo>
                <a:cubicBezTo>
                  <a:pt x="10406" y="524"/>
                  <a:pt x="10399" y="458"/>
                  <a:pt x="10412" y="389"/>
                </a:cubicBezTo>
                <a:cubicBezTo>
                  <a:pt x="10431" y="291"/>
                  <a:pt x="10403" y="245"/>
                  <a:pt x="10279" y="169"/>
                </a:cubicBezTo>
                <a:cubicBezTo>
                  <a:pt x="10204" y="123"/>
                  <a:pt x="10165" y="98"/>
                  <a:pt x="10141" y="95"/>
                </a:cubicBezTo>
                <a:close/>
                <a:moveTo>
                  <a:pt x="14986" y="460"/>
                </a:moveTo>
                <a:cubicBezTo>
                  <a:pt x="14963" y="470"/>
                  <a:pt x="14945" y="507"/>
                  <a:pt x="14912" y="577"/>
                </a:cubicBezTo>
                <a:cubicBezTo>
                  <a:pt x="14861" y="687"/>
                  <a:pt x="14856" y="748"/>
                  <a:pt x="14902" y="814"/>
                </a:cubicBezTo>
                <a:cubicBezTo>
                  <a:pt x="14952" y="887"/>
                  <a:pt x="14945" y="908"/>
                  <a:pt x="14863" y="928"/>
                </a:cubicBezTo>
                <a:cubicBezTo>
                  <a:pt x="14549" y="1005"/>
                  <a:pt x="14544" y="1008"/>
                  <a:pt x="14648" y="1089"/>
                </a:cubicBezTo>
                <a:cubicBezTo>
                  <a:pt x="14760" y="1175"/>
                  <a:pt x="14994" y="1165"/>
                  <a:pt x="15299" y="1062"/>
                </a:cubicBezTo>
                <a:cubicBezTo>
                  <a:pt x="15444" y="1012"/>
                  <a:pt x="15524" y="947"/>
                  <a:pt x="15587" y="822"/>
                </a:cubicBezTo>
                <a:lnTo>
                  <a:pt x="15671" y="651"/>
                </a:lnTo>
                <a:lnTo>
                  <a:pt x="15517" y="691"/>
                </a:lnTo>
                <a:cubicBezTo>
                  <a:pt x="15431" y="715"/>
                  <a:pt x="15345" y="762"/>
                  <a:pt x="15327" y="798"/>
                </a:cubicBezTo>
                <a:cubicBezTo>
                  <a:pt x="15278" y="896"/>
                  <a:pt x="15183" y="825"/>
                  <a:pt x="15183" y="689"/>
                </a:cubicBezTo>
                <a:cubicBezTo>
                  <a:pt x="15183" y="622"/>
                  <a:pt x="15136" y="537"/>
                  <a:pt x="15081" y="498"/>
                </a:cubicBezTo>
                <a:cubicBezTo>
                  <a:pt x="15033" y="465"/>
                  <a:pt x="15009" y="450"/>
                  <a:pt x="14986" y="460"/>
                </a:cubicBezTo>
                <a:close/>
                <a:moveTo>
                  <a:pt x="6137" y="498"/>
                </a:moveTo>
                <a:cubicBezTo>
                  <a:pt x="6115" y="508"/>
                  <a:pt x="6106" y="545"/>
                  <a:pt x="6088" y="621"/>
                </a:cubicBezTo>
                <a:cubicBezTo>
                  <a:pt x="6060" y="735"/>
                  <a:pt x="6076" y="796"/>
                  <a:pt x="6148" y="857"/>
                </a:cubicBezTo>
                <a:cubicBezTo>
                  <a:pt x="6241" y="937"/>
                  <a:pt x="6236" y="942"/>
                  <a:pt x="6067" y="996"/>
                </a:cubicBezTo>
                <a:cubicBezTo>
                  <a:pt x="5896" y="1051"/>
                  <a:pt x="5896" y="1055"/>
                  <a:pt x="5986" y="1154"/>
                </a:cubicBezTo>
                <a:cubicBezTo>
                  <a:pt x="6057" y="1233"/>
                  <a:pt x="6116" y="1253"/>
                  <a:pt x="6246" y="1239"/>
                </a:cubicBezTo>
                <a:cubicBezTo>
                  <a:pt x="6377" y="1224"/>
                  <a:pt x="6421" y="1237"/>
                  <a:pt x="6443" y="1301"/>
                </a:cubicBezTo>
                <a:cubicBezTo>
                  <a:pt x="6463" y="1360"/>
                  <a:pt x="6489" y="1369"/>
                  <a:pt x="6531" y="1337"/>
                </a:cubicBezTo>
                <a:cubicBezTo>
                  <a:pt x="6564" y="1311"/>
                  <a:pt x="6632" y="1290"/>
                  <a:pt x="6686" y="1290"/>
                </a:cubicBezTo>
                <a:cubicBezTo>
                  <a:pt x="6802" y="1290"/>
                  <a:pt x="6848" y="1241"/>
                  <a:pt x="6904" y="1051"/>
                </a:cubicBezTo>
                <a:cubicBezTo>
                  <a:pt x="6945" y="909"/>
                  <a:pt x="6943" y="910"/>
                  <a:pt x="6798" y="958"/>
                </a:cubicBezTo>
                <a:cubicBezTo>
                  <a:pt x="6717" y="985"/>
                  <a:pt x="6609" y="1033"/>
                  <a:pt x="6556" y="1067"/>
                </a:cubicBezTo>
                <a:cubicBezTo>
                  <a:pt x="6471" y="1122"/>
                  <a:pt x="6453" y="1122"/>
                  <a:pt x="6426" y="1067"/>
                </a:cubicBezTo>
                <a:cubicBezTo>
                  <a:pt x="6408" y="1032"/>
                  <a:pt x="6422" y="950"/>
                  <a:pt x="6454" y="885"/>
                </a:cubicBezTo>
                <a:cubicBezTo>
                  <a:pt x="6523" y="744"/>
                  <a:pt x="6466" y="641"/>
                  <a:pt x="6264" y="539"/>
                </a:cubicBezTo>
                <a:cubicBezTo>
                  <a:pt x="6194" y="504"/>
                  <a:pt x="6160" y="488"/>
                  <a:pt x="6137" y="498"/>
                </a:cubicBezTo>
                <a:close/>
                <a:moveTo>
                  <a:pt x="7628" y="898"/>
                </a:moveTo>
                <a:lnTo>
                  <a:pt x="7628" y="1070"/>
                </a:lnTo>
                <a:cubicBezTo>
                  <a:pt x="7628" y="1199"/>
                  <a:pt x="7661" y="1259"/>
                  <a:pt x="7754" y="1309"/>
                </a:cubicBezTo>
                <a:cubicBezTo>
                  <a:pt x="7933" y="1406"/>
                  <a:pt x="7965" y="1397"/>
                  <a:pt x="7965" y="1236"/>
                </a:cubicBezTo>
                <a:cubicBezTo>
                  <a:pt x="7965" y="1127"/>
                  <a:pt x="7924" y="1069"/>
                  <a:pt x="7797" y="996"/>
                </a:cubicBezTo>
                <a:lnTo>
                  <a:pt x="7628" y="898"/>
                </a:lnTo>
                <a:close/>
                <a:moveTo>
                  <a:pt x="8440" y="1255"/>
                </a:moveTo>
                <a:cubicBezTo>
                  <a:pt x="8413" y="1231"/>
                  <a:pt x="8190" y="1334"/>
                  <a:pt x="8074" y="1424"/>
                </a:cubicBezTo>
                <a:cubicBezTo>
                  <a:pt x="8015" y="1470"/>
                  <a:pt x="7894" y="1508"/>
                  <a:pt x="7807" y="1508"/>
                </a:cubicBezTo>
                <a:cubicBezTo>
                  <a:pt x="7606" y="1508"/>
                  <a:pt x="7564" y="1541"/>
                  <a:pt x="7635" y="1644"/>
                </a:cubicBezTo>
                <a:cubicBezTo>
                  <a:pt x="7678" y="1707"/>
                  <a:pt x="7743" y="1724"/>
                  <a:pt x="7913" y="1715"/>
                </a:cubicBezTo>
                <a:cubicBezTo>
                  <a:pt x="8034" y="1708"/>
                  <a:pt x="8134" y="1687"/>
                  <a:pt x="8134" y="1669"/>
                </a:cubicBezTo>
                <a:cubicBezTo>
                  <a:pt x="8134" y="1650"/>
                  <a:pt x="8191" y="1619"/>
                  <a:pt x="8264" y="1598"/>
                </a:cubicBezTo>
                <a:cubicBezTo>
                  <a:pt x="8357" y="1571"/>
                  <a:pt x="8406" y="1513"/>
                  <a:pt x="8426" y="1413"/>
                </a:cubicBezTo>
                <a:cubicBezTo>
                  <a:pt x="8441" y="1334"/>
                  <a:pt x="8449" y="1263"/>
                  <a:pt x="8440" y="1255"/>
                </a:cubicBezTo>
                <a:close/>
                <a:moveTo>
                  <a:pt x="13007" y="1511"/>
                </a:moveTo>
                <a:cubicBezTo>
                  <a:pt x="12987" y="1508"/>
                  <a:pt x="12968" y="1523"/>
                  <a:pt x="12943" y="1552"/>
                </a:cubicBezTo>
                <a:cubicBezTo>
                  <a:pt x="12839" y="1670"/>
                  <a:pt x="12819" y="1811"/>
                  <a:pt x="12894" y="1881"/>
                </a:cubicBezTo>
                <a:cubicBezTo>
                  <a:pt x="12961" y="1943"/>
                  <a:pt x="12980" y="1940"/>
                  <a:pt x="13070" y="1854"/>
                </a:cubicBezTo>
                <a:cubicBezTo>
                  <a:pt x="13192" y="1737"/>
                  <a:pt x="13192" y="1680"/>
                  <a:pt x="13084" y="1571"/>
                </a:cubicBezTo>
                <a:cubicBezTo>
                  <a:pt x="13048" y="1534"/>
                  <a:pt x="13027" y="1513"/>
                  <a:pt x="13007" y="1511"/>
                </a:cubicBezTo>
                <a:close/>
                <a:moveTo>
                  <a:pt x="6527" y="1524"/>
                </a:moveTo>
                <a:cubicBezTo>
                  <a:pt x="6522" y="1529"/>
                  <a:pt x="6518" y="1543"/>
                  <a:pt x="6517" y="1568"/>
                </a:cubicBezTo>
                <a:cubicBezTo>
                  <a:pt x="6515" y="1614"/>
                  <a:pt x="6526" y="1639"/>
                  <a:pt x="6545" y="1625"/>
                </a:cubicBezTo>
                <a:cubicBezTo>
                  <a:pt x="6564" y="1611"/>
                  <a:pt x="6565" y="1575"/>
                  <a:pt x="6549" y="1543"/>
                </a:cubicBezTo>
                <a:cubicBezTo>
                  <a:pt x="6540" y="1526"/>
                  <a:pt x="6533" y="1520"/>
                  <a:pt x="6527" y="1524"/>
                </a:cubicBezTo>
                <a:close/>
                <a:moveTo>
                  <a:pt x="7139" y="1617"/>
                </a:moveTo>
                <a:cubicBezTo>
                  <a:pt x="7118" y="1613"/>
                  <a:pt x="7086" y="1628"/>
                  <a:pt x="7027" y="1660"/>
                </a:cubicBezTo>
                <a:cubicBezTo>
                  <a:pt x="6944" y="1706"/>
                  <a:pt x="6904" y="1773"/>
                  <a:pt x="6904" y="1859"/>
                </a:cubicBezTo>
                <a:cubicBezTo>
                  <a:pt x="6904" y="1957"/>
                  <a:pt x="6923" y="1987"/>
                  <a:pt x="6992" y="1976"/>
                </a:cubicBezTo>
                <a:cubicBezTo>
                  <a:pt x="7123" y="1956"/>
                  <a:pt x="7228" y="1805"/>
                  <a:pt x="7188" y="1690"/>
                </a:cubicBezTo>
                <a:cubicBezTo>
                  <a:pt x="7172" y="1644"/>
                  <a:pt x="7160" y="1621"/>
                  <a:pt x="7139" y="1617"/>
                </a:cubicBezTo>
                <a:close/>
                <a:moveTo>
                  <a:pt x="11977" y="1663"/>
                </a:moveTo>
                <a:cubicBezTo>
                  <a:pt x="11959" y="1656"/>
                  <a:pt x="11923" y="1672"/>
                  <a:pt x="11854" y="1707"/>
                </a:cubicBezTo>
                <a:cubicBezTo>
                  <a:pt x="11741" y="1764"/>
                  <a:pt x="11715" y="1813"/>
                  <a:pt x="11716" y="1957"/>
                </a:cubicBezTo>
                <a:lnTo>
                  <a:pt x="11716" y="2137"/>
                </a:lnTo>
                <a:lnTo>
                  <a:pt x="11854" y="2014"/>
                </a:lnTo>
                <a:cubicBezTo>
                  <a:pt x="11934" y="1943"/>
                  <a:pt x="11994" y="1839"/>
                  <a:pt x="11994" y="1764"/>
                </a:cubicBezTo>
                <a:cubicBezTo>
                  <a:pt x="11994" y="1700"/>
                  <a:pt x="11994" y="1670"/>
                  <a:pt x="11977" y="1663"/>
                </a:cubicBezTo>
                <a:close/>
                <a:moveTo>
                  <a:pt x="3546" y="1794"/>
                </a:moveTo>
                <a:cubicBezTo>
                  <a:pt x="3500" y="1792"/>
                  <a:pt x="3452" y="1796"/>
                  <a:pt x="3409" y="1805"/>
                </a:cubicBezTo>
                <a:lnTo>
                  <a:pt x="3255" y="1835"/>
                </a:lnTo>
                <a:lnTo>
                  <a:pt x="3423" y="1976"/>
                </a:lnTo>
                <a:cubicBezTo>
                  <a:pt x="3602" y="2124"/>
                  <a:pt x="3640" y="2136"/>
                  <a:pt x="3761" y="2077"/>
                </a:cubicBezTo>
                <a:cubicBezTo>
                  <a:pt x="3857" y="2030"/>
                  <a:pt x="3798" y="1869"/>
                  <a:pt x="3662" y="1813"/>
                </a:cubicBezTo>
                <a:cubicBezTo>
                  <a:pt x="3635" y="1802"/>
                  <a:pt x="3592" y="1796"/>
                  <a:pt x="3546" y="1794"/>
                </a:cubicBezTo>
                <a:close/>
                <a:moveTo>
                  <a:pt x="9895" y="1794"/>
                </a:moveTo>
                <a:cubicBezTo>
                  <a:pt x="9871" y="1801"/>
                  <a:pt x="9867" y="1825"/>
                  <a:pt x="9867" y="1867"/>
                </a:cubicBezTo>
                <a:cubicBezTo>
                  <a:pt x="9869" y="2011"/>
                  <a:pt x="9948" y="2076"/>
                  <a:pt x="10156" y="2110"/>
                </a:cubicBezTo>
                <a:cubicBezTo>
                  <a:pt x="10315" y="2135"/>
                  <a:pt x="10347" y="2129"/>
                  <a:pt x="10363" y="2058"/>
                </a:cubicBezTo>
                <a:cubicBezTo>
                  <a:pt x="10387" y="1951"/>
                  <a:pt x="10274" y="1863"/>
                  <a:pt x="10047" y="1813"/>
                </a:cubicBezTo>
                <a:cubicBezTo>
                  <a:pt x="9965" y="1795"/>
                  <a:pt x="9920" y="1786"/>
                  <a:pt x="9895" y="1794"/>
                </a:cubicBezTo>
                <a:close/>
                <a:moveTo>
                  <a:pt x="12444" y="1995"/>
                </a:moveTo>
                <a:lnTo>
                  <a:pt x="12557" y="2118"/>
                </a:lnTo>
                <a:cubicBezTo>
                  <a:pt x="12629" y="2197"/>
                  <a:pt x="12730" y="2243"/>
                  <a:pt x="12848" y="2254"/>
                </a:cubicBezTo>
                <a:cubicBezTo>
                  <a:pt x="13167" y="2284"/>
                  <a:pt x="13393" y="2197"/>
                  <a:pt x="13393" y="2044"/>
                </a:cubicBezTo>
                <a:cubicBezTo>
                  <a:pt x="13393" y="1992"/>
                  <a:pt x="13203" y="2008"/>
                  <a:pt x="13084" y="2069"/>
                </a:cubicBezTo>
                <a:cubicBezTo>
                  <a:pt x="13023" y="2100"/>
                  <a:pt x="12959" y="2099"/>
                  <a:pt x="12831" y="2061"/>
                </a:cubicBezTo>
                <a:cubicBezTo>
                  <a:pt x="12785" y="2047"/>
                  <a:pt x="12679" y="2025"/>
                  <a:pt x="12595" y="2014"/>
                </a:cubicBezTo>
                <a:lnTo>
                  <a:pt x="12444" y="1995"/>
                </a:lnTo>
                <a:close/>
                <a:moveTo>
                  <a:pt x="15239" y="2265"/>
                </a:moveTo>
                <a:cubicBezTo>
                  <a:pt x="15206" y="2249"/>
                  <a:pt x="15183" y="2294"/>
                  <a:pt x="15183" y="2371"/>
                </a:cubicBezTo>
                <a:cubicBezTo>
                  <a:pt x="15183" y="2444"/>
                  <a:pt x="15208" y="2504"/>
                  <a:pt x="15239" y="2504"/>
                </a:cubicBezTo>
                <a:cubicBezTo>
                  <a:pt x="15270" y="2504"/>
                  <a:pt x="15295" y="2456"/>
                  <a:pt x="15295" y="2398"/>
                </a:cubicBezTo>
                <a:cubicBezTo>
                  <a:pt x="15295" y="2340"/>
                  <a:pt x="15270" y="2280"/>
                  <a:pt x="15239" y="2265"/>
                </a:cubicBezTo>
                <a:close/>
                <a:moveTo>
                  <a:pt x="3560" y="2406"/>
                </a:moveTo>
                <a:cubicBezTo>
                  <a:pt x="3533" y="2415"/>
                  <a:pt x="3522" y="2435"/>
                  <a:pt x="3532" y="2466"/>
                </a:cubicBezTo>
                <a:cubicBezTo>
                  <a:pt x="3547" y="2509"/>
                  <a:pt x="3591" y="2567"/>
                  <a:pt x="3634" y="2594"/>
                </a:cubicBezTo>
                <a:cubicBezTo>
                  <a:pt x="3740" y="2662"/>
                  <a:pt x="3735" y="2710"/>
                  <a:pt x="3606" y="2763"/>
                </a:cubicBezTo>
                <a:cubicBezTo>
                  <a:pt x="3515" y="2801"/>
                  <a:pt x="3487" y="2790"/>
                  <a:pt x="3423" y="2689"/>
                </a:cubicBezTo>
                <a:cubicBezTo>
                  <a:pt x="3362" y="2593"/>
                  <a:pt x="3309" y="2570"/>
                  <a:pt x="3160" y="2575"/>
                </a:cubicBezTo>
                <a:cubicBezTo>
                  <a:pt x="3059" y="2579"/>
                  <a:pt x="2962" y="2597"/>
                  <a:pt x="2942" y="2613"/>
                </a:cubicBezTo>
                <a:cubicBezTo>
                  <a:pt x="2888" y="2655"/>
                  <a:pt x="3097" y="2763"/>
                  <a:pt x="3230" y="2763"/>
                </a:cubicBezTo>
                <a:cubicBezTo>
                  <a:pt x="3401" y="2763"/>
                  <a:pt x="3546" y="2892"/>
                  <a:pt x="3546" y="3043"/>
                </a:cubicBezTo>
                <a:cubicBezTo>
                  <a:pt x="3546" y="3118"/>
                  <a:pt x="3576" y="3203"/>
                  <a:pt x="3613" y="3231"/>
                </a:cubicBezTo>
                <a:cubicBezTo>
                  <a:pt x="3665" y="3271"/>
                  <a:pt x="3691" y="3273"/>
                  <a:pt x="3726" y="3231"/>
                </a:cubicBezTo>
                <a:cubicBezTo>
                  <a:pt x="3798" y="3142"/>
                  <a:pt x="3776" y="2951"/>
                  <a:pt x="3687" y="2894"/>
                </a:cubicBezTo>
                <a:cubicBezTo>
                  <a:pt x="3583" y="2827"/>
                  <a:pt x="3620" y="2776"/>
                  <a:pt x="3828" y="2709"/>
                </a:cubicBezTo>
                <a:cubicBezTo>
                  <a:pt x="3977" y="2660"/>
                  <a:pt x="3987" y="2646"/>
                  <a:pt x="3922" y="2548"/>
                </a:cubicBezTo>
                <a:cubicBezTo>
                  <a:pt x="3856" y="2447"/>
                  <a:pt x="3644" y="2380"/>
                  <a:pt x="3560" y="2406"/>
                </a:cubicBezTo>
                <a:close/>
                <a:moveTo>
                  <a:pt x="18066" y="2578"/>
                </a:moveTo>
                <a:cubicBezTo>
                  <a:pt x="18031" y="2571"/>
                  <a:pt x="17984" y="2607"/>
                  <a:pt x="17897" y="2695"/>
                </a:cubicBezTo>
                <a:cubicBezTo>
                  <a:pt x="17772" y="2822"/>
                  <a:pt x="17724" y="2841"/>
                  <a:pt x="17640" y="2807"/>
                </a:cubicBezTo>
                <a:cubicBezTo>
                  <a:pt x="17489" y="2744"/>
                  <a:pt x="17475" y="2753"/>
                  <a:pt x="17475" y="2894"/>
                </a:cubicBezTo>
                <a:cubicBezTo>
                  <a:pt x="17475" y="3020"/>
                  <a:pt x="17509" y="3058"/>
                  <a:pt x="17725" y="3174"/>
                </a:cubicBezTo>
                <a:cubicBezTo>
                  <a:pt x="17815" y="3223"/>
                  <a:pt x="17822" y="3242"/>
                  <a:pt x="17763" y="3296"/>
                </a:cubicBezTo>
                <a:cubicBezTo>
                  <a:pt x="17687" y="3368"/>
                  <a:pt x="17675" y="3368"/>
                  <a:pt x="18048" y="3307"/>
                </a:cubicBezTo>
                <a:cubicBezTo>
                  <a:pt x="18261" y="3273"/>
                  <a:pt x="18249" y="3182"/>
                  <a:pt x="18034" y="3207"/>
                </a:cubicBezTo>
                <a:cubicBezTo>
                  <a:pt x="17793" y="3234"/>
                  <a:pt x="17772" y="3169"/>
                  <a:pt x="17974" y="3016"/>
                </a:cubicBezTo>
                <a:cubicBezTo>
                  <a:pt x="18148" y="2884"/>
                  <a:pt x="18196" y="2718"/>
                  <a:pt x="18097" y="2597"/>
                </a:cubicBezTo>
                <a:cubicBezTo>
                  <a:pt x="18088" y="2586"/>
                  <a:pt x="18077" y="2580"/>
                  <a:pt x="18066" y="2578"/>
                </a:cubicBezTo>
                <a:close/>
                <a:moveTo>
                  <a:pt x="15229" y="2613"/>
                </a:moveTo>
                <a:cubicBezTo>
                  <a:pt x="15203" y="2605"/>
                  <a:pt x="15183" y="2636"/>
                  <a:pt x="15183" y="2706"/>
                </a:cubicBezTo>
                <a:cubicBezTo>
                  <a:pt x="15183" y="2861"/>
                  <a:pt x="15134" y="2909"/>
                  <a:pt x="15042" y="2850"/>
                </a:cubicBezTo>
                <a:cubicBezTo>
                  <a:pt x="14995" y="2820"/>
                  <a:pt x="14957" y="2839"/>
                  <a:pt x="14912" y="2915"/>
                </a:cubicBezTo>
                <a:cubicBezTo>
                  <a:pt x="14877" y="2975"/>
                  <a:pt x="14810" y="3024"/>
                  <a:pt x="14764" y="3024"/>
                </a:cubicBezTo>
                <a:cubicBezTo>
                  <a:pt x="14719" y="3024"/>
                  <a:pt x="14657" y="3064"/>
                  <a:pt x="14624" y="3111"/>
                </a:cubicBezTo>
                <a:cubicBezTo>
                  <a:pt x="14591" y="3159"/>
                  <a:pt x="14521" y="3198"/>
                  <a:pt x="14473" y="3198"/>
                </a:cubicBezTo>
                <a:cubicBezTo>
                  <a:pt x="14415" y="3198"/>
                  <a:pt x="14398" y="3222"/>
                  <a:pt x="14420" y="3267"/>
                </a:cubicBezTo>
                <a:cubicBezTo>
                  <a:pt x="14439" y="3304"/>
                  <a:pt x="14455" y="3743"/>
                  <a:pt x="14455" y="4241"/>
                </a:cubicBezTo>
                <a:lnTo>
                  <a:pt x="14455" y="5148"/>
                </a:lnTo>
                <a:lnTo>
                  <a:pt x="15239" y="5148"/>
                </a:lnTo>
                <a:lnTo>
                  <a:pt x="16020" y="5148"/>
                </a:lnTo>
                <a:lnTo>
                  <a:pt x="16020" y="4241"/>
                </a:lnTo>
                <a:cubicBezTo>
                  <a:pt x="16020" y="3743"/>
                  <a:pt x="16035" y="3301"/>
                  <a:pt x="16055" y="3261"/>
                </a:cubicBezTo>
                <a:cubicBezTo>
                  <a:pt x="16079" y="3213"/>
                  <a:pt x="16065" y="3195"/>
                  <a:pt x="16012" y="3204"/>
                </a:cubicBezTo>
                <a:cubicBezTo>
                  <a:pt x="15969" y="3212"/>
                  <a:pt x="15827" y="3131"/>
                  <a:pt x="15693" y="3024"/>
                </a:cubicBezTo>
                <a:cubicBezTo>
                  <a:pt x="15558" y="2917"/>
                  <a:pt x="15417" y="2828"/>
                  <a:pt x="15383" y="2828"/>
                </a:cubicBezTo>
                <a:cubicBezTo>
                  <a:pt x="15349" y="2828"/>
                  <a:pt x="15313" y="2789"/>
                  <a:pt x="15302" y="2741"/>
                </a:cubicBezTo>
                <a:cubicBezTo>
                  <a:pt x="15285" y="2665"/>
                  <a:pt x="15254" y="2621"/>
                  <a:pt x="15229" y="2613"/>
                </a:cubicBezTo>
                <a:close/>
                <a:moveTo>
                  <a:pt x="9916" y="2899"/>
                </a:moveTo>
                <a:cubicBezTo>
                  <a:pt x="9897" y="2902"/>
                  <a:pt x="9875" y="2920"/>
                  <a:pt x="9839" y="2956"/>
                </a:cubicBezTo>
                <a:cubicBezTo>
                  <a:pt x="9739" y="3058"/>
                  <a:pt x="9734" y="3115"/>
                  <a:pt x="9822" y="3264"/>
                </a:cubicBezTo>
                <a:cubicBezTo>
                  <a:pt x="9884" y="3370"/>
                  <a:pt x="9895" y="3374"/>
                  <a:pt x="9962" y="3302"/>
                </a:cubicBezTo>
                <a:cubicBezTo>
                  <a:pt x="10048" y="3211"/>
                  <a:pt x="10055" y="3028"/>
                  <a:pt x="9976" y="2937"/>
                </a:cubicBezTo>
                <a:cubicBezTo>
                  <a:pt x="9952" y="2909"/>
                  <a:pt x="9936" y="2896"/>
                  <a:pt x="9916" y="2899"/>
                </a:cubicBezTo>
                <a:close/>
                <a:moveTo>
                  <a:pt x="3307" y="2910"/>
                </a:moveTo>
                <a:lnTo>
                  <a:pt x="3149" y="2929"/>
                </a:lnTo>
                <a:cubicBezTo>
                  <a:pt x="2966" y="2950"/>
                  <a:pt x="2912" y="2990"/>
                  <a:pt x="2829" y="3182"/>
                </a:cubicBezTo>
                <a:lnTo>
                  <a:pt x="2773" y="3321"/>
                </a:lnTo>
                <a:lnTo>
                  <a:pt x="2973" y="3267"/>
                </a:lnTo>
                <a:cubicBezTo>
                  <a:pt x="3126" y="3226"/>
                  <a:pt x="3189" y="3177"/>
                  <a:pt x="3240" y="3062"/>
                </a:cubicBezTo>
                <a:lnTo>
                  <a:pt x="3307" y="2910"/>
                </a:lnTo>
                <a:close/>
                <a:moveTo>
                  <a:pt x="21275" y="2937"/>
                </a:moveTo>
                <a:cubicBezTo>
                  <a:pt x="21199" y="2937"/>
                  <a:pt x="21022" y="2982"/>
                  <a:pt x="20885" y="3035"/>
                </a:cubicBezTo>
                <a:cubicBezTo>
                  <a:pt x="20693" y="3110"/>
                  <a:pt x="20636" y="3156"/>
                  <a:pt x="20635" y="3237"/>
                </a:cubicBezTo>
                <a:cubicBezTo>
                  <a:pt x="20635" y="3307"/>
                  <a:pt x="20577" y="3370"/>
                  <a:pt x="20467" y="3422"/>
                </a:cubicBezTo>
                <a:lnTo>
                  <a:pt x="20301" y="3501"/>
                </a:lnTo>
                <a:lnTo>
                  <a:pt x="20446" y="3501"/>
                </a:lnTo>
                <a:cubicBezTo>
                  <a:pt x="20621" y="3501"/>
                  <a:pt x="20720" y="3575"/>
                  <a:pt x="20720" y="3702"/>
                </a:cubicBezTo>
                <a:cubicBezTo>
                  <a:pt x="20720" y="3767"/>
                  <a:pt x="20770" y="3811"/>
                  <a:pt x="20874" y="3841"/>
                </a:cubicBezTo>
                <a:cubicBezTo>
                  <a:pt x="21057" y="3892"/>
                  <a:pt x="21237" y="3902"/>
                  <a:pt x="21360" y="3865"/>
                </a:cubicBezTo>
                <a:cubicBezTo>
                  <a:pt x="21497" y="3825"/>
                  <a:pt x="21465" y="3759"/>
                  <a:pt x="21307" y="3759"/>
                </a:cubicBezTo>
                <a:cubicBezTo>
                  <a:pt x="21211" y="3759"/>
                  <a:pt x="21149" y="3730"/>
                  <a:pt x="21117" y="3664"/>
                </a:cubicBezTo>
                <a:cubicBezTo>
                  <a:pt x="21044" y="3514"/>
                  <a:pt x="21141" y="3412"/>
                  <a:pt x="21346" y="3424"/>
                </a:cubicBezTo>
                <a:cubicBezTo>
                  <a:pt x="21441" y="3430"/>
                  <a:pt x="21530" y="3414"/>
                  <a:pt x="21542" y="3386"/>
                </a:cubicBezTo>
                <a:cubicBezTo>
                  <a:pt x="21557" y="3355"/>
                  <a:pt x="21489" y="3335"/>
                  <a:pt x="21360" y="3335"/>
                </a:cubicBezTo>
                <a:cubicBezTo>
                  <a:pt x="21040" y="3335"/>
                  <a:pt x="21001" y="3266"/>
                  <a:pt x="21223" y="3090"/>
                </a:cubicBezTo>
                <a:cubicBezTo>
                  <a:pt x="21412" y="2939"/>
                  <a:pt x="21414" y="2937"/>
                  <a:pt x="21275" y="2937"/>
                </a:cubicBezTo>
                <a:close/>
                <a:moveTo>
                  <a:pt x="1915" y="3267"/>
                </a:moveTo>
                <a:cubicBezTo>
                  <a:pt x="1840" y="3303"/>
                  <a:pt x="1860" y="3428"/>
                  <a:pt x="1957" y="3536"/>
                </a:cubicBezTo>
                <a:cubicBezTo>
                  <a:pt x="2057" y="3646"/>
                  <a:pt x="2164" y="3641"/>
                  <a:pt x="2193" y="3525"/>
                </a:cubicBezTo>
                <a:cubicBezTo>
                  <a:pt x="2214" y="3440"/>
                  <a:pt x="1990" y="3231"/>
                  <a:pt x="1915" y="3267"/>
                </a:cubicBezTo>
                <a:close/>
                <a:moveTo>
                  <a:pt x="1166" y="3335"/>
                </a:moveTo>
                <a:cubicBezTo>
                  <a:pt x="1113" y="3375"/>
                  <a:pt x="1299" y="3571"/>
                  <a:pt x="1440" y="3623"/>
                </a:cubicBezTo>
                <a:cubicBezTo>
                  <a:pt x="1592" y="3679"/>
                  <a:pt x="1593" y="3685"/>
                  <a:pt x="1497" y="3767"/>
                </a:cubicBezTo>
                <a:cubicBezTo>
                  <a:pt x="1411" y="3841"/>
                  <a:pt x="1409" y="3858"/>
                  <a:pt x="1479" y="3893"/>
                </a:cubicBezTo>
                <a:cubicBezTo>
                  <a:pt x="1615" y="3959"/>
                  <a:pt x="1787" y="3938"/>
                  <a:pt x="1898" y="3844"/>
                </a:cubicBezTo>
                <a:cubicBezTo>
                  <a:pt x="1987" y="3767"/>
                  <a:pt x="1992" y="3750"/>
                  <a:pt x="1922" y="3716"/>
                </a:cubicBezTo>
                <a:cubicBezTo>
                  <a:pt x="1877" y="3694"/>
                  <a:pt x="1823" y="3675"/>
                  <a:pt x="1803" y="3675"/>
                </a:cubicBezTo>
                <a:cubicBezTo>
                  <a:pt x="1783" y="3674"/>
                  <a:pt x="1717" y="3606"/>
                  <a:pt x="1655" y="3525"/>
                </a:cubicBezTo>
                <a:cubicBezTo>
                  <a:pt x="1579" y="3426"/>
                  <a:pt x="1486" y="3368"/>
                  <a:pt x="1367" y="3348"/>
                </a:cubicBezTo>
                <a:cubicBezTo>
                  <a:pt x="1269" y="3332"/>
                  <a:pt x="1178" y="3326"/>
                  <a:pt x="1166" y="3335"/>
                </a:cubicBezTo>
                <a:close/>
                <a:moveTo>
                  <a:pt x="18255" y="3751"/>
                </a:moveTo>
                <a:cubicBezTo>
                  <a:pt x="18161" y="3746"/>
                  <a:pt x="18079" y="3920"/>
                  <a:pt x="18150" y="4023"/>
                </a:cubicBezTo>
                <a:cubicBezTo>
                  <a:pt x="18220" y="4125"/>
                  <a:pt x="18291" y="4129"/>
                  <a:pt x="18336" y="4037"/>
                </a:cubicBezTo>
                <a:cubicBezTo>
                  <a:pt x="18392" y="3925"/>
                  <a:pt x="18374" y="3816"/>
                  <a:pt x="18294" y="3765"/>
                </a:cubicBezTo>
                <a:cubicBezTo>
                  <a:pt x="18280" y="3756"/>
                  <a:pt x="18269" y="3752"/>
                  <a:pt x="18255" y="3751"/>
                </a:cubicBezTo>
                <a:close/>
                <a:moveTo>
                  <a:pt x="192" y="4671"/>
                </a:moveTo>
                <a:cubicBezTo>
                  <a:pt x="-17" y="4671"/>
                  <a:pt x="-43" y="4704"/>
                  <a:pt x="55" y="4851"/>
                </a:cubicBezTo>
                <a:cubicBezTo>
                  <a:pt x="122" y="4951"/>
                  <a:pt x="173" y="4976"/>
                  <a:pt x="291" y="4965"/>
                </a:cubicBezTo>
                <a:cubicBezTo>
                  <a:pt x="579" y="4939"/>
                  <a:pt x="490" y="4671"/>
                  <a:pt x="192" y="4671"/>
                </a:cubicBezTo>
                <a:close/>
                <a:moveTo>
                  <a:pt x="18498" y="6272"/>
                </a:moveTo>
                <a:cubicBezTo>
                  <a:pt x="18489" y="6272"/>
                  <a:pt x="18480" y="6290"/>
                  <a:pt x="18459" y="6326"/>
                </a:cubicBezTo>
                <a:cubicBezTo>
                  <a:pt x="18436" y="6368"/>
                  <a:pt x="18436" y="6437"/>
                  <a:pt x="18459" y="6479"/>
                </a:cubicBezTo>
                <a:cubicBezTo>
                  <a:pt x="18500" y="6551"/>
                  <a:pt x="18500" y="6551"/>
                  <a:pt x="18523" y="6479"/>
                </a:cubicBezTo>
                <a:cubicBezTo>
                  <a:pt x="18535" y="6437"/>
                  <a:pt x="18535" y="6368"/>
                  <a:pt x="18523" y="6326"/>
                </a:cubicBezTo>
                <a:cubicBezTo>
                  <a:pt x="18511" y="6290"/>
                  <a:pt x="18507" y="6272"/>
                  <a:pt x="18498" y="6272"/>
                </a:cubicBezTo>
                <a:close/>
                <a:moveTo>
                  <a:pt x="15949" y="6411"/>
                </a:moveTo>
                <a:cubicBezTo>
                  <a:pt x="15872" y="6418"/>
                  <a:pt x="15790" y="6458"/>
                  <a:pt x="15668" y="6536"/>
                </a:cubicBezTo>
                <a:cubicBezTo>
                  <a:pt x="15495" y="6646"/>
                  <a:pt x="15462" y="6695"/>
                  <a:pt x="15464" y="6827"/>
                </a:cubicBezTo>
                <a:lnTo>
                  <a:pt x="15468" y="6988"/>
                </a:lnTo>
                <a:lnTo>
                  <a:pt x="15622" y="6846"/>
                </a:lnTo>
                <a:cubicBezTo>
                  <a:pt x="15799" y="6687"/>
                  <a:pt x="15854" y="6701"/>
                  <a:pt x="15854" y="6906"/>
                </a:cubicBezTo>
                <a:cubicBezTo>
                  <a:pt x="15854" y="7003"/>
                  <a:pt x="15890" y="7070"/>
                  <a:pt x="15974" y="7116"/>
                </a:cubicBezTo>
                <a:cubicBezTo>
                  <a:pt x="16113" y="7191"/>
                  <a:pt x="16187" y="7143"/>
                  <a:pt x="16188" y="6977"/>
                </a:cubicBezTo>
                <a:cubicBezTo>
                  <a:pt x="16189" y="6881"/>
                  <a:pt x="16168" y="6863"/>
                  <a:pt x="15914" y="6713"/>
                </a:cubicBezTo>
                <a:cubicBezTo>
                  <a:pt x="15756" y="6619"/>
                  <a:pt x="15796" y="6503"/>
                  <a:pt x="15960" y="6582"/>
                </a:cubicBezTo>
                <a:cubicBezTo>
                  <a:pt x="16018" y="6610"/>
                  <a:pt x="16128" y="6619"/>
                  <a:pt x="16220" y="6601"/>
                </a:cubicBezTo>
                <a:lnTo>
                  <a:pt x="16375" y="6571"/>
                </a:lnTo>
                <a:lnTo>
                  <a:pt x="16213" y="6487"/>
                </a:lnTo>
                <a:cubicBezTo>
                  <a:pt x="16102" y="6430"/>
                  <a:pt x="16027" y="6404"/>
                  <a:pt x="15949" y="6411"/>
                </a:cubicBezTo>
                <a:close/>
                <a:moveTo>
                  <a:pt x="14427" y="6631"/>
                </a:moveTo>
                <a:cubicBezTo>
                  <a:pt x="14293" y="6626"/>
                  <a:pt x="14175" y="6671"/>
                  <a:pt x="14167" y="6740"/>
                </a:cubicBezTo>
                <a:cubicBezTo>
                  <a:pt x="14162" y="6781"/>
                  <a:pt x="14156" y="6839"/>
                  <a:pt x="14153" y="6868"/>
                </a:cubicBezTo>
                <a:cubicBezTo>
                  <a:pt x="14149" y="6897"/>
                  <a:pt x="14104" y="6943"/>
                  <a:pt x="14054" y="6974"/>
                </a:cubicBezTo>
                <a:cubicBezTo>
                  <a:pt x="14005" y="7005"/>
                  <a:pt x="13951" y="7076"/>
                  <a:pt x="13935" y="7129"/>
                </a:cubicBezTo>
                <a:cubicBezTo>
                  <a:pt x="13893" y="7265"/>
                  <a:pt x="13989" y="7250"/>
                  <a:pt x="14181" y="7091"/>
                </a:cubicBezTo>
                <a:cubicBezTo>
                  <a:pt x="14306" y="6987"/>
                  <a:pt x="14331" y="6943"/>
                  <a:pt x="14283" y="6898"/>
                </a:cubicBezTo>
                <a:cubicBezTo>
                  <a:pt x="14233" y="6852"/>
                  <a:pt x="14270" y="6823"/>
                  <a:pt x="14459" y="6764"/>
                </a:cubicBezTo>
                <a:cubicBezTo>
                  <a:pt x="14685" y="6694"/>
                  <a:pt x="14691" y="6689"/>
                  <a:pt x="14564" y="6653"/>
                </a:cubicBezTo>
                <a:cubicBezTo>
                  <a:pt x="14519" y="6640"/>
                  <a:pt x="14472" y="6633"/>
                  <a:pt x="14427" y="6631"/>
                </a:cubicBezTo>
                <a:close/>
                <a:moveTo>
                  <a:pt x="18491" y="6642"/>
                </a:moveTo>
                <a:cubicBezTo>
                  <a:pt x="18465" y="6655"/>
                  <a:pt x="18433" y="6700"/>
                  <a:pt x="18417" y="6770"/>
                </a:cubicBezTo>
                <a:cubicBezTo>
                  <a:pt x="18406" y="6818"/>
                  <a:pt x="18374" y="6857"/>
                  <a:pt x="18343" y="6857"/>
                </a:cubicBezTo>
                <a:cubicBezTo>
                  <a:pt x="18246" y="6858"/>
                  <a:pt x="18145" y="6927"/>
                  <a:pt x="18178" y="6969"/>
                </a:cubicBezTo>
                <a:cubicBezTo>
                  <a:pt x="18196" y="6991"/>
                  <a:pt x="18152" y="7026"/>
                  <a:pt x="18080" y="7048"/>
                </a:cubicBezTo>
                <a:cubicBezTo>
                  <a:pt x="18007" y="7069"/>
                  <a:pt x="17913" y="7118"/>
                  <a:pt x="17872" y="7156"/>
                </a:cubicBezTo>
                <a:cubicBezTo>
                  <a:pt x="17831" y="7195"/>
                  <a:pt x="17761" y="7224"/>
                  <a:pt x="17718" y="7224"/>
                </a:cubicBezTo>
                <a:cubicBezTo>
                  <a:pt x="17673" y="7224"/>
                  <a:pt x="17645" y="7258"/>
                  <a:pt x="17654" y="7301"/>
                </a:cubicBezTo>
                <a:cubicBezTo>
                  <a:pt x="17666" y="7355"/>
                  <a:pt x="17628" y="7381"/>
                  <a:pt x="17517" y="7391"/>
                </a:cubicBezTo>
                <a:lnTo>
                  <a:pt x="17362" y="7404"/>
                </a:lnTo>
                <a:lnTo>
                  <a:pt x="17362" y="8008"/>
                </a:lnTo>
                <a:lnTo>
                  <a:pt x="17362" y="8613"/>
                </a:lnTo>
                <a:lnTo>
                  <a:pt x="18512" y="8613"/>
                </a:lnTo>
                <a:lnTo>
                  <a:pt x="19658" y="8613"/>
                </a:lnTo>
                <a:lnTo>
                  <a:pt x="19658" y="8008"/>
                </a:lnTo>
                <a:lnTo>
                  <a:pt x="19658" y="7404"/>
                </a:lnTo>
                <a:lnTo>
                  <a:pt x="19475" y="7391"/>
                </a:lnTo>
                <a:cubicBezTo>
                  <a:pt x="19338" y="7380"/>
                  <a:pt x="19298" y="7358"/>
                  <a:pt x="19310" y="7301"/>
                </a:cubicBezTo>
                <a:cubicBezTo>
                  <a:pt x="19320" y="7256"/>
                  <a:pt x="19293" y="7224"/>
                  <a:pt x="19243" y="7224"/>
                </a:cubicBezTo>
                <a:cubicBezTo>
                  <a:pt x="19197" y="7224"/>
                  <a:pt x="19132" y="7188"/>
                  <a:pt x="19099" y="7140"/>
                </a:cubicBezTo>
                <a:cubicBezTo>
                  <a:pt x="19066" y="7092"/>
                  <a:pt x="18998" y="7053"/>
                  <a:pt x="18951" y="7053"/>
                </a:cubicBezTo>
                <a:cubicBezTo>
                  <a:pt x="18905" y="7053"/>
                  <a:pt x="18843" y="6995"/>
                  <a:pt x="18811" y="6922"/>
                </a:cubicBezTo>
                <a:cubicBezTo>
                  <a:pt x="18767" y="6825"/>
                  <a:pt x="18732" y="6802"/>
                  <a:pt x="18681" y="6835"/>
                </a:cubicBezTo>
                <a:cubicBezTo>
                  <a:pt x="18590" y="6893"/>
                  <a:pt x="18540" y="6849"/>
                  <a:pt x="18540" y="6713"/>
                </a:cubicBezTo>
                <a:cubicBezTo>
                  <a:pt x="18540" y="6651"/>
                  <a:pt x="18517" y="6629"/>
                  <a:pt x="18491" y="6642"/>
                </a:cubicBezTo>
                <a:close/>
                <a:moveTo>
                  <a:pt x="14782" y="6838"/>
                </a:moveTo>
                <a:cubicBezTo>
                  <a:pt x="14684" y="6848"/>
                  <a:pt x="14600" y="6878"/>
                  <a:pt x="14568" y="6925"/>
                </a:cubicBezTo>
                <a:cubicBezTo>
                  <a:pt x="14533" y="6975"/>
                  <a:pt x="14476" y="6999"/>
                  <a:pt x="14438" y="6982"/>
                </a:cubicBezTo>
                <a:cubicBezTo>
                  <a:pt x="14401" y="6966"/>
                  <a:pt x="14443" y="7014"/>
                  <a:pt x="14532" y="7088"/>
                </a:cubicBezTo>
                <a:lnTo>
                  <a:pt x="14694" y="7222"/>
                </a:lnTo>
                <a:lnTo>
                  <a:pt x="14554" y="7263"/>
                </a:lnTo>
                <a:cubicBezTo>
                  <a:pt x="14425" y="7300"/>
                  <a:pt x="14345" y="7417"/>
                  <a:pt x="14343" y="7565"/>
                </a:cubicBezTo>
                <a:cubicBezTo>
                  <a:pt x="14342" y="7623"/>
                  <a:pt x="14635" y="7488"/>
                  <a:pt x="14708" y="7396"/>
                </a:cubicBezTo>
                <a:cubicBezTo>
                  <a:pt x="14730" y="7369"/>
                  <a:pt x="14770" y="7366"/>
                  <a:pt x="14810" y="7391"/>
                </a:cubicBezTo>
                <a:cubicBezTo>
                  <a:pt x="14850" y="7415"/>
                  <a:pt x="14946" y="7411"/>
                  <a:pt x="15063" y="7380"/>
                </a:cubicBezTo>
                <a:lnTo>
                  <a:pt x="15257" y="7328"/>
                </a:lnTo>
                <a:lnTo>
                  <a:pt x="15098" y="7233"/>
                </a:lnTo>
                <a:cubicBezTo>
                  <a:pt x="15000" y="7173"/>
                  <a:pt x="14902" y="7148"/>
                  <a:pt x="14835" y="7165"/>
                </a:cubicBezTo>
                <a:cubicBezTo>
                  <a:pt x="14721" y="7193"/>
                  <a:pt x="14493" y="7067"/>
                  <a:pt x="14543" y="7004"/>
                </a:cubicBezTo>
                <a:cubicBezTo>
                  <a:pt x="14559" y="6984"/>
                  <a:pt x="14642" y="6980"/>
                  <a:pt x="14729" y="6993"/>
                </a:cubicBezTo>
                <a:cubicBezTo>
                  <a:pt x="14926" y="7024"/>
                  <a:pt x="15182" y="6934"/>
                  <a:pt x="15063" y="6876"/>
                </a:cubicBezTo>
                <a:cubicBezTo>
                  <a:pt x="14989" y="6840"/>
                  <a:pt x="14880" y="6828"/>
                  <a:pt x="14782" y="6838"/>
                </a:cubicBezTo>
                <a:close/>
                <a:moveTo>
                  <a:pt x="14849" y="7540"/>
                </a:moveTo>
                <a:cubicBezTo>
                  <a:pt x="14798" y="7539"/>
                  <a:pt x="14788" y="7572"/>
                  <a:pt x="14789" y="7668"/>
                </a:cubicBezTo>
                <a:cubicBezTo>
                  <a:pt x="14790" y="7845"/>
                  <a:pt x="14836" y="7902"/>
                  <a:pt x="15014" y="7957"/>
                </a:cubicBezTo>
                <a:cubicBezTo>
                  <a:pt x="15090" y="7980"/>
                  <a:pt x="15161" y="8002"/>
                  <a:pt x="15169" y="8003"/>
                </a:cubicBezTo>
                <a:cubicBezTo>
                  <a:pt x="15176" y="8005"/>
                  <a:pt x="15183" y="7940"/>
                  <a:pt x="15183" y="7861"/>
                </a:cubicBezTo>
                <a:cubicBezTo>
                  <a:pt x="15183" y="7695"/>
                  <a:pt x="15093" y="7592"/>
                  <a:pt x="14916" y="7551"/>
                </a:cubicBezTo>
                <a:cubicBezTo>
                  <a:pt x="14887" y="7545"/>
                  <a:pt x="14866" y="7541"/>
                  <a:pt x="14849" y="7540"/>
                </a:cubicBezTo>
                <a:close/>
                <a:moveTo>
                  <a:pt x="6295" y="7927"/>
                </a:moveTo>
                <a:cubicBezTo>
                  <a:pt x="6186" y="7952"/>
                  <a:pt x="6028" y="8067"/>
                  <a:pt x="6004" y="8161"/>
                </a:cubicBezTo>
                <a:lnTo>
                  <a:pt x="5972" y="8292"/>
                </a:lnTo>
                <a:lnTo>
                  <a:pt x="6158" y="8224"/>
                </a:lnTo>
                <a:cubicBezTo>
                  <a:pt x="6331" y="8163"/>
                  <a:pt x="6459" y="7996"/>
                  <a:pt x="6380" y="7935"/>
                </a:cubicBezTo>
                <a:cubicBezTo>
                  <a:pt x="6361" y="7920"/>
                  <a:pt x="6332" y="7918"/>
                  <a:pt x="6295" y="7927"/>
                </a:cubicBezTo>
                <a:close/>
                <a:moveTo>
                  <a:pt x="10201" y="8221"/>
                </a:moveTo>
                <a:cubicBezTo>
                  <a:pt x="10069" y="8221"/>
                  <a:pt x="10065" y="8260"/>
                  <a:pt x="10180" y="8387"/>
                </a:cubicBezTo>
                <a:cubicBezTo>
                  <a:pt x="10270" y="8486"/>
                  <a:pt x="10426" y="8517"/>
                  <a:pt x="10426" y="8436"/>
                </a:cubicBezTo>
                <a:cubicBezTo>
                  <a:pt x="10426" y="8337"/>
                  <a:pt x="10306" y="8221"/>
                  <a:pt x="10201" y="8221"/>
                </a:cubicBezTo>
                <a:close/>
                <a:moveTo>
                  <a:pt x="17440" y="8934"/>
                </a:moveTo>
                <a:cubicBezTo>
                  <a:pt x="17401" y="8944"/>
                  <a:pt x="17365" y="8962"/>
                  <a:pt x="17327" y="8997"/>
                </a:cubicBezTo>
                <a:cubicBezTo>
                  <a:pt x="17266" y="9052"/>
                  <a:pt x="17160" y="9089"/>
                  <a:pt x="17053" y="9089"/>
                </a:cubicBezTo>
                <a:cubicBezTo>
                  <a:pt x="16891" y="9089"/>
                  <a:pt x="16882" y="9097"/>
                  <a:pt x="16905" y="9223"/>
                </a:cubicBezTo>
                <a:cubicBezTo>
                  <a:pt x="16923" y="9314"/>
                  <a:pt x="16986" y="9384"/>
                  <a:pt x="17106" y="9440"/>
                </a:cubicBezTo>
                <a:cubicBezTo>
                  <a:pt x="17202" y="9486"/>
                  <a:pt x="17282" y="9522"/>
                  <a:pt x="17285" y="9522"/>
                </a:cubicBezTo>
                <a:cubicBezTo>
                  <a:pt x="17289" y="9522"/>
                  <a:pt x="17289" y="9448"/>
                  <a:pt x="17285" y="9359"/>
                </a:cubicBezTo>
                <a:cubicBezTo>
                  <a:pt x="17279" y="9214"/>
                  <a:pt x="17297" y="9196"/>
                  <a:pt x="17429" y="9184"/>
                </a:cubicBezTo>
                <a:cubicBezTo>
                  <a:pt x="17567" y="9172"/>
                  <a:pt x="17801" y="9023"/>
                  <a:pt x="17749" y="8983"/>
                </a:cubicBezTo>
                <a:cubicBezTo>
                  <a:pt x="17736" y="8973"/>
                  <a:pt x="17659" y="8953"/>
                  <a:pt x="17577" y="8937"/>
                </a:cubicBezTo>
                <a:cubicBezTo>
                  <a:pt x="17520" y="8926"/>
                  <a:pt x="17479" y="8924"/>
                  <a:pt x="17440" y="8934"/>
                </a:cubicBezTo>
                <a:close/>
                <a:moveTo>
                  <a:pt x="3887" y="9122"/>
                </a:moveTo>
                <a:cubicBezTo>
                  <a:pt x="3824" y="9137"/>
                  <a:pt x="3698" y="9247"/>
                  <a:pt x="3648" y="9348"/>
                </a:cubicBezTo>
                <a:cubicBezTo>
                  <a:pt x="3595" y="9455"/>
                  <a:pt x="3594" y="9456"/>
                  <a:pt x="3501" y="9370"/>
                </a:cubicBezTo>
                <a:cubicBezTo>
                  <a:pt x="3449" y="9322"/>
                  <a:pt x="3351" y="9248"/>
                  <a:pt x="3286" y="9206"/>
                </a:cubicBezTo>
                <a:cubicBezTo>
                  <a:pt x="3170" y="9131"/>
                  <a:pt x="3169" y="9131"/>
                  <a:pt x="3195" y="9233"/>
                </a:cubicBezTo>
                <a:cubicBezTo>
                  <a:pt x="3228" y="9366"/>
                  <a:pt x="3123" y="9420"/>
                  <a:pt x="3047" y="9310"/>
                </a:cubicBezTo>
                <a:cubicBezTo>
                  <a:pt x="3001" y="9243"/>
                  <a:pt x="2728" y="9133"/>
                  <a:pt x="2611" y="9133"/>
                </a:cubicBezTo>
                <a:cubicBezTo>
                  <a:pt x="2598" y="9133"/>
                  <a:pt x="2594" y="9224"/>
                  <a:pt x="2604" y="9337"/>
                </a:cubicBezTo>
                <a:cubicBezTo>
                  <a:pt x="2621" y="9521"/>
                  <a:pt x="2609" y="9542"/>
                  <a:pt x="2509" y="9533"/>
                </a:cubicBezTo>
                <a:cubicBezTo>
                  <a:pt x="2307" y="9515"/>
                  <a:pt x="2121" y="9567"/>
                  <a:pt x="2028" y="9666"/>
                </a:cubicBezTo>
                <a:cubicBezTo>
                  <a:pt x="1937" y="9762"/>
                  <a:pt x="1940" y="9765"/>
                  <a:pt x="2133" y="9775"/>
                </a:cubicBezTo>
                <a:cubicBezTo>
                  <a:pt x="2241" y="9781"/>
                  <a:pt x="2388" y="9755"/>
                  <a:pt x="2460" y="9718"/>
                </a:cubicBezTo>
                <a:cubicBezTo>
                  <a:pt x="2544" y="9675"/>
                  <a:pt x="2720" y="9653"/>
                  <a:pt x="2952" y="9653"/>
                </a:cubicBezTo>
                <a:cubicBezTo>
                  <a:pt x="3293" y="9653"/>
                  <a:pt x="3454" y="9697"/>
                  <a:pt x="3325" y="9759"/>
                </a:cubicBezTo>
                <a:cubicBezTo>
                  <a:pt x="3294" y="9774"/>
                  <a:pt x="3265" y="9842"/>
                  <a:pt x="3265" y="9911"/>
                </a:cubicBezTo>
                <a:lnTo>
                  <a:pt x="3265" y="10036"/>
                </a:lnTo>
                <a:lnTo>
                  <a:pt x="3430" y="9963"/>
                </a:lnTo>
                <a:cubicBezTo>
                  <a:pt x="3546" y="9911"/>
                  <a:pt x="3602" y="9850"/>
                  <a:pt x="3613" y="9759"/>
                </a:cubicBezTo>
                <a:cubicBezTo>
                  <a:pt x="3628" y="9642"/>
                  <a:pt x="3653" y="9629"/>
                  <a:pt x="3842" y="9617"/>
                </a:cubicBezTo>
                <a:cubicBezTo>
                  <a:pt x="3988" y="9608"/>
                  <a:pt x="4039" y="9588"/>
                  <a:pt x="4010" y="9552"/>
                </a:cubicBezTo>
                <a:cubicBezTo>
                  <a:pt x="3975" y="9508"/>
                  <a:pt x="3954" y="9405"/>
                  <a:pt x="3926" y="9144"/>
                </a:cubicBezTo>
                <a:cubicBezTo>
                  <a:pt x="3924" y="9124"/>
                  <a:pt x="3909" y="9117"/>
                  <a:pt x="3887" y="9122"/>
                </a:cubicBezTo>
                <a:close/>
                <a:moveTo>
                  <a:pt x="12441" y="9176"/>
                </a:moveTo>
                <a:cubicBezTo>
                  <a:pt x="12410" y="9176"/>
                  <a:pt x="12384" y="9223"/>
                  <a:pt x="12384" y="9282"/>
                </a:cubicBezTo>
                <a:cubicBezTo>
                  <a:pt x="12384" y="9342"/>
                  <a:pt x="12410" y="9391"/>
                  <a:pt x="12441" y="9391"/>
                </a:cubicBezTo>
                <a:cubicBezTo>
                  <a:pt x="12471" y="9391"/>
                  <a:pt x="12497" y="9342"/>
                  <a:pt x="12497" y="9282"/>
                </a:cubicBezTo>
                <a:cubicBezTo>
                  <a:pt x="12497" y="9223"/>
                  <a:pt x="12471" y="9176"/>
                  <a:pt x="12441" y="9176"/>
                </a:cubicBezTo>
                <a:close/>
                <a:moveTo>
                  <a:pt x="6735" y="9217"/>
                </a:moveTo>
                <a:cubicBezTo>
                  <a:pt x="6704" y="9217"/>
                  <a:pt x="6679" y="9247"/>
                  <a:pt x="6679" y="9282"/>
                </a:cubicBezTo>
                <a:cubicBezTo>
                  <a:pt x="6679" y="9318"/>
                  <a:pt x="6704" y="9348"/>
                  <a:pt x="6735" y="9348"/>
                </a:cubicBezTo>
                <a:cubicBezTo>
                  <a:pt x="6766" y="9348"/>
                  <a:pt x="6791" y="9318"/>
                  <a:pt x="6791" y="9282"/>
                </a:cubicBezTo>
                <a:cubicBezTo>
                  <a:pt x="6791" y="9247"/>
                  <a:pt x="6766" y="9217"/>
                  <a:pt x="6735" y="9217"/>
                </a:cubicBezTo>
                <a:close/>
                <a:moveTo>
                  <a:pt x="8886" y="9217"/>
                </a:moveTo>
                <a:cubicBezTo>
                  <a:pt x="8664" y="9217"/>
                  <a:pt x="8604" y="9273"/>
                  <a:pt x="8725" y="9367"/>
                </a:cubicBezTo>
                <a:cubicBezTo>
                  <a:pt x="8775" y="9406"/>
                  <a:pt x="8907" y="9435"/>
                  <a:pt x="9034" y="9435"/>
                </a:cubicBezTo>
                <a:lnTo>
                  <a:pt x="9252" y="9435"/>
                </a:lnTo>
                <a:lnTo>
                  <a:pt x="9164" y="9326"/>
                </a:lnTo>
                <a:cubicBezTo>
                  <a:pt x="9097" y="9246"/>
                  <a:pt x="9023" y="9217"/>
                  <a:pt x="8886" y="9217"/>
                </a:cubicBezTo>
                <a:close/>
                <a:moveTo>
                  <a:pt x="8380" y="9459"/>
                </a:moveTo>
                <a:cubicBezTo>
                  <a:pt x="8359" y="9463"/>
                  <a:pt x="8345" y="9488"/>
                  <a:pt x="8317" y="9536"/>
                </a:cubicBezTo>
                <a:cubicBezTo>
                  <a:pt x="8273" y="9610"/>
                  <a:pt x="8277" y="9672"/>
                  <a:pt x="8338" y="9783"/>
                </a:cubicBezTo>
                <a:lnTo>
                  <a:pt x="8419" y="9933"/>
                </a:lnTo>
                <a:lnTo>
                  <a:pt x="8500" y="9824"/>
                </a:lnTo>
                <a:cubicBezTo>
                  <a:pt x="8606" y="9677"/>
                  <a:pt x="8600" y="9591"/>
                  <a:pt x="8479" y="9506"/>
                </a:cubicBezTo>
                <a:cubicBezTo>
                  <a:pt x="8430" y="9472"/>
                  <a:pt x="8402" y="9456"/>
                  <a:pt x="8380" y="9459"/>
                </a:cubicBezTo>
                <a:close/>
                <a:moveTo>
                  <a:pt x="6735" y="9500"/>
                </a:moveTo>
                <a:cubicBezTo>
                  <a:pt x="6704" y="9515"/>
                  <a:pt x="6679" y="9556"/>
                  <a:pt x="6679" y="9590"/>
                </a:cubicBezTo>
                <a:cubicBezTo>
                  <a:pt x="6679" y="9624"/>
                  <a:pt x="6704" y="9653"/>
                  <a:pt x="6735" y="9653"/>
                </a:cubicBezTo>
                <a:cubicBezTo>
                  <a:pt x="6766" y="9653"/>
                  <a:pt x="6791" y="9612"/>
                  <a:pt x="6791" y="9563"/>
                </a:cubicBezTo>
                <a:cubicBezTo>
                  <a:pt x="6791" y="9514"/>
                  <a:pt x="6766" y="9485"/>
                  <a:pt x="6735" y="9500"/>
                </a:cubicBezTo>
                <a:close/>
                <a:moveTo>
                  <a:pt x="12441" y="9522"/>
                </a:moveTo>
                <a:cubicBezTo>
                  <a:pt x="12414" y="9522"/>
                  <a:pt x="12384" y="9566"/>
                  <a:pt x="12374" y="9620"/>
                </a:cubicBezTo>
                <a:cubicBezTo>
                  <a:pt x="12363" y="9674"/>
                  <a:pt x="12323" y="9713"/>
                  <a:pt x="12286" y="9707"/>
                </a:cubicBezTo>
                <a:cubicBezTo>
                  <a:pt x="12249" y="9701"/>
                  <a:pt x="12178" y="9743"/>
                  <a:pt x="12128" y="9802"/>
                </a:cubicBezTo>
                <a:cubicBezTo>
                  <a:pt x="12078" y="9862"/>
                  <a:pt x="12004" y="9911"/>
                  <a:pt x="11966" y="9911"/>
                </a:cubicBezTo>
                <a:cubicBezTo>
                  <a:pt x="11928" y="9911"/>
                  <a:pt x="11871" y="9958"/>
                  <a:pt x="11836" y="10017"/>
                </a:cubicBezTo>
                <a:cubicBezTo>
                  <a:pt x="11793" y="10090"/>
                  <a:pt x="11746" y="10117"/>
                  <a:pt x="11685" y="10099"/>
                </a:cubicBezTo>
                <a:cubicBezTo>
                  <a:pt x="11619" y="10080"/>
                  <a:pt x="11598" y="10096"/>
                  <a:pt x="11611" y="10156"/>
                </a:cubicBezTo>
                <a:cubicBezTo>
                  <a:pt x="11625" y="10217"/>
                  <a:pt x="11589" y="10238"/>
                  <a:pt x="11474" y="10249"/>
                </a:cubicBezTo>
                <a:lnTo>
                  <a:pt x="11323" y="10262"/>
                </a:lnTo>
                <a:lnTo>
                  <a:pt x="11323" y="10867"/>
                </a:lnTo>
                <a:lnTo>
                  <a:pt x="11323" y="11471"/>
                </a:lnTo>
                <a:lnTo>
                  <a:pt x="12441" y="11471"/>
                </a:lnTo>
                <a:lnTo>
                  <a:pt x="13559" y="11471"/>
                </a:lnTo>
                <a:lnTo>
                  <a:pt x="13559" y="10867"/>
                </a:lnTo>
                <a:lnTo>
                  <a:pt x="13559" y="10262"/>
                </a:lnTo>
                <a:lnTo>
                  <a:pt x="13404" y="10249"/>
                </a:lnTo>
                <a:cubicBezTo>
                  <a:pt x="13293" y="10239"/>
                  <a:pt x="13255" y="10216"/>
                  <a:pt x="13267" y="10162"/>
                </a:cubicBezTo>
                <a:cubicBezTo>
                  <a:pt x="13276" y="10117"/>
                  <a:pt x="13249" y="10085"/>
                  <a:pt x="13200" y="10085"/>
                </a:cubicBezTo>
                <a:cubicBezTo>
                  <a:pt x="13154" y="10085"/>
                  <a:pt x="13089" y="10046"/>
                  <a:pt x="13056" y="9998"/>
                </a:cubicBezTo>
                <a:cubicBezTo>
                  <a:pt x="13023" y="9951"/>
                  <a:pt x="12958" y="9911"/>
                  <a:pt x="12912" y="9911"/>
                </a:cubicBezTo>
                <a:cubicBezTo>
                  <a:pt x="12866" y="9911"/>
                  <a:pt x="12804" y="9863"/>
                  <a:pt x="12775" y="9802"/>
                </a:cubicBezTo>
                <a:cubicBezTo>
                  <a:pt x="12740" y="9732"/>
                  <a:pt x="12686" y="9696"/>
                  <a:pt x="12623" y="9704"/>
                </a:cubicBezTo>
                <a:cubicBezTo>
                  <a:pt x="12558" y="9713"/>
                  <a:pt x="12519" y="9685"/>
                  <a:pt x="12507" y="9620"/>
                </a:cubicBezTo>
                <a:cubicBezTo>
                  <a:pt x="12498" y="9566"/>
                  <a:pt x="12467" y="9522"/>
                  <a:pt x="12441" y="9522"/>
                </a:cubicBezTo>
                <a:close/>
                <a:moveTo>
                  <a:pt x="15682" y="9696"/>
                </a:moveTo>
                <a:cubicBezTo>
                  <a:pt x="15630" y="9696"/>
                  <a:pt x="15555" y="9723"/>
                  <a:pt x="15517" y="9759"/>
                </a:cubicBezTo>
                <a:cubicBezTo>
                  <a:pt x="15479" y="9794"/>
                  <a:pt x="15425" y="9813"/>
                  <a:pt x="15397" y="9800"/>
                </a:cubicBezTo>
                <a:cubicBezTo>
                  <a:pt x="15334" y="9770"/>
                  <a:pt x="15334" y="9829"/>
                  <a:pt x="15397" y="9906"/>
                </a:cubicBezTo>
                <a:cubicBezTo>
                  <a:pt x="15431" y="9947"/>
                  <a:pt x="15458" y="9951"/>
                  <a:pt x="15485" y="9917"/>
                </a:cubicBezTo>
                <a:cubicBezTo>
                  <a:pt x="15512" y="9882"/>
                  <a:pt x="15561" y="9887"/>
                  <a:pt x="15647" y="9933"/>
                </a:cubicBezTo>
                <a:cubicBezTo>
                  <a:pt x="15773" y="10001"/>
                  <a:pt x="15975" y="10019"/>
                  <a:pt x="16041" y="9968"/>
                </a:cubicBezTo>
                <a:cubicBezTo>
                  <a:pt x="16096" y="9926"/>
                  <a:pt x="15794" y="9696"/>
                  <a:pt x="15682" y="9696"/>
                </a:cubicBezTo>
                <a:close/>
                <a:moveTo>
                  <a:pt x="6735" y="9781"/>
                </a:moveTo>
                <a:cubicBezTo>
                  <a:pt x="6704" y="9781"/>
                  <a:pt x="6679" y="9810"/>
                  <a:pt x="6679" y="9846"/>
                </a:cubicBezTo>
                <a:cubicBezTo>
                  <a:pt x="6679" y="9882"/>
                  <a:pt x="6704" y="9911"/>
                  <a:pt x="6735" y="9911"/>
                </a:cubicBezTo>
                <a:cubicBezTo>
                  <a:pt x="6766" y="9911"/>
                  <a:pt x="6791" y="9882"/>
                  <a:pt x="6791" y="9846"/>
                </a:cubicBezTo>
                <a:cubicBezTo>
                  <a:pt x="6791" y="9810"/>
                  <a:pt x="6766" y="9781"/>
                  <a:pt x="6735" y="9781"/>
                </a:cubicBezTo>
                <a:close/>
                <a:moveTo>
                  <a:pt x="15489" y="10034"/>
                </a:moveTo>
                <a:cubicBezTo>
                  <a:pt x="15472" y="10021"/>
                  <a:pt x="15381" y="10021"/>
                  <a:pt x="15285" y="10036"/>
                </a:cubicBezTo>
                <a:cubicBezTo>
                  <a:pt x="15166" y="10055"/>
                  <a:pt x="15068" y="10116"/>
                  <a:pt x="14979" y="10224"/>
                </a:cubicBezTo>
                <a:lnTo>
                  <a:pt x="14849" y="10385"/>
                </a:lnTo>
                <a:lnTo>
                  <a:pt x="15084" y="10320"/>
                </a:lnTo>
                <a:cubicBezTo>
                  <a:pt x="15214" y="10284"/>
                  <a:pt x="15340" y="10227"/>
                  <a:pt x="15366" y="10192"/>
                </a:cubicBezTo>
                <a:cubicBezTo>
                  <a:pt x="15391" y="10156"/>
                  <a:pt x="15435" y="10137"/>
                  <a:pt x="15464" y="10151"/>
                </a:cubicBezTo>
                <a:cubicBezTo>
                  <a:pt x="15519" y="10177"/>
                  <a:pt x="15541" y="10074"/>
                  <a:pt x="15489" y="10034"/>
                </a:cubicBezTo>
                <a:close/>
                <a:moveTo>
                  <a:pt x="6735" y="10085"/>
                </a:moveTo>
                <a:cubicBezTo>
                  <a:pt x="6303" y="10083"/>
                  <a:pt x="6258" y="10098"/>
                  <a:pt x="6267" y="10249"/>
                </a:cubicBezTo>
                <a:cubicBezTo>
                  <a:pt x="6275" y="10371"/>
                  <a:pt x="6245" y="10406"/>
                  <a:pt x="6060" y="10496"/>
                </a:cubicBezTo>
                <a:cubicBezTo>
                  <a:pt x="5686" y="10679"/>
                  <a:pt x="5673" y="10730"/>
                  <a:pt x="5673" y="11901"/>
                </a:cubicBezTo>
                <a:lnTo>
                  <a:pt x="5673" y="12944"/>
                </a:lnTo>
                <a:lnTo>
                  <a:pt x="5803" y="12944"/>
                </a:lnTo>
                <a:cubicBezTo>
                  <a:pt x="5875" y="12944"/>
                  <a:pt x="5981" y="12903"/>
                  <a:pt x="6039" y="12854"/>
                </a:cubicBezTo>
                <a:cubicBezTo>
                  <a:pt x="6139" y="12768"/>
                  <a:pt x="6147" y="12768"/>
                  <a:pt x="6218" y="12843"/>
                </a:cubicBezTo>
                <a:cubicBezTo>
                  <a:pt x="6279" y="12907"/>
                  <a:pt x="6373" y="12925"/>
                  <a:pt x="6738" y="12927"/>
                </a:cubicBezTo>
                <a:cubicBezTo>
                  <a:pt x="7126" y="12930"/>
                  <a:pt x="7198" y="12918"/>
                  <a:pt x="7248" y="12846"/>
                </a:cubicBezTo>
                <a:cubicBezTo>
                  <a:pt x="7305" y="12764"/>
                  <a:pt x="7305" y="12765"/>
                  <a:pt x="7427" y="12854"/>
                </a:cubicBezTo>
                <a:cubicBezTo>
                  <a:pt x="7572" y="12959"/>
                  <a:pt x="7772" y="12974"/>
                  <a:pt x="7818" y="12881"/>
                </a:cubicBezTo>
                <a:cubicBezTo>
                  <a:pt x="7835" y="12846"/>
                  <a:pt x="7845" y="12371"/>
                  <a:pt x="7839" y="11828"/>
                </a:cubicBezTo>
                <a:cubicBezTo>
                  <a:pt x="7826" y="10722"/>
                  <a:pt x="7815" y="10695"/>
                  <a:pt x="7413" y="10499"/>
                </a:cubicBezTo>
                <a:cubicBezTo>
                  <a:pt x="7221" y="10405"/>
                  <a:pt x="7206" y="10383"/>
                  <a:pt x="7227" y="10241"/>
                </a:cubicBezTo>
                <a:cubicBezTo>
                  <a:pt x="7250" y="10088"/>
                  <a:pt x="7245" y="10084"/>
                  <a:pt x="7062" y="10085"/>
                </a:cubicBezTo>
                <a:cubicBezTo>
                  <a:pt x="6958" y="10086"/>
                  <a:pt x="6812" y="10086"/>
                  <a:pt x="6735" y="10085"/>
                </a:cubicBezTo>
                <a:close/>
                <a:moveTo>
                  <a:pt x="17169" y="10396"/>
                </a:moveTo>
                <a:cubicBezTo>
                  <a:pt x="17027" y="10383"/>
                  <a:pt x="17014" y="10392"/>
                  <a:pt x="17039" y="10494"/>
                </a:cubicBezTo>
                <a:cubicBezTo>
                  <a:pt x="17070" y="10617"/>
                  <a:pt x="17011" y="10672"/>
                  <a:pt x="16902" y="10619"/>
                </a:cubicBezTo>
                <a:cubicBezTo>
                  <a:pt x="16863" y="10600"/>
                  <a:pt x="16806" y="10581"/>
                  <a:pt x="16775" y="10575"/>
                </a:cubicBezTo>
                <a:cubicBezTo>
                  <a:pt x="16745" y="10570"/>
                  <a:pt x="16672" y="10554"/>
                  <a:pt x="16610" y="10540"/>
                </a:cubicBezTo>
                <a:cubicBezTo>
                  <a:pt x="16548" y="10526"/>
                  <a:pt x="16447" y="10543"/>
                  <a:pt x="16385" y="10578"/>
                </a:cubicBezTo>
                <a:cubicBezTo>
                  <a:pt x="16277" y="10640"/>
                  <a:pt x="16279" y="10644"/>
                  <a:pt x="16487" y="10712"/>
                </a:cubicBezTo>
                <a:cubicBezTo>
                  <a:pt x="16689" y="10777"/>
                  <a:pt x="16697" y="10787"/>
                  <a:pt x="16614" y="10859"/>
                </a:cubicBezTo>
                <a:cubicBezTo>
                  <a:pt x="16557" y="10907"/>
                  <a:pt x="16526" y="11015"/>
                  <a:pt x="16526" y="11147"/>
                </a:cubicBezTo>
                <a:lnTo>
                  <a:pt x="16526" y="11357"/>
                </a:lnTo>
                <a:lnTo>
                  <a:pt x="16691" y="11231"/>
                </a:lnTo>
                <a:cubicBezTo>
                  <a:pt x="16783" y="11163"/>
                  <a:pt x="16860" y="11075"/>
                  <a:pt x="16860" y="11033"/>
                </a:cubicBezTo>
                <a:cubicBezTo>
                  <a:pt x="16860" y="10942"/>
                  <a:pt x="16951" y="10889"/>
                  <a:pt x="17000" y="10951"/>
                </a:cubicBezTo>
                <a:cubicBezTo>
                  <a:pt x="17020" y="10975"/>
                  <a:pt x="17078" y="11012"/>
                  <a:pt x="17134" y="11035"/>
                </a:cubicBezTo>
                <a:cubicBezTo>
                  <a:pt x="17226" y="11074"/>
                  <a:pt x="17233" y="11063"/>
                  <a:pt x="17194" y="10897"/>
                </a:cubicBezTo>
                <a:cubicBezTo>
                  <a:pt x="17140" y="10671"/>
                  <a:pt x="17169" y="10634"/>
                  <a:pt x="17369" y="10665"/>
                </a:cubicBezTo>
                <a:lnTo>
                  <a:pt x="17528" y="10690"/>
                </a:lnTo>
                <a:lnTo>
                  <a:pt x="17426" y="10548"/>
                </a:lnTo>
                <a:cubicBezTo>
                  <a:pt x="17357" y="10452"/>
                  <a:pt x="17277" y="10406"/>
                  <a:pt x="17169" y="10396"/>
                </a:cubicBezTo>
                <a:close/>
                <a:moveTo>
                  <a:pt x="15584" y="10499"/>
                </a:moveTo>
                <a:cubicBezTo>
                  <a:pt x="15493" y="10456"/>
                  <a:pt x="15295" y="10648"/>
                  <a:pt x="15295" y="10780"/>
                </a:cubicBezTo>
                <a:lnTo>
                  <a:pt x="15295" y="10910"/>
                </a:lnTo>
                <a:lnTo>
                  <a:pt x="15461" y="10815"/>
                </a:lnTo>
                <a:cubicBezTo>
                  <a:pt x="15622" y="10723"/>
                  <a:pt x="15690" y="10550"/>
                  <a:pt x="15584" y="10499"/>
                </a:cubicBezTo>
                <a:close/>
                <a:moveTo>
                  <a:pt x="1307" y="10910"/>
                </a:moveTo>
                <a:cubicBezTo>
                  <a:pt x="911" y="10910"/>
                  <a:pt x="793" y="10962"/>
                  <a:pt x="1022" y="11035"/>
                </a:cubicBezTo>
                <a:cubicBezTo>
                  <a:pt x="1114" y="11065"/>
                  <a:pt x="1228" y="11126"/>
                  <a:pt x="1279" y="11169"/>
                </a:cubicBezTo>
                <a:cubicBezTo>
                  <a:pt x="1364" y="11242"/>
                  <a:pt x="1363" y="11251"/>
                  <a:pt x="1244" y="11316"/>
                </a:cubicBezTo>
                <a:cubicBezTo>
                  <a:pt x="1173" y="11354"/>
                  <a:pt x="1075" y="11384"/>
                  <a:pt x="1026" y="11384"/>
                </a:cubicBezTo>
                <a:cubicBezTo>
                  <a:pt x="897" y="11384"/>
                  <a:pt x="852" y="11432"/>
                  <a:pt x="920" y="11496"/>
                </a:cubicBezTo>
                <a:cubicBezTo>
                  <a:pt x="967" y="11539"/>
                  <a:pt x="1011" y="11535"/>
                  <a:pt x="1138" y="11479"/>
                </a:cubicBezTo>
                <a:cubicBezTo>
                  <a:pt x="1266" y="11422"/>
                  <a:pt x="1313" y="11420"/>
                  <a:pt x="1381" y="11463"/>
                </a:cubicBezTo>
                <a:cubicBezTo>
                  <a:pt x="1540" y="11565"/>
                  <a:pt x="1535" y="11683"/>
                  <a:pt x="1363" y="11781"/>
                </a:cubicBezTo>
                <a:cubicBezTo>
                  <a:pt x="1275" y="11832"/>
                  <a:pt x="1214" y="11892"/>
                  <a:pt x="1230" y="11912"/>
                </a:cubicBezTo>
                <a:cubicBezTo>
                  <a:pt x="1300" y="12000"/>
                  <a:pt x="1714" y="11889"/>
                  <a:pt x="1890" y="11735"/>
                </a:cubicBezTo>
                <a:cubicBezTo>
                  <a:pt x="1979" y="11658"/>
                  <a:pt x="1984" y="11624"/>
                  <a:pt x="1933" y="11536"/>
                </a:cubicBezTo>
                <a:cubicBezTo>
                  <a:pt x="1878" y="11443"/>
                  <a:pt x="1890" y="11420"/>
                  <a:pt x="2017" y="11343"/>
                </a:cubicBezTo>
                <a:cubicBezTo>
                  <a:pt x="2097" y="11294"/>
                  <a:pt x="2190" y="11251"/>
                  <a:pt x="2224" y="11248"/>
                </a:cubicBezTo>
                <a:cubicBezTo>
                  <a:pt x="2259" y="11245"/>
                  <a:pt x="2201" y="11230"/>
                  <a:pt x="2094" y="11215"/>
                </a:cubicBezTo>
                <a:cubicBezTo>
                  <a:pt x="1967" y="11198"/>
                  <a:pt x="1874" y="11155"/>
                  <a:pt x="1831" y="11087"/>
                </a:cubicBezTo>
                <a:cubicBezTo>
                  <a:pt x="1735" y="10938"/>
                  <a:pt x="1652" y="10910"/>
                  <a:pt x="1307" y="10910"/>
                </a:cubicBezTo>
                <a:close/>
                <a:moveTo>
                  <a:pt x="17039" y="11825"/>
                </a:moveTo>
                <a:cubicBezTo>
                  <a:pt x="16865" y="11812"/>
                  <a:pt x="16862" y="11817"/>
                  <a:pt x="16927" y="11926"/>
                </a:cubicBezTo>
                <a:cubicBezTo>
                  <a:pt x="16964" y="11989"/>
                  <a:pt x="17052" y="12048"/>
                  <a:pt x="17134" y="12062"/>
                </a:cubicBezTo>
                <a:cubicBezTo>
                  <a:pt x="17213" y="12075"/>
                  <a:pt x="17304" y="12092"/>
                  <a:pt x="17334" y="12100"/>
                </a:cubicBezTo>
                <a:cubicBezTo>
                  <a:pt x="17365" y="12108"/>
                  <a:pt x="17401" y="12114"/>
                  <a:pt x="17412" y="12116"/>
                </a:cubicBezTo>
                <a:cubicBezTo>
                  <a:pt x="17422" y="12118"/>
                  <a:pt x="17382" y="12057"/>
                  <a:pt x="17324" y="11980"/>
                </a:cubicBezTo>
                <a:cubicBezTo>
                  <a:pt x="17245" y="11875"/>
                  <a:pt x="17173" y="11835"/>
                  <a:pt x="17039" y="11825"/>
                </a:cubicBezTo>
                <a:close/>
                <a:moveTo>
                  <a:pt x="16188" y="11999"/>
                </a:moveTo>
                <a:lnTo>
                  <a:pt x="15977" y="12037"/>
                </a:lnTo>
                <a:cubicBezTo>
                  <a:pt x="15862" y="12058"/>
                  <a:pt x="15754" y="12075"/>
                  <a:pt x="15735" y="12075"/>
                </a:cubicBezTo>
                <a:cubicBezTo>
                  <a:pt x="15715" y="12076"/>
                  <a:pt x="15684" y="12117"/>
                  <a:pt x="15668" y="12165"/>
                </a:cubicBezTo>
                <a:cubicBezTo>
                  <a:pt x="15619" y="12311"/>
                  <a:pt x="15929" y="12280"/>
                  <a:pt x="16072" y="12124"/>
                </a:cubicBezTo>
                <a:lnTo>
                  <a:pt x="16188" y="11999"/>
                </a:lnTo>
                <a:close/>
                <a:moveTo>
                  <a:pt x="16898" y="13126"/>
                </a:moveTo>
                <a:cubicBezTo>
                  <a:pt x="16713" y="13109"/>
                  <a:pt x="16695" y="13206"/>
                  <a:pt x="16860" y="13333"/>
                </a:cubicBezTo>
                <a:cubicBezTo>
                  <a:pt x="16921" y="13381"/>
                  <a:pt x="17037" y="13420"/>
                  <a:pt x="17116" y="13420"/>
                </a:cubicBezTo>
                <a:lnTo>
                  <a:pt x="17261" y="13420"/>
                </a:lnTo>
                <a:lnTo>
                  <a:pt x="17155" y="13278"/>
                </a:lnTo>
                <a:cubicBezTo>
                  <a:pt x="17084" y="13184"/>
                  <a:pt x="16999" y="13135"/>
                  <a:pt x="16898" y="13126"/>
                </a:cubicBezTo>
                <a:close/>
                <a:moveTo>
                  <a:pt x="15489" y="14174"/>
                </a:moveTo>
                <a:cubicBezTo>
                  <a:pt x="15336" y="14144"/>
                  <a:pt x="15127" y="14251"/>
                  <a:pt x="15127" y="14359"/>
                </a:cubicBezTo>
                <a:cubicBezTo>
                  <a:pt x="15127" y="14466"/>
                  <a:pt x="15441" y="14428"/>
                  <a:pt x="15541" y="14310"/>
                </a:cubicBezTo>
                <a:cubicBezTo>
                  <a:pt x="15629" y="14206"/>
                  <a:pt x="15627" y="14201"/>
                  <a:pt x="15489" y="14174"/>
                </a:cubicBezTo>
                <a:close/>
                <a:moveTo>
                  <a:pt x="16596" y="16101"/>
                </a:moveTo>
                <a:cubicBezTo>
                  <a:pt x="16497" y="16097"/>
                  <a:pt x="16413" y="16124"/>
                  <a:pt x="16413" y="16188"/>
                </a:cubicBezTo>
                <a:cubicBezTo>
                  <a:pt x="16413" y="16235"/>
                  <a:pt x="16451" y="16291"/>
                  <a:pt x="16498" y="16311"/>
                </a:cubicBezTo>
                <a:cubicBezTo>
                  <a:pt x="16544" y="16331"/>
                  <a:pt x="16669" y="16340"/>
                  <a:pt x="16775" y="16330"/>
                </a:cubicBezTo>
                <a:cubicBezTo>
                  <a:pt x="16967" y="16313"/>
                  <a:pt x="16969" y="16312"/>
                  <a:pt x="16874" y="16210"/>
                </a:cubicBezTo>
                <a:cubicBezTo>
                  <a:pt x="16811" y="16143"/>
                  <a:pt x="16695" y="16106"/>
                  <a:pt x="16596" y="1610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10" name="Google Shape;376;p19" descr="Google Shape;376;p19"/>
          <p:cNvPicPr>
            <a:picLocks noChangeAspect="1"/>
          </p:cNvPicPr>
          <p:nvPr/>
        </p:nvPicPr>
        <p:blipFill>
          <a:blip r:embed="rId4">
            <a:extLst/>
          </a:blip>
          <a:srcRect l="0" t="0" r="10" b="989"/>
          <a:stretch>
            <a:fillRect/>
          </a:stretch>
        </p:blipFill>
        <p:spPr>
          <a:xfrm>
            <a:off x="6666530" y="4189491"/>
            <a:ext cx="812227" cy="6876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111" name="Google Shape;1010;p30"/>
          <p:cNvSpPr txBox="1"/>
          <p:nvPr/>
        </p:nvSpPr>
        <p:spPr>
          <a:xfrm>
            <a:off x="3014927" y="109993"/>
            <a:ext cx="3030493" cy="8212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r" defTabSz="905255" rtl="0">
              <a:defRPr sz="3564">
                <a:solidFill>
                  <a:schemeClr val="accent6">
                    <a:lumOff val="20749"/>
                  </a:schemeClr>
                </a:solidFill>
                <a:latin typeface="Boogaloo"/>
                <a:ea typeface="Boogaloo"/>
                <a:cs typeface="Boogaloo"/>
                <a:sym typeface="Boogaloo"/>
              </a:defRPr>
            </a:lvl1pPr>
          </a:lstStyle>
          <a:p>
            <a:pPr/>
            <a:r>
              <a:t>شجرة الذاكرة</a:t>
            </a:r>
          </a:p>
        </p:txBody>
      </p:sp>
      <p:pic>
        <p:nvPicPr>
          <p:cNvPr id="1112" name="IMG_5931.jpeg" descr="IMG_5931.jpeg"/>
          <p:cNvPicPr>
            <a:picLocks noChangeAspect="1"/>
          </p:cNvPicPr>
          <p:nvPr/>
        </p:nvPicPr>
        <p:blipFill>
          <a:blip r:embed="rId5">
            <a:extLst/>
          </a:blip>
          <a:srcRect l="5175" t="7100" r="6984" b="12817"/>
          <a:stretch>
            <a:fillRect/>
          </a:stretch>
        </p:blipFill>
        <p:spPr>
          <a:xfrm>
            <a:off x="111612" y="4189491"/>
            <a:ext cx="437358" cy="436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13" name="IMG_2367.png" descr="IMG_2367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6225" y="630180"/>
            <a:ext cx="548970" cy="4391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16" name="تجميع"/>
          <p:cNvGrpSpPr/>
          <p:nvPr/>
        </p:nvGrpSpPr>
        <p:grpSpPr>
          <a:xfrm rot="9773218">
            <a:off x="1989375" y="1854728"/>
            <a:ext cx="1428084" cy="684535"/>
            <a:chOff x="0" y="0"/>
            <a:chExt cx="1428083" cy="684534"/>
          </a:xfrm>
        </p:grpSpPr>
        <p:sp>
          <p:nvSpPr>
            <p:cNvPr id="1114" name="ورقة شجر"/>
            <p:cNvSpPr/>
            <p:nvPr/>
          </p:nvSpPr>
          <p:spPr>
            <a:xfrm rot="5400000">
              <a:off x="371774" y="-371775"/>
              <a:ext cx="684535" cy="1428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1" h="21257" fill="norm" stroke="1" extrusionOk="0">
                  <a:moveTo>
                    <a:pt x="8569" y="0"/>
                  </a:moveTo>
                  <a:cubicBezTo>
                    <a:pt x="8569" y="0"/>
                    <a:pt x="7960" y="872"/>
                    <a:pt x="7063" y="1296"/>
                  </a:cubicBezTo>
                  <a:cubicBezTo>
                    <a:pt x="7063" y="1296"/>
                    <a:pt x="6773" y="1291"/>
                    <a:pt x="6305" y="1071"/>
                  </a:cubicBezTo>
                  <a:cubicBezTo>
                    <a:pt x="5070" y="2064"/>
                    <a:pt x="4829" y="2643"/>
                    <a:pt x="4829" y="2643"/>
                  </a:cubicBezTo>
                  <a:cubicBezTo>
                    <a:pt x="4829" y="2643"/>
                    <a:pt x="4438" y="2681"/>
                    <a:pt x="3930" y="2574"/>
                  </a:cubicBezTo>
                  <a:cubicBezTo>
                    <a:pt x="3128" y="3239"/>
                    <a:pt x="3078" y="4268"/>
                    <a:pt x="3078" y="4268"/>
                  </a:cubicBezTo>
                  <a:cubicBezTo>
                    <a:pt x="3078" y="4268"/>
                    <a:pt x="2753" y="4335"/>
                    <a:pt x="2203" y="4231"/>
                  </a:cubicBezTo>
                  <a:cubicBezTo>
                    <a:pt x="1635" y="5413"/>
                    <a:pt x="1792" y="6413"/>
                    <a:pt x="1792" y="6413"/>
                  </a:cubicBezTo>
                  <a:cubicBezTo>
                    <a:pt x="1792" y="6413"/>
                    <a:pt x="1308" y="6468"/>
                    <a:pt x="955" y="6337"/>
                  </a:cubicBezTo>
                  <a:cubicBezTo>
                    <a:pt x="298" y="7555"/>
                    <a:pt x="1031" y="9725"/>
                    <a:pt x="1031" y="9725"/>
                  </a:cubicBezTo>
                  <a:cubicBezTo>
                    <a:pt x="1031" y="9725"/>
                    <a:pt x="857" y="9731"/>
                    <a:pt x="0" y="9765"/>
                  </a:cubicBezTo>
                  <a:cubicBezTo>
                    <a:pt x="33" y="11547"/>
                    <a:pt x="2351" y="13629"/>
                    <a:pt x="2351" y="13629"/>
                  </a:cubicBezTo>
                  <a:cubicBezTo>
                    <a:pt x="2351" y="13629"/>
                    <a:pt x="1961" y="13730"/>
                    <a:pt x="1320" y="13851"/>
                  </a:cubicBezTo>
                  <a:cubicBezTo>
                    <a:pt x="2533" y="15496"/>
                    <a:pt x="7438" y="17151"/>
                    <a:pt x="9007" y="17647"/>
                  </a:cubicBezTo>
                  <a:cubicBezTo>
                    <a:pt x="8362" y="19739"/>
                    <a:pt x="7186" y="20393"/>
                    <a:pt x="6980" y="20603"/>
                  </a:cubicBezTo>
                  <a:cubicBezTo>
                    <a:pt x="6624" y="20967"/>
                    <a:pt x="8642" y="21600"/>
                    <a:pt x="9038" y="21026"/>
                  </a:cubicBezTo>
                  <a:cubicBezTo>
                    <a:pt x="9646" y="20377"/>
                    <a:pt x="10024" y="19132"/>
                    <a:pt x="10258" y="17707"/>
                  </a:cubicBezTo>
                  <a:cubicBezTo>
                    <a:pt x="19307" y="16546"/>
                    <a:pt x="20265" y="13117"/>
                    <a:pt x="20265" y="13117"/>
                  </a:cubicBezTo>
                  <a:cubicBezTo>
                    <a:pt x="20265" y="13117"/>
                    <a:pt x="19734" y="13084"/>
                    <a:pt x="19203" y="12995"/>
                  </a:cubicBezTo>
                  <a:cubicBezTo>
                    <a:pt x="21600" y="10731"/>
                    <a:pt x="20978" y="8626"/>
                    <a:pt x="20978" y="8626"/>
                  </a:cubicBezTo>
                  <a:cubicBezTo>
                    <a:pt x="20978" y="8626"/>
                    <a:pt x="20532" y="8683"/>
                    <a:pt x="19875" y="8574"/>
                  </a:cubicBezTo>
                  <a:cubicBezTo>
                    <a:pt x="20421" y="6667"/>
                    <a:pt x="19241" y="4715"/>
                    <a:pt x="19241" y="4715"/>
                  </a:cubicBezTo>
                  <a:cubicBezTo>
                    <a:pt x="19241" y="4715"/>
                    <a:pt x="18747" y="4854"/>
                    <a:pt x="18238" y="4840"/>
                  </a:cubicBezTo>
                  <a:cubicBezTo>
                    <a:pt x="17533" y="3662"/>
                    <a:pt x="16670" y="2678"/>
                    <a:pt x="16670" y="2678"/>
                  </a:cubicBezTo>
                  <a:cubicBezTo>
                    <a:pt x="16670" y="2678"/>
                    <a:pt x="16400" y="2794"/>
                    <a:pt x="15946" y="2838"/>
                  </a:cubicBezTo>
                  <a:cubicBezTo>
                    <a:pt x="15399" y="2183"/>
                    <a:pt x="13619" y="1268"/>
                    <a:pt x="13619" y="1268"/>
                  </a:cubicBezTo>
                  <a:cubicBezTo>
                    <a:pt x="13619" y="1268"/>
                    <a:pt x="13482" y="1326"/>
                    <a:pt x="13009" y="1473"/>
                  </a:cubicBezTo>
                  <a:cubicBezTo>
                    <a:pt x="12618" y="1044"/>
                    <a:pt x="11299" y="602"/>
                    <a:pt x="11299" y="602"/>
                  </a:cubicBezTo>
                  <a:lnTo>
                    <a:pt x="10682" y="881"/>
                  </a:lnTo>
                  <a:cubicBezTo>
                    <a:pt x="10682" y="881"/>
                    <a:pt x="9822" y="323"/>
                    <a:pt x="8569" y="0"/>
                  </a:cubicBezTo>
                  <a:close/>
                </a:path>
              </a:pathLst>
            </a:custGeom>
            <a:solidFill>
              <a:srgbClr val="FEFEFE"/>
            </a:solidFill>
            <a:ln w="25400" cap="flat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15" name="معدل التغير والميل"/>
            <p:cNvSpPr txBox="1"/>
            <p:nvPr/>
          </p:nvSpPr>
          <p:spPr>
            <a:xfrm rot="10530386">
              <a:off x="406328" y="97512"/>
              <a:ext cx="857136" cy="489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004D65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معدل التغير والميل </a:t>
              </a:r>
            </a:p>
          </p:txBody>
        </p:sp>
      </p:grpSp>
      <p:grpSp>
        <p:nvGrpSpPr>
          <p:cNvPr id="1119" name="تجميع"/>
          <p:cNvGrpSpPr/>
          <p:nvPr/>
        </p:nvGrpSpPr>
        <p:grpSpPr>
          <a:xfrm rot="11069614">
            <a:off x="2300885" y="1269770"/>
            <a:ext cx="1428084" cy="684535"/>
            <a:chOff x="0" y="0"/>
            <a:chExt cx="1428083" cy="684534"/>
          </a:xfrm>
        </p:grpSpPr>
        <p:sp>
          <p:nvSpPr>
            <p:cNvPr id="1117" name="ورقة شجر"/>
            <p:cNvSpPr/>
            <p:nvPr/>
          </p:nvSpPr>
          <p:spPr>
            <a:xfrm rot="5400000">
              <a:off x="371774" y="-371775"/>
              <a:ext cx="684535" cy="1428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1" h="21257" fill="norm" stroke="1" extrusionOk="0">
                  <a:moveTo>
                    <a:pt x="8569" y="0"/>
                  </a:moveTo>
                  <a:cubicBezTo>
                    <a:pt x="8569" y="0"/>
                    <a:pt x="7960" y="872"/>
                    <a:pt x="7063" y="1296"/>
                  </a:cubicBezTo>
                  <a:cubicBezTo>
                    <a:pt x="7063" y="1296"/>
                    <a:pt x="6773" y="1291"/>
                    <a:pt x="6305" y="1071"/>
                  </a:cubicBezTo>
                  <a:cubicBezTo>
                    <a:pt x="5070" y="2064"/>
                    <a:pt x="4829" y="2643"/>
                    <a:pt x="4829" y="2643"/>
                  </a:cubicBezTo>
                  <a:cubicBezTo>
                    <a:pt x="4829" y="2643"/>
                    <a:pt x="4438" y="2681"/>
                    <a:pt x="3930" y="2574"/>
                  </a:cubicBezTo>
                  <a:cubicBezTo>
                    <a:pt x="3128" y="3239"/>
                    <a:pt x="3078" y="4268"/>
                    <a:pt x="3078" y="4268"/>
                  </a:cubicBezTo>
                  <a:cubicBezTo>
                    <a:pt x="3078" y="4268"/>
                    <a:pt x="2753" y="4335"/>
                    <a:pt x="2203" y="4231"/>
                  </a:cubicBezTo>
                  <a:cubicBezTo>
                    <a:pt x="1635" y="5413"/>
                    <a:pt x="1792" y="6413"/>
                    <a:pt x="1792" y="6413"/>
                  </a:cubicBezTo>
                  <a:cubicBezTo>
                    <a:pt x="1792" y="6413"/>
                    <a:pt x="1308" y="6468"/>
                    <a:pt x="955" y="6337"/>
                  </a:cubicBezTo>
                  <a:cubicBezTo>
                    <a:pt x="298" y="7555"/>
                    <a:pt x="1031" y="9725"/>
                    <a:pt x="1031" y="9725"/>
                  </a:cubicBezTo>
                  <a:cubicBezTo>
                    <a:pt x="1031" y="9725"/>
                    <a:pt x="857" y="9731"/>
                    <a:pt x="0" y="9765"/>
                  </a:cubicBezTo>
                  <a:cubicBezTo>
                    <a:pt x="33" y="11547"/>
                    <a:pt x="2351" y="13629"/>
                    <a:pt x="2351" y="13629"/>
                  </a:cubicBezTo>
                  <a:cubicBezTo>
                    <a:pt x="2351" y="13629"/>
                    <a:pt x="1961" y="13730"/>
                    <a:pt x="1320" y="13851"/>
                  </a:cubicBezTo>
                  <a:cubicBezTo>
                    <a:pt x="2533" y="15496"/>
                    <a:pt x="7438" y="17151"/>
                    <a:pt x="9007" y="17647"/>
                  </a:cubicBezTo>
                  <a:cubicBezTo>
                    <a:pt x="8362" y="19739"/>
                    <a:pt x="7186" y="20393"/>
                    <a:pt x="6980" y="20603"/>
                  </a:cubicBezTo>
                  <a:cubicBezTo>
                    <a:pt x="6624" y="20967"/>
                    <a:pt x="8642" y="21600"/>
                    <a:pt x="9038" y="21026"/>
                  </a:cubicBezTo>
                  <a:cubicBezTo>
                    <a:pt x="9646" y="20377"/>
                    <a:pt x="10024" y="19132"/>
                    <a:pt x="10258" y="17707"/>
                  </a:cubicBezTo>
                  <a:cubicBezTo>
                    <a:pt x="19307" y="16546"/>
                    <a:pt x="20265" y="13117"/>
                    <a:pt x="20265" y="13117"/>
                  </a:cubicBezTo>
                  <a:cubicBezTo>
                    <a:pt x="20265" y="13117"/>
                    <a:pt x="19734" y="13084"/>
                    <a:pt x="19203" y="12995"/>
                  </a:cubicBezTo>
                  <a:cubicBezTo>
                    <a:pt x="21600" y="10731"/>
                    <a:pt x="20978" y="8626"/>
                    <a:pt x="20978" y="8626"/>
                  </a:cubicBezTo>
                  <a:cubicBezTo>
                    <a:pt x="20978" y="8626"/>
                    <a:pt x="20532" y="8683"/>
                    <a:pt x="19875" y="8574"/>
                  </a:cubicBezTo>
                  <a:cubicBezTo>
                    <a:pt x="20421" y="6667"/>
                    <a:pt x="19241" y="4715"/>
                    <a:pt x="19241" y="4715"/>
                  </a:cubicBezTo>
                  <a:cubicBezTo>
                    <a:pt x="19241" y="4715"/>
                    <a:pt x="18747" y="4854"/>
                    <a:pt x="18238" y="4840"/>
                  </a:cubicBezTo>
                  <a:cubicBezTo>
                    <a:pt x="17533" y="3662"/>
                    <a:pt x="16670" y="2678"/>
                    <a:pt x="16670" y="2678"/>
                  </a:cubicBezTo>
                  <a:cubicBezTo>
                    <a:pt x="16670" y="2678"/>
                    <a:pt x="16400" y="2794"/>
                    <a:pt x="15946" y="2838"/>
                  </a:cubicBezTo>
                  <a:cubicBezTo>
                    <a:pt x="15399" y="2183"/>
                    <a:pt x="13619" y="1268"/>
                    <a:pt x="13619" y="1268"/>
                  </a:cubicBezTo>
                  <a:cubicBezTo>
                    <a:pt x="13619" y="1268"/>
                    <a:pt x="13482" y="1326"/>
                    <a:pt x="13009" y="1473"/>
                  </a:cubicBezTo>
                  <a:cubicBezTo>
                    <a:pt x="12618" y="1044"/>
                    <a:pt x="11299" y="602"/>
                    <a:pt x="11299" y="602"/>
                  </a:cubicBezTo>
                  <a:lnTo>
                    <a:pt x="10682" y="881"/>
                  </a:lnTo>
                  <a:cubicBezTo>
                    <a:pt x="10682" y="881"/>
                    <a:pt x="9822" y="323"/>
                    <a:pt x="8569" y="0"/>
                  </a:cubicBezTo>
                  <a:close/>
                </a:path>
              </a:pathLst>
            </a:custGeom>
            <a:solidFill>
              <a:srgbClr val="FEFEFE"/>
            </a:solidFill>
            <a:ln w="25400" cap="flat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18" name="تمثيل وحل المعادلات الخطية بيانا"/>
            <p:cNvSpPr txBox="1"/>
            <p:nvPr/>
          </p:nvSpPr>
          <p:spPr>
            <a:xfrm rot="10530386">
              <a:off x="406328" y="97512"/>
              <a:ext cx="857136" cy="489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lnSpc>
                  <a:spcPct val="80000"/>
                </a:lnSpc>
                <a:defRPr b="1" sz="1000">
                  <a:solidFill>
                    <a:srgbClr val="004D65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تمثيل وحل المعادلات الخطية بيانا </a:t>
              </a:r>
            </a:p>
          </p:txBody>
        </p:sp>
      </p:grpSp>
      <p:grpSp>
        <p:nvGrpSpPr>
          <p:cNvPr id="1122" name="تجميع"/>
          <p:cNvGrpSpPr/>
          <p:nvPr/>
        </p:nvGrpSpPr>
        <p:grpSpPr>
          <a:xfrm rot="12991871">
            <a:off x="3059597" y="1371083"/>
            <a:ext cx="1005361" cy="481908"/>
            <a:chOff x="0" y="0"/>
            <a:chExt cx="1005359" cy="481906"/>
          </a:xfrm>
        </p:grpSpPr>
        <p:sp>
          <p:nvSpPr>
            <p:cNvPr id="1120" name="ورقة شجر"/>
            <p:cNvSpPr/>
            <p:nvPr/>
          </p:nvSpPr>
          <p:spPr>
            <a:xfrm rot="5400000">
              <a:off x="261726" y="-261727"/>
              <a:ext cx="481908" cy="1005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1" h="21257" fill="norm" stroke="1" extrusionOk="0">
                  <a:moveTo>
                    <a:pt x="8569" y="0"/>
                  </a:moveTo>
                  <a:cubicBezTo>
                    <a:pt x="8569" y="0"/>
                    <a:pt x="7960" y="872"/>
                    <a:pt x="7063" y="1296"/>
                  </a:cubicBezTo>
                  <a:cubicBezTo>
                    <a:pt x="7063" y="1296"/>
                    <a:pt x="6773" y="1291"/>
                    <a:pt x="6305" y="1071"/>
                  </a:cubicBezTo>
                  <a:cubicBezTo>
                    <a:pt x="5070" y="2064"/>
                    <a:pt x="4829" y="2643"/>
                    <a:pt x="4829" y="2643"/>
                  </a:cubicBezTo>
                  <a:cubicBezTo>
                    <a:pt x="4829" y="2643"/>
                    <a:pt x="4438" y="2681"/>
                    <a:pt x="3930" y="2574"/>
                  </a:cubicBezTo>
                  <a:cubicBezTo>
                    <a:pt x="3128" y="3239"/>
                    <a:pt x="3078" y="4268"/>
                    <a:pt x="3078" y="4268"/>
                  </a:cubicBezTo>
                  <a:cubicBezTo>
                    <a:pt x="3078" y="4268"/>
                    <a:pt x="2753" y="4335"/>
                    <a:pt x="2203" y="4231"/>
                  </a:cubicBezTo>
                  <a:cubicBezTo>
                    <a:pt x="1635" y="5413"/>
                    <a:pt x="1792" y="6413"/>
                    <a:pt x="1792" y="6413"/>
                  </a:cubicBezTo>
                  <a:cubicBezTo>
                    <a:pt x="1792" y="6413"/>
                    <a:pt x="1308" y="6468"/>
                    <a:pt x="955" y="6337"/>
                  </a:cubicBezTo>
                  <a:cubicBezTo>
                    <a:pt x="298" y="7555"/>
                    <a:pt x="1031" y="9725"/>
                    <a:pt x="1031" y="9725"/>
                  </a:cubicBezTo>
                  <a:cubicBezTo>
                    <a:pt x="1031" y="9725"/>
                    <a:pt x="857" y="9731"/>
                    <a:pt x="0" y="9765"/>
                  </a:cubicBezTo>
                  <a:cubicBezTo>
                    <a:pt x="33" y="11547"/>
                    <a:pt x="2351" y="13629"/>
                    <a:pt x="2351" y="13629"/>
                  </a:cubicBezTo>
                  <a:cubicBezTo>
                    <a:pt x="2351" y="13629"/>
                    <a:pt x="1961" y="13730"/>
                    <a:pt x="1320" y="13851"/>
                  </a:cubicBezTo>
                  <a:cubicBezTo>
                    <a:pt x="2533" y="15496"/>
                    <a:pt x="7438" y="17151"/>
                    <a:pt x="9007" y="17647"/>
                  </a:cubicBezTo>
                  <a:cubicBezTo>
                    <a:pt x="8362" y="19739"/>
                    <a:pt x="7186" y="20393"/>
                    <a:pt x="6980" y="20603"/>
                  </a:cubicBezTo>
                  <a:cubicBezTo>
                    <a:pt x="6624" y="20967"/>
                    <a:pt x="8642" y="21600"/>
                    <a:pt x="9038" y="21026"/>
                  </a:cubicBezTo>
                  <a:cubicBezTo>
                    <a:pt x="9646" y="20377"/>
                    <a:pt x="10024" y="19132"/>
                    <a:pt x="10258" y="17707"/>
                  </a:cubicBezTo>
                  <a:cubicBezTo>
                    <a:pt x="19307" y="16546"/>
                    <a:pt x="20265" y="13117"/>
                    <a:pt x="20265" y="13117"/>
                  </a:cubicBezTo>
                  <a:cubicBezTo>
                    <a:pt x="20265" y="13117"/>
                    <a:pt x="19734" y="13084"/>
                    <a:pt x="19203" y="12995"/>
                  </a:cubicBezTo>
                  <a:cubicBezTo>
                    <a:pt x="21600" y="10731"/>
                    <a:pt x="20978" y="8626"/>
                    <a:pt x="20978" y="8626"/>
                  </a:cubicBezTo>
                  <a:cubicBezTo>
                    <a:pt x="20978" y="8626"/>
                    <a:pt x="20532" y="8683"/>
                    <a:pt x="19875" y="8574"/>
                  </a:cubicBezTo>
                  <a:cubicBezTo>
                    <a:pt x="20421" y="6667"/>
                    <a:pt x="19241" y="4715"/>
                    <a:pt x="19241" y="4715"/>
                  </a:cubicBezTo>
                  <a:cubicBezTo>
                    <a:pt x="19241" y="4715"/>
                    <a:pt x="18747" y="4854"/>
                    <a:pt x="18238" y="4840"/>
                  </a:cubicBezTo>
                  <a:cubicBezTo>
                    <a:pt x="17533" y="3662"/>
                    <a:pt x="16670" y="2678"/>
                    <a:pt x="16670" y="2678"/>
                  </a:cubicBezTo>
                  <a:cubicBezTo>
                    <a:pt x="16670" y="2678"/>
                    <a:pt x="16400" y="2794"/>
                    <a:pt x="15946" y="2838"/>
                  </a:cubicBezTo>
                  <a:cubicBezTo>
                    <a:pt x="15399" y="2183"/>
                    <a:pt x="13619" y="1268"/>
                    <a:pt x="13619" y="1268"/>
                  </a:cubicBezTo>
                  <a:cubicBezTo>
                    <a:pt x="13619" y="1268"/>
                    <a:pt x="13482" y="1326"/>
                    <a:pt x="13009" y="1473"/>
                  </a:cubicBezTo>
                  <a:cubicBezTo>
                    <a:pt x="12618" y="1044"/>
                    <a:pt x="11299" y="602"/>
                    <a:pt x="11299" y="602"/>
                  </a:cubicBezTo>
                  <a:lnTo>
                    <a:pt x="10682" y="881"/>
                  </a:lnTo>
                  <a:cubicBezTo>
                    <a:pt x="10682" y="881"/>
                    <a:pt x="9822" y="323"/>
                    <a:pt x="8569" y="0"/>
                  </a:cubicBezTo>
                  <a:close/>
                </a:path>
              </a:pathLst>
            </a:custGeom>
            <a:solidFill>
              <a:srgbClr val="FEFEFE"/>
            </a:solidFill>
            <a:ln w="25400" cap="flat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21" name="العلاقات"/>
            <p:cNvSpPr txBox="1"/>
            <p:nvPr/>
          </p:nvSpPr>
          <p:spPr>
            <a:xfrm rot="10530386">
              <a:off x="286052" y="68648"/>
              <a:ext cx="603417" cy="3446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004D65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العلاقات </a:t>
              </a:r>
            </a:p>
          </p:txBody>
        </p:sp>
      </p:grpSp>
      <p:grpSp>
        <p:nvGrpSpPr>
          <p:cNvPr id="1125" name="تجميع"/>
          <p:cNvGrpSpPr/>
          <p:nvPr/>
        </p:nvGrpSpPr>
        <p:grpSpPr>
          <a:xfrm rot="1194910">
            <a:off x="5040313" y="2536683"/>
            <a:ext cx="1601465" cy="767643"/>
            <a:chOff x="0" y="0"/>
            <a:chExt cx="1601463" cy="767642"/>
          </a:xfrm>
        </p:grpSpPr>
        <p:sp>
          <p:nvSpPr>
            <p:cNvPr id="1123" name="ورقة شجر"/>
            <p:cNvSpPr/>
            <p:nvPr/>
          </p:nvSpPr>
          <p:spPr>
            <a:xfrm rot="5400000">
              <a:off x="416910" y="-416911"/>
              <a:ext cx="767643" cy="1601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1" h="21257" fill="norm" stroke="1" extrusionOk="0">
                  <a:moveTo>
                    <a:pt x="8569" y="0"/>
                  </a:moveTo>
                  <a:cubicBezTo>
                    <a:pt x="8569" y="0"/>
                    <a:pt x="7960" y="872"/>
                    <a:pt x="7063" y="1296"/>
                  </a:cubicBezTo>
                  <a:cubicBezTo>
                    <a:pt x="7063" y="1296"/>
                    <a:pt x="6773" y="1291"/>
                    <a:pt x="6305" y="1071"/>
                  </a:cubicBezTo>
                  <a:cubicBezTo>
                    <a:pt x="5070" y="2064"/>
                    <a:pt x="4829" y="2643"/>
                    <a:pt x="4829" y="2643"/>
                  </a:cubicBezTo>
                  <a:cubicBezTo>
                    <a:pt x="4829" y="2643"/>
                    <a:pt x="4438" y="2681"/>
                    <a:pt x="3930" y="2574"/>
                  </a:cubicBezTo>
                  <a:cubicBezTo>
                    <a:pt x="3128" y="3239"/>
                    <a:pt x="3078" y="4268"/>
                    <a:pt x="3078" y="4268"/>
                  </a:cubicBezTo>
                  <a:cubicBezTo>
                    <a:pt x="3078" y="4268"/>
                    <a:pt x="2753" y="4335"/>
                    <a:pt x="2203" y="4231"/>
                  </a:cubicBezTo>
                  <a:cubicBezTo>
                    <a:pt x="1635" y="5413"/>
                    <a:pt x="1792" y="6413"/>
                    <a:pt x="1792" y="6413"/>
                  </a:cubicBezTo>
                  <a:cubicBezTo>
                    <a:pt x="1792" y="6413"/>
                    <a:pt x="1308" y="6468"/>
                    <a:pt x="955" y="6337"/>
                  </a:cubicBezTo>
                  <a:cubicBezTo>
                    <a:pt x="298" y="7555"/>
                    <a:pt x="1031" y="9725"/>
                    <a:pt x="1031" y="9725"/>
                  </a:cubicBezTo>
                  <a:cubicBezTo>
                    <a:pt x="1031" y="9725"/>
                    <a:pt x="857" y="9731"/>
                    <a:pt x="0" y="9765"/>
                  </a:cubicBezTo>
                  <a:cubicBezTo>
                    <a:pt x="33" y="11547"/>
                    <a:pt x="2351" y="13629"/>
                    <a:pt x="2351" y="13629"/>
                  </a:cubicBezTo>
                  <a:cubicBezTo>
                    <a:pt x="2351" y="13629"/>
                    <a:pt x="1961" y="13730"/>
                    <a:pt x="1320" y="13851"/>
                  </a:cubicBezTo>
                  <a:cubicBezTo>
                    <a:pt x="2533" y="15496"/>
                    <a:pt x="7438" y="17151"/>
                    <a:pt x="9007" y="17647"/>
                  </a:cubicBezTo>
                  <a:cubicBezTo>
                    <a:pt x="8362" y="19739"/>
                    <a:pt x="7186" y="20393"/>
                    <a:pt x="6980" y="20603"/>
                  </a:cubicBezTo>
                  <a:cubicBezTo>
                    <a:pt x="6624" y="20967"/>
                    <a:pt x="8642" y="21600"/>
                    <a:pt x="9038" y="21026"/>
                  </a:cubicBezTo>
                  <a:cubicBezTo>
                    <a:pt x="9646" y="20377"/>
                    <a:pt x="10024" y="19132"/>
                    <a:pt x="10258" y="17707"/>
                  </a:cubicBezTo>
                  <a:cubicBezTo>
                    <a:pt x="19307" y="16546"/>
                    <a:pt x="20265" y="13117"/>
                    <a:pt x="20265" y="13117"/>
                  </a:cubicBezTo>
                  <a:cubicBezTo>
                    <a:pt x="20265" y="13117"/>
                    <a:pt x="19734" y="13084"/>
                    <a:pt x="19203" y="12995"/>
                  </a:cubicBezTo>
                  <a:cubicBezTo>
                    <a:pt x="21600" y="10731"/>
                    <a:pt x="20978" y="8626"/>
                    <a:pt x="20978" y="8626"/>
                  </a:cubicBezTo>
                  <a:cubicBezTo>
                    <a:pt x="20978" y="8626"/>
                    <a:pt x="20532" y="8683"/>
                    <a:pt x="19875" y="8574"/>
                  </a:cubicBezTo>
                  <a:cubicBezTo>
                    <a:pt x="20421" y="6667"/>
                    <a:pt x="19241" y="4715"/>
                    <a:pt x="19241" y="4715"/>
                  </a:cubicBezTo>
                  <a:cubicBezTo>
                    <a:pt x="19241" y="4715"/>
                    <a:pt x="18747" y="4854"/>
                    <a:pt x="18238" y="4840"/>
                  </a:cubicBezTo>
                  <a:cubicBezTo>
                    <a:pt x="17533" y="3662"/>
                    <a:pt x="16670" y="2678"/>
                    <a:pt x="16670" y="2678"/>
                  </a:cubicBezTo>
                  <a:cubicBezTo>
                    <a:pt x="16670" y="2678"/>
                    <a:pt x="16400" y="2794"/>
                    <a:pt x="15946" y="2838"/>
                  </a:cubicBezTo>
                  <a:cubicBezTo>
                    <a:pt x="15399" y="2183"/>
                    <a:pt x="13619" y="1268"/>
                    <a:pt x="13619" y="1268"/>
                  </a:cubicBezTo>
                  <a:cubicBezTo>
                    <a:pt x="13619" y="1268"/>
                    <a:pt x="13482" y="1326"/>
                    <a:pt x="13009" y="1473"/>
                  </a:cubicBezTo>
                  <a:cubicBezTo>
                    <a:pt x="12618" y="1044"/>
                    <a:pt x="11299" y="602"/>
                    <a:pt x="11299" y="602"/>
                  </a:cubicBezTo>
                  <a:lnTo>
                    <a:pt x="10682" y="881"/>
                  </a:lnTo>
                  <a:cubicBezTo>
                    <a:pt x="10682" y="881"/>
                    <a:pt x="9822" y="323"/>
                    <a:pt x="8569" y="0"/>
                  </a:cubicBezTo>
                  <a:close/>
                </a:path>
              </a:pathLst>
            </a:custGeom>
            <a:solidFill>
              <a:srgbClr val="FEFEFE"/>
            </a:solidFill>
            <a:ln w="25400" cap="flat">
              <a:solidFill>
                <a:srgbClr val="B1DD8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24" name="حل معادلات تحتوي متغيرًا في طرفيها"/>
            <p:cNvSpPr txBox="1"/>
            <p:nvPr/>
          </p:nvSpPr>
          <p:spPr>
            <a:xfrm>
              <a:off x="426104" y="132778"/>
              <a:ext cx="961199" cy="54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004D65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حل معادلات تحتوي متغيرًا في طرفيها </a:t>
              </a:r>
            </a:p>
          </p:txBody>
        </p:sp>
      </p:grpSp>
      <p:grpSp>
        <p:nvGrpSpPr>
          <p:cNvPr id="1128" name="تجميع"/>
          <p:cNvGrpSpPr/>
          <p:nvPr/>
        </p:nvGrpSpPr>
        <p:grpSpPr>
          <a:xfrm>
            <a:off x="5244687" y="1804107"/>
            <a:ext cx="1601465" cy="767644"/>
            <a:chOff x="0" y="0"/>
            <a:chExt cx="1601463" cy="767642"/>
          </a:xfrm>
        </p:grpSpPr>
        <p:sp>
          <p:nvSpPr>
            <p:cNvPr id="1126" name="ورقة شجر"/>
            <p:cNvSpPr/>
            <p:nvPr/>
          </p:nvSpPr>
          <p:spPr>
            <a:xfrm rot="5400000">
              <a:off x="416910" y="-416911"/>
              <a:ext cx="767643" cy="1601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1" h="21257" fill="norm" stroke="1" extrusionOk="0">
                  <a:moveTo>
                    <a:pt x="8569" y="0"/>
                  </a:moveTo>
                  <a:cubicBezTo>
                    <a:pt x="8569" y="0"/>
                    <a:pt x="7960" y="872"/>
                    <a:pt x="7063" y="1296"/>
                  </a:cubicBezTo>
                  <a:cubicBezTo>
                    <a:pt x="7063" y="1296"/>
                    <a:pt x="6773" y="1291"/>
                    <a:pt x="6305" y="1071"/>
                  </a:cubicBezTo>
                  <a:cubicBezTo>
                    <a:pt x="5070" y="2064"/>
                    <a:pt x="4829" y="2643"/>
                    <a:pt x="4829" y="2643"/>
                  </a:cubicBezTo>
                  <a:cubicBezTo>
                    <a:pt x="4829" y="2643"/>
                    <a:pt x="4438" y="2681"/>
                    <a:pt x="3930" y="2574"/>
                  </a:cubicBezTo>
                  <a:cubicBezTo>
                    <a:pt x="3128" y="3239"/>
                    <a:pt x="3078" y="4268"/>
                    <a:pt x="3078" y="4268"/>
                  </a:cubicBezTo>
                  <a:cubicBezTo>
                    <a:pt x="3078" y="4268"/>
                    <a:pt x="2753" y="4335"/>
                    <a:pt x="2203" y="4231"/>
                  </a:cubicBezTo>
                  <a:cubicBezTo>
                    <a:pt x="1635" y="5413"/>
                    <a:pt x="1792" y="6413"/>
                    <a:pt x="1792" y="6413"/>
                  </a:cubicBezTo>
                  <a:cubicBezTo>
                    <a:pt x="1792" y="6413"/>
                    <a:pt x="1308" y="6468"/>
                    <a:pt x="955" y="6337"/>
                  </a:cubicBezTo>
                  <a:cubicBezTo>
                    <a:pt x="298" y="7555"/>
                    <a:pt x="1031" y="9725"/>
                    <a:pt x="1031" y="9725"/>
                  </a:cubicBezTo>
                  <a:cubicBezTo>
                    <a:pt x="1031" y="9725"/>
                    <a:pt x="857" y="9731"/>
                    <a:pt x="0" y="9765"/>
                  </a:cubicBezTo>
                  <a:cubicBezTo>
                    <a:pt x="33" y="11547"/>
                    <a:pt x="2351" y="13629"/>
                    <a:pt x="2351" y="13629"/>
                  </a:cubicBezTo>
                  <a:cubicBezTo>
                    <a:pt x="2351" y="13629"/>
                    <a:pt x="1961" y="13730"/>
                    <a:pt x="1320" y="13851"/>
                  </a:cubicBezTo>
                  <a:cubicBezTo>
                    <a:pt x="2533" y="15496"/>
                    <a:pt x="7438" y="17151"/>
                    <a:pt x="9007" y="17647"/>
                  </a:cubicBezTo>
                  <a:cubicBezTo>
                    <a:pt x="8362" y="19739"/>
                    <a:pt x="7186" y="20393"/>
                    <a:pt x="6980" y="20603"/>
                  </a:cubicBezTo>
                  <a:cubicBezTo>
                    <a:pt x="6624" y="20967"/>
                    <a:pt x="8642" y="21600"/>
                    <a:pt x="9038" y="21026"/>
                  </a:cubicBezTo>
                  <a:cubicBezTo>
                    <a:pt x="9646" y="20377"/>
                    <a:pt x="10024" y="19132"/>
                    <a:pt x="10258" y="17707"/>
                  </a:cubicBezTo>
                  <a:cubicBezTo>
                    <a:pt x="19307" y="16546"/>
                    <a:pt x="20265" y="13117"/>
                    <a:pt x="20265" y="13117"/>
                  </a:cubicBezTo>
                  <a:cubicBezTo>
                    <a:pt x="20265" y="13117"/>
                    <a:pt x="19734" y="13084"/>
                    <a:pt x="19203" y="12995"/>
                  </a:cubicBezTo>
                  <a:cubicBezTo>
                    <a:pt x="21600" y="10731"/>
                    <a:pt x="20978" y="8626"/>
                    <a:pt x="20978" y="8626"/>
                  </a:cubicBezTo>
                  <a:cubicBezTo>
                    <a:pt x="20978" y="8626"/>
                    <a:pt x="20532" y="8683"/>
                    <a:pt x="19875" y="8574"/>
                  </a:cubicBezTo>
                  <a:cubicBezTo>
                    <a:pt x="20421" y="6667"/>
                    <a:pt x="19241" y="4715"/>
                    <a:pt x="19241" y="4715"/>
                  </a:cubicBezTo>
                  <a:cubicBezTo>
                    <a:pt x="19241" y="4715"/>
                    <a:pt x="18747" y="4854"/>
                    <a:pt x="18238" y="4840"/>
                  </a:cubicBezTo>
                  <a:cubicBezTo>
                    <a:pt x="17533" y="3662"/>
                    <a:pt x="16670" y="2678"/>
                    <a:pt x="16670" y="2678"/>
                  </a:cubicBezTo>
                  <a:cubicBezTo>
                    <a:pt x="16670" y="2678"/>
                    <a:pt x="16400" y="2794"/>
                    <a:pt x="15946" y="2838"/>
                  </a:cubicBezTo>
                  <a:cubicBezTo>
                    <a:pt x="15399" y="2183"/>
                    <a:pt x="13619" y="1268"/>
                    <a:pt x="13619" y="1268"/>
                  </a:cubicBezTo>
                  <a:cubicBezTo>
                    <a:pt x="13619" y="1268"/>
                    <a:pt x="13482" y="1326"/>
                    <a:pt x="13009" y="1473"/>
                  </a:cubicBezTo>
                  <a:cubicBezTo>
                    <a:pt x="12618" y="1044"/>
                    <a:pt x="11299" y="602"/>
                    <a:pt x="11299" y="602"/>
                  </a:cubicBezTo>
                  <a:lnTo>
                    <a:pt x="10682" y="881"/>
                  </a:lnTo>
                  <a:cubicBezTo>
                    <a:pt x="10682" y="881"/>
                    <a:pt x="9822" y="323"/>
                    <a:pt x="8569" y="0"/>
                  </a:cubicBezTo>
                  <a:close/>
                </a:path>
              </a:pathLst>
            </a:custGeom>
            <a:solidFill>
              <a:srgbClr val="FEFEFE"/>
            </a:solidFill>
            <a:ln w="25400" cap="flat">
              <a:solidFill>
                <a:srgbClr val="CDE8B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27" name="حل المعادلات ذات الخطوة الواحدة"/>
            <p:cNvSpPr txBox="1"/>
            <p:nvPr/>
          </p:nvSpPr>
          <p:spPr>
            <a:xfrm>
              <a:off x="455660" y="109351"/>
              <a:ext cx="961199" cy="5489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004D65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حل المعادلات ذات الخطوة الواحدة</a:t>
              </a:r>
            </a:p>
          </p:txBody>
        </p:sp>
      </p:grpSp>
      <p:grpSp>
        <p:nvGrpSpPr>
          <p:cNvPr id="1131" name="تجميع"/>
          <p:cNvGrpSpPr/>
          <p:nvPr/>
        </p:nvGrpSpPr>
        <p:grpSpPr>
          <a:xfrm>
            <a:off x="4745953" y="1422625"/>
            <a:ext cx="1223709" cy="586571"/>
            <a:chOff x="0" y="0"/>
            <a:chExt cx="1223708" cy="586569"/>
          </a:xfrm>
        </p:grpSpPr>
        <p:sp>
          <p:nvSpPr>
            <p:cNvPr id="1129" name="ورقة شجر"/>
            <p:cNvSpPr/>
            <p:nvPr/>
          </p:nvSpPr>
          <p:spPr>
            <a:xfrm rot="5400000">
              <a:off x="318569" y="-318570"/>
              <a:ext cx="586570" cy="1223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1" h="21257" fill="norm" stroke="1" extrusionOk="0">
                  <a:moveTo>
                    <a:pt x="8569" y="0"/>
                  </a:moveTo>
                  <a:cubicBezTo>
                    <a:pt x="8569" y="0"/>
                    <a:pt x="7960" y="872"/>
                    <a:pt x="7063" y="1296"/>
                  </a:cubicBezTo>
                  <a:cubicBezTo>
                    <a:pt x="7063" y="1296"/>
                    <a:pt x="6773" y="1291"/>
                    <a:pt x="6305" y="1071"/>
                  </a:cubicBezTo>
                  <a:cubicBezTo>
                    <a:pt x="5070" y="2064"/>
                    <a:pt x="4829" y="2643"/>
                    <a:pt x="4829" y="2643"/>
                  </a:cubicBezTo>
                  <a:cubicBezTo>
                    <a:pt x="4829" y="2643"/>
                    <a:pt x="4438" y="2681"/>
                    <a:pt x="3930" y="2574"/>
                  </a:cubicBezTo>
                  <a:cubicBezTo>
                    <a:pt x="3128" y="3239"/>
                    <a:pt x="3078" y="4268"/>
                    <a:pt x="3078" y="4268"/>
                  </a:cubicBezTo>
                  <a:cubicBezTo>
                    <a:pt x="3078" y="4268"/>
                    <a:pt x="2753" y="4335"/>
                    <a:pt x="2203" y="4231"/>
                  </a:cubicBezTo>
                  <a:cubicBezTo>
                    <a:pt x="1635" y="5413"/>
                    <a:pt x="1792" y="6413"/>
                    <a:pt x="1792" y="6413"/>
                  </a:cubicBezTo>
                  <a:cubicBezTo>
                    <a:pt x="1792" y="6413"/>
                    <a:pt x="1308" y="6468"/>
                    <a:pt x="955" y="6337"/>
                  </a:cubicBezTo>
                  <a:cubicBezTo>
                    <a:pt x="298" y="7555"/>
                    <a:pt x="1031" y="9725"/>
                    <a:pt x="1031" y="9725"/>
                  </a:cubicBezTo>
                  <a:cubicBezTo>
                    <a:pt x="1031" y="9725"/>
                    <a:pt x="857" y="9731"/>
                    <a:pt x="0" y="9765"/>
                  </a:cubicBezTo>
                  <a:cubicBezTo>
                    <a:pt x="33" y="11547"/>
                    <a:pt x="2351" y="13629"/>
                    <a:pt x="2351" y="13629"/>
                  </a:cubicBezTo>
                  <a:cubicBezTo>
                    <a:pt x="2351" y="13629"/>
                    <a:pt x="1961" y="13730"/>
                    <a:pt x="1320" y="13851"/>
                  </a:cubicBezTo>
                  <a:cubicBezTo>
                    <a:pt x="2533" y="15496"/>
                    <a:pt x="7438" y="17151"/>
                    <a:pt x="9007" y="17647"/>
                  </a:cubicBezTo>
                  <a:cubicBezTo>
                    <a:pt x="8362" y="19739"/>
                    <a:pt x="7186" y="20393"/>
                    <a:pt x="6980" y="20603"/>
                  </a:cubicBezTo>
                  <a:cubicBezTo>
                    <a:pt x="6624" y="20967"/>
                    <a:pt x="8642" y="21600"/>
                    <a:pt x="9038" y="21026"/>
                  </a:cubicBezTo>
                  <a:cubicBezTo>
                    <a:pt x="9646" y="20377"/>
                    <a:pt x="10024" y="19132"/>
                    <a:pt x="10258" y="17707"/>
                  </a:cubicBezTo>
                  <a:cubicBezTo>
                    <a:pt x="19307" y="16546"/>
                    <a:pt x="20265" y="13117"/>
                    <a:pt x="20265" y="13117"/>
                  </a:cubicBezTo>
                  <a:cubicBezTo>
                    <a:pt x="20265" y="13117"/>
                    <a:pt x="19734" y="13084"/>
                    <a:pt x="19203" y="12995"/>
                  </a:cubicBezTo>
                  <a:cubicBezTo>
                    <a:pt x="21600" y="10731"/>
                    <a:pt x="20978" y="8626"/>
                    <a:pt x="20978" y="8626"/>
                  </a:cubicBezTo>
                  <a:cubicBezTo>
                    <a:pt x="20978" y="8626"/>
                    <a:pt x="20532" y="8683"/>
                    <a:pt x="19875" y="8574"/>
                  </a:cubicBezTo>
                  <a:cubicBezTo>
                    <a:pt x="20421" y="6667"/>
                    <a:pt x="19241" y="4715"/>
                    <a:pt x="19241" y="4715"/>
                  </a:cubicBezTo>
                  <a:cubicBezTo>
                    <a:pt x="19241" y="4715"/>
                    <a:pt x="18747" y="4854"/>
                    <a:pt x="18238" y="4840"/>
                  </a:cubicBezTo>
                  <a:cubicBezTo>
                    <a:pt x="17533" y="3662"/>
                    <a:pt x="16670" y="2678"/>
                    <a:pt x="16670" y="2678"/>
                  </a:cubicBezTo>
                  <a:cubicBezTo>
                    <a:pt x="16670" y="2678"/>
                    <a:pt x="16400" y="2794"/>
                    <a:pt x="15946" y="2838"/>
                  </a:cubicBezTo>
                  <a:cubicBezTo>
                    <a:pt x="15399" y="2183"/>
                    <a:pt x="13619" y="1268"/>
                    <a:pt x="13619" y="1268"/>
                  </a:cubicBezTo>
                  <a:cubicBezTo>
                    <a:pt x="13619" y="1268"/>
                    <a:pt x="13482" y="1326"/>
                    <a:pt x="13009" y="1473"/>
                  </a:cubicBezTo>
                  <a:cubicBezTo>
                    <a:pt x="12618" y="1044"/>
                    <a:pt x="11299" y="602"/>
                    <a:pt x="11299" y="602"/>
                  </a:cubicBezTo>
                  <a:lnTo>
                    <a:pt x="10682" y="881"/>
                  </a:lnTo>
                  <a:cubicBezTo>
                    <a:pt x="10682" y="881"/>
                    <a:pt x="9822" y="323"/>
                    <a:pt x="8569" y="0"/>
                  </a:cubicBezTo>
                  <a:close/>
                </a:path>
              </a:pathLst>
            </a:custGeom>
            <a:solidFill>
              <a:srgbClr val="FEFEFE"/>
            </a:solidFill>
            <a:ln w="25400" cap="flat">
              <a:solidFill>
                <a:srgbClr val="CDE8B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30" name="المعادلات"/>
            <p:cNvSpPr txBox="1"/>
            <p:nvPr/>
          </p:nvSpPr>
          <p:spPr>
            <a:xfrm>
              <a:off x="348178" y="218694"/>
              <a:ext cx="734470" cy="149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004D65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المعادلات</a:t>
              </a:r>
            </a:p>
          </p:txBody>
        </p:sp>
      </p:grpSp>
      <p:grpSp>
        <p:nvGrpSpPr>
          <p:cNvPr id="1134" name="تجميع"/>
          <p:cNvGrpSpPr/>
          <p:nvPr/>
        </p:nvGrpSpPr>
        <p:grpSpPr>
          <a:xfrm rot="1588050">
            <a:off x="4349320" y="1836213"/>
            <a:ext cx="1601465" cy="767643"/>
            <a:chOff x="0" y="0"/>
            <a:chExt cx="1601463" cy="767642"/>
          </a:xfrm>
        </p:grpSpPr>
        <p:sp>
          <p:nvSpPr>
            <p:cNvPr id="1132" name="ورقة شجر"/>
            <p:cNvSpPr/>
            <p:nvPr/>
          </p:nvSpPr>
          <p:spPr>
            <a:xfrm rot="5400000">
              <a:off x="416910" y="-416911"/>
              <a:ext cx="767643" cy="1601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1" h="21257" fill="norm" stroke="1" extrusionOk="0">
                  <a:moveTo>
                    <a:pt x="8569" y="0"/>
                  </a:moveTo>
                  <a:cubicBezTo>
                    <a:pt x="8569" y="0"/>
                    <a:pt x="7960" y="872"/>
                    <a:pt x="7063" y="1296"/>
                  </a:cubicBezTo>
                  <a:cubicBezTo>
                    <a:pt x="7063" y="1296"/>
                    <a:pt x="6773" y="1291"/>
                    <a:pt x="6305" y="1071"/>
                  </a:cubicBezTo>
                  <a:cubicBezTo>
                    <a:pt x="5070" y="2064"/>
                    <a:pt x="4829" y="2643"/>
                    <a:pt x="4829" y="2643"/>
                  </a:cubicBezTo>
                  <a:cubicBezTo>
                    <a:pt x="4829" y="2643"/>
                    <a:pt x="4438" y="2681"/>
                    <a:pt x="3930" y="2574"/>
                  </a:cubicBezTo>
                  <a:cubicBezTo>
                    <a:pt x="3128" y="3239"/>
                    <a:pt x="3078" y="4268"/>
                    <a:pt x="3078" y="4268"/>
                  </a:cubicBezTo>
                  <a:cubicBezTo>
                    <a:pt x="3078" y="4268"/>
                    <a:pt x="2753" y="4335"/>
                    <a:pt x="2203" y="4231"/>
                  </a:cubicBezTo>
                  <a:cubicBezTo>
                    <a:pt x="1635" y="5413"/>
                    <a:pt x="1792" y="6413"/>
                    <a:pt x="1792" y="6413"/>
                  </a:cubicBezTo>
                  <a:cubicBezTo>
                    <a:pt x="1792" y="6413"/>
                    <a:pt x="1308" y="6468"/>
                    <a:pt x="955" y="6337"/>
                  </a:cubicBezTo>
                  <a:cubicBezTo>
                    <a:pt x="298" y="7555"/>
                    <a:pt x="1031" y="9725"/>
                    <a:pt x="1031" y="9725"/>
                  </a:cubicBezTo>
                  <a:cubicBezTo>
                    <a:pt x="1031" y="9725"/>
                    <a:pt x="857" y="9731"/>
                    <a:pt x="0" y="9765"/>
                  </a:cubicBezTo>
                  <a:cubicBezTo>
                    <a:pt x="33" y="11547"/>
                    <a:pt x="2351" y="13629"/>
                    <a:pt x="2351" y="13629"/>
                  </a:cubicBezTo>
                  <a:cubicBezTo>
                    <a:pt x="2351" y="13629"/>
                    <a:pt x="1961" y="13730"/>
                    <a:pt x="1320" y="13851"/>
                  </a:cubicBezTo>
                  <a:cubicBezTo>
                    <a:pt x="2533" y="15496"/>
                    <a:pt x="7438" y="17151"/>
                    <a:pt x="9007" y="17647"/>
                  </a:cubicBezTo>
                  <a:cubicBezTo>
                    <a:pt x="8362" y="19739"/>
                    <a:pt x="7186" y="20393"/>
                    <a:pt x="6980" y="20603"/>
                  </a:cubicBezTo>
                  <a:cubicBezTo>
                    <a:pt x="6624" y="20967"/>
                    <a:pt x="8642" y="21600"/>
                    <a:pt x="9038" y="21026"/>
                  </a:cubicBezTo>
                  <a:cubicBezTo>
                    <a:pt x="9646" y="20377"/>
                    <a:pt x="10024" y="19132"/>
                    <a:pt x="10258" y="17707"/>
                  </a:cubicBezTo>
                  <a:cubicBezTo>
                    <a:pt x="19307" y="16546"/>
                    <a:pt x="20265" y="13117"/>
                    <a:pt x="20265" y="13117"/>
                  </a:cubicBezTo>
                  <a:cubicBezTo>
                    <a:pt x="20265" y="13117"/>
                    <a:pt x="19734" y="13084"/>
                    <a:pt x="19203" y="12995"/>
                  </a:cubicBezTo>
                  <a:cubicBezTo>
                    <a:pt x="21600" y="10731"/>
                    <a:pt x="20978" y="8626"/>
                    <a:pt x="20978" y="8626"/>
                  </a:cubicBezTo>
                  <a:cubicBezTo>
                    <a:pt x="20978" y="8626"/>
                    <a:pt x="20532" y="8683"/>
                    <a:pt x="19875" y="8574"/>
                  </a:cubicBezTo>
                  <a:cubicBezTo>
                    <a:pt x="20421" y="6667"/>
                    <a:pt x="19241" y="4715"/>
                    <a:pt x="19241" y="4715"/>
                  </a:cubicBezTo>
                  <a:cubicBezTo>
                    <a:pt x="19241" y="4715"/>
                    <a:pt x="18747" y="4854"/>
                    <a:pt x="18238" y="4840"/>
                  </a:cubicBezTo>
                  <a:cubicBezTo>
                    <a:pt x="17533" y="3662"/>
                    <a:pt x="16670" y="2678"/>
                    <a:pt x="16670" y="2678"/>
                  </a:cubicBezTo>
                  <a:cubicBezTo>
                    <a:pt x="16670" y="2678"/>
                    <a:pt x="16400" y="2794"/>
                    <a:pt x="15946" y="2838"/>
                  </a:cubicBezTo>
                  <a:cubicBezTo>
                    <a:pt x="15399" y="2183"/>
                    <a:pt x="13619" y="1268"/>
                    <a:pt x="13619" y="1268"/>
                  </a:cubicBezTo>
                  <a:cubicBezTo>
                    <a:pt x="13619" y="1268"/>
                    <a:pt x="13482" y="1326"/>
                    <a:pt x="13009" y="1473"/>
                  </a:cubicBezTo>
                  <a:cubicBezTo>
                    <a:pt x="12618" y="1044"/>
                    <a:pt x="11299" y="602"/>
                    <a:pt x="11299" y="602"/>
                  </a:cubicBezTo>
                  <a:lnTo>
                    <a:pt x="10682" y="881"/>
                  </a:lnTo>
                  <a:cubicBezTo>
                    <a:pt x="10682" y="881"/>
                    <a:pt x="9822" y="323"/>
                    <a:pt x="8569" y="0"/>
                  </a:cubicBezTo>
                  <a:close/>
                </a:path>
              </a:pathLst>
            </a:custGeom>
            <a:solidFill>
              <a:srgbClr val="FEFEFE"/>
            </a:solidFill>
            <a:ln w="25400" cap="flat">
              <a:solidFill>
                <a:srgbClr val="CDE8B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33" name="حل المعادلات المتعددة الخطوات"/>
            <p:cNvSpPr txBox="1"/>
            <p:nvPr/>
          </p:nvSpPr>
          <p:spPr>
            <a:xfrm>
              <a:off x="455660" y="109351"/>
              <a:ext cx="961199" cy="5489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004D65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حل المعادلات المتعددة الخطوات </a:t>
              </a:r>
            </a:p>
          </p:txBody>
        </p:sp>
      </p:grpSp>
      <p:grpSp>
        <p:nvGrpSpPr>
          <p:cNvPr id="1137" name="تجميع"/>
          <p:cNvGrpSpPr/>
          <p:nvPr/>
        </p:nvGrpSpPr>
        <p:grpSpPr>
          <a:xfrm rot="658976">
            <a:off x="4192278" y="2187889"/>
            <a:ext cx="1716286" cy="1601683"/>
            <a:chOff x="0" y="0"/>
            <a:chExt cx="1716285" cy="1601682"/>
          </a:xfrm>
        </p:grpSpPr>
        <p:sp>
          <p:nvSpPr>
            <p:cNvPr id="1135" name="ورقة شجر"/>
            <p:cNvSpPr/>
            <p:nvPr/>
          </p:nvSpPr>
          <p:spPr>
            <a:xfrm rot="7763704">
              <a:off x="476213" y="4056"/>
              <a:ext cx="763860" cy="1593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1" h="21257" fill="norm" stroke="1" extrusionOk="0">
                  <a:moveTo>
                    <a:pt x="8569" y="0"/>
                  </a:moveTo>
                  <a:cubicBezTo>
                    <a:pt x="8569" y="0"/>
                    <a:pt x="7960" y="872"/>
                    <a:pt x="7063" y="1296"/>
                  </a:cubicBezTo>
                  <a:cubicBezTo>
                    <a:pt x="7063" y="1296"/>
                    <a:pt x="6773" y="1291"/>
                    <a:pt x="6305" y="1071"/>
                  </a:cubicBezTo>
                  <a:cubicBezTo>
                    <a:pt x="5070" y="2064"/>
                    <a:pt x="4829" y="2643"/>
                    <a:pt x="4829" y="2643"/>
                  </a:cubicBezTo>
                  <a:cubicBezTo>
                    <a:pt x="4829" y="2643"/>
                    <a:pt x="4438" y="2681"/>
                    <a:pt x="3930" y="2574"/>
                  </a:cubicBezTo>
                  <a:cubicBezTo>
                    <a:pt x="3128" y="3239"/>
                    <a:pt x="3078" y="4268"/>
                    <a:pt x="3078" y="4268"/>
                  </a:cubicBezTo>
                  <a:cubicBezTo>
                    <a:pt x="3078" y="4268"/>
                    <a:pt x="2753" y="4335"/>
                    <a:pt x="2203" y="4231"/>
                  </a:cubicBezTo>
                  <a:cubicBezTo>
                    <a:pt x="1635" y="5413"/>
                    <a:pt x="1792" y="6413"/>
                    <a:pt x="1792" y="6413"/>
                  </a:cubicBezTo>
                  <a:cubicBezTo>
                    <a:pt x="1792" y="6413"/>
                    <a:pt x="1308" y="6468"/>
                    <a:pt x="955" y="6337"/>
                  </a:cubicBezTo>
                  <a:cubicBezTo>
                    <a:pt x="298" y="7555"/>
                    <a:pt x="1031" y="9725"/>
                    <a:pt x="1031" y="9725"/>
                  </a:cubicBezTo>
                  <a:cubicBezTo>
                    <a:pt x="1031" y="9725"/>
                    <a:pt x="857" y="9731"/>
                    <a:pt x="0" y="9765"/>
                  </a:cubicBezTo>
                  <a:cubicBezTo>
                    <a:pt x="33" y="11547"/>
                    <a:pt x="2351" y="13629"/>
                    <a:pt x="2351" y="13629"/>
                  </a:cubicBezTo>
                  <a:cubicBezTo>
                    <a:pt x="2351" y="13629"/>
                    <a:pt x="1961" y="13730"/>
                    <a:pt x="1320" y="13851"/>
                  </a:cubicBezTo>
                  <a:cubicBezTo>
                    <a:pt x="2533" y="15496"/>
                    <a:pt x="7438" y="17151"/>
                    <a:pt x="9007" y="17647"/>
                  </a:cubicBezTo>
                  <a:cubicBezTo>
                    <a:pt x="8362" y="19739"/>
                    <a:pt x="7186" y="20393"/>
                    <a:pt x="6980" y="20603"/>
                  </a:cubicBezTo>
                  <a:cubicBezTo>
                    <a:pt x="6624" y="20967"/>
                    <a:pt x="8642" y="21600"/>
                    <a:pt x="9038" y="21026"/>
                  </a:cubicBezTo>
                  <a:cubicBezTo>
                    <a:pt x="9646" y="20377"/>
                    <a:pt x="10024" y="19132"/>
                    <a:pt x="10258" y="17707"/>
                  </a:cubicBezTo>
                  <a:cubicBezTo>
                    <a:pt x="19307" y="16546"/>
                    <a:pt x="20265" y="13117"/>
                    <a:pt x="20265" y="13117"/>
                  </a:cubicBezTo>
                  <a:cubicBezTo>
                    <a:pt x="20265" y="13117"/>
                    <a:pt x="19734" y="13084"/>
                    <a:pt x="19203" y="12995"/>
                  </a:cubicBezTo>
                  <a:cubicBezTo>
                    <a:pt x="21600" y="10731"/>
                    <a:pt x="20978" y="8626"/>
                    <a:pt x="20978" y="8626"/>
                  </a:cubicBezTo>
                  <a:cubicBezTo>
                    <a:pt x="20978" y="8626"/>
                    <a:pt x="20532" y="8683"/>
                    <a:pt x="19875" y="8574"/>
                  </a:cubicBezTo>
                  <a:cubicBezTo>
                    <a:pt x="20421" y="6667"/>
                    <a:pt x="19241" y="4715"/>
                    <a:pt x="19241" y="4715"/>
                  </a:cubicBezTo>
                  <a:cubicBezTo>
                    <a:pt x="19241" y="4715"/>
                    <a:pt x="18747" y="4854"/>
                    <a:pt x="18238" y="4840"/>
                  </a:cubicBezTo>
                  <a:cubicBezTo>
                    <a:pt x="17533" y="3662"/>
                    <a:pt x="16670" y="2678"/>
                    <a:pt x="16670" y="2678"/>
                  </a:cubicBezTo>
                  <a:cubicBezTo>
                    <a:pt x="16670" y="2678"/>
                    <a:pt x="16400" y="2794"/>
                    <a:pt x="15946" y="2838"/>
                  </a:cubicBezTo>
                  <a:cubicBezTo>
                    <a:pt x="15399" y="2183"/>
                    <a:pt x="13619" y="1268"/>
                    <a:pt x="13619" y="1268"/>
                  </a:cubicBezTo>
                  <a:cubicBezTo>
                    <a:pt x="13619" y="1268"/>
                    <a:pt x="13482" y="1326"/>
                    <a:pt x="13009" y="1473"/>
                  </a:cubicBezTo>
                  <a:cubicBezTo>
                    <a:pt x="12618" y="1044"/>
                    <a:pt x="11299" y="602"/>
                    <a:pt x="11299" y="602"/>
                  </a:cubicBezTo>
                  <a:lnTo>
                    <a:pt x="10682" y="881"/>
                  </a:lnTo>
                  <a:cubicBezTo>
                    <a:pt x="10682" y="881"/>
                    <a:pt x="9822" y="323"/>
                    <a:pt x="8569" y="0"/>
                  </a:cubicBezTo>
                  <a:close/>
                </a:path>
              </a:pathLst>
            </a:custGeom>
            <a:solidFill>
              <a:srgbClr val="FEFEFE"/>
            </a:solidFill>
            <a:ln w="25400" cap="flat">
              <a:solidFill>
                <a:srgbClr val="CDE8B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36" name="حل معادلات تتضمن القيمة المطلقة"/>
            <p:cNvSpPr txBox="1"/>
            <p:nvPr/>
          </p:nvSpPr>
          <p:spPr>
            <a:xfrm rot="2337647">
              <a:off x="513116" y="552661"/>
              <a:ext cx="863310" cy="5489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004D65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حل معادلات تتضمن القيمة المطلقة </a:t>
              </a:r>
            </a:p>
          </p:txBody>
        </p:sp>
      </p:grpSp>
      <p:grpSp>
        <p:nvGrpSpPr>
          <p:cNvPr id="1140" name="تجميع"/>
          <p:cNvGrpSpPr/>
          <p:nvPr/>
        </p:nvGrpSpPr>
        <p:grpSpPr>
          <a:xfrm rot="8566529">
            <a:off x="2284773" y="2098041"/>
            <a:ext cx="1587025" cy="760722"/>
            <a:chOff x="0" y="0"/>
            <a:chExt cx="1587024" cy="760720"/>
          </a:xfrm>
        </p:grpSpPr>
        <p:sp>
          <p:nvSpPr>
            <p:cNvPr id="1138" name="ورقة شجر"/>
            <p:cNvSpPr/>
            <p:nvPr/>
          </p:nvSpPr>
          <p:spPr>
            <a:xfrm rot="5400000">
              <a:off x="413151" y="-413152"/>
              <a:ext cx="760722" cy="1587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1" h="21257" fill="norm" stroke="1" extrusionOk="0">
                  <a:moveTo>
                    <a:pt x="8569" y="0"/>
                  </a:moveTo>
                  <a:cubicBezTo>
                    <a:pt x="8569" y="0"/>
                    <a:pt x="7960" y="872"/>
                    <a:pt x="7063" y="1296"/>
                  </a:cubicBezTo>
                  <a:cubicBezTo>
                    <a:pt x="7063" y="1296"/>
                    <a:pt x="6773" y="1291"/>
                    <a:pt x="6305" y="1071"/>
                  </a:cubicBezTo>
                  <a:cubicBezTo>
                    <a:pt x="5070" y="2064"/>
                    <a:pt x="4829" y="2643"/>
                    <a:pt x="4829" y="2643"/>
                  </a:cubicBezTo>
                  <a:cubicBezTo>
                    <a:pt x="4829" y="2643"/>
                    <a:pt x="4438" y="2681"/>
                    <a:pt x="3930" y="2574"/>
                  </a:cubicBezTo>
                  <a:cubicBezTo>
                    <a:pt x="3128" y="3239"/>
                    <a:pt x="3078" y="4268"/>
                    <a:pt x="3078" y="4268"/>
                  </a:cubicBezTo>
                  <a:cubicBezTo>
                    <a:pt x="3078" y="4268"/>
                    <a:pt x="2753" y="4335"/>
                    <a:pt x="2203" y="4231"/>
                  </a:cubicBezTo>
                  <a:cubicBezTo>
                    <a:pt x="1635" y="5413"/>
                    <a:pt x="1792" y="6413"/>
                    <a:pt x="1792" y="6413"/>
                  </a:cubicBezTo>
                  <a:cubicBezTo>
                    <a:pt x="1792" y="6413"/>
                    <a:pt x="1308" y="6468"/>
                    <a:pt x="955" y="6337"/>
                  </a:cubicBezTo>
                  <a:cubicBezTo>
                    <a:pt x="298" y="7555"/>
                    <a:pt x="1031" y="9725"/>
                    <a:pt x="1031" y="9725"/>
                  </a:cubicBezTo>
                  <a:cubicBezTo>
                    <a:pt x="1031" y="9725"/>
                    <a:pt x="857" y="9731"/>
                    <a:pt x="0" y="9765"/>
                  </a:cubicBezTo>
                  <a:cubicBezTo>
                    <a:pt x="33" y="11547"/>
                    <a:pt x="2351" y="13629"/>
                    <a:pt x="2351" y="13629"/>
                  </a:cubicBezTo>
                  <a:cubicBezTo>
                    <a:pt x="2351" y="13629"/>
                    <a:pt x="1961" y="13730"/>
                    <a:pt x="1320" y="13851"/>
                  </a:cubicBezTo>
                  <a:cubicBezTo>
                    <a:pt x="2533" y="15496"/>
                    <a:pt x="7438" y="17151"/>
                    <a:pt x="9007" y="17647"/>
                  </a:cubicBezTo>
                  <a:cubicBezTo>
                    <a:pt x="8362" y="19739"/>
                    <a:pt x="7186" y="20393"/>
                    <a:pt x="6980" y="20603"/>
                  </a:cubicBezTo>
                  <a:cubicBezTo>
                    <a:pt x="6624" y="20967"/>
                    <a:pt x="8642" y="21600"/>
                    <a:pt x="9038" y="21026"/>
                  </a:cubicBezTo>
                  <a:cubicBezTo>
                    <a:pt x="9646" y="20377"/>
                    <a:pt x="10024" y="19132"/>
                    <a:pt x="10258" y="17707"/>
                  </a:cubicBezTo>
                  <a:cubicBezTo>
                    <a:pt x="19307" y="16546"/>
                    <a:pt x="20265" y="13117"/>
                    <a:pt x="20265" y="13117"/>
                  </a:cubicBezTo>
                  <a:cubicBezTo>
                    <a:pt x="20265" y="13117"/>
                    <a:pt x="19734" y="13084"/>
                    <a:pt x="19203" y="12995"/>
                  </a:cubicBezTo>
                  <a:cubicBezTo>
                    <a:pt x="21600" y="10731"/>
                    <a:pt x="20978" y="8626"/>
                    <a:pt x="20978" y="8626"/>
                  </a:cubicBezTo>
                  <a:cubicBezTo>
                    <a:pt x="20978" y="8626"/>
                    <a:pt x="20532" y="8683"/>
                    <a:pt x="19875" y="8574"/>
                  </a:cubicBezTo>
                  <a:cubicBezTo>
                    <a:pt x="20421" y="6667"/>
                    <a:pt x="19241" y="4715"/>
                    <a:pt x="19241" y="4715"/>
                  </a:cubicBezTo>
                  <a:cubicBezTo>
                    <a:pt x="19241" y="4715"/>
                    <a:pt x="18747" y="4854"/>
                    <a:pt x="18238" y="4840"/>
                  </a:cubicBezTo>
                  <a:cubicBezTo>
                    <a:pt x="17533" y="3662"/>
                    <a:pt x="16670" y="2678"/>
                    <a:pt x="16670" y="2678"/>
                  </a:cubicBezTo>
                  <a:cubicBezTo>
                    <a:pt x="16670" y="2678"/>
                    <a:pt x="16400" y="2794"/>
                    <a:pt x="15946" y="2838"/>
                  </a:cubicBezTo>
                  <a:cubicBezTo>
                    <a:pt x="15399" y="2183"/>
                    <a:pt x="13619" y="1268"/>
                    <a:pt x="13619" y="1268"/>
                  </a:cubicBezTo>
                  <a:cubicBezTo>
                    <a:pt x="13619" y="1268"/>
                    <a:pt x="13482" y="1326"/>
                    <a:pt x="13009" y="1473"/>
                  </a:cubicBezTo>
                  <a:cubicBezTo>
                    <a:pt x="12618" y="1044"/>
                    <a:pt x="11299" y="602"/>
                    <a:pt x="11299" y="602"/>
                  </a:cubicBezTo>
                  <a:lnTo>
                    <a:pt x="10682" y="881"/>
                  </a:lnTo>
                  <a:cubicBezTo>
                    <a:pt x="10682" y="881"/>
                    <a:pt x="9822" y="323"/>
                    <a:pt x="8569" y="0"/>
                  </a:cubicBezTo>
                  <a:close/>
                </a:path>
              </a:pathLst>
            </a:custGeom>
            <a:solidFill>
              <a:srgbClr val="FEFEFE"/>
            </a:solidFill>
            <a:ln w="25400" cap="flat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39" name="المتتابعات الحسابية  كدوال خطية"/>
            <p:cNvSpPr txBox="1"/>
            <p:nvPr/>
          </p:nvSpPr>
          <p:spPr>
            <a:xfrm rot="10530386">
              <a:off x="451551" y="108365"/>
              <a:ext cx="952532" cy="5439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lnSpc>
                  <a:spcPct val="80000"/>
                </a:lnSpc>
                <a:defRPr b="1" sz="900">
                  <a:solidFill>
                    <a:srgbClr val="004D65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المتتابعات الحسابية  كدوال خطية </a:t>
              </a:r>
            </a:p>
          </p:txBody>
        </p:sp>
      </p:grpSp>
      <p:grpSp>
        <p:nvGrpSpPr>
          <p:cNvPr id="1143" name="تجميع"/>
          <p:cNvGrpSpPr/>
          <p:nvPr/>
        </p:nvGrpSpPr>
        <p:grpSpPr>
          <a:xfrm>
            <a:off x="2463367" y="2333575"/>
            <a:ext cx="1551244" cy="1408980"/>
            <a:chOff x="0" y="0"/>
            <a:chExt cx="1551243" cy="1408979"/>
          </a:xfrm>
        </p:grpSpPr>
        <p:sp>
          <p:nvSpPr>
            <p:cNvPr id="1141" name="ورقة شجر"/>
            <p:cNvSpPr/>
            <p:nvPr/>
          </p:nvSpPr>
          <p:spPr>
            <a:xfrm rot="13966529">
              <a:off x="433354" y="-9552"/>
              <a:ext cx="684535" cy="1428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1" h="21257" fill="norm" stroke="1" extrusionOk="0">
                  <a:moveTo>
                    <a:pt x="8569" y="0"/>
                  </a:moveTo>
                  <a:cubicBezTo>
                    <a:pt x="8569" y="0"/>
                    <a:pt x="7960" y="872"/>
                    <a:pt x="7063" y="1296"/>
                  </a:cubicBezTo>
                  <a:cubicBezTo>
                    <a:pt x="7063" y="1296"/>
                    <a:pt x="6773" y="1291"/>
                    <a:pt x="6305" y="1071"/>
                  </a:cubicBezTo>
                  <a:cubicBezTo>
                    <a:pt x="5070" y="2064"/>
                    <a:pt x="4829" y="2643"/>
                    <a:pt x="4829" y="2643"/>
                  </a:cubicBezTo>
                  <a:cubicBezTo>
                    <a:pt x="4829" y="2643"/>
                    <a:pt x="4438" y="2681"/>
                    <a:pt x="3930" y="2574"/>
                  </a:cubicBezTo>
                  <a:cubicBezTo>
                    <a:pt x="3128" y="3239"/>
                    <a:pt x="3078" y="4268"/>
                    <a:pt x="3078" y="4268"/>
                  </a:cubicBezTo>
                  <a:cubicBezTo>
                    <a:pt x="3078" y="4268"/>
                    <a:pt x="2753" y="4335"/>
                    <a:pt x="2203" y="4231"/>
                  </a:cubicBezTo>
                  <a:cubicBezTo>
                    <a:pt x="1635" y="5413"/>
                    <a:pt x="1792" y="6413"/>
                    <a:pt x="1792" y="6413"/>
                  </a:cubicBezTo>
                  <a:cubicBezTo>
                    <a:pt x="1792" y="6413"/>
                    <a:pt x="1308" y="6468"/>
                    <a:pt x="955" y="6337"/>
                  </a:cubicBezTo>
                  <a:cubicBezTo>
                    <a:pt x="298" y="7555"/>
                    <a:pt x="1031" y="9725"/>
                    <a:pt x="1031" y="9725"/>
                  </a:cubicBezTo>
                  <a:cubicBezTo>
                    <a:pt x="1031" y="9725"/>
                    <a:pt x="857" y="9731"/>
                    <a:pt x="0" y="9765"/>
                  </a:cubicBezTo>
                  <a:cubicBezTo>
                    <a:pt x="33" y="11547"/>
                    <a:pt x="2351" y="13629"/>
                    <a:pt x="2351" y="13629"/>
                  </a:cubicBezTo>
                  <a:cubicBezTo>
                    <a:pt x="2351" y="13629"/>
                    <a:pt x="1961" y="13730"/>
                    <a:pt x="1320" y="13851"/>
                  </a:cubicBezTo>
                  <a:cubicBezTo>
                    <a:pt x="2533" y="15496"/>
                    <a:pt x="7438" y="17151"/>
                    <a:pt x="9007" y="17647"/>
                  </a:cubicBezTo>
                  <a:cubicBezTo>
                    <a:pt x="8362" y="19739"/>
                    <a:pt x="7186" y="20393"/>
                    <a:pt x="6980" y="20603"/>
                  </a:cubicBezTo>
                  <a:cubicBezTo>
                    <a:pt x="6624" y="20967"/>
                    <a:pt x="8642" y="21600"/>
                    <a:pt x="9038" y="21026"/>
                  </a:cubicBezTo>
                  <a:cubicBezTo>
                    <a:pt x="9646" y="20377"/>
                    <a:pt x="10024" y="19132"/>
                    <a:pt x="10258" y="17707"/>
                  </a:cubicBezTo>
                  <a:cubicBezTo>
                    <a:pt x="19307" y="16546"/>
                    <a:pt x="20265" y="13117"/>
                    <a:pt x="20265" y="13117"/>
                  </a:cubicBezTo>
                  <a:cubicBezTo>
                    <a:pt x="20265" y="13117"/>
                    <a:pt x="19734" y="13084"/>
                    <a:pt x="19203" y="12995"/>
                  </a:cubicBezTo>
                  <a:cubicBezTo>
                    <a:pt x="21600" y="10731"/>
                    <a:pt x="20978" y="8626"/>
                    <a:pt x="20978" y="8626"/>
                  </a:cubicBezTo>
                  <a:cubicBezTo>
                    <a:pt x="20978" y="8626"/>
                    <a:pt x="20532" y="8683"/>
                    <a:pt x="19875" y="8574"/>
                  </a:cubicBezTo>
                  <a:cubicBezTo>
                    <a:pt x="20421" y="6667"/>
                    <a:pt x="19241" y="4715"/>
                    <a:pt x="19241" y="4715"/>
                  </a:cubicBezTo>
                  <a:cubicBezTo>
                    <a:pt x="19241" y="4715"/>
                    <a:pt x="18747" y="4854"/>
                    <a:pt x="18238" y="4840"/>
                  </a:cubicBezTo>
                  <a:cubicBezTo>
                    <a:pt x="17533" y="3662"/>
                    <a:pt x="16670" y="2678"/>
                    <a:pt x="16670" y="2678"/>
                  </a:cubicBezTo>
                  <a:cubicBezTo>
                    <a:pt x="16670" y="2678"/>
                    <a:pt x="16400" y="2794"/>
                    <a:pt x="15946" y="2838"/>
                  </a:cubicBezTo>
                  <a:cubicBezTo>
                    <a:pt x="15399" y="2183"/>
                    <a:pt x="13619" y="1268"/>
                    <a:pt x="13619" y="1268"/>
                  </a:cubicBezTo>
                  <a:cubicBezTo>
                    <a:pt x="13619" y="1268"/>
                    <a:pt x="13482" y="1326"/>
                    <a:pt x="13009" y="1473"/>
                  </a:cubicBezTo>
                  <a:cubicBezTo>
                    <a:pt x="12618" y="1044"/>
                    <a:pt x="11299" y="602"/>
                    <a:pt x="11299" y="602"/>
                  </a:cubicBezTo>
                  <a:lnTo>
                    <a:pt x="10682" y="881"/>
                  </a:lnTo>
                  <a:cubicBezTo>
                    <a:pt x="10682" y="881"/>
                    <a:pt x="9822" y="323"/>
                    <a:pt x="8569" y="0"/>
                  </a:cubicBezTo>
                  <a:close/>
                </a:path>
              </a:pathLst>
            </a:custGeom>
            <a:solidFill>
              <a:srgbClr val="FEFEFE"/>
            </a:solidFill>
            <a:ln w="25400" cap="flat">
              <a:solidFill>
                <a:srgbClr val="E63B7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42" name="كتابة المعادلات بالميل والمقطع"/>
            <p:cNvSpPr txBox="1"/>
            <p:nvPr/>
          </p:nvSpPr>
          <p:spPr>
            <a:xfrm rot="19096915">
              <a:off x="255531" y="514770"/>
              <a:ext cx="857136" cy="4895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lnSpc>
                  <a:spcPct val="80000"/>
                </a:lnSpc>
                <a:defRPr b="1" sz="900">
                  <a:solidFill>
                    <a:srgbClr val="004D65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كتابة المعادلات بالميل والمقطع</a:t>
              </a:r>
            </a:p>
          </p:txBody>
        </p:sp>
      </p:grpSp>
      <p:grpSp>
        <p:nvGrpSpPr>
          <p:cNvPr id="1146" name="تجميع"/>
          <p:cNvGrpSpPr/>
          <p:nvPr/>
        </p:nvGrpSpPr>
        <p:grpSpPr>
          <a:xfrm rot="11069614">
            <a:off x="2814945" y="1699009"/>
            <a:ext cx="1020900" cy="489356"/>
            <a:chOff x="0" y="0"/>
            <a:chExt cx="1020899" cy="489355"/>
          </a:xfrm>
        </p:grpSpPr>
        <p:sp>
          <p:nvSpPr>
            <p:cNvPr id="1144" name="ورقة شجر"/>
            <p:cNvSpPr/>
            <p:nvPr/>
          </p:nvSpPr>
          <p:spPr>
            <a:xfrm rot="5400000">
              <a:off x="265771" y="-265772"/>
              <a:ext cx="489357" cy="1020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1" h="21257" fill="norm" stroke="1" extrusionOk="0">
                  <a:moveTo>
                    <a:pt x="8569" y="0"/>
                  </a:moveTo>
                  <a:cubicBezTo>
                    <a:pt x="8569" y="0"/>
                    <a:pt x="7960" y="872"/>
                    <a:pt x="7063" y="1296"/>
                  </a:cubicBezTo>
                  <a:cubicBezTo>
                    <a:pt x="7063" y="1296"/>
                    <a:pt x="6773" y="1291"/>
                    <a:pt x="6305" y="1071"/>
                  </a:cubicBezTo>
                  <a:cubicBezTo>
                    <a:pt x="5070" y="2064"/>
                    <a:pt x="4829" y="2643"/>
                    <a:pt x="4829" y="2643"/>
                  </a:cubicBezTo>
                  <a:cubicBezTo>
                    <a:pt x="4829" y="2643"/>
                    <a:pt x="4438" y="2681"/>
                    <a:pt x="3930" y="2574"/>
                  </a:cubicBezTo>
                  <a:cubicBezTo>
                    <a:pt x="3128" y="3239"/>
                    <a:pt x="3078" y="4268"/>
                    <a:pt x="3078" y="4268"/>
                  </a:cubicBezTo>
                  <a:cubicBezTo>
                    <a:pt x="3078" y="4268"/>
                    <a:pt x="2753" y="4335"/>
                    <a:pt x="2203" y="4231"/>
                  </a:cubicBezTo>
                  <a:cubicBezTo>
                    <a:pt x="1635" y="5413"/>
                    <a:pt x="1792" y="6413"/>
                    <a:pt x="1792" y="6413"/>
                  </a:cubicBezTo>
                  <a:cubicBezTo>
                    <a:pt x="1792" y="6413"/>
                    <a:pt x="1308" y="6468"/>
                    <a:pt x="955" y="6337"/>
                  </a:cubicBezTo>
                  <a:cubicBezTo>
                    <a:pt x="298" y="7555"/>
                    <a:pt x="1031" y="9725"/>
                    <a:pt x="1031" y="9725"/>
                  </a:cubicBezTo>
                  <a:cubicBezTo>
                    <a:pt x="1031" y="9725"/>
                    <a:pt x="857" y="9731"/>
                    <a:pt x="0" y="9765"/>
                  </a:cubicBezTo>
                  <a:cubicBezTo>
                    <a:pt x="33" y="11547"/>
                    <a:pt x="2351" y="13629"/>
                    <a:pt x="2351" y="13629"/>
                  </a:cubicBezTo>
                  <a:cubicBezTo>
                    <a:pt x="2351" y="13629"/>
                    <a:pt x="1961" y="13730"/>
                    <a:pt x="1320" y="13851"/>
                  </a:cubicBezTo>
                  <a:cubicBezTo>
                    <a:pt x="2533" y="15496"/>
                    <a:pt x="7438" y="17151"/>
                    <a:pt x="9007" y="17647"/>
                  </a:cubicBezTo>
                  <a:cubicBezTo>
                    <a:pt x="8362" y="19739"/>
                    <a:pt x="7186" y="20393"/>
                    <a:pt x="6980" y="20603"/>
                  </a:cubicBezTo>
                  <a:cubicBezTo>
                    <a:pt x="6624" y="20967"/>
                    <a:pt x="8642" y="21600"/>
                    <a:pt x="9038" y="21026"/>
                  </a:cubicBezTo>
                  <a:cubicBezTo>
                    <a:pt x="9646" y="20377"/>
                    <a:pt x="10024" y="19132"/>
                    <a:pt x="10258" y="17707"/>
                  </a:cubicBezTo>
                  <a:cubicBezTo>
                    <a:pt x="19307" y="16546"/>
                    <a:pt x="20265" y="13117"/>
                    <a:pt x="20265" y="13117"/>
                  </a:cubicBezTo>
                  <a:cubicBezTo>
                    <a:pt x="20265" y="13117"/>
                    <a:pt x="19734" y="13084"/>
                    <a:pt x="19203" y="12995"/>
                  </a:cubicBezTo>
                  <a:cubicBezTo>
                    <a:pt x="21600" y="10731"/>
                    <a:pt x="20978" y="8626"/>
                    <a:pt x="20978" y="8626"/>
                  </a:cubicBezTo>
                  <a:cubicBezTo>
                    <a:pt x="20978" y="8626"/>
                    <a:pt x="20532" y="8683"/>
                    <a:pt x="19875" y="8574"/>
                  </a:cubicBezTo>
                  <a:cubicBezTo>
                    <a:pt x="20421" y="6667"/>
                    <a:pt x="19241" y="4715"/>
                    <a:pt x="19241" y="4715"/>
                  </a:cubicBezTo>
                  <a:cubicBezTo>
                    <a:pt x="19241" y="4715"/>
                    <a:pt x="18747" y="4854"/>
                    <a:pt x="18238" y="4840"/>
                  </a:cubicBezTo>
                  <a:cubicBezTo>
                    <a:pt x="17533" y="3662"/>
                    <a:pt x="16670" y="2678"/>
                    <a:pt x="16670" y="2678"/>
                  </a:cubicBezTo>
                  <a:cubicBezTo>
                    <a:pt x="16670" y="2678"/>
                    <a:pt x="16400" y="2794"/>
                    <a:pt x="15946" y="2838"/>
                  </a:cubicBezTo>
                  <a:cubicBezTo>
                    <a:pt x="15399" y="2183"/>
                    <a:pt x="13619" y="1268"/>
                    <a:pt x="13619" y="1268"/>
                  </a:cubicBezTo>
                  <a:cubicBezTo>
                    <a:pt x="13619" y="1268"/>
                    <a:pt x="13482" y="1326"/>
                    <a:pt x="13009" y="1473"/>
                  </a:cubicBezTo>
                  <a:cubicBezTo>
                    <a:pt x="12618" y="1044"/>
                    <a:pt x="11299" y="602"/>
                    <a:pt x="11299" y="602"/>
                  </a:cubicBezTo>
                  <a:lnTo>
                    <a:pt x="10682" y="881"/>
                  </a:lnTo>
                  <a:cubicBezTo>
                    <a:pt x="10682" y="881"/>
                    <a:pt x="9822" y="323"/>
                    <a:pt x="8569" y="0"/>
                  </a:cubicBezTo>
                  <a:close/>
                </a:path>
              </a:pathLst>
            </a:custGeom>
            <a:solidFill>
              <a:srgbClr val="FEFEFE"/>
            </a:solidFill>
            <a:ln w="25400" cap="flat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45" name="الدوال"/>
            <p:cNvSpPr txBox="1"/>
            <p:nvPr/>
          </p:nvSpPr>
          <p:spPr>
            <a:xfrm rot="10530386">
              <a:off x="290473" y="69709"/>
              <a:ext cx="612745" cy="349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004D65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الدوال </a:t>
              </a:r>
            </a:p>
          </p:txBody>
        </p:sp>
      </p:grpSp>
      <p:grpSp>
        <p:nvGrpSpPr>
          <p:cNvPr id="1149" name="تجميع"/>
          <p:cNvGrpSpPr/>
          <p:nvPr/>
        </p:nvGrpSpPr>
        <p:grpSpPr>
          <a:xfrm rot="20090912">
            <a:off x="2910045" y="2665350"/>
            <a:ext cx="1414205" cy="1284509"/>
            <a:chOff x="0" y="0"/>
            <a:chExt cx="1414204" cy="1284508"/>
          </a:xfrm>
        </p:grpSpPr>
        <p:sp>
          <p:nvSpPr>
            <p:cNvPr id="1147" name="ورقة شجر"/>
            <p:cNvSpPr/>
            <p:nvPr/>
          </p:nvSpPr>
          <p:spPr>
            <a:xfrm rot="13966529">
              <a:off x="395071" y="-8709"/>
              <a:ext cx="624062" cy="1301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1" h="21257" fill="norm" stroke="1" extrusionOk="0">
                  <a:moveTo>
                    <a:pt x="8569" y="0"/>
                  </a:moveTo>
                  <a:cubicBezTo>
                    <a:pt x="8569" y="0"/>
                    <a:pt x="7960" y="872"/>
                    <a:pt x="7063" y="1296"/>
                  </a:cubicBezTo>
                  <a:cubicBezTo>
                    <a:pt x="7063" y="1296"/>
                    <a:pt x="6773" y="1291"/>
                    <a:pt x="6305" y="1071"/>
                  </a:cubicBezTo>
                  <a:cubicBezTo>
                    <a:pt x="5070" y="2064"/>
                    <a:pt x="4829" y="2643"/>
                    <a:pt x="4829" y="2643"/>
                  </a:cubicBezTo>
                  <a:cubicBezTo>
                    <a:pt x="4829" y="2643"/>
                    <a:pt x="4438" y="2681"/>
                    <a:pt x="3930" y="2574"/>
                  </a:cubicBezTo>
                  <a:cubicBezTo>
                    <a:pt x="3128" y="3239"/>
                    <a:pt x="3078" y="4268"/>
                    <a:pt x="3078" y="4268"/>
                  </a:cubicBezTo>
                  <a:cubicBezTo>
                    <a:pt x="3078" y="4268"/>
                    <a:pt x="2753" y="4335"/>
                    <a:pt x="2203" y="4231"/>
                  </a:cubicBezTo>
                  <a:cubicBezTo>
                    <a:pt x="1635" y="5413"/>
                    <a:pt x="1792" y="6413"/>
                    <a:pt x="1792" y="6413"/>
                  </a:cubicBezTo>
                  <a:cubicBezTo>
                    <a:pt x="1792" y="6413"/>
                    <a:pt x="1308" y="6468"/>
                    <a:pt x="955" y="6337"/>
                  </a:cubicBezTo>
                  <a:cubicBezTo>
                    <a:pt x="298" y="7555"/>
                    <a:pt x="1031" y="9725"/>
                    <a:pt x="1031" y="9725"/>
                  </a:cubicBezTo>
                  <a:cubicBezTo>
                    <a:pt x="1031" y="9725"/>
                    <a:pt x="857" y="9731"/>
                    <a:pt x="0" y="9765"/>
                  </a:cubicBezTo>
                  <a:cubicBezTo>
                    <a:pt x="33" y="11547"/>
                    <a:pt x="2351" y="13629"/>
                    <a:pt x="2351" y="13629"/>
                  </a:cubicBezTo>
                  <a:cubicBezTo>
                    <a:pt x="2351" y="13629"/>
                    <a:pt x="1961" y="13730"/>
                    <a:pt x="1320" y="13851"/>
                  </a:cubicBezTo>
                  <a:cubicBezTo>
                    <a:pt x="2533" y="15496"/>
                    <a:pt x="7438" y="17151"/>
                    <a:pt x="9007" y="17647"/>
                  </a:cubicBezTo>
                  <a:cubicBezTo>
                    <a:pt x="8362" y="19739"/>
                    <a:pt x="7186" y="20393"/>
                    <a:pt x="6980" y="20603"/>
                  </a:cubicBezTo>
                  <a:cubicBezTo>
                    <a:pt x="6624" y="20967"/>
                    <a:pt x="8642" y="21600"/>
                    <a:pt x="9038" y="21026"/>
                  </a:cubicBezTo>
                  <a:cubicBezTo>
                    <a:pt x="9646" y="20377"/>
                    <a:pt x="10024" y="19132"/>
                    <a:pt x="10258" y="17707"/>
                  </a:cubicBezTo>
                  <a:cubicBezTo>
                    <a:pt x="19307" y="16546"/>
                    <a:pt x="20265" y="13117"/>
                    <a:pt x="20265" y="13117"/>
                  </a:cubicBezTo>
                  <a:cubicBezTo>
                    <a:pt x="20265" y="13117"/>
                    <a:pt x="19734" y="13084"/>
                    <a:pt x="19203" y="12995"/>
                  </a:cubicBezTo>
                  <a:cubicBezTo>
                    <a:pt x="21600" y="10731"/>
                    <a:pt x="20978" y="8626"/>
                    <a:pt x="20978" y="8626"/>
                  </a:cubicBezTo>
                  <a:cubicBezTo>
                    <a:pt x="20978" y="8626"/>
                    <a:pt x="20532" y="8683"/>
                    <a:pt x="19875" y="8574"/>
                  </a:cubicBezTo>
                  <a:cubicBezTo>
                    <a:pt x="20421" y="6667"/>
                    <a:pt x="19241" y="4715"/>
                    <a:pt x="19241" y="4715"/>
                  </a:cubicBezTo>
                  <a:cubicBezTo>
                    <a:pt x="19241" y="4715"/>
                    <a:pt x="18747" y="4854"/>
                    <a:pt x="18238" y="4840"/>
                  </a:cubicBezTo>
                  <a:cubicBezTo>
                    <a:pt x="17533" y="3662"/>
                    <a:pt x="16670" y="2678"/>
                    <a:pt x="16670" y="2678"/>
                  </a:cubicBezTo>
                  <a:cubicBezTo>
                    <a:pt x="16670" y="2678"/>
                    <a:pt x="16400" y="2794"/>
                    <a:pt x="15946" y="2838"/>
                  </a:cubicBezTo>
                  <a:cubicBezTo>
                    <a:pt x="15399" y="2183"/>
                    <a:pt x="13619" y="1268"/>
                    <a:pt x="13619" y="1268"/>
                  </a:cubicBezTo>
                  <a:cubicBezTo>
                    <a:pt x="13619" y="1268"/>
                    <a:pt x="13482" y="1326"/>
                    <a:pt x="13009" y="1473"/>
                  </a:cubicBezTo>
                  <a:cubicBezTo>
                    <a:pt x="12618" y="1044"/>
                    <a:pt x="11299" y="602"/>
                    <a:pt x="11299" y="602"/>
                  </a:cubicBezTo>
                  <a:lnTo>
                    <a:pt x="10682" y="881"/>
                  </a:lnTo>
                  <a:cubicBezTo>
                    <a:pt x="10682" y="881"/>
                    <a:pt x="9822" y="323"/>
                    <a:pt x="8569" y="0"/>
                  </a:cubicBezTo>
                  <a:close/>
                </a:path>
              </a:pathLst>
            </a:custGeom>
            <a:solidFill>
              <a:srgbClr val="FEFEFE"/>
            </a:solidFill>
            <a:ln w="25400" cap="flat">
              <a:solidFill>
                <a:srgbClr val="E63B7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48" name="تمثيل المعادلات بالميل والنقطة"/>
            <p:cNvSpPr txBox="1"/>
            <p:nvPr/>
          </p:nvSpPr>
          <p:spPr>
            <a:xfrm rot="19096915">
              <a:off x="232957" y="469294"/>
              <a:ext cx="781415" cy="4462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lnSpc>
                  <a:spcPct val="80000"/>
                </a:lnSpc>
                <a:defRPr b="1" sz="900">
                  <a:solidFill>
                    <a:srgbClr val="004D65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تمثيل المعادلات بالميل والنقطة</a:t>
              </a:r>
            </a:p>
          </p:txBody>
        </p:sp>
      </p:grpSp>
      <p:grpSp>
        <p:nvGrpSpPr>
          <p:cNvPr id="1152" name="تجميع"/>
          <p:cNvGrpSpPr/>
          <p:nvPr/>
        </p:nvGrpSpPr>
        <p:grpSpPr>
          <a:xfrm rot="977142">
            <a:off x="2995596" y="1817722"/>
            <a:ext cx="1294791" cy="1176046"/>
            <a:chOff x="0" y="0"/>
            <a:chExt cx="1294790" cy="1176045"/>
          </a:xfrm>
        </p:grpSpPr>
        <p:sp>
          <p:nvSpPr>
            <p:cNvPr id="1150" name="ورقة شجر"/>
            <p:cNvSpPr/>
            <p:nvPr/>
          </p:nvSpPr>
          <p:spPr>
            <a:xfrm rot="13966529">
              <a:off x="361711" y="-7973"/>
              <a:ext cx="571368" cy="1191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1" h="21257" fill="norm" stroke="1" extrusionOk="0">
                  <a:moveTo>
                    <a:pt x="8569" y="0"/>
                  </a:moveTo>
                  <a:cubicBezTo>
                    <a:pt x="8569" y="0"/>
                    <a:pt x="7960" y="872"/>
                    <a:pt x="7063" y="1296"/>
                  </a:cubicBezTo>
                  <a:cubicBezTo>
                    <a:pt x="7063" y="1296"/>
                    <a:pt x="6773" y="1291"/>
                    <a:pt x="6305" y="1071"/>
                  </a:cubicBezTo>
                  <a:cubicBezTo>
                    <a:pt x="5070" y="2064"/>
                    <a:pt x="4829" y="2643"/>
                    <a:pt x="4829" y="2643"/>
                  </a:cubicBezTo>
                  <a:cubicBezTo>
                    <a:pt x="4829" y="2643"/>
                    <a:pt x="4438" y="2681"/>
                    <a:pt x="3930" y="2574"/>
                  </a:cubicBezTo>
                  <a:cubicBezTo>
                    <a:pt x="3128" y="3239"/>
                    <a:pt x="3078" y="4268"/>
                    <a:pt x="3078" y="4268"/>
                  </a:cubicBezTo>
                  <a:cubicBezTo>
                    <a:pt x="3078" y="4268"/>
                    <a:pt x="2753" y="4335"/>
                    <a:pt x="2203" y="4231"/>
                  </a:cubicBezTo>
                  <a:cubicBezTo>
                    <a:pt x="1635" y="5413"/>
                    <a:pt x="1792" y="6413"/>
                    <a:pt x="1792" y="6413"/>
                  </a:cubicBezTo>
                  <a:cubicBezTo>
                    <a:pt x="1792" y="6413"/>
                    <a:pt x="1308" y="6468"/>
                    <a:pt x="955" y="6337"/>
                  </a:cubicBezTo>
                  <a:cubicBezTo>
                    <a:pt x="298" y="7555"/>
                    <a:pt x="1031" y="9725"/>
                    <a:pt x="1031" y="9725"/>
                  </a:cubicBezTo>
                  <a:cubicBezTo>
                    <a:pt x="1031" y="9725"/>
                    <a:pt x="857" y="9731"/>
                    <a:pt x="0" y="9765"/>
                  </a:cubicBezTo>
                  <a:cubicBezTo>
                    <a:pt x="33" y="11547"/>
                    <a:pt x="2351" y="13629"/>
                    <a:pt x="2351" y="13629"/>
                  </a:cubicBezTo>
                  <a:cubicBezTo>
                    <a:pt x="2351" y="13629"/>
                    <a:pt x="1961" y="13730"/>
                    <a:pt x="1320" y="13851"/>
                  </a:cubicBezTo>
                  <a:cubicBezTo>
                    <a:pt x="2533" y="15496"/>
                    <a:pt x="7438" y="17151"/>
                    <a:pt x="9007" y="17647"/>
                  </a:cubicBezTo>
                  <a:cubicBezTo>
                    <a:pt x="8362" y="19739"/>
                    <a:pt x="7186" y="20393"/>
                    <a:pt x="6980" y="20603"/>
                  </a:cubicBezTo>
                  <a:cubicBezTo>
                    <a:pt x="6624" y="20967"/>
                    <a:pt x="8642" y="21600"/>
                    <a:pt x="9038" y="21026"/>
                  </a:cubicBezTo>
                  <a:cubicBezTo>
                    <a:pt x="9646" y="20377"/>
                    <a:pt x="10024" y="19132"/>
                    <a:pt x="10258" y="17707"/>
                  </a:cubicBezTo>
                  <a:cubicBezTo>
                    <a:pt x="19307" y="16546"/>
                    <a:pt x="20265" y="13117"/>
                    <a:pt x="20265" y="13117"/>
                  </a:cubicBezTo>
                  <a:cubicBezTo>
                    <a:pt x="20265" y="13117"/>
                    <a:pt x="19734" y="13084"/>
                    <a:pt x="19203" y="12995"/>
                  </a:cubicBezTo>
                  <a:cubicBezTo>
                    <a:pt x="21600" y="10731"/>
                    <a:pt x="20978" y="8626"/>
                    <a:pt x="20978" y="8626"/>
                  </a:cubicBezTo>
                  <a:cubicBezTo>
                    <a:pt x="20978" y="8626"/>
                    <a:pt x="20532" y="8683"/>
                    <a:pt x="19875" y="8574"/>
                  </a:cubicBezTo>
                  <a:cubicBezTo>
                    <a:pt x="20421" y="6667"/>
                    <a:pt x="19241" y="4715"/>
                    <a:pt x="19241" y="4715"/>
                  </a:cubicBezTo>
                  <a:cubicBezTo>
                    <a:pt x="19241" y="4715"/>
                    <a:pt x="18747" y="4854"/>
                    <a:pt x="18238" y="4840"/>
                  </a:cubicBezTo>
                  <a:cubicBezTo>
                    <a:pt x="17533" y="3662"/>
                    <a:pt x="16670" y="2678"/>
                    <a:pt x="16670" y="2678"/>
                  </a:cubicBezTo>
                  <a:cubicBezTo>
                    <a:pt x="16670" y="2678"/>
                    <a:pt x="16400" y="2794"/>
                    <a:pt x="15946" y="2838"/>
                  </a:cubicBezTo>
                  <a:cubicBezTo>
                    <a:pt x="15399" y="2183"/>
                    <a:pt x="13619" y="1268"/>
                    <a:pt x="13619" y="1268"/>
                  </a:cubicBezTo>
                  <a:cubicBezTo>
                    <a:pt x="13619" y="1268"/>
                    <a:pt x="13482" y="1326"/>
                    <a:pt x="13009" y="1473"/>
                  </a:cubicBezTo>
                  <a:cubicBezTo>
                    <a:pt x="12618" y="1044"/>
                    <a:pt x="11299" y="602"/>
                    <a:pt x="11299" y="602"/>
                  </a:cubicBezTo>
                  <a:lnTo>
                    <a:pt x="10682" y="881"/>
                  </a:lnTo>
                  <a:cubicBezTo>
                    <a:pt x="10682" y="881"/>
                    <a:pt x="9822" y="323"/>
                    <a:pt x="8569" y="0"/>
                  </a:cubicBezTo>
                  <a:close/>
                </a:path>
              </a:pathLst>
            </a:custGeom>
            <a:solidFill>
              <a:srgbClr val="FEFEFE"/>
            </a:solidFill>
            <a:ln w="25400" cap="flat">
              <a:solidFill>
                <a:srgbClr val="E63B7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51" name="تمثيل المعادلات بالميل والمقطع"/>
            <p:cNvSpPr txBox="1"/>
            <p:nvPr/>
          </p:nvSpPr>
          <p:spPr>
            <a:xfrm rot="19096915">
              <a:off x="213286" y="429667"/>
              <a:ext cx="715433" cy="4085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lnSpc>
                  <a:spcPct val="80000"/>
                </a:lnSpc>
                <a:defRPr b="1" sz="900">
                  <a:solidFill>
                    <a:srgbClr val="004D65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تمثيل المعادلات بالميل والمقطع</a:t>
              </a:r>
            </a:p>
          </p:txBody>
        </p:sp>
      </p:grpSp>
      <p:grpSp>
        <p:nvGrpSpPr>
          <p:cNvPr id="1155" name="تجميع"/>
          <p:cNvGrpSpPr/>
          <p:nvPr/>
        </p:nvGrpSpPr>
        <p:grpSpPr>
          <a:xfrm rot="19238727">
            <a:off x="3358328" y="2242148"/>
            <a:ext cx="1394189" cy="1266328"/>
            <a:chOff x="0" y="0"/>
            <a:chExt cx="1394187" cy="1266327"/>
          </a:xfrm>
        </p:grpSpPr>
        <p:sp>
          <p:nvSpPr>
            <p:cNvPr id="1153" name="ورقة شجر"/>
            <p:cNvSpPr/>
            <p:nvPr/>
          </p:nvSpPr>
          <p:spPr>
            <a:xfrm rot="13966529">
              <a:off x="389479" y="-8585"/>
              <a:ext cx="615230" cy="1283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1" h="21257" fill="norm" stroke="1" extrusionOk="0">
                  <a:moveTo>
                    <a:pt x="8569" y="0"/>
                  </a:moveTo>
                  <a:cubicBezTo>
                    <a:pt x="8569" y="0"/>
                    <a:pt x="7960" y="872"/>
                    <a:pt x="7063" y="1296"/>
                  </a:cubicBezTo>
                  <a:cubicBezTo>
                    <a:pt x="7063" y="1296"/>
                    <a:pt x="6773" y="1291"/>
                    <a:pt x="6305" y="1071"/>
                  </a:cubicBezTo>
                  <a:cubicBezTo>
                    <a:pt x="5070" y="2064"/>
                    <a:pt x="4829" y="2643"/>
                    <a:pt x="4829" y="2643"/>
                  </a:cubicBezTo>
                  <a:cubicBezTo>
                    <a:pt x="4829" y="2643"/>
                    <a:pt x="4438" y="2681"/>
                    <a:pt x="3930" y="2574"/>
                  </a:cubicBezTo>
                  <a:cubicBezTo>
                    <a:pt x="3128" y="3239"/>
                    <a:pt x="3078" y="4268"/>
                    <a:pt x="3078" y="4268"/>
                  </a:cubicBezTo>
                  <a:cubicBezTo>
                    <a:pt x="3078" y="4268"/>
                    <a:pt x="2753" y="4335"/>
                    <a:pt x="2203" y="4231"/>
                  </a:cubicBezTo>
                  <a:cubicBezTo>
                    <a:pt x="1635" y="5413"/>
                    <a:pt x="1792" y="6413"/>
                    <a:pt x="1792" y="6413"/>
                  </a:cubicBezTo>
                  <a:cubicBezTo>
                    <a:pt x="1792" y="6413"/>
                    <a:pt x="1308" y="6468"/>
                    <a:pt x="955" y="6337"/>
                  </a:cubicBezTo>
                  <a:cubicBezTo>
                    <a:pt x="298" y="7555"/>
                    <a:pt x="1031" y="9725"/>
                    <a:pt x="1031" y="9725"/>
                  </a:cubicBezTo>
                  <a:cubicBezTo>
                    <a:pt x="1031" y="9725"/>
                    <a:pt x="857" y="9731"/>
                    <a:pt x="0" y="9765"/>
                  </a:cubicBezTo>
                  <a:cubicBezTo>
                    <a:pt x="33" y="11547"/>
                    <a:pt x="2351" y="13629"/>
                    <a:pt x="2351" y="13629"/>
                  </a:cubicBezTo>
                  <a:cubicBezTo>
                    <a:pt x="2351" y="13629"/>
                    <a:pt x="1961" y="13730"/>
                    <a:pt x="1320" y="13851"/>
                  </a:cubicBezTo>
                  <a:cubicBezTo>
                    <a:pt x="2533" y="15496"/>
                    <a:pt x="7438" y="17151"/>
                    <a:pt x="9007" y="17647"/>
                  </a:cubicBezTo>
                  <a:cubicBezTo>
                    <a:pt x="8362" y="19739"/>
                    <a:pt x="7186" y="20393"/>
                    <a:pt x="6980" y="20603"/>
                  </a:cubicBezTo>
                  <a:cubicBezTo>
                    <a:pt x="6624" y="20967"/>
                    <a:pt x="8642" y="21600"/>
                    <a:pt x="9038" y="21026"/>
                  </a:cubicBezTo>
                  <a:cubicBezTo>
                    <a:pt x="9646" y="20377"/>
                    <a:pt x="10024" y="19132"/>
                    <a:pt x="10258" y="17707"/>
                  </a:cubicBezTo>
                  <a:cubicBezTo>
                    <a:pt x="19307" y="16546"/>
                    <a:pt x="20265" y="13117"/>
                    <a:pt x="20265" y="13117"/>
                  </a:cubicBezTo>
                  <a:cubicBezTo>
                    <a:pt x="20265" y="13117"/>
                    <a:pt x="19734" y="13084"/>
                    <a:pt x="19203" y="12995"/>
                  </a:cubicBezTo>
                  <a:cubicBezTo>
                    <a:pt x="21600" y="10731"/>
                    <a:pt x="20978" y="8626"/>
                    <a:pt x="20978" y="8626"/>
                  </a:cubicBezTo>
                  <a:cubicBezTo>
                    <a:pt x="20978" y="8626"/>
                    <a:pt x="20532" y="8683"/>
                    <a:pt x="19875" y="8574"/>
                  </a:cubicBezTo>
                  <a:cubicBezTo>
                    <a:pt x="20421" y="6667"/>
                    <a:pt x="19241" y="4715"/>
                    <a:pt x="19241" y="4715"/>
                  </a:cubicBezTo>
                  <a:cubicBezTo>
                    <a:pt x="19241" y="4715"/>
                    <a:pt x="18747" y="4854"/>
                    <a:pt x="18238" y="4840"/>
                  </a:cubicBezTo>
                  <a:cubicBezTo>
                    <a:pt x="17533" y="3662"/>
                    <a:pt x="16670" y="2678"/>
                    <a:pt x="16670" y="2678"/>
                  </a:cubicBezTo>
                  <a:cubicBezTo>
                    <a:pt x="16670" y="2678"/>
                    <a:pt x="16400" y="2794"/>
                    <a:pt x="15946" y="2838"/>
                  </a:cubicBezTo>
                  <a:cubicBezTo>
                    <a:pt x="15399" y="2183"/>
                    <a:pt x="13619" y="1268"/>
                    <a:pt x="13619" y="1268"/>
                  </a:cubicBezTo>
                  <a:cubicBezTo>
                    <a:pt x="13619" y="1268"/>
                    <a:pt x="13482" y="1326"/>
                    <a:pt x="13009" y="1473"/>
                  </a:cubicBezTo>
                  <a:cubicBezTo>
                    <a:pt x="12618" y="1044"/>
                    <a:pt x="11299" y="602"/>
                    <a:pt x="11299" y="602"/>
                  </a:cubicBezTo>
                  <a:lnTo>
                    <a:pt x="10682" y="881"/>
                  </a:lnTo>
                  <a:cubicBezTo>
                    <a:pt x="10682" y="881"/>
                    <a:pt x="9822" y="323"/>
                    <a:pt x="8569" y="0"/>
                  </a:cubicBezTo>
                  <a:close/>
                </a:path>
              </a:pathLst>
            </a:custGeom>
            <a:solidFill>
              <a:srgbClr val="FEFEFE"/>
            </a:solidFill>
            <a:ln w="25400" cap="flat">
              <a:solidFill>
                <a:srgbClr val="E63B7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54" name="المستقيمات المتوازية والمتعامدة"/>
            <p:cNvSpPr txBox="1"/>
            <p:nvPr/>
          </p:nvSpPr>
          <p:spPr>
            <a:xfrm rot="19096915">
              <a:off x="229659" y="462652"/>
              <a:ext cx="770356" cy="439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lnSpc>
                  <a:spcPct val="80000"/>
                </a:lnSpc>
                <a:defRPr b="1" sz="900">
                  <a:solidFill>
                    <a:srgbClr val="004D65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المستقيمات المتوازية والمتعامدة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20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20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200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20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20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000"/>
                            </p:stCondLst>
                            <p:childTnLst>
                              <p:par>
                                <p:cTn id="49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20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000"/>
                            </p:stCondLst>
                            <p:childTnLst>
                              <p:par>
                                <p:cTn id="53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5" dur="2000"/>
                                        <p:tgtEl>
                                          <p:spTgt spid="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1000"/>
                            </p:stCondLst>
                            <p:childTnLst>
                              <p:par>
                                <p:cTn id="57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9" dur="20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55" grpId="14"/>
      <p:bldP build="whole" bldLvl="1" animBg="1" rev="0" advAuto="0" spid="1122" grpId="6"/>
      <p:bldP build="whole" bldLvl="1" animBg="1" rev="0" advAuto="0" spid="1152" grpId="11"/>
      <p:bldP build="whole" bldLvl="1" animBg="1" rev="0" advAuto="0" spid="1134" grpId="3"/>
      <p:bldP build="whole" bldLvl="1" animBg="1" rev="0" advAuto="0" spid="1128" grpId="2"/>
      <p:bldP build="whole" bldLvl="1" animBg="1" rev="0" advAuto="0" spid="1143" grpId="12"/>
      <p:bldP build="whole" bldLvl="1" animBg="1" rev="0" advAuto="0" spid="1116" grpId="8"/>
      <p:bldP build="whole" bldLvl="1" animBg="1" rev="0" advAuto="0" spid="1119" grpId="7"/>
      <p:bldP build="whole" bldLvl="1" animBg="1" rev="0" advAuto="0" spid="1149" grpId="13"/>
      <p:bldP build="whole" bldLvl="1" animBg="1" rev="0" advAuto="0" spid="1140" grpId="9"/>
      <p:bldP build="whole" bldLvl="1" animBg="1" rev="0" advAuto="0" spid="1137" grpId="5"/>
      <p:bldP build="whole" bldLvl="1" animBg="1" rev="0" advAuto="0" spid="1125" grpId="4"/>
      <p:bldP build="whole" bldLvl="1" animBg="1" rev="0" advAuto="0" spid="1131" grpId="1"/>
      <p:bldP build="whole" bldLvl="1" animBg="1" rev="0" advAuto="0" spid="1146" grpId="1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5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6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7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18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919" name="١٢٦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١٢٦</a:t>
            </a:r>
          </a:p>
        </p:txBody>
      </p:sp>
      <p:grpSp>
        <p:nvGrpSpPr>
          <p:cNvPr id="1922" name="تجميع"/>
          <p:cNvGrpSpPr/>
          <p:nvPr/>
        </p:nvGrpSpPr>
        <p:grpSpPr>
          <a:xfrm>
            <a:off x="4595457" y="1146437"/>
            <a:ext cx="2431999" cy="1295853"/>
            <a:chOff x="0" y="0"/>
            <a:chExt cx="2431997" cy="1295852"/>
          </a:xfrm>
        </p:grpSpPr>
        <p:pic>
          <p:nvPicPr>
            <p:cNvPr id="1920" name="Google Shape;4111;p86" descr="Google Shape;4111;p86"/>
            <p:cNvPicPr>
              <a:picLocks noChangeAspect="1"/>
            </p:cNvPicPr>
            <p:nvPr/>
          </p:nvPicPr>
          <p:blipFill>
            <a:blip r:embed="rId6">
              <a:alphaModFix amt="89000"/>
              <a:extLst/>
            </a:blip>
            <a:stretch>
              <a:fillRect/>
            </a:stretch>
          </p:blipFill>
          <p:spPr>
            <a:xfrm>
              <a:off x="0" y="0"/>
              <a:ext cx="2132264" cy="400503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921" name="مثال من واقع الحياة"/>
            <p:cNvSpPr/>
            <p:nvPr/>
          </p:nvSpPr>
          <p:spPr>
            <a:xfrm>
              <a:off x="1161997" y="2585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</a:t>
              </a:r>
            </a:p>
          </p:txBody>
        </p:sp>
      </p:grpSp>
      <p:pic>
        <p:nvPicPr>
          <p:cNvPr id="1923" name="IMG_7233.png" descr="IMG_7233.png"/>
          <p:cNvPicPr>
            <a:picLocks noChangeAspect="1"/>
          </p:cNvPicPr>
          <p:nvPr/>
        </p:nvPicPr>
        <p:blipFill>
          <a:blip r:embed="rId7">
            <a:extLst/>
          </a:blip>
          <a:srcRect l="28396" t="60760" r="37139" b="32895"/>
          <a:stretch>
            <a:fillRect/>
          </a:stretch>
        </p:blipFill>
        <p:spPr>
          <a:xfrm>
            <a:off x="558893" y="1600786"/>
            <a:ext cx="6187239" cy="854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4" name="IMG_7233.png" descr="IMG_7233.png"/>
          <p:cNvPicPr>
            <a:picLocks noChangeAspect="1"/>
          </p:cNvPicPr>
          <p:nvPr/>
        </p:nvPicPr>
        <p:blipFill>
          <a:blip r:embed="rId7">
            <a:extLst/>
          </a:blip>
          <a:srcRect l="33667" t="67169" r="37565" b="14408"/>
          <a:stretch>
            <a:fillRect/>
          </a:stretch>
        </p:blipFill>
        <p:spPr>
          <a:xfrm>
            <a:off x="1401981" y="2485147"/>
            <a:ext cx="4500789" cy="21616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2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6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936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927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929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35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930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31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32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33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34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937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53818" y="1072061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940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938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939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943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941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42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944" name="١٢٦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١٢٦</a:t>
            </a:r>
          </a:p>
        </p:txBody>
      </p:sp>
      <p:grpSp>
        <p:nvGrpSpPr>
          <p:cNvPr id="1954" name="Google Shape;4466;p94"/>
          <p:cNvGrpSpPr/>
          <p:nvPr/>
        </p:nvGrpSpPr>
        <p:grpSpPr>
          <a:xfrm>
            <a:off x="6495606" y="1614161"/>
            <a:ext cx="266132" cy="450817"/>
            <a:chOff x="0" y="0"/>
            <a:chExt cx="266131" cy="450815"/>
          </a:xfrm>
        </p:grpSpPr>
        <p:sp>
          <p:nvSpPr>
            <p:cNvPr id="1945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6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7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8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9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0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1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2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3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955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960" name="تجميع"/>
          <p:cNvGrpSpPr/>
          <p:nvPr/>
        </p:nvGrpSpPr>
        <p:grpSpPr>
          <a:xfrm>
            <a:off x="6004764" y="1647034"/>
            <a:ext cx="382400" cy="382400"/>
            <a:chOff x="0" y="0"/>
            <a:chExt cx="382398" cy="382398"/>
          </a:xfrm>
        </p:grpSpPr>
        <p:grpSp>
          <p:nvGrpSpPr>
            <p:cNvPr id="1958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1956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957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959" name="٤"/>
            <p:cNvSpPr txBox="1"/>
            <p:nvPr/>
          </p:nvSpPr>
          <p:spPr>
            <a:xfrm>
              <a:off x="44831" y="55113"/>
              <a:ext cx="292737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1969" name="تجميع"/>
          <p:cNvGrpSpPr/>
          <p:nvPr/>
        </p:nvGrpSpPr>
        <p:grpSpPr>
          <a:xfrm rot="8445">
            <a:off x="528592" y="2237336"/>
            <a:ext cx="6247676" cy="2606810"/>
            <a:chOff x="-25400" y="0"/>
            <a:chExt cx="6247674" cy="2606809"/>
          </a:xfrm>
        </p:grpSpPr>
        <p:pic>
          <p:nvPicPr>
            <p:cNvPr id="1961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25400" y="201664"/>
              <a:ext cx="6247675" cy="2405146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968" name="Google Shape;1657;p46"/>
            <p:cNvGrpSpPr/>
            <p:nvPr/>
          </p:nvGrpSpPr>
          <p:grpSpPr>
            <a:xfrm rot="5207547">
              <a:off x="5383220" y="11074"/>
              <a:ext cx="419147" cy="419832"/>
              <a:chOff x="0" y="0"/>
              <a:chExt cx="419145" cy="419831"/>
            </a:xfrm>
          </p:grpSpPr>
          <p:grpSp>
            <p:nvGrpSpPr>
              <p:cNvPr id="1964" name="Google Shape;1658;p46"/>
              <p:cNvGrpSpPr/>
              <p:nvPr/>
            </p:nvGrpSpPr>
            <p:grpSpPr>
              <a:xfrm rot="315">
                <a:off x="19" y="19"/>
                <a:ext cx="419108" cy="419794"/>
                <a:chOff x="0" y="0"/>
                <a:chExt cx="419106" cy="419793"/>
              </a:xfrm>
            </p:grpSpPr>
            <p:sp>
              <p:nvSpPr>
                <p:cNvPr id="1962" name="Google Shape;1659;p46"/>
                <p:cNvSpPr/>
                <p:nvPr/>
              </p:nvSpPr>
              <p:spPr>
                <a:xfrm rot="315">
                  <a:off x="19" y="19"/>
                  <a:ext cx="419069" cy="419755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963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 rot="315">
                  <a:off x="10507" y="5003"/>
                  <a:ext cx="396166" cy="3955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967" name="Google Shape;1661;p46"/>
              <p:cNvGrpSpPr/>
              <p:nvPr/>
            </p:nvGrpSpPr>
            <p:grpSpPr>
              <a:xfrm rot="315">
                <a:off x="110832" y="95316"/>
                <a:ext cx="205302" cy="228876"/>
                <a:chOff x="0" y="0"/>
                <a:chExt cx="205300" cy="228875"/>
              </a:xfrm>
            </p:grpSpPr>
            <p:sp>
              <p:nvSpPr>
                <p:cNvPr id="1965" name="Google Shape;1662;p46"/>
                <p:cNvSpPr/>
                <p:nvPr/>
              </p:nvSpPr>
              <p:spPr>
                <a:xfrm rot="315">
                  <a:off x="69528" y="6"/>
                  <a:ext cx="135762" cy="2288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66" name="Google Shape;1663;p46"/>
                <p:cNvSpPr/>
                <p:nvPr/>
              </p:nvSpPr>
              <p:spPr>
                <a:xfrm rot="315">
                  <a:off x="6" y="44436"/>
                  <a:ext cx="91354" cy="1390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970" name="الرسم" descr="الرسم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665133" y="4976283"/>
            <a:ext cx="76201" cy="38101"/>
          </a:xfrm>
          <a:prstGeom prst="rect">
            <a:avLst/>
          </a:prstGeom>
        </p:spPr>
      </p:pic>
      <p:pic>
        <p:nvPicPr>
          <p:cNvPr id="1972" name="IMG_7233.png" descr="IMG_7233.png"/>
          <p:cNvPicPr>
            <a:picLocks noChangeAspect="1"/>
          </p:cNvPicPr>
          <p:nvPr/>
        </p:nvPicPr>
        <p:blipFill>
          <a:blip r:embed="rId11">
            <a:extLst/>
          </a:blip>
          <a:srcRect l="29738" t="87395" r="38927" b="7959"/>
          <a:stretch>
            <a:fillRect/>
          </a:stretch>
        </p:blipFill>
        <p:spPr>
          <a:xfrm>
            <a:off x="709447" y="1647513"/>
            <a:ext cx="5235919" cy="5821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١٢٨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١٢٨</a:t>
            </a:r>
          </a:p>
        </p:txBody>
      </p:sp>
      <p:sp>
        <p:nvSpPr>
          <p:cNvPr id="1975" name="Google Shape;4451;p94"/>
          <p:cNvSpPr/>
          <p:nvPr/>
        </p:nvSpPr>
        <p:spPr>
          <a:xfrm>
            <a:off x="6464517" y="1101409"/>
            <a:ext cx="266297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76" name="Google Shape;2486;p58" descr="Google Shape;2486;p5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0847" y="781044"/>
            <a:ext cx="3179729" cy="838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7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47333" y="983174"/>
            <a:ext cx="802455" cy="6018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980" name="تجميع"/>
          <p:cNvGrpSpPr/>
          <p:nvPr/>
        </p:nvGrpSpPr>
        <p:grpSpPr>
          <a:xfrm>
            <a:off x="1855405" y="676968"/>
            <a:ext cx="4310337" cy="1214254"/>
            <a:chOff x="0" y="0"/>
            <a:chExt cx="4310336" cy="1214252"/>
          </a:xfrm>
        </p:grpSpPr>
        <p:sp>
          <p:nvSpPr>
            <p:cNvPr id="1978" name="مربع نص 7"/>
            <p:cNvSpPr txBox="1"/>
            <p:nvPr/>
          </p:nvSpPr>
          <p:spPr>
            <a:xfrm>
              <a:off x="0" y="260281"/>
              <a:ext cx="4310337" cy="6936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 تفكير عليا</a:t>
              </a:r>
            </a:p>
          </p:txBody>
        </p:sp>
        <p:pic>
          <p:nvPicPr>
            <p:cNvPr id="1979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292033" y="154757"/>
              <a:ext cx="920771" cy="904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81" name="IMG_7234.png" descr="IMG_7234.png"/>
          <p:cNvPicPr>
            <a:picLocks noChangeAspect="1"/>
          </p:cNvPicPr>
          <p:nvPr/>
        </p:nvPicPr>
        <p:blipFill>
          <a:blip r:embed="rId5">
            <a:extLst/>
          </a:blip>
          <a:srcRect l="21317" t="56589" r="22960" b="38310"/>
          <a:stretch>
            <a:fillRect/>
          </a:stretch>
        </p:blipFill>
        <p:spPr>
          <a:xfrm>
            <a:off x="641767" y="1917628"/>
            <a:ext cx="6021415" cy="4133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3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40765" y="968640"/>
            <a:ext cx="607280" cy="455460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984" name="١٢٧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١٢٧</a:t>
            </a:r>
          </a:p>
        </p:txBody>
      </p:sp>
      <p:grpSp>
        <p:nvGrpSpPr>
          <p:cNvPr id="1994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985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6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7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8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9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0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1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2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3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99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997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996" name="Google Shape;1920;p50" descr="Google Shape;1920;p50"/>
              <p:cNvPicPr>
                <a:picLocks noChangeAspect="1"/>
              </p:cNvPicPr>
              <p:nvPr/>
            </p:nvPicPr>
            <p:blipFill>
              <a:blip r:embed="rId3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995" name="Google Shape;1920;p50" descr="Google Shape;1920;p50"/>
              <p:cNvPicPr>
                <a:picLocks noChangeAspect="0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998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2000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2001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7301091" y="3401771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2006" name="تجميع"/>
          <p:cNvGrpSpPr/>
          <p:nvPr/>
        </p:nvGrpSpPr>
        <p:grpSpPr>
          <a:xfrm>
            <a:off x="5376453" y="1990376"/>
            <a:ext cx="329969" cy="329969"/>
            <a:chOff x="0" y="0"/>
            <a:chExt cx="329968" cy="329968"/>
          </a:xfrm>
        </p:grpSpPr>
        <p:grpSp>
          <p:nvGrpSpPr>
            <p:cNvPr id="2004" name="Google Shape;1167;p39"/>
            <p:cNvGrpSpPr/>
            <p:nvPr/>
          </p:nvGrpSpPr>
          <p:grpSpPr>
            <a:xfrm>
              <a:off x="0" y="0"/>
              <a:ext cx="329969" cy="329969"/>
              <a:chOff x="0" y="0"/>
              <a:chExt cx="329968" cy="329968"/>
            </a:xfrm>
          </p:grpSpPr>
          <p:sp>
            <p:nvSpPr>
              <p:cNvPr id="2002" name="Google Shape;1168;p39"/>
              <p:cNvSpPr/>
              <p:nvPr/>
            </p:nvSpPr>
            <p:spPr>
              <a:xfrm flipH="1">
                <a:off x="0" y="0"/>
                <a:ext cx="329969" cy="32996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2003" name="Google Shape;1169;p39" descr="Google Shape;1169;p39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flipH="1">
                <a:off x="10296" y="3924"/>
                <a:ext cx="311427" cy="3114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005" name="٧"/>
            <p:cNvSpPr txBox="1"/>
            <p:nvPr/>
          </p:nvSpPr>
          <p:spPr>
            <a:xfrm>
              <a:off x="68796" y="-1"/>
              <a:ext cx="192376" cy="288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grpSp>
        <p:nvGrpSpPr>
          <p:cNvPr id="2015" name="تجميع"/>
          <p:cNvGrpSpPr/>
          <p:nvPr/>
        </p:nvGrpSpPr>
        <p:grpSpPr>
          <a:xfrm>
            <a:off x="864998" y="2269027"/>
            <a:ext cx="5546947" cy="2597247"/>
            <a:chOff x="-25399" y="0"/>
            <a:chExt cx="5546946" cy="2597245"/>
          </a:xfrm>
        </p:grpSpPr>
        <p:pic>
          <p:nvPicPr>
            <p:cNvPr id="2007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5400" y="187892"/>
              <a:ext cx="5546947" cy="2409354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2014" name="Google Shape;1657;p46"/>
            <p:cNvGrpSpPr/>
            <p:nvPr/>
          </p:nvGrpSpPr>
          <p:grpSpPr>
            <a:xfrm rot="5400000">
              <a:off x="4857548" y="-1"/>
              <a:ext cx="401185" cy="401186"/>
              <a:chOff x="0" y="0"/>
              <a:chExt cx="401184" cy="401184"/>
            </a:xfrm>
          </p:grpSpPr>
          <p:grpSp>
            <p:nvGrpSpPr>
              <p:cNvPr id="2010" name="Google Shape;1658;p46"/>
              <p:cNvGrpSpPr/>
              <p:nvPr/>
            </p:nvGrpSpPr>
            <p:grpSpPr>
              <a:xfrm>
                <a:off x="-1" y="-1"/>
                <a:ext cx="401186" cy="401186"/>
                <a:chOff x="0" y="0"/>
                <a:chExt cx="401184" cy="401184"/>
              </a:xfrm>
            </p:grpSpPr>
            <p:sp>
              <p:nvSpPr>
                <p:cNvPr id="2008" name="Google Shape;1659;p46"/>
                <p:cNvSpPr/>
                <p:nvPr/>
              </p:nvSpPr>
              <p:spPr>
                <a:xfrm>
                  <a:off x="-1" y="-1"/>
                  <a:ext cx="401186" cy="401186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2009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10024" y="4771"/>
                  <a:ext cx="378642" cy="37864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2013" name="Google Shape;1661;p46"/>
              <p:cNvGrpSpPr/>
              <p:nvPr/>
            </p:nvGrpSpPr>
            <p:grpSpPr>
              <a:xfrm>
                <a:off x="105907" y="91223"/>
                <a:ext cx="196416" cy="218739"/>
                <a:chOff x="0" y="0"/>
                <a:chExt cx="196414" cy="218737"/>
              </a:xfrm>
            </p:grpSpPr>
            <p:sp>
              <p:nvSpPr>
                <p:cNvPr id="2011" name="Google Shape;1662;p46"/>
                <p:cNvSpPr/>
                <p:nvPr/>
              </p:nvSpPr>
              <p:spPr>
                <a:xfrm>
                  <a:off x="66446" y="0"/>
                  <a:ext cx="129969" cy="2187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12" name="Google Shape;1663;p46"/>
                <p:cNvSpPr/>
                <p:nvPr/>
              </p:nvSpPr>
              <p:spPr>
                <a:xfrm>
                  <a:off x="0" y="42541"/>
                  <a:ext cx="87455" cy="132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2016" name="الرسم" descr="الرسم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321876" y="5283264"/>
            <a:ext cx="44351" cy="28526"/>
          </a:xfrm>
          <a:prstGeom prst="rect">
            <a:avLst/>
          </a:prstGeom>
        </p:spPr>
      </p:pic>
      <p:pic>
        <p:nvPicPr>
          <p:cNvPr id="2018" name="IMG_7224.png" descr="IMG_7224.png"/>
          <p:cNvPicPr>
            <a:picLocks noChangeAspect="1"/>
          </p:cNvPicPr>
          <p:nvPr/>
        </p:nvPicPr>
        <p:blipFill>
          <a:blip r:embed="rId10">
            <a:extLst/>
          </a:blip>
          <a:srcRect l="39258" t="37148" r="35360" b="58767"/>
          <a:stretch>
            <a:fillRect/>
          </a:stretch>
        </p:blipFill>
        <p:spPr>
          <a:xfrm>
            <a:off x="2317359" y="1460427"/>
            <a:ext cx="4085184" cy="492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9" name="IMG_7224.png" descr="IMG_7224.png"/>
          <p:cNvPicPr>
            <a:picLocks noChangeAspect="1"/>
          </p:cNvPicPr>
          <p:nvPr/>
        </p:nvPicPr>
        <p:blipFill>
          <a:blip r:embed="rId10">
            <a:extLst/>
          </a:blip>
          <a:srcRect l="45021" t="40971" r="37488" b="55380"/>
          <a:stretch>
            <a:fillRect/>
          </a:stretch>
        </p:blipFill>
        <p:spPr>
          <a:xfrm>
            <a:off x="2487527" y="1917627"/>
            <a:ext cx="2815216" cy="440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0" name="Picture 3" descr="Picture 3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90398" y="3133422"/>
            <a:ext cx="1022627" cy="15465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2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40765" y="968640"/>
            <a:ext cx="607280" cy="455460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2023" name="١٢٧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١٢٧</a:t>
            </a:r>
          </a:p>
        </p:txBody>
      </p:sp>
      <p:grpSp>
        <p:nvGrpSpPr>
          <p:cNvPr id="2033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2024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38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2036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2035" name="Google Shape;1920;p50" descr="Google Shape;1920;p50"/>
              <p:cNvPicPr>
                <a:picLocks noChangeAspect="1"/>
              </p:cNvPicPr>
              <p:nvPr/>
            </p:nvPicPr>
            <p:blipFill>
              <a:blip r:embed="rId3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034" name="Google Shape;1920;p50" descr="Google Shape;1920;p50"/>
              <p:cNvPicPr>
                <a:picLocks noChangeAspect="0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2037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2039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2040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7301091" y="3401771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2045" name="تجميع"/>
          <p:cNvGrpSpPr/>
          <p:nvPr/>
        </p:nvGrpSpPr>
        <p:grpSpPr>
          <a:xfrm>
            <a:off x="5376453" y="1990376"/>
            <a:ext cx="329969" cy="329969"/>
            <a:chOff x="0" y="0"/>
            <a:chExt cx="329968" cy="329968"/>
          </a:xfrm>
        </p:grpSpPr>
        <p:grpSp>
          <p:nvGrpSpPr>
            <p:cNvPr id="2043" name="Google Shape;1167;p39"/>
            <p:cNvGrpSpPr/>
            <p:nvPr/>
          </p:nvGrpSpPr>
          <p:grpSpPr>
            <a:xfrm>
              <a:off x="0" y="0"/>
              <a:ext cx="329969" cy="329969"/>
              <a:chOff x="0" y="0"/>
              <a:chExt cx="329968" cy="329968"/>
            </a:xfrm>
          </p:grpSpPr>
          <p:sp>
            <p:nvSpPr>
              <p:cNvPr id="2041" name="Google Shape;1168;p39"/>
              <p:cNvSpPr/>
              <p:nvPr/>
            </p:nvSpPr>
            <p:spPr>
              <a:xfrm flipH="1">
                <a:off x="0" y="0"/>
                <a:ext cx="329969" cy="32996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2042" name="Google Shape;1169;p39" descr="Google Shape;1169;p39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flipH="1">
                <a:off x="10296" y="3924"/>
                <a:ext cx="311427" cy="3114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044" name="٧"/>
            <p:cNvSpPr txBox="1"/>
            <p:nvPr/>
          </p:nvSpPr>
          <p:spPr>
            <a:xfrm>
              <a:off x="68796" y="-1"/>
              <a:ext cx="192376" cy="288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grpSp>
        <p:nvGrpSpPr>
          <p:cNvPr id="2054" name="تجميع"/>
          <p:cNvGrpSpPr/>
          <p:nvPr/>
        </p:nvGrpSpPr>
        <p:grpSpPr>
          <a:xfrm>
            <a:off x="864998" y="2269027"/>
            <a:ext cx="5546947" cy="2597247"/>
            <a:chOff x="-25399" y="0"/>
            <a:chExt cx="5546946" cy="2597245"/>
          </a:xfrm>
        </p:grpSpPr>
        <p:pic>
          <p:nvPicPr>
            <p:cNvPr id="2046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5400" y="187892"/>
              <a:ext cx="5546947" cy="2409354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2053" name="Google Shape;1657;p46"/>
            <p:cNvGrpSpPr/>
            <p:nvPr/>
          </p:nvGrpSpPr>
          <p:grpSpPr>
            <a:xfrm rot="5400000">
              <a:off x="4857548" y="-1"/>
              <a:ext cx="401185" cy="401186"/>
              <a:chOff x="0" y="0"/>
              <a:chExt cx="401184" cy="401184"/>
            </a:xfrm>
          </p:grpSpPr>
          <p:grpSp>
            <p:nvGrpSpPr>
              <p:cNvPr id="2049" name="Google Shape;1658;p46"/>
              <p:cNvGrpSpPr/>
              <p:nvPr/>
            </p:nvGrpSpPr>
            <p:grpSpPr>
              <a:xfrm>
                <a:off x="-1" y="-1"/>
                <a:ext cx="401186" cy="401186"/>
                <a:chOff x="0" y="0"/>
                <a:chExt cx="401184" cy="401184"/>
              </a:xfrm>
            </p:grpSpPr>
            <p:sp>
              <p:nvSpPr>
                <p:cNvPr id="2047" name="Google Shape;1659;p46"/>
                <p:cNvSpPr/>
                <p:nvPr/>
              </p:nvSpPr>
              <p:spPr>
                <a:xfrm>
                  <a:off x="-1" y="-1"/>
                  <a:ext cx="401186" cy="401186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2048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10024" y="4771"/>
                  <a:ext cx="378642" cy="37864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2052" name="Google Shape;1661;p46"/>
              <p:cNvGrpSpPr/>
              <p:nvPr/>
            </p:nvGrpSpPr>
            <p:grpSpPr>
              <a:xfrm>
                <a:off x="105907" y="91223"/>
                <a:ext cx="196416" cy="218739"/>
                <a:chOff x="0" y="0"/>
                <a:chExt cx="196414" cy="218737"/>
              </a:xfrm>
            </p:grpSpPr>
            <p:sp>
              <p:nvSpPr>
                <p:cNvPr id="2050" name="Google Shape;1662;p46"/>
                <p:cNvSpPr/>
                <p:nvPr/>
              </p:nvSpPr>
              <p:spPr>
                <a:xfrm>
                  <a:off x="66446" y="0"/>
                  <a:ext cx="129969" cy="2187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51" name="Google Shape;1663;p46"/>
                <p:cNvSpPr/>
                <p:nvPr/>
              </p:nvSpPr>
              <p:spPr>
                <a:xfrm>
                  <a:off x="0" y="42541"/>
                  <a:ext cx="87455" cy="132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2055" name="الرسم" descr="الرسم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321876" y="5283264"/>
            <a:ext cx="44351" cy="28526"/>
          </a:xfrm>
          <a:prstGeom prst="rect">
            <a:avLst/>
          </a:prstGeom>
        </p:spPr>
      </p:pic>
      <p:pic>
        <p:nvPicPr>
          <p:cNvPr id="2057" name="IMG_7224.png" descr="IMG_7224.png"/>
          <p:cNvPicPr>
            <a:picLocks noChangeAspect="1"/>
          </p:cNvPicPr>
          <p:nvPr/>
        </p:nvPicPr>
        <p:blipFill>
          <a:blip r:embed="rId10">
            <a:extLst/>
          </a:blip>
          <a:srcRect l="39258" t="37148" r="35360" b="58767"/>
          <a:stretch>
            <a:fillRect/>
          </a:stretch>
        </p:blipFill>
        <p:spPr>
          <a:xfrm>
            <a:off x="2317359" y="1460427"/>
            <a:ext cx="4085184" cy="492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8" name="IMG_7224.png" descr="IMG_7224.png"/>
          <p:cNvPicPr>
            <a:picLocks noChangeAspect="1"/>
          </p:cNvPicPr>
          <p:nvPr/>
        </p:nvPicPr>
        <p:blipFill>
          <a:blip r:embed="rId10">
            <a:extLst/>
          </a:blip>
          <a:srcRect l="45077" t="45544" r="37432" b="50807"/>
          <a:stretch>
            <a:fillRect/>
          </a:stretch>
        </p:blipFill>
        <p:spPr>
          <a:xfrm>
            <a:off x="2487527" y="1917627"/>
            <a:ext cx="2815216" cy="4404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2061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2062" name="تدريب وحل المسائل"/>
          <p:cNvSpPr txBox="1"/>
          <p:nvPr/>
        </p:nvSpPr>
        <p:spPr>
          <a:xfrm>
            <a:off x="2175640" y="1019925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2063" name="١٢٧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١٢٧</a:t>
            </a:r>
          </a:p>
        </p:txBody>
      </p:sp>
      <p:pic>
        <p:nvPicPr>
          <p:cNvPr id="206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9083" y="2659076"/>
            <a:ext cx="5199592" cy="2108932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2069" name="تجميع"/>
          <p:cNvGrpSpPr/>
          <p:nvPr/>
        </p:nvGrpSpPr>
        <p:grpSpPr>
          <a:xfrm>
            <a:off x="5831277" y="2091518"/>
            <a:ext cx="464698" cy="464698"/>
            <a:chOff x="0" y="0"/>
            <a:chExt cx="464696" cy="464696"/>
          </a:xfrm>
        </p:grpSpPr>
        <p:grpSp>
          <p:nvGrpSpPr>
            <p:cNvPr id="2067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2065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2066" name="Google Shape;1607;p45" descr="Google Shape;1607;p45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068" name="١٦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١٦</a:t>
              </a:r>
            </a:p>
          </p:txBody>
        </p:sp>
      </p:grpSp>
      <p:pic>
        <p:nvPicPr>
          <p:cNvPr id="2070" name="IMG_7224.png" descr="IMG_7224.png"/>
          <p:cNvPicPr>
            <a:picLocks noChangeAspect="1"/>
          </p:cNvPicPr>
          <p:nvPr/>
        </p:nvPicPr>
        <p:blipFill>
          <a:blip r:embed="rId6">
            <a:extLst/>
          </a:blip>
          <a:srcRect l="55462" t="77836" r="37667" b="18935"/>
          <a:stretch>
            <a:fillRect/>
          </a:stretch>
        </p:blipFill>
        <p:spPr>
          <a:xfrm>
            <a:off x="3804886" y="1917627"/>
            <a:ext cx="1819082" cy="641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1" name="IMG_7224.png" descr="IMG_7224.png"/>
          <p:cNvPicPr>
            <a:picLocks noChangeAspect="1"/>
          </p:cNvPicPr>
          <p:nvPr/>
        </p:nvPicPr>
        <p:blipFill>
          <a:blip r:embed="rId6">
            <a:extLst/>
          </a:blip>
          <a:srcRect l="31597" t="67356" r="35788" b="29344"/>
          <a:stretch>
            <a:fillRect/>
          </a:stretch>
        </p:blipFill>
        <p:spPr>
          <a:xfrm>
            <a:off x="1469550" y="1614404"/>
            <a:ext cx="5169667" cy="3921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74" name="تجميع"/>
          <p:cNvGrpSpPr/>
          <p:nvPr/>
        </p:nvGrpSpPr>
        <p:grpSpPr>
          <a:xfrm>
            <a:off x="2256867" y="4124213"/>
            <a:ext cx="3096038" cy="631095"/>
            <a:chOff x="0" y="0"/>
            <a:chExt cx="3096036" cy="631093"/>
          </a:xfrm>
        </p:grpSpPr>
        <p:sp>
          <p:nvSpPr>
            <p:cNvPr id="2072" name="خط"/>
            <p:cNvSpPr/>
            <p:nvPr/>
          </p:nvSpPr>
          <p:spPr>
            <a:xfrm flipH="1" flipV="1">
              <a:off x="47909" y="175994"/>
              <a:ext cx="3048128" cy="1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3" name="׀          ׀           ׀           ׀           ׀"/>
            <p:cNvSpPr txBox="1"/>
            <p:nvPr/>
          </p:nvSpPr>
          <p:spPr>
            <a:xfrm>
              <a:off x="0" y="0"/>
              <a:ext cx="3033950" cy="6310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spcBef>
                  <a:spcPts val="1200"/>
                </a:spcBef>
                <a:defRPr b="1" sz="1500">
                  <a:solidFill>
                    <a:srgbClr val="000000"/>
                  </a:solidFill>
                </a:defRPr>
              </a:pPr>
              <a:r>
                <a:t>    </a:t>
              </a:r>
              <a:r>
                <a:t>׀</a:t>
              </a:r>
              <a:r>
                <a:t>          </a:t>
              </a:r>
              <a:r>
                <a:t>׀</a:t>
              </a:r>
              <a:r>
                <a:t>           </a:t>
              </a:r>
              <a:r>
                <a:t>׀</a:t>
              </a:r>
              <a:r>
                <a:t>           </a:t>
              </a:r>
              <a:r>
                <a:t>׀</a:t>
              </a:r>
              <a:r>
                <a:t>           </a:t>
              </a:r>
              <a:r>
                <a:t>׀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74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6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2077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2078" name="تدريب وحل المسائل"/>
          <p:cNvSpPr txBox="1"/>
          <p:nvPr/>
        </p:nvSpPr>
        <p:spPr>
          <a:xfrm>
            <a:off x="2175640" y="1019925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2079" name="١٢٧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١٢٧</a:t>
            </a:r>
          </a:p>
        </p:txBody>
      </p:sp>
      <p:pic>
        <p:nvPicPr>
          <p:cNvPr id="208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9083" y="2659076"/>
            <a:ext cx="5199592" cy="2108932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2085" name="تجميع"/>
          <p:cNvGrpSpPr/>
          <p:nvPr/>
        </p:nvGrpSpPr>
        <p:grpSpPr>
          <a:xfrm>
            <a:off x="5831277" y="2091518"/>
            <a:ext cx="464698" cy="464698"/>
            <a:chOff x="0" y="0"/>
            <a:chExt cx="464696" cy="464696"/>
          </a:xfrm>
        </p:grpSpPr>
        <p:grpSp>
          <p:nvGrpSpPr>
            <p:cNvPr id="2083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2081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2082" name="Google Shape;1607;p45" descr="Google Shape;1607;p45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084" name="١٩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١٩</a:t>
              </a:r>
            </a:p>
          </p:txBody>
        </p:sp>
      </p:grpSp>
      <p:pic>
        <p:nvPicPr>
          <p:cNvPr id="2086" name="IMG_7224.png" descr="IMG_7224.png"/>
          <p:cNvPicPr>
            <a:picLocks noChangeAspect="1"/>
          </p:cNvPicPr>
          <p:nvPr/>
        </p:nvPicPr>
        <p:blipFill>
          <a:blip r:embed="rId6">
            <a:extLst/>
          </a:blip>
          <a:srcRect l="39980" t="82248" r="34506" b="14602"/>
          <a:stretch>
            <a:fillRect/>
          </a:stretch>
        </p:blipFill>
        <p:spPr>
          <a:xfrm>
            <a:off x="2295210" y="1614403"/>
            <a:ext cx="3906955" cy="361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7" name="IMG_7224.png" descr="IMG_7224.png"/>
          <p:cNvPicPr>
            <a:picLocks noChangeAspect="1"/>
          </p:cNvPicPr>
          <p:nvPr/>
        </p:nvPicPr>
        <p:blipFill>
          <a:blip r:embed="rId6">
            <a:extLst/>
          </a:blip>
          <a:srcRect l="46451" t="85793" r="37815" b="10885"/>
          <a:stretch>
            <a:fillRect/>
          </a:stretch>
        </p:blipFill>
        <p:spPr>
          <a:xfrm>
            <a:off x="3236486" y="2065849"/>
            <a:ext cx="2409331" cy="3814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" name="Google Shape;4108;p86" descr="Google Shape;4108;p86"/>
          <p:cNvPicPr>
            <a:picLocks noChangeAspect="1"/>
          </p:cNvPicPr>
          <p:nvPr/>
        </p:nvPicPr>
        <p:blipFill>
          <a:blip r:embed="rId2">
            <a:alphaModFix amt="89000"/>
            <a:extLst/>
          </a:blip>
          <a:stretch>
            <a:fillRect/>
          </a:stretch>
        </p:blipFill>
        <p:spPr>
          <a:xfrm>
            <a:off x="5171010" y="1073546"/>
            <a:ext cx="1262410" cy="237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0" name="Google Shape;4109;p86" descr="Google Shape;4109;p86"/>
          <p:cNvPicPr>
            <a:picLocks noChangeAspect="1"/>
          </p:cNvPicPr>
          <p:nvPr/>
        </p:nvPicPr>
        <p:blipFill>
          <a:blip r:embed="rId3">
            <a:alphaModFix amt="89000"/>
            <a:extLst/>
          </a:blip>
          <a:stretch>
            <a:fillRect/>
          </a:stretch>
        </p:blipFill>
        <p:spPr>
          <a:xfrm>
            <a:off x="2959728" y="1051476"/>
            <a:ext cx="1875641" cy="352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1" name="Google Shape;4110;p86" descr="Google Shape;4110;p86"/>
          <p:cNvPicPr>
            <a:picLocks noChangeAspect="1"/>
          </p:cNvPicPr>
          <p:nvPr/>
        </p:nvPicPr>
        <p:blipFill>
          <a:blip r:embed="rId4">
            <a:alphaModFix amt="46118"/>
            <a:extLst/>
          </a:blip>
          <a:stretch>
            <a:fillRect/>
          </a:stretch>
        </p:blipFill>
        <p:spPr>
          <a:xfrm>
            <a:off x="351838" y="2786321"/>
            <a:ext cx="2268000" cy="42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2" name="Google Shape;4111;p86" descr="Google Shape;4111;p86"/>
          <p:cNvPicPr>
            <a:picLocks noChangeAspect="1"/>
          </p:cNvPicPr>
          <p:nvPr/>
        </p:nvPicPr>
        <p:blipFill>
          <a:blip r:embed="rId5">
            <a:alphaModFix amt="89000"/>
            <a:extLst/>
          </a:blip>
          <a:stretch>
            <a:fillRect/>
          </a:stretch>
        </p:blipFill>
        <p:spPr>
          <a:xfrm>
            <a:off x="582498" y="1076919"/>
            <a:ext cx="1604728" cy="301416"/>
          </a:xfrm>
          <a:prstGeom prst="rect">
            <a:avLst/>
          </a:prstGeom>
          <a:ln w="12700">
            <a:miter lim="400000"/>
          </a:ln>
        </p:spPr>
      </p:pic>
      <p:sp>
        <p:nvSpPr>
          <p:cNvPr id="2093" name="Google Shape;4924;p54"/>
          <p:cNvSpPr txBox="1"/>
          <p:nvPr/>
        </p:nvSpPr>
        <p:spPr>
          <a:xfrm>
            <a:off x="394224" y="4400198"/>
            <a:ext cx="6129634" cy="415814"/>
          </a:xfrm>
          <a:prstGeom prst="rect">
            <a:avLst/>
          </a:prstGeom>
          <a:solidFill>
            <a:srgbClr val="FEF9DA">
              <a:alpha val="57534"/>
            </a:srgbClr>
          </a:solidFill>
          <a:ln w="12700">
            <a:solidFill>
              <a:srgbClr val="78B197">
                <a:alpha val="57534"/>
              </a:srgbClr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448055" rtl="0">
              <a:defRPr sz="1225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2094" name="Google Shape;2022;p40" descr="Google Shape;2022;p40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50881" y="975443"/>
            <a:ext cx="1395239" cy="46616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095" name="Google Shape;1742;p25" descr="Google Shape;1742;p25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81741" y="994582"/>
            <a:ext cx="2231615" cy="42789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096" name="IMG_0474.png" descr="IMG_047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83465" y="1760395"/>
            <a:ext cx="1124382" cy="1124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7" name="Google Shape;4625;p49" descr="Google Shape;4625;p49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72543" y="975443"/>
            <a:ext cx="1855042" cy="432172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098" name="IMG_0491.jpeg" descr="IMG_0491.jpeg"/>
          <p:cNvPicPr>
            <a:picLocks noChangeAspect="1"/>
          </p:cNvPicPr>
          <p:nvPr/>
        </p:nvPicPr>
        <p:blipFill>
          <a:blip r:embed="rId10">
            <a:extLst/>
          </a:blip>
          <a:srcRect l="2036" t="2230" r="1691" b="1607"/>
          <a:stretch>
            <a:fillRect/>
          </a:stretch>
        </p:blipFill>
        <p:spPr>
          <a:xfrm>
            <a:off x="514268" y="2743288"/>
            <a:ext cx="283301" cy="28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440" fill="norm" stroke="1" extrusionOk="0">
                <a:moveTo>
                  <a:pt x="11519" y="28"/>
                </a:moveTo>
                <a:cubicBezTo>
                  <a:pt x="9924" y="-103"/>
                  <a:pt x="7872" y="240"/>
                  <a:pt x="6483" y="870"/>
                </a:cubicBezTo>
                <a:cubicBezTo>
                  <a:pt x="6362" y="925"/>
                  <a:pt x="6236" y="958"/>
                  <a:pt x="6212" y="960"/>
                </a:cubicBezTo>
                <a:cubicBezTo>
                  <a:pt x="6188" y="963"/>
                  <a:pt x="6122" y="1010"/>
                  <a:pt x="6061" y="1051"/>
                </a:cubicBezTo>
                <a:cubicBezTo>
                  <a:pt x="6001" y="1091"/>
                  <a:pt x="5875" y="1163"/>
                  <a:pt x="5790" y="1201"/>
                </a:cubicBezTo>
                <a:cubicBezTo>
                  <a:pt x="5705" y="1238"/>
                  <a:pt x="5555" y="1321"/>
                  <a:pt x="5458" y="1381"/>
                </a:cubicBezTo>
                <a:cubicBezTo>
                  <a:pt x="5361" y="1442"/>
                  <a:pt x="5253" y="1485"/>
                  <a:pt x="5217" y="1502"/>
                </a:cubicBezTo>
                <a:cubicBezTo>
                  <a:pt x="5066" y="1570"/>
                  <a:pt x="4486" y="1991"/>
                  <a:pt x="4071" y="2313"/>
                </a:cubicBezTo>
                <a:cubicBezTo>
                  <a:pt x="3552" y="2716"/>
                  <a:pt x="2677" y="3585"/>
                  <a:pt x="2292" y="4088"/>
                </a:cubicBezTo>
                <a:cubicBezTo>
                  <a:pt x="2143" y="4281"/>
                  <a:pt x="1967" y="4466"/>
                  <a:pt x="1930" y="4509"/>
                </a:cubicBezTo>
                <a:cubicBezTo>
                  <a:pt x="1893" y="4551"/>
                  <a:pt x="1868" y="4616"/>
                  <a:pt x="1870" y="4629"/>
                </a:cubicBezTo>
                <a:cubicBezTo>
                  <a:pt x="1871" y="4642"/>
                  <a:pt x="1805" y="4750"/>
                  <a:pt x="1719" y="4869"/>
                </a:cubicBezTo>
                <a:cubicBezTo>
                  <a:pt x="1633" y="4989"/>
                  <a:pt x="1568" y="5097"/>
                  <a:pt x="1568" y="5110"/>
                </a:cubicBezTo>
                <a:cubicBezTo>
                  <a:pt x="1568" y="5122"/>
                  <a:pt x="1513" y="5218"/>
                  <a:pt x="1447" y="5320"/>
                </a:cubicBezTo>
                <a:cubicBezTo>
                  <a:pt x="1333" y="5499"/>
                  <a:pt x="965" y="6238"/>
                  <a:pt x="965" y="6283"/>
                </a:cubicBezTo>
                <a:cubicBezTo>
                  <a:pt x="965" y="6295"/>
                  <a:pt x="888" y="6432"/>
                  <a:pt x="814" y="6583"/>
                </a:cubicBezTo>
                <a:cubicBezTo>
                  <a:pt x="528" y="7168"/>
                  <a:pt x="256" y="8197"/>
                  <a:pt x="90" y="9259"/>
                </a:cubicBezTo>
                <a:cubicBezTo>
                  <a:pt x="-58" y="10211"/>
                  <a:pt x="-22" y="11790"/>
                  <a:pt x="181" y="12778"/>
                </a:cubicBezTo>
                <a:cubicBezTo>
                  <a:pt x="234" y="13037"/>
                  <a:pt x="227" y="13124"/>
                  <a:pt x="181" y="13199"/>
                </a:cubicBezTo>
                <a:cubicBezTo>
                  <a:pt x="132" y="13278"/>
                  <a:pt x="154" y="13283"/>
                  <a:pt x="241" y="13349"/>
                </a:cubicBezTo>
                <a:cubicBezTo>
                  <a:pt x="346" y="13429"/>
                  <a:pt x="440" y="13722"/>
                  <a:pt x="392" y="13800"/>
                </a:cubicBezTo>
                <a:cubicBezTo>
                  <a:pt x="376" y="13825"/>
                  <a:pt x="387" y="13879"/>
                  <a:pt x="422" y="13920"/>
                </a:cubicBezTo>
                <a:cubicBezTo>
                  <a:pt x="532" y="14050"/>
                  <a:pt x="655" y="14439"/>
                  <a:pt x="603" y="14492"/>
                </a:cubicBezTo>
                <a:cubicBezTo>
                  <a:pt x="570" y="14524"/>
                  <a:pt x="595" y="14558"/>
                  <a:pt x="663" y="14612"/>
                </a:cubicBezTo>
                <a:cubicBezTo>
                  <a:pt x="747" y="14677"/>
                  <a:pt x="958" y="15153"/>
                  <a:pt x="905" y="15153"/>
                </a:cubicBezTo>
                <a:cubicBezTo>
                  <a:pt x="894" y="15153"/>
                  <a:pt x="938" y="15224"/>
                  <a:pt x="995" y="15303"/>
                </a:cubicBezTo>
                <a:cubicBezTo>
                  <a:pt x="1094" y="15443"/>
                  <a:pt x="1100" y="15432"/>
                  <a:pt x="1025" y="15514"/>
                </a:cubicBezTo>
                <a:cubicBezTo>
                  <a:pt x="982" y="15561"/>
                  <a:pt x="949" y="15618"/>
                  <a:pt x="965" y="15634"/>
                </a:cubicBezTo>
                <a:cubicBezTo>
                  <a:pt x="981" y="15650"/>
                  <a:pt x="1021" y="15621"/>
                  <a:pt x="1055" y="15574"/>
                </a:cubicBezTo>
                <a:cubicBezTo>
                  <a:pt x="1115" y="15494"/>
                  <a:pt x="1133" y="15498"/>
                  <a:pt x="1206" y="15664"/>
                </a:cubicBezTo>
                <a:cubicBezTo>
                  <a:pt x="1249" y="15761"/>
                  <a:pt x="1294" y="15863"/>
                  <a:pt x="1297" y="15875"/>
                </a:cubicBezTo>
                <a:cubicBezTo>
                  <a:pt x="1299" y="15887"/>
                  <a:pt x="1376" y="16021"/>
                  <a:pt x="1478" y="16175"/>
                </a:cubicBezTo>
                <a:cubicBezTo>
                  <a:pt x="1579" y="16329"/>
                  <a:pt x="1640" y="16458"/>
                  <a:pt x="1628" y="16476"/>
                </a:cubicBezTo>
                <a:cubicBezTo>
                  <a:pt x="1617" y="16495"/>
                  <a:pt x="1649" y="16521"/>
                  <a:pt x="1689" y="16536"/>
                </a:cubicBezTo>
                <a:cubicBezTo>
                  <a:pt x="1728" y="16551"/>
                  <a:pt x="1734" y="16581"/>
                  <a:pt x="1719" y="16596"/>
                </a:cubicBezTo>
                <a:cubicBezTo>
                  <a:pt x="1704" y="16612"/>
                  <a:pt x="1744" y="16660"/>
                  <a:pt x="1779" y="16687"/>
                </a:cubicBezTo>
                <a:cubicBezTo>
                  <a:pt x="1814" y="16713"/>
                  <a:pt x="1832" y="16771"/>
                  <a:pt x="1839" y="16807"/>
                </a:cubicBezTo>
                <a:cubicBezTo>
                  <a:pt x="1847" y="16843"/>
                  <a:pt x="1888" y="16896"/>
                  <a:pt x="1930" y="16927"/>
                </a:cubicBezTo>
                <a:cubicBezTo>
                  <a:pt x="2045" y="17013"/>
                  <a:pt x="2267" y="17343"/>
                  <a:pt x="2231" y="17378"/>
                </a:cubicBezTo>
                <a:cubicBezTo>
                  <a:pt x="2214" y="17395"/>
                  <a:pt x="2236" y="17416"/>
                  <a:pt x="2262" y="17408"/>
                </a:cubicBezTo>
                <a:cubicBezTo>
                  <a:pt x="2326" y="17388"/>
                  <a:pt x="2587" y="17671"/>
                  <a:pt x="2563" y="17739"/>
                </a:cubicBezTo>
                <a:cubicBezTo>
                  <a:pt x="2553" y="17769"/>
                  <a:pt x="2562" y="17799"/>
                  <a:pt x="2593" y="17799"/>
                </a:cubicBezTo>
                <a:cubicBezTo>
                  <a:pt x="2693" y="17799"/>
                  <a:pt x="3195" y="18326"/>
                  <a:pt x="3166" y="18401"/>
                </a:cubicBezTo>
                <a:cubicBezTo>
                  <a:pt x="3148" y="18448"/>
                  <a:pt x="3148" y="18479"/>
                  <a:pt x="3196" y="18461"/>
                </a:cubicBezTo>
                <a:cubicBezTo>
                  <a:pt x="3282" y="18428"/>
                  <a:pt x="3590" y="18734"/>
                  <a:pt x="3558" y="18821"/>
                </a:cubicBezTo>
                <a:cubicBezTo>
                  <a:pt x="3542" y="18866"/>
                  <a:pt x="3553" y="18869"/>
                  <a:pt x="3619" y="18852"/>
                </a:cubicBezTo>
                <a:cubicBezTo>
                  <a:pt x="3727" y="18823"/>
                  <a:pt x="3943" y="19011"/>
                  <a:pt x="3860" y="19062"/>
                </a:cubicBezTo>
                <a:cubicBezTo>
                  <a:pt x="3773" y="19116"/>
                  <a:pt x="3955" y="19271"/>
                  <a:pt x="4071" y="19242"/>
                </a:cubicBezTo>
                <a:cubicBezTo>
                  <a:pt x="4145" y="19224"/>
                  <a:pt x="4238" y="19270"/>
                  <a:pt x="4493" y="19453"/>
                </a:cubicBezTo>
                <a:cubicBezTo>
                  <a:pt x="4681" y="19588"/>
                  <a:pt x="4831" y="19703"/>
                  <a:pt x="4825" y="19724"/>
                </a:cubicBezTo>
                <a:cubicBezTo>
                  <a:pt x="4819" y="19745"/>
                  <a:pt x="4855" y="19764"/>
                  <a:pt x="4885" y="19754"/>
                </a:cubicBezTo>
                <a:cubicBezTo>
                  <a:pt x="4915" y="19743"/>
                  <a:pt x="5078" y="19827"/>
                  <a:pt x="5247" y="19934"/>
                </a:cubicBezTo>
                <a:cubicBezTo>
                  <a:pt x="5579" y="20143"/>
                  <a:pt x="5806" y="20263"/>
                  <a:pt x="6423" y="20535"/>
                </a:cubicBezTo>
                <a:cubicBezTo>
                  <a:pt x="6802" y="20703"/>
                  <a:pt x="7868" y="21074"/>
                  <a:pt x="8051" y="21107"/>
                </a:cubicBezTo>
                <a:cubicBezTo>
                  <a:pt x="8100" y="21115"/>
                  <a:pt x="8436" y="21194"/>
                  <a:pt x="8775" y="21257"/>
                </a:cubicBezTo>
                <a:cubicBezTo>
                  <a:pt x="9114" y="21321"/>
                  <a:pt x="9571" y="21385"/>
                  <a:pt x="9800" y="21407"/>
                </a:cubicBezTo>
                <a:cubicBezTo>
                  <a:pt x="10734" y="21497"/>
                  <a:pt x="12108" y="21397"/>
                  <a:pt x="13148" y="21167"/>
                </a:cubicBezTo>
                <a:cubicBezTo>
                  <a:pt x="13578" y="21071"/>
                  <a:pt x="14443" y="20814"/>
                  <a:pt x="14656" y="20716"/>
                </a:cubicBezTo>
                <a:cubicBezTo>
                  <a:pt x="15174" y="20477"/>
                  <a:pt x="15470" y="20362"/>
                  <a:pt x="15530" y="20385"/>
                </a:cubicBezTo>
                <a:cubicBezTo>
                  <a:pt x="15576" y="20403"/>
                  <a:pt x="15598" y="20389"/>
                  <a:pt x="15590" y="20355"/>
                </a:cubicBezTo>
                <a:cubicBezTo>
                  <a:pt x="15583" y="20325"/>
                  <a:pt x="15662" y="20234"/>
                  <a:pt x="15771" y="20175"/>
                </a:cubicBezTo>
                <a:cubicBezTo>
                  <a:pt x="15880" y="20115"/>
                  <a:pt x="16084" y="20018"/>
                  <a:pt x="16224" y="19934"/>
                </a:cubicBezTo>
                <a:cubicBezTo>
                  <a:pt x="16363" y="19850"/>
                  <a:pt x="16527" y="19797"/>
                  <a:pt x="16555" y="19814"/>
                </a:cubicBezTo>
                <a:cubicBezTo>
                  <a:pt x="16585" y="19832"/>
                  <a:pt x="16572" y="19810"/>
                  <a:pt x="16555" y="19784"/>
                </a:cubicBezTo>
                <a:cubicBezTo>
                  <a:pt x="16526" y="19736"/>
                  <a:pt x="16756" y="19593"/>
                  <a:pt x="16797" y="19633"/>
                </a:cubicBezTo>
                <a:cubicBezTo>
                  <a:pt x="16809" y="19646"/>
                  <a:pt x="16858" y="19583"/>
                  <a:pt x="16917" y="19513"/>
                </a:cubicBezTo>
                <a:cubicBezTo>
                  <a:pt x="16987" y="19430"/>
                  <a:pt x="17052" y="19405"/>
                  <a:pt x="17098" y="19423"/>
                </a:cubicBezTo>
                <a:cubicBezTo>
                  <a:pt x="17143" y="19440"/>
                  <a:pt x="17147" y="19422"/>
                  <a:pt x="17128" y="19393"/>
                </a:cubicBezTo>
                <a:cubicBezTo>
                  <a:pt x="17102" y="19350"/>
                  <a:pt x="17502" y="19032"/>
                  <a:pt x="17581" y="19032"/>
                </a:cubicBezTo>
                <a:cubicBezTo>
                  <a:pt x="17599" y="19032"/>
                  <a:pt x="17663" y="18967"/>
                  <a:pt x="17731" y="18882"/>
                </a:cubicBezTo>
                <a:cubicBezTo>
                  <a:pt x="17799" y="18797"/>
                  <a:pt x="17862" y="18749"/>
                  <a:pt x="17882" y="18761"/>
                </a:cubicBezTo>
                <a:cubicBezTo>
                  <a:pt x="17902" y="18774"/>
                  <a:pt x="18004" y="18690"/>
                  <a:pt x="18093" y="18581"/>
                </a:cubicBezTo>
                <a:cubicBezTo>
                  <a:pt x="18183" y="18472"/>
                  <a:pt x="18282" y="18387"/>
                  <a:pt x="18304" y="18401"/>
                </a:cubicBezTo>
                <a:cubicBezTo>
                  <a:pt x="18327" y="18414"/>
                  <a:pt x="18371" y="18374"/>
                  <a:pt x="18395" y="18310"/>
                </a:cubicBezTo>
                <a:cubicBezTo>
                  <a:pt x="18422" y="18240"/>
                  <a:pt x="18454" y="18201"/>
                  <a:pt x="18485" y="18220"/>
                </a:cubicBezTo>
                <a:cubicBezTo>
                  <a:pt x="18514" y="18238"/>
                  <a:pt x="18531" y="18246"/>
                  <a:pt x="18515" y="18220"/>
                </a:cubicBezTo>
                <a:cubicBezTo>
                  <a:pt x="18500" y="18196"/>
                  <a:pt x="18595" y="18026"/>
                  <a:pt x="18757" y="17859"/>
                </a:cubicBezTo>
                <a:cubicBezTo>
                  <a:pt x="18918" y="17693"/>
                  <a:pt x="19081" y="17504"/>
                  <a:pt x="19119" y="17438"/>
                </a:cubicBezTo>
                <a:cubicBezTo>
                  <a:pt x="19156" y="17373"/>
                  <a:pt x="19359" y="17115"/>
                  <a:pt x="19541" y="16867"/>
                </a:cubicBezTo>
                <a:cubicBezTo>
                  <a:pt x="19722" y="16619"/>
                  <a:pt x="19871" y="16386"/>
                  <a:pt x="19903" y="16326"/>
                </a:cubicBezTo>
                <a:cubicBezTo>
                  <a:pt x="19935" y="16265"/>
                  <a:pt x="19992" y="16182"/>
                  <a:pt x="20023" y="16145"/>
                </a:cubicBezTo>
                <a:cubicBezTo>
                  <a:pt x="20139" y="16013"/>
                  <a:pt x="20730" y="14720"/>
                  <a:pt x="20898" y="14221"/>
                </a:cubicBezTo>
                <a:cubicBezTo>
                  <a:pt x="21090" y="13647"/>
                  <a:pt x="21301" y="12888"/>
                  <a:pt x="21320" y="12687"/>
                </a:cubicBezTo>
                <a:cubicBezTo>
                  <a:pt x="21359" y="12275"/>
                  <a:pt x="21391" y="12082"/>
                  <a:pt x="21471" y="12026"/>
                </a:cubicBezTo>
                <a:cubicBezTo>
                  <a:pt x="21532" y="11983"/>
                  <a:pt x="21542" y="11979"/>
                  <a:pt x="21501" y="11966"/>
                </a:cubicBezTo>
                <a:cubicBezTo>
                  <a:pt x="21455" y="11951"/>
                  <a:pt x="21460" y="11723"/>
                  <a:pt x="21471" y="10943"/>
                </a:cubicBezTo>
                <a:cubicBezTo>
                  <a:pt x="21487" y="9745"/>
                  <a:pt x="21412" y="9065"/>
                  <a:pt x="21169" y="8117"/>
                </a:cubicBezTo>
                <a:cubicBezTo>
                  <a:pt x="21119" y="7921"/>
                  <a:pt x="21066" y="7746"/>
                  <a:pt x="21079" y="7726"/>
                </a:cubicBezTo>
                <a:cubicBezTo>
                  <a:pt x="21091" y="7706"/>
                  <a:pt x="21082" y="7663"/>
                  <a:pt x="21049" y="7636"/>
                </a:cubicBezTo>
                <a:cubicBezTo>
                  <a:pt x="21015" y="7608"/>
                  <a:pt x="20973" y="7503"/>
                  <a:pt x="20958" y="7425"/>
                </a:cubicBezTo>
                <a:cubicBezTo>
                  <a:pt x="20943" y="7347"/>
                  <a:pt x="20870" y="7168"/>
                  <a:pt x="20807" y="7004"/>
                </a:cubicBezTo>
                <a:cubicBezTo>
                  <a:pt x="20745" y="6840"/>
                  <a:pt x="20704" y="6661"/>
                  <a:pt x="20717" y="6613"/>
                </a:cubicBezTo>
                <a:cubicBezTo>
                  <a:pt x="20731" y="6559"/>
                  <a:pt x="20724" y="6523"/>
                  <a:pt x="20687" y="6523"/>
                </a:cubicBezTo>
                <a:cubicBezTo>
                  <a:pt x="20634" y="6523"/>
                  <a:pt x="20470" y="6212"/>
                  <a:pt x="20445" y="6072"/>
                </a:cubicBezTo>
                <a:cubicBezTo>
                  <a:pt x="20441" y="6044"/>
                  <a:pt x="20410" y="5984"/>
                  <a:pt x="20385" y="5952"/>
                </a:cubicBezTo>
                <a:cubicBezTo>
                  <a:pt x="20360" y="5919"/>
                  <a:pt x="20254" y="5748"/>
                  <a:pt x="20174" y="5591"/>
                </a:cubicBezTo>
                <a:cubicBezTo>
                  <a:pt x="19887" y="5030"/>
                  <a:pt x="19347" y="4216"/>
                  <a:pt x="18938" y="3757"/>
                </a:cubicBezTo>
                <a:cubicBezTo>
                  <a:pt x="18493" y="3258"/>
                  <a:pt x="17390" y="2223"/>
                  <a:pt x="17279" y="2193"/>
                </a:cubicBezTo>
                <a:cubicBezTo>
                  <a:pt x="17205" y="2173"/>
                  <a:pt x="16978" y="1991"/>
                  <a:pt x="16978" y="1953"/>
                </a:cubicBezTo>
                <a:cubicBezTo>
                  <a:pt x="16978" y="1933"/>
                  <a:pt x="16954" y="1923"/>
                  <a:pt x="16917" y="1923"/>
                </a:cubicBezTo>
                <a:cubicBezTo>
                  <a:pt x="16880" y="1923"/>
                  <a:pt x="16841" y="1898"/>
                  <a:pt x="16827" y="1862"/>
                </a:cubicBezTo>
                <a:cubicBezTo>
                  <a:pt x="16813" y="1826"/>
                  <a:pt x="16786" y="1790"/>
                  <a:pt x="16766" y="1802"/>
                </a:cubicBezTo>
                <a:cubicBezTo>
                  <a:pt x="16746" y="1815"/>
                  <a:pt x="16719" y="1824"/>
                  <a:pt x="16706" y="1802"/>
                </a:cubicBezTo>
                <a:cubicBezTo>
                  <a:pt x="16693" y="1781"/>
                  <a:pt x="16502" y="1658"/>
                  <a:pt x="16284" y="1532"/>
                </a:cubicBezTo>
                <a:cubicBezTo>
                  <a:pt x="16066" y="1405"/>
                  <a:pt x="15882" y="1277"/>
                  <a:pt x="15892" y="1261"/>
                </a:cubicBezTo>
                <a:cubicBezTo>
                  <a:pt x="15902" y="1245"/>
                  <a:pt x="15874" y="1234"/>
                  <a:pt x="15832" y="1231"/>
                </a:cubicBezTo>
                <a:cubicBezTo>
                  <a:pt x="15790" y="1228"/>
                  <a:pt x="15608" y="1158"/>
                  <a:pt x="15440" y="1081"/>
                </a:cubicBezTo>
                <a:cubicBezTo>
                  <a:pt x="15272" y="1004"/>
                  <a:pt x="15030" y="901"/>
                  <a:pt x="14897" y="840"/>
                </a:cubicBezTo>
                <a:cubicBezTo>
                  <a:pt x="14596" y="702"/>
                  <a:pt x="13492" y="326"/>
                  <a:pt x="13389" y="329"/>
                </a:cubicBezTo>
                <a:cubicBezTo>
                  <a:pt x="13347" y="330"/>
                  <a:pt x="13313" y="322"/>
                  <a:pt x="13299" y="299"/>
                </a:cubicBezTo>
                <a:cubicBezTo>
                  <a:pt x="13284" y="276"/>
                  <a:pt x="13262" y="254"/>
                  <a:pt x="13238" y="269"/>
                </a:cubicBezTo>
                <a:cubicBezTo>
                  <a:pt x="13215" y="283"/>
                  <a:pt x="13149" y="279"/>
                  <a:pt x="13087" y="239"/>
                </a:cubicBezTo>
                <a:cubicBezTo>
                  <a:pt x="13026" y="199"/>
                  <a:pt x="12941" y="165"/>
                  <a:pt x="12907" y="179"/>
                </a:cubicBezTo>
                <a:cubicBezTo>
                  <a:pt x="12872" y="192"/>
                  <a:pt x="12732" y="171"/>
                  <a:pt x="12605" y="148"/>
                </a:cubicBezTo>
                <a:cubicBezTo>
                  <a:pt x="12478" y="126"/>
                  <a:pt x="12316" y="101"/>
                  <a:pt x="12243" y="88"/>
                </a:cubicBezTo>
                <a:cubicBezTo>
                  <a:pt x="12170" y="76"/>
                  <a:pt x="11846" y="55"/>
                  <a:pt x="11519" y="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099" name="عزيزتي الطالبة…"/>
          <p:cNvSpPr txBox="1"/>
          <p:nvPr/>
        </p:nvSpPr>
        <p:spPr>
          <a:xfrm>
            <a:off x="514268" y="2743288"/>
            <a:ext cx="1811250" cy="528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A65C5C"/>
                </a:solidFill>
              </a:defRPr>
            </a:pPr>
            <a:r>
              <a:t>عزيزتي الطالبة  </a:t>
            </a:r>
          </a:p>
          <a:p>
            <a:pPr algn="ctr" rtl="0">
              <a:defRPr b="1" sz="1200">
                <a:solidFill>
                  <a:srgbClr val="A65C5C"/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2100" name="IMG_0512.png" descr="IMG_0512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49291" y="1562498"/>
            <a:ext cx="871236" cy="5401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08" name="تجميع"/>
          <p:cNvGrpSpPr/>
          <p:nvPr/>
        </p:nvGrpSpPr>
        <p:grpSpPr>
          <a:xfrm>
            <a:off x="1744758" y="1448074"/>
            <a:ext cx="426866" cy="426866"/>
            <a:chOff x="0" y="0"/>
            <a:chExt cx="426865" cy="426865"/>
          </a:xfrm>
        </p:grpSpPr>
        <p:grpSp>
          <p:nvGrpSpPr>
            <p:cNvPr id="2103" name="Google Shape;3633;p76"/>
            <p:cNvGrpSpPr/>
            <p:nvPr/>
          </p:nvGrpSpPr>
          <p:grpSpPr>
            <a:xfrm>
              <a:off x="0" y="0"/>
              <a:ext cx="426866" cy="426866"/>
              <a:chOff x="0" y="0"/>
              <a:chExt cx="426865" cy="426865"/>
            </a:xfrm>
          </p:grpSpPr>
          <p:sp>
            <p:nvSpPr>
              <p:cNvPr id="2101" name="Google Shape;3634;p76"/>
              <p:cNvSpPr/>
              <p:nvPr/>
            </p:nvSpPr>
            <p:spPr>
              <a:xfrm>
                <a:off x="-1" y="-1"/>
                <a:ext cx="426867" cy="42686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2102" name="Google Shape;3635;p76" descr="Google Shape;3635;p76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0666" y="5076"/>
                <a:ext cx="402879" cy="402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107" name="تجميع"/>
            <p:cNvGrpSpPr/>
            <p:nvPr/>
          </p:nvGrpSpPr>
          <p:grpSpPr>
            <a:xfrm>
              <a:off x="107669" y="109511"/>
              <a:ext cx="208271" cy="189588"/>
              <a:chOff x="0" y="0"/>
              <a:chExt cx="208270" cy="189586"/>
            </a:xfrm>
          </p:grpSpPr>
          <p:sp>
            <p:nvSpPr>
              <p:cNvPr id="2104" name="Google Shape;3598;p76"/>
              <p:cNvSpPr/>
              <p:nvPr/>
            </p:nvSpPr>
            <p:spPr>
              <a:xfrm>
                <a:off x="51514" y="0"/>
                <a:ext cx="156757" cy="157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05" name="Google Shape;3599;p76"/>
              <p:cNvSpPr/>
              <p:nvPr/>
            </p:nvSpPr>
            <p:spPr>
              <a:xfrm>
                <a:off x="30333" y="98607"/>
                <a:ext cx="78050" cy="7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06" name="Google Shape;3600;p76"/>
              <p:cNvSpPr/>
              <p:nvPr/>
            </p:nvSpPr>
            <p:spPr>
              <a:xfrm>
                <a:off x="0" y="159593"/>
                <a:ext cx="48939" cy="29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2109" name="Google Shape;4248;p88" descr="Google Shape;4248;p88"/>
          <p:cNvPicPr>
            <a:picLocks noChangeAspect="1"/>
          </p:cNvPicPr>
          <p:nvPr/>
        </p:nvPicPr>
        <p:blipFill>
          <a:blip r:embed="rId13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5216764" y="1726438"/>
            <a:ext cx="1171012" cy="15918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14" name="تجميع"/>
          <p:cNvGrpSpPr/>
          <p:nvPr/>
        </p:nvGrpSpPr>
        <p:grpSpPr>
          <a:xfrm>
            <a:off x="6044125" y="1540051"/>
            <a:ext cx="440689" cy="440689"/>
            <a:chOff x="0" y="0"/>
            <a:chExt cx="440688" cy="440688"/>
          </a:xfrm>
        </p:grpSpPr>
        <p:grpSp>
          <p:nvGrpSpPr>
            <p:cNvPr id="2112" name="Google Shape;3617;p76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2110" name="Google Shape;3618;p76"/>
              <p:cNvSpPr/>
              <p:nvPr/>
            </p:nvSpPr>
            <p:spPr>
              <a:xfrm>
                <a:off x="-1" y="-1"/>
                <a:ext cx="440690" cy="44069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2111" name="Google Shape;3619;p76" descr="Google Shape;3619;p76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101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113" name="Google Shape;3636;p76"/>
            <p:cNvSpPr/>
            <p:nvPr/>
          </p:nvSpPr>
          <p:spPr>
            <a:xfrm>
              <a:off x="103484" y="116838"/>
              <a:ext cx="233720" cy="233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115" name="Google Shape;4249;p88" descr="Google Shape;4249;p88"/>
          <p:cNvPicPr>
            <a:picLocks noChangeAspect="1"/>
          </p:cNvPicPr>
          <p:nvPr/>
        </p:nvPicPr>
        <p:blipFill>
          <a:blip r:embed="rId15">
            <a:extLst/>
          </a:blip>
          <a:srcRect l="1742" t="14052" r="1991" b="2856"/>
          <a:stretch>
            <a:fillRect/>
          </a:stretch>
        </p:blipFill>
        <p:spPr>
          <a:xfrm>
            <a:off x="2541499" y="1529557"/>
            <a:ext cx="2569070" cy="2920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6" name="Google Shape;4245;p88" descr="Google Shape;4245;p88"/>
          <p:cNvPicPr>
            <a:picLocks noChangeAspect="1"/>
          </p:cNvPicPr>
          <p:nvPr/>
        </p:nvPicPr>
        <p:blipFill>
          <a:blip r:embed="rId16">
            <a:extLst/>
          </a:blip>
          <a:srcRect l="8823" t="4013" r="2837" b="5795"/>
          <a:stretch>
            <a:fillRect/>
          </a:stretch>
        </p:blipFill>
        <p:spPr>
          <a:xfrm>
            <a:off x="5881530" y="4274729"/>
            <a:ext cx="506413" cy="506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6" y="0"/>
                  <a:pt x="0" y="4843"/>
                  <a:pt x="0" y="10808"/>
                </a:cubicBezTo>
                <a:cubicBezTo>
                  <a:pt x="0" y="16773"/>
                  <a:pt x="4836" y="21600"/>
                  <a:pt x="10800" y="21600"/>
                </a:cubicBezTo>
                <a:cubicBezTo>
                  <a:pt x="16764" y="21600"/>
                  <a:pt x="21600" y="16773"/>
                  <a:pt x="21600" y="10808"/>
                </a:cubicBezTo>
                <a:cubicBezTo>
                  <a:pt x="21600" y="4843"/>
                  <a:pt x="16764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19050" dir="3240000">
              <a:srgbClr val="A17A74">
                <a:alpha val="50000"/>
              </a:srgbClr>
            </a:outerShdw>
          </a:effectLst>
        </p:spPr>
      </p:pic>
      <p:pic>
        <p:nvPicPr>
          <p:cNvPr id="2117" name="IMG_0747.jpeg" descr="IMG_0747.jpeg"/>
          <p:cNvPicPr>
            <a:picLocks noChangeAspect="1"/>
          </p:cNvPicPr>
          <p:nvPr/>
        </p:nvPicPr>
        <p:blipFill>
          <a:blip r:embed="rId17">
            <a:extLst/>
          </a:blip>
          <a:srcRect l="29085" t="19343" r="38243" b="8"/>
          <a:stretch>
            <a:fillRect/>
          </a:stretch>
        </p:blipFill>
        <p:spPr>
          <a:xfrm>
            <a:off x="5544967" y="2110216"/>
            <a:ext cx="569519" cy="1152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9" fill="norm" stroke="1" extrusionOk="0">
                <a:moveTo>
                  <a:pt x="11619" y="0"/>
                </a:moveTo>
                <a:cubicBezTo>
                  <a:pt x="8102" y="-1"/>
                  <a:pt x="6645" y="199"/>
                  <a:pt x="4425" y="981"/>
                </a:cubicBezTo>
                <a:cubicBezTo>
                  <a:pt x="2746" y="1573"/>
                  <a:pt x="1881" y="2077"/>
                  <a:pt x="1009" y="2974"/>
                </a:cubicBezTo>
                <a:cubicBezTo>
                  <a:pt x="413" y="3587"/>
                  <a:pt x="7" y="4500"/>
                  <a:pt x="0" y="5093"/>
                </a:cubicBezTo>
                <a:cubicBezTo>
                  <a:pt x="-2" y="5291"/>
                  <a:pt x="41" y="5451"/>
                  <a:pt x="136" y="5554"/>
                </a:cubicBezTo>
                <a:cubicBezTo>
                  <a:pt x="365" y="5803"/>
                  <a:pt x="474" y="5814"/>
                  <a:pt x="2544" y="5814"/>
                </a:cubicBezTo>
                <a:cubicBezTo>
                  <a:pt x="3947" y="5814"/>
                  <a:pt x="4835" y="5769"/>
                  <a:pt x="5057" y="5680"/>
                </a:cubicBezTo>
                <a:cubicBezTo>
                  <a:pt x="5246" y="5606"/>
                  <a:pt x="5497" y="5263"/>
                  <a:pt x="5629" y="4922"/>
                </a:cubicBezTo>
                <a:cubicBezTo>
                  <a:pt x="6191" y="3470"/>
                  <a:pt x="8550" y="2552"/>
                  <a:pt x="11709" y="2550"/>
                </a:cubicBezTo>
                <a:cubicBezTo>
                  <a:pt x="13417" y="2549"/>
                  <a:pt x="14431" y="2755"/>
                  <a:pt x="15276" y="3264"/>
                </a:cubicBezTo>
                <a:cubicBezTo>
                  <a:pt x="16895" y="4240"/>
                  <a:pt x="16431" y="5190"/>
                  <a:pt x="13605" y="6721"/>
                </a:cubicBezTo>
                <a:cubicBezTo>
                  <a:pt x="11880" y="7657"/>
                  <a:pt x="11025" y="8424"/>
                  <a:pt x="10325" y="9628"/>
                </a:cubicBezTo>
                <a:cubicBezTo>
                  <a:pt x="9719" y="10671"/>
                  <a:pt x="9448" y="12587"/>
                  <a:pt x="9873" y="12840"/>
                </a:cubicBezTo>
                <a:cubicBezTo>
                  <a:pt x="10128" y="12992"/>
                  <a:pt x="10490" y="13008"/>
                  <a:pt x="12386" y="12945"/>
                </a:cubicBezTo>
                <a:cubicBezTo>
                  <a:pt x="14999" y="12857"/>
                  <a:pt x="15140" y="12803"/>
                  <a:pt x="15140" y="11889"/>
                </a:cubicBezTo>
                <a:cubicBezTo>
                  <a:pt x="15140" y="11189"/>
                  <a:pt x="15700" y="9714"/>
                  <a:pt x="16104" y="9339"/>
                </a:cubicBezTo>
                <a:cubicBezTo>
                  <a:pt x="16245" y="9207"/>
                  <a:pt x="17106" y="8694"/>
                  <a:pt x="18015" y="8201"/>
                </a:cubicBezTo>
                <a:cubicBezTo>
                  <a:pt x="20945" y="6613"/>
                  <a:pt x="21596" y="5929"/>
                  <a:pt x="21597" y="4454"/>
                </a:cubicBezTo>
                <a:cubicBezTo>
                  <a:pt x="21598" y="2445"/>
                  <a:pt x="19884" y="1131"/>
                  <a:pt x="16254" y="357"/>
                </a:cubicBezTo>
                <a:cubicBezTo>
                  <a:pt x="14662" y="17"/>
                  <a:pt x="14484" y="1"/>
                  <a:pt x="11619" y="0"/>
                </a:cubicBezTo>
                <a:close/>
                <a:moveTo>
                  <a:pt x="15592" y="14380"/>
                </a:moveTo>
                <a:cubicBezTo>
                  <a:pt x="15592" y="14441"/>
                  <a:pt x="15662" y="14518"/>
                  <a:pt x="15742" y="14558"/>
                </a:cubicBezTo>
                <a:cubicBezTo>
                  <a:pt x="15823" y="14598"/>
                  <a:pt x="15936" y="14611"/>
                  <a:pt x="15998" y="14580"/>
                </a:cubicBezTo>
                <a:cubicBezTo>
                  <a:pt x="16061" y="14549"/>
                  <a:pt x="15991" y="14465"/>
                  <a:pt x="15848" y="14394"/>
                </a:cubicBezTo>
                <a:cubicBezTo>
                  <a:pt x="15690" y="14316"/>
                  <a:pt x="15592" y="14311"/>
                  <a:pt x="15592" y="14380"/>
                </a:cubicBezTo>
                <a:close/>
                <a:moveTo>
                  <a:pt x="11739" y="14417"/>
                </a:moveTo>
                <a:cubicBezTo>
                  <a:pt x="9716" y="14417"/>
                  <a:pt x="8487" y="15009"/>
                  <a:pt x="8458" y="16000"/>
                </a:cubicBezTo>
                <a:cubicBezTo>
                  <a:pt x="8446" y="16429"/>
                  <a:pt x="8563" y="16671"/>
                  <a:pt x="8895" y="16893"/>
                </a:cubicBezTo>
                <a:cubicBezTo>
                  <a:pt x="9434" y="17253"/>
                  <a:pt x="10616" y="17562"/>
                  <a:pt x="11468" y="17569"/>
                </a:cubicBezTo>
                <a:cubicBezTo>
                  <a:pt x="12075" y="17574"/>
                  <a:pt x="12610" y="17933"/>
                  <a:pt x="12341" y="18157"/>
                </a:cubicBezTo>
                <a:cubicBezTo>
                  <a:pt x="12149" y="18317"/>
                  <a:pt x="9890" y="18149"/>
                  <a:pt x="9075" y="17911"/>
                </a:cubicBezTo>
                <a:cubicBezTo>
                  <a:pt x="8527" y="17751"/>
                  <a:pt x="8285" y="17726"/>
                  <a:pt x="8233" y="17822"/>
                </a:cubicBezTo>
                <a:cubicBezTo>
                  <a:pt x="8192" y="17896"/>
                  <a:pt x="8001" y="18221"/>
                  <a:pt x="7811" y="18551"/>
                </a:cubicBezTo>
                <a:cubicBezTo>
                  <a:pt x="7324" y="19394"/>
                  <a:pt x="6970" y="20810"/>
                  <a:pt x="7134" y="21242"/>
                </a:cubicBezTo>
                <a:lnTo>
                  <a:pt x="7269" y="21599"/>
                </a:lnTo>
                <a:lnTo>
                  <a:pt x="8263" y="21599"/>
                </a:lnTo>
                <a:lnTo>
                  <a:pt x="11258" y="21577"/>
                </a:lnTo>
                <a:lnTo>
                  <a:pt x="15246" y="21547"/>
                </a:lnTo>
                <a:lnTo>
                  <a:pt x="15968" y="20677"/>
                </a:lnTo>
                <a:cubicBezTo>
                  <a:pt x="16677" y="19828"/>
                  <a:pt x="16691" y="19769"/>
                  <a:pt x="16691" y="18186"/>
                </a:cubicBezTo>
                <a:lnTo>
                  <a:pt x="16691" y="16573"/>
                </a:lnTo>
                <a:lnTo>
                  <a:pt x="15953" y="17101"/>
                </a:lnTo>
                <a:cubicBezTo>
                  <a:pt x="15108" y="17707"/>
                  <a:pt x="14422" y="17800"/>
                  <a:pt x="14313" y="17331"/>
                </a:cubicBezTo>
                <a:cubicBezTo>
                  <a:pt x="14275" y="17170"/>
                  <a:pt x="14386" y="16927"/>
                  <a:pt x="14569" y="16788"/>
                </a:cubicBezTo>
                <a:cubicBezTo>
                  <a:pt x="15172" y="16333"/>
                  <a:pt x="15237" y="15699"/>
                  <a:pt x="14734" y="15212"/>
                </a:cubicBezTo>
                <a:cubicBezTo>
                  <a:pt x="14191" y="14686"/>
                  <a:pt x="13182" y="14417"/>
                  <a:pt x="11739" y="144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18" name="١٢٧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١٢٧</a:t>
            </a:r>
          </a:p>
        </p:txBody>
      </p:sp>
      <p:grpSp>
        <p:nvGrpSpPr>
          <p:cNvPr id="2128" name="تجميع"/>
          <p:cNvGrpSpPr/>
          <p:nvPr/>
        </p:nvGrpSpPr>
        <p:grpSpPr>
          <a:xfrm>
            <a:off x="2481713" y="1928622"/>
            <a:ext cx="2966664" cy="2386941"/>
            <a:chOff x="0" y="0"/>
            <a:chExt cx="2966663" cy="2386940"/>
          </a:xfrm>
        </p:grpSpPr>
        <p:sp>
          <p:nvSpPr>
            <p:cNvPr id="2119" name="Google Shape;7670;p96"/>
            <p:cNvSpPr/>
            <p:nvPr/>
          </p:nvSpPr>
          <p:spPr>
            <a:xfrm>
              <a:off x="265171" y="0"/>
              <a:ext cx="2227495" cy="434160"/>
            </a:xfrm>
            <a:prstGeom prst="roundRect">
              <a:avLst>
                <a:gd name="adj" fmla="val 50000"/>
              </a:avLst>
            </a:prstGeom>
            <a:solidFill>
              <a:srgbClr val="869FB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</a:p>
          </p:txBody>
        </p:sp>
        <p:grpSp>
          <p:nvGrpSpPr>
            <p:cNvPr id="2127" name="تجميع"/>
            <p:cNvGrpSpPr/>
            <p:nvPr/>
          </p:nvGrpSpPr>
          <p:grpSpPr>
            <a:xfrm>
              <a:off x="-1" y="62945"/>
              <a:ext cx="2966665" cy="2323996"/>
              <a:chOff x="0" y="0"/>
              <a:chExt cx="2966663" cy="2323994"/>
            </a:xfrm>
          </p:grpSpPr>
          <p:sp>
            <p:nvSpPr>
              <p:cNvPr id="2120" name="Google Shape;7671;p96"/>
              <p:cNvSpPr/>
              <p:nvPr/>
            </p:nvSpPr>
            <p:spPr>
              <a:xfrm>
                <a:off x="0" y="872163"/>
                <a:ext cx="1157949" cy="1451832"/>
              </a:xfrm>
              <a:prstGeom prst="roundRect">
                <a:avLst>
                  <a:gd name="adj" fmla="val 3119"/>
                </a:avLst>
              </a:prstGeom>
              <a:solidFill>
                <a:srgbClr val="CFD9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chemeClr val="accent3">
                        <a:lumOff val="44000"/>
                      </a:schemeClr>
                    </a:solidFill>
                  </a:defRPr>
                </a:pPr>
              </a:p>
            </p:txBody>
          </p:sp>
          <p:sp>
            <p:nvSpPr>
              <p:cNvPr id="2121" name="Google Shape;7672;p96"/>
              <p:cNvSpPr/>
              <p:nvPr/>
            </p:nvSpPr>
            <p:spPr>
              <a:xfrm>
                <a:off x="1806899" y="864124"/>
                <a:ext cx="1159765" cy="1459871"/>
              </a:xfrm>
              <a:prstGeom prst="roundRect">
                <a:avLst>
                  <a:gd name="adj" fmla="val 3845"/>
                </a:avLst>
              </a:prstGeom>
              <a:solidFill>
                <a:srgbClr val="CFD9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chemeClr val="accent3">
                        <a:lumOff val="44000"/>
                      </a:schemeClr>
                    </a:solidFill>
                  </a:defRPr>
                </a:pPr>
              </a:p>
            </p:txBody>
          </p:sp>
          <p:pic>
            <p:nvPicPr>
              <p:cNvPr id="2122" name="Google Shape;7677;p96" descr="Google Shape;7677;p96"/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 flipH="1" rot="16200000">
                <a:off x="1525020" y="59429"/>
                <a:ext cx="835034" cy="1081271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2123" name="Google Shape;7678;p96" descr="Google Shape;7678;p96"/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 rot="16200000">
                <a:off x="493582" y="77225"/>
                <a:ext cx="829103" cy="1051618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2124" name="حل المتباينات بالجمع والطرح"/>
              <p:cNvSpPr txBox="1"/>
              <p:nvPr/>
            </p:nvSpPr>
            <p:spPr>
              <a:xfrm>
                <a:off x="401760" y="0"/>
                <a:ext cx="1971963" cy="296899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b="1" sz="1300">
                    <a:solidFill>
                      <a:srgbClr val="47474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حل المتباينات بالجمع والطرح</a:t>
                </a:r>
              </a:p>
            </p:txBody>
          </p:sp>
          <p:sp>
            <p:nvSpPr>
              <p:cNvPr id="2125" name="اذا طرح العدد نفسة من طرفي المتباينة فان المتباينة تبقى صحيحة"/>
              <p:cNvSpPr txBox="1"/>
              <p:nvPr/>
            </p:nvSpPr>
            <p:spPr>
              <a:xfrm>
                <a:off x="32119" y="1051224"/>
                <a:ext cx="1093711" cy="1093710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b="1" sz="1300">
                    <a:solidFill>
                      <a:srgbClr val="47474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اذا طرح العدد نفسة من طرفي المتباينة فان المتباينة تبقى صحيحة</a:t>
                </a:r>
              </a:p>
            </p:txBody>
          </p:sp>
          <p:sp>
            <p:nvSpPr>
              <p:cNvPr id="2126" name="اذا اضيف العدد نفسة الى طرفي المتباينة فان المتباينة تبقى صحيحة"/>
              <p:cNvSpPr txBox="1"/>
              <p:nvPr/>
            </p:nvSpPr>
            <p:spPr>
              <a:xfrm>
                <a:off x="1866218" y="1011616"/>
                <a:ext cx="1093710" cy="1093710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b="1" sz="1300">
                    <a:solidFill>
                      <a:srgbClr val="47474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اذا اضيف العدد نفسة الى طرفي المتباينة فان المتباينة تبقى صحيحة</a:t>
                </a:r>
              </a:p>
            </p:txBody>
          </p:sp>
        </p:grpSp>
      </p:grpSp>
      <p:grpSp>
        <p:nvGrpSpPr>
          <p:cNvPr id="2135" name="تجميع"/>
          <p:cNvGrpSpPr/>
          <p:nvPr/>
        </p:nvGrpSpPr>
        <p:grpSpPr>
          <a:xfrm>
            <a:off x="4621935" y="1529557"/>
            <a:ext cx="426866" cy="426866"/>
            <a:chOff x="0" y="0"/>
            <a:chExt cx="426865" cy="426865"/>
          </a:xfrm>
        </p:grpSpPr>
        <p:grpSp>
          <p:nvGrpSpPr>
            <p:cNvPr id="2131" name="Google Shape;3614;p76"/>
            <p:cNvGrpSpPr/>
            <p:nvPr/>
          </p:nvGrpSpPr>
          <p:grpSpPr>
            <a:xfrm>
              <a:off x="0" y="0"/>
              <a:ext cx="426866" cy="426866"/>
              <a:chOff x="0" y="0"/>
              <a:chExt cx="426865" cy="426865"/>
            </a:xfrm>
          </p:grpSpPr>
          <p:sp>
            <p:nvSpPr>
              <p:cNvPr id="2129" name="Google Shape;3615;p76"/>
              <p:cNvSpPr/>
              <p:nvPr/>
            </p:nvSpPr>
            <p:spPr>
              <a:xfrm>
                <a:off x="-1" y="-1"/>
                <a:ext cx="426867" cy="42686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2130" name="Google Shape;3616;p76" descr="Google Shape;3616;p76"/>
              <p:cNvPicPr>
                <a:picLocks noChangeAspect="1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0666" y="5076"/>
                <a:ext cx="402879" cy="402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134" name="تجميع"/>
            <p:cNvGrpSpPr/>
            <p:nvPr/>
          </p:nvGrpSpPr>
          <p:grpSpPr>
            <a:xfrm>
              <a:off x="123377" y="88897"/>
              <a:ext cx="180111" cy="249071"/>
              <a:chOff x="0" y="0"/>
              <a:chExt cx="180109" cy="249069"/>
            </a:xfrm>
          </p:grpSpPr>
          <p:sp>
            <p:nvSpPr>
              <p:cNvPr id="2132" name="Google Shape;3639;p76"/>
              <p:cNvSpPr/>
              <p:nvPr/>
            </p:nvSpPr>
            <p:spPr>
              <a:xfrm>
                <a:off x="0" y="0"/>
                <a:ext cx="180110" cy="179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84" y="3065"/>
                    </a:moveTo>
                    <a:cubicBezTo>
                      <a:pt x="10280" y="3065"/>
                      <a:pt x="10727" y="3440"/>
                      <a:pt x="10727" y="4038"/>
                    </a:cubicBezTo>
                    <a:cubicBezTo>
                      <a:pt x="10727" y="4560"/>
                      <a:pt x="10280" y="5008"/>
                      <a:pt x="9833" y="5008"/>
                    </a:cubicBezTo>
                    <a:cubicBezTo>
                      <a:pt x="7076" y="5008"/>
                      <a:pt x="4991" y="7250"/>
                      <a:pt x="4842" y="10016"/>
                    </a:cubicBezTo>
                    <a:cubicBezTo>
                      <a:pt x="4842" y="10540"/>
                      <a:pt x="4395" y="10913"/>
                      <a:pt x="3873" y="10913"/>
                    </a:cubicBezTo>
                    <a:cubicBezTo>
                      <a:pt x="3277" y="10913"/>
                      <a:pt x="2830" y="10464"/>
                      <a:pt x="2830" y="10016"/>
                    </a:cubicBezTo>
                    <a:cubicBezTo>
                      <a:pt x="2830" y="6130"/>
                      <a:pt x="5885" y="3141"/>
                      <a:pt x="9684" y="3065"/>
                    </a:cubicBezTo>
                    <a:close/>
                    <a:moveTo>
                      <a:pt x="10800" y="0"/>
                    </a:moveTo>
                    <a:cubicBezTo>
                      <a:pt x="4842" y="0"/>
                      <a:pt x="0" y="4859"/>
                      <a:pt x="0" y="10839"/>
                    </a:cubicBezTo>
                    <a:cubicBezTo>
                      <a:pt x="0" y="14725"/>
                      <a:pt x="2234" y="18238"/>
                      <a:pt x="5511" y="20105"/>
                    </a:cubicBezTo>
                    <a:cubicBezTo>
                      <a:pt x="5809" y="20181"/>
                      <a:pt x="5958" y="20554"/>
                      <a:pt x="5958" y="20929"/>
                    </a:cubicBezTo>
                    <a:lnTo>
                      <a:pt x="5958" y="21600"/>
                    </a:lnTo>
                    <a:lnTo>
                      <a:pt x="15791" y="21600"/>
                    </a:lnTo>
                    <a:lnTo>
                      <a:pt x="15791" y="20929"/>
                    </a:lnTo>
                    <a:cubicBezTo>
                      <a:pt x="15791" y="20630"/>
                      <a:pt x="15940" y="20331"/>
                      <a:pt x="16311" y="20181"/>
                    </a:cubicBezTo>
                    <a:cubicBezTo>
                      <a:pt x="19515" y="18312"/>
                      <a:pt x="21600" y="14874"/>
                      <a:pt x="21600" y="10839"/>
                    </a:cubicBezTo>
                    <a:cubicBezTo>
                      <a:pt x="21600" y="4859"/>
                      <a:pt x="16758" y="76"/>
                      <a:pt x="10800" y="0"/>
                    </a:cubicBez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33" name="Google Shape;3640;p76"/>
              <p:cNvSpPr/>
              <p:nvPr/>
            </p:nvSpPr>
            <p:spPr>
              <a:xfrm>
                <a:off x="49068" y="195643"/>
                <a:ext cx="81362" cy="53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5276"/>
                    </a:lnTo>
                    <a:cubicBezTo>
                      <a:pt x="0" y="9549"/>
                      <a:pt x="2141" y="13566"/>
                      <a:pt x="4616" y="14817"/>
                    </a:cubicBezTo>
                    <a:cubicBezTo>
                      <a:pt x="5438" y="18834"/>
                      <a:pt x="7914" y="21600"/>
                      <a:pt x="10719" y="21600"/>
                    </a:cubicBezTo>
                    <a:cubicBezTo>
                      <a:pt x="13849" y="21600"/>
                      <a:pt x="16324" y="18834"/>
                      <a:pt x="17146" y="14817"/>
                    </a:cubicBezTo>
                    <a:cubicBezTo>
                      <a:pt x="19784" y="13566"/>
                      <a:pt x="21600" y="9549"/>
                      <a:pt x="21600" y="527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2144" name="تجميع"/>
          <p:cNvGrpSpPr/>
          <p:nvPr/>
        </p:nvGrpSpPr>
        <p:grpSpPr>
          <a:xfrm>
            <a:off x="2916038" y="1227626"/>
            <a:ext cx="1769678" cy="1380004"/>
            <a:chOff x="0" y="0"/>
            <a:chExt cx="1769677" cy="1380002"/>
          </a:xfrm>
        </p:grpSpPr>
        <p:grpSp>
          <p:nvGrpSpPr>
            <p:cNvPr id="2138" name="تجميع"/>
            <p:cNvGrpSpPr/>
            <p:nvPr/>
          </p:nvGrpSpPr>
          <p:grpSpPr>
            <a:xfrm>
              <a:off x="981510" y="0"/>
              <a:ext cx="788168" cy="569678"/>
              <a:chOff x="0" y="0"/>
              <a:chExt cx="788167" cy="569677"/>
            </a:xfrm>
          </p:grpSpPr>
          <p:sp>
            <p:nvSpPr>
              <p:cNvPr id="2136" name="&gt;"/>
              <p:cNvSpPr txBox="1"/>
              <p:nvPr/>
            </p:nvSpPr>
            <p:spPr>
              <a:xfrm>
                <a:off x="343658" y="0"/>
                <a:ext cx="444510" cy="569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  <a:reflection blurRad="0" stA="0" stPos="0" endA="0" endPos="40000" dist="0" dir="5400000" fadeDir="5400000" sx="100000" sy="-100000" kx="0" ky="0" algn="bl" rotWithShape="0"/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4500">
                    <a:solidFill>
                      <a:srgbClr val="01C7FC"/>
                    </a:solidFill>
                  </a:defRPr>
                </a:lvl1pPr>
              </a:lstStyle>
              <a:p>
                <a:pPr rtl="0">
                  <a:defRPr/>
                </a:pPr>
                <a:r>
                  <a:t>&gt;</a:t>
                </a:r>
              </a:p>
            </p:txBody>
          </p:sp>
          <p:sp>
            <p:nvSpPr>
              <p:cNvPr id="2137" name="&lt;"/>
              <p:cNvSpPr txBox="1"/>
              <p:nvPr/>
            </p:nvSpPr>
            <p:spPr>
              <a:xfrm>
                <a:off x="0" y="0"/>
                <a:ext cx="565914" cy="569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4500">
                    <a:solidFill>
                      <a:srgbClr val="FF8C82"/>
                    </a:solidFill>
                  </a:defRPr>
                </a:lvl1pPr>
              </a:lstStyle>
              <a:p>
                <a:pPr rtl="0">
                  <a:defRPr/>
                </a:pPr>
                <a:r>
                  <a:t>&lt;</a:t>
                </a:r>
              </a:p>
            </p:txBody>
          </p:sp>
        </p:grpSp>
        <p:grpSp>
          <p:nvGrpSpPr>
            <p:cNvPr id="2142" name="تجميع"/>
            <p:cNvGrpSpPr/>
            <p:nvPr/>
          </p:nvGrpSpPr>
          <p:grpSpPr>
            <a:xfrm>
              <a:off x="0" y="0"/>
              <a:ext cx="1253125" cy="1380003"/>
              <a:chOff x="0" y="0"/>
              <a:chExt cx="1253124" cy="1380002"/>
            </a:xfrm>
          </p:grpSpPr>
          <p:sp>
            <p:nvSpPr>
              <p:cNvPr id="2139" name="&gt;"/>
              <p:cNvSpPr txBox="1"/>
              <p:nvPr/>
            </p:nvSpPr>
            <p:spPr>
              <a:xfrm>
                <a:off x="490042" y="0"/>
                <a:ext cx="763083" cy="13800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  <a:reflection blurRad="0" stA="0" stPos="0" endA="0" endPos="40000" dist="0" dir="5400000" fadeDir="5400000" sx="100000" sy="-100000" kx="0" ky="0" algn="bl" rotWithShape="0"/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4500">
                    <a:solidFill>
                      <a:srgbClr val="45818E"/>
                    </a:solidFill>
                  </a:defRPr>
                </a:lvl1pPr>
              </a:lstStyle>
              <a:p>
                <a:pPr rtl="0">
                  <a:defRPr/>
                </a:pPr>
                <a:r>
                  <a:t>&gt;</a:t>
                </a:r>
              </a:p>
            </p:txBody>
          </p:sp>
          <p:sp>
            <p:nvSpPr>
              <p:cNvPr id="2140" name="&lt;"/>
              <p:cNvSpPr txBox="1"/>
              <p:nvPr/>
            </p:nvSpPr>
            <p:spPr>
              <a:xfrm>
                <a:off x="0" y="0"/>
                <a:ext cx="250674" cy="4548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4500">
                    <a:solidFill>
                      <a:srgbClr val="FFAB01"/>
                    </a:solidFill>
                  </a:defRPr>
                </a:lvl1pPr>
              </a:lstStyle>
              <a:p>
                <a:pPr rtl="0">
                  <a:defRPr/>
                </a:pPr>
                <a:r>
                  <a:t>&lt;</a:t>
                </a:r>
              </a:p>
            </p:txBody>
          </p:sp>
          <p:sp>
            <p:nvSpPr>
              <p:cNvPr id="2141" name="خط"/>
              <p:cNvSpPr/>
              <p:nvPr/>
            </p:nvSpPr>
            <p:spPr>
              <a:xfrm flipH="1">
                <a:off x="0" y="472913"/>
                <a:ext cx="297038" cy="1"/>
              </a:xfrm>
              <a:prstGeom prst="line">
                <a:avLst/>
              </a:prstGeom>
              <a:noFill/>
              <a:ln w="38100" cap="flat">
                <a:solidFill>
                  <a:srgbClr val="F1C232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143" name="خط"/>
            <p:cNvSpPr/>
            <p:nvPr/>
          </p:nvSpPr>
          <p:spPr>
            <a:xfrm>
              <a:off x="532810" y="470908"/>
              <a:ext cx="278004" cy="1"/>
            </a:xfrm>
            <a:prstGeom prst="line">
              <a:avLst/>
            </a:prstGeom>
            <a:noFill/>
            <a:ln w="38100" cap="flat">
              <a:solidFill>
                <a:srgbClr val="45818E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2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2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3" dur="20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8" dur="100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Class="entr" nodeType="afterEffect" presetSubtype="8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2" dur="1000"/>
                                        <p:tgtEl>
                                          <p:spTgt spid="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Class="entr" nodeType="afterEffect" presetSubtype="8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6" dur="10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0" dur="10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4" dur="10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8" dur="1000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2" dur="10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6" dur="10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Class="entr" nodeType="after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0" dur="100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90" grpId="6"/>
      <p:bldP build="whole" bldLvl="1" animBg="1" rev="0" advAuto="0" spid="2095" grpId="7"/>
      <p:bldP build="whole" bldLvl="1" animBg="1" rev="0" advAuto="0" spid="2128" grpId="10"/>
      <p:bldP build="whole" bldLvl="1" animBg="1" rev="0" advAuto="0" spid="2115" grpId="9"/>
      <p:bldP build="whole" bldLvl="1" animBg="1" rev="0" advAuto="0" spid="2117" grpId="4"/>
      <p:bldP build="whole" bldLvl="1" animBg="1" rev="0" advAuto="0" spid="2092" grpId="11"/>
      <p:bldP build="whole" bldLvl="1" animBg="1" rev="0" advAuto="0" spid="2135" grpId="8"/>
      <p:bldP build="whole" bldLvl="1" animBg="1" rev="0" advAuto="0" spid="2108" grpId="12"/>
      <p:bldP build="whole" bldLvl="1" animBg="1" rev="0" advAuto="0" spid="2096" grpId="15"/>
      <p:bldP build="whole" bldLvl="1" animBg="1" rev="0" advAuto="0" spid="2109" grpId="5"/>
      <p:bldP build="whole" bldLvl="1" animBg="1" rev="0" advAuto="0" spid="2089" grpId="1"/>
      <p:bldP build="whole" bldLvl="1" animBg="1" rev="0" advAuto="0" spid="2091" grpId="16"/>
      <p:bldP build="whole" bldLvl="1" animBg="1" rev="0" advAuto="0" spid="2098" grpId="18"/>
      <p:bldP build="whole" bldLvl="1" animBg="1" rev="0" advAuto="0" spid="2114" grpId="3"/>
      <p:bldP build="whole" bldLvl="1" animBg="1" rev="0" advAuto="0" spid="2093" grpId="19"/>
      <p:bldP build="whole" bldLvl="1" animBg="1" rev="0" advAuto="0" spid="2094" grpId="2"/>
      <p:bldP build="whole" bldLvl="1" animBg="1" rev="0" advAuto="0" spid="2099" grpId="17"/>
      <p:bldP build="whole" bldLvl="1" animBg="1" rev="0" advAuto="0" spid="2100" grpId="14"/>
      <p:bldP build="whole" bldLvl="1" animBg="1" rev="0" advAuto="0" spid="2097" grpId="13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6" name="مستطيل مستدير الزوايا"/>
          <p:cNvSpPr/>
          <p:nvPr/>
        </p:nvSpPr>
        <p:spPr>
          <a:xfrm>
            <a:off x="1091742" y="624109"/>
            <a:ext cx="7637182" cy="4057218"/>
          </a:xfrm>
          <a:prstGeom prst="roundRect">
            <a:avLst>
              <a:gd name="adj" fmla="val 6080"/>
            </a:avLst>
          </a:prstGeom>
          <a:solidFill>
            <a:schemeClr val="accent3">
              <a:lumOff val="44000"/>
            </a:schemeClr>
          </a:solidFill>
          <a:ln w="3175">
            <a:solidFill>
              <a:srgbClr val="007B76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309562" rtl="0">
              <a:defRPr sz="1200">
                <a:solidFill>
                  <a:schemeClr val="accent3">
                    <a:lumOff val="44000"/>
                  </a:schemeClr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147" name="@Maths0120"/>
          <p:cNvSpPr txBox="1"/>
          <p:nvPr/>
        </p:nvSpPr>
        <p:spPr>
          <a:xfrm>
            <a:off x="2766721" y="2252243"/>
            <a:ext cx="1290806" cy="31950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b="1" sz="1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/>
            <a:r>
              <a:t>@Maths0120</a:t>
            </a:r>
          </a:p>
        </p:txBody>
      </p:sp>
      <p:sp>
        <p:nvSpPr>
          <p:cNvPr id="2148" name="Google Shape;632;p19"/>
          <p:cNvSpPr txBox="1"/>
          <p:nvPr/>
        </p:nvSpPr>
        <p:spPr>
          <a:xfrm>
            <a:off x="2690524" y="3429267"/>
            <a:ext cx="1672730" cy="618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3" tIns="34283" rIns="34283" bIns="34283"/>
          <a:lstStyle>
            <a:lvl1pPr defTabSz="342900" rtl="0">
              <a:defRPr sz="22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2149" name="Google Shape;1105;p42"/>
          <p:cNvSpPr/>
          <p:nvPr/>
        </p:nvSpPr>
        <p:spPr>
          <a:xfrm>
            <a:off x="2392671" y="3565019"/>
            <a:ext cx="235707" cy="173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342900" rtl="0">
              <a:defRPr b="1" sz="500">
                <a:solidFill>
                  <a:srgbClr val="B92D5D"/>
                </a:solidFill>
              </a:defRPr>
            </a:pPr>
          </a:p>
        </p:txBody>
      </p:sp>
      <p:sp>
        <p:nvSpPr>
          <p:cNvPr id="2150" name="https://linktr.ee/Refa2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5429411" y="2147609"/>
            <a:ext cx="3249650" cy="42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2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2151" name="لاتنسوني من دعواتكم الصادقة"/>
          <p:cNvSpPr txBox="1"/>
          <p:nvPr/>
        </p:nvSpPr>
        <p:spPr>
          <a:xfrm>
            <a:off x="2510524" y="4064398"/>
            <a:ext cx="4426237" cy="732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342900" rtl="0">
              <a:defRPr sz="2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لاتنسوني من دعواتكم الصادقة</a:t>
            </a:r>
          </a:p>
        </p:txBody>
      </p:sp>
      <p:sp>
        <p:nvSpPr>
          <p:cNvPr id="2152" name="https://t.me/hasna_math">
            <a:hlinkClick r:id="rId5" invalidUrl="" action="" tgtFrame="" tooltip="" history="1" highlightClick="0" endSnd="0"/>
          </p:cNvPr>
          <p:cNvSpPr txBox="1"/>
          <p:nvPr/>
        </p:nvSpPr>
        <p:spPr>
          <a:xfrm>
            <a:off x="5429409" y="3467811"/>
            <a:ext cx="3714591" cy="412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b="1" sz="1800">
                <a:solidFill>
                  <a:srgbClr val="B92D5D"/>
                </a:solidFill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2153" name="Google Shape;1105;p42"/>
          <p:cNvSpPr/>
          <p:nvPr/>
        </p:nvSpPr>
        <p:spPr>
          <a:xfrm>
            <a:off x="2350712" y="2399530"/>
            <a:ext cx="319625" cy="172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342900" rtl="0">
              <a:defRPr b="1" sz="500">
                <a:solidFill>
                  <a:srgbClr val="B92D5D"/>
                </a:solidFill>
              </a:defRPr>
            </a:pPr>
          </a:p>
        </p:txBody>
      </p:sp>
      <p:pic>
        <p:nvPicPr>
          <p:cNvPr id="2154" name="IMG_1532.jpeg" descr="IMG_1532.jpeg"/>
          <p:cNvPicPr>
            <a:picLocks noChangeAspect="1"/>
          </p:cNvPicPr>
          <p:nvPr/>
        </p:nvPicPr>
        <p:blipFill>
          <a:blip r:embed="rId6">
            <a:alphaModFix amt="28571"/>
            <a:extLst/>
          </a:blip>
          <a:srcRect l="5878" t="1858" r="7763" b="5936"/>
          <a:stretch>
            <a:fillRect/>
          </a:stretch>
        </p:blipFill>
        <p:spPr>
          <a:xfrm>
            <a:off x="4491076" y="3138524"/>
            <a:ext cx="660023" cy="658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514" fill="norm" stroke="1" extrusionOk="0">
                <a:moveTo>
                  <a:pt x="10731" y="0"/>
                </a:moveTo>
                <a:cubicBezTo>
                  <a:pt x="8988" y="3"/>
                  <a:pt x="8706" y="40"/>
                  <a:pt x="7748" y="337"/>
                </a:cubicBezTo>
                <a:cubicBezTo>
                  <a:pt x="3594" y="1621"/>
                  <a:pt x="904" y="4703"/>
                  <a:pt x="155" y="9024"/>
                </a:cubicBezTo>
                <a:cubicBezTo>
                  <a:pt x="61" y="9566"/>
                  <a:pt x="3" y="10120"/>
                  <a:pt x="0" y="10670"/>
                </a:cubicBezTo>
                <a:cubicBezTo>
                  <a:pt x="-11" y="12320"/>
                  <a:pt x="376" y="13980"/>
                  <a:pt x="1162" y="15584"/>
                </a:cubicBezTo>
                <a:cubicBezTo>
                  <a:pt x="2212" y="17727"/>
                  <a:pt x="3765" y="19277"/>
                  <a:pt x="5927" y="20355"/>
                </a:cubicBezTo>
                <a:cubicBezTo>
                  <a:pt x="7151" y="20965"/>
                  <a:pt x="8119" y="21274"/>
                  <a:pt x="9414" y="21457"/>
                </a:cubicBezTo>
                <a:cubicBezTo>
                  <a:pt x="10416" y="21598"/>
                  <a:pt x="12346" y="21467"/>
                  <a:pt x="13391" y="21198"/>
                </a:cubicBezTo>
                <a:cubicBezTo>
                  <a:pt x="17164" y="20227"/>
                  <a:pt x="20050" y="17433"/>
                  <a:pt x="21114" y="13717"/>
                </a:cubicBezTo>
                <a:cubicBezTo>
                  <a:pt x="21448" y="12549"/>
                  <a:pt x="21589" y="10052"/>
                  <a:pt x="21372" y="8829"/>
                </a:cubicBezTo>
                <a:cubicBezTo>
                  <a:pt x="20623" y="4611"/>
                  <a:pt x="17658" y="1397"/>
                  <a:pt x="13443" y="220"/>
                </a:cubicBezTo>
                <a:cubicBezTo>
                  <a:pt x="12837" y="50"/>
                  <a:pt x="12222" y="-2"/>
                  <a:pt x="1073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55" name="روابط مجموعة رِفعة التعليمية…"/>
          <p:cNvSpPr txBox="1"/>
          <p:nvPr/>
        </p:nvSpPr>
        <p:spPr>
          <a:xfrm>
            <a:off x="2899274" y="1277066"/>
            <a:ext cx="384362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342900" rtl="0">
              <a:defRPr b="1" sz="22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defTabSz="342900" rtl="0">
              <a:defRPr b="1" sz="22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pic>
        <p:nvPicPr>
          <p:cNvPr id="2156" name="IMG_1531.png" descr="IMG_1531.png"/>
          <p:cNvPicPr>
            <a:picLocks noChangeAspect="1"/>
          </p:cNvPicPr>
          <p:nvPr/>
        </p:nvPicPr>
        <p:blipFill>
          <a:blip r:embed="rId7">
            <a:extLst/>
          </a:blip>
          <a:srcRect l="30813" t="3020" r="30813" b="47659"/>
          <a:stretch>
            <a:fillRect/>
          </a:stretch>
        </p:blipFill>
        <p:spPr>
          <a:xfrm>
            <a:off x="4418457" y="1732734"/>
            <a:ext cx="805133" cy="1038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7" name="Google Shape;3779;p79" descr="Google Shape;3779;p79"/>
          <p:cNvPicPr>
            <a:picLocks noChangeAspect="1"/>
          </p:cNvPicPr>
          <p:nvPr/>
        </p:nvPicPr>
        <p:blipFill>
          <a:blip r:embed="rId8">
            <a:alphaModFix amt="30136"/>
            <a:extLst/>
          </a:blip>
          <a:stretch>
            <a:fillRect/>
          </a:stretch>
        </p:blipFill>
        <p:spPr>
          <a:xfrm>
            <a:off x="2832197" y="3797097"/>
            <a:ext cx="3479606" cy="917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8" name="Google Shape;4196;p87" descr="Google Shape;4196;p87"/>
          <p:cNvPicPr>
            <a:picLocks noChangeAspect="1"/>
          </p:cNvPicPr>
          <p:nvPr/>
        </p:nvPicPr>
        <p:blipFill>
          <a:blip r:embed="rId9">
            <a:alphaModFix amt="42922"/>
            <a:extLst/>
          </a:blip>
          <a:stretch>
            <a:fillRect/>
          </a:stretch>
        </p:blipFill>
        <p:spPr>
          <a:xfrm>
            <a:off x="3099717" y="873913"/>
            <a:ext cx="3247851" cy="1114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" name="Google Shape;4086;p85" descr="Google Shape;4086;p85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2810629" y="293233"/>
            <a:ext cx="4246298" cy="673920"/>
          </a:xfrm>
          <a:prstGeom prst="rect">
            <a:avLst/>
          </a:prstGeom>
          <a:ln w="12700">
            <a:miter lim="400000"/>
          </a:ln>
        </p:spPr>
      </p:pic>
      <p:sp>
        <p:nvSpPr>
          <p:cNvPr id="1158" name="Google Shape;1742;p25"/>
          <p:cNvSpPr txBox="1"/>
          <p:nvPr/>
        </p:nvSpPr>
        <p:spPr>
          <a:xfrm>
            <a:off x="2424113" y="299566"/>
            <a:ext cx="5019198" cy="855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ctr" rtl="0">
              <a:lnSpc>
                <a:spcPct val="80000"/>
              </a:lnSpc>
              <a:defRPr sz="3500">
                <a:solidFill>
                  <a:srgbClr val="CF737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/>
            <a:r>
              <a:t>ضع علامة صح او خطا </a:t>
            </a:r>
          </a:p>
        </p:txBody>
      </p:sp>
      <p:pic>
        <p:nvPicPr>
          <p:cNvPr id="1159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4594" y="812673"/>
            <a:ext cx="802454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160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4886" t="15787" r="50930" b="63972"/>
          <a:stretch>
            <a:fillRect/>
          </a:stretch>
        </p:blipFill>
        <p:spPr>
          <a:xfrm>
            <a:off x="7692718" y="1390051"/>
            <a:ext cx="896305" cy="631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1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49378" t="36036" r="25608" b="42441"/>
          <a:stretch>
            <a:fillRect/>
          </a:stretch>
        </p:blipFill>
        <p:spPr>
          <a:xfrm>
            <a:off x="7702838" y="2021082"/>
            <a:ext cx="834834" cy="604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2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5767" t="59145" r="50098" b="20161"/>
          <a:stretch>
            <a:fillRect/>
          </a:stretch>
        </p:blipFill>
        <p:spPr>
          <a:xfrm>
            <a:off x="7723078" y="3251379"/>
            <a:ext cx="814845" cy="5878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67" name="Google Shape;1599;p45"/>
          <p:cNvGrpSpPr/>
          <p:nvPr/>
        </p:nvGrpSpPr>
        <p:grpSpPr>
          <a:xfrm>
            <a:off x="1279675" y="3422120"/>
            <a:ext cx="417032" cy="417032"/>
            <a:chOff x="0" y="0"/>
            <a:chExt cx="417031" cy="417031"/>
          </a:xfrm>
        </p:grpSpPr>
        <p:grpSp>
          <p:nvGrpSpPr>
            <p:cNvPr id="1165" name="Google Shape;1600;p45"/>
            <p:cNvGrpSpPr/>
            <p:nvPr/>
          </p:nvGrpSpPr>
          <p:grpSpPr>
            <a:xfrm>
              <a:off x="-1" y="-1"/>
              <a:ext cx="417033" cy="417033"/>
              <a:chOff x="0" y="0"/>
              <a:chExt cx="417031" cy="417031"/>
            </a:xfrm>
          </p:grpSpPr>
          <p:sp>
            <p:nvSpPr>
              <p:cNvPr id="1163" name="Google Shape;1601;p45"/>
              <p:cNvSpPr/>
              <p:nvPr/>
            </p:nvSpPr>
            <p:spPr>
              <a:xfrm>
                <a:off x="-1" y="-1"/>
                <a:ext cx="417033" cy="41703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64" name="Google Shape;1602;p45" descr="Google Shape;1602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0420" y="4960"/>
                <a:ext cx="393598" cy="3935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66" name="Google Shape;1603;p45"/>
            <p:cNvSpPr/>
            <p:nvPr/>
          </p:nvSpPr>
          <p:spPr>
            <a:xfrm>
              <a:off x="110910" y="110873"/>
              <a:ext cx="195212" cy="195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172" name="Google Shape;1599;p45"/>
          <p:cNvGrpSpPr/>
          <p:nvPr/>
        </p:nvGrpSpPr>
        <p:grpSpPr>
          <a:xfrm>
            <a:off x="1279675" y="1455089"/>
            <a:ext cx="443117" cy="443117"/>
            <a:chOff x="0" y="0"/>
            <a:chExt cx="443116" cy="443116"/>
          </a:xfrm>
        </p:grpSpPr>
        <p:grpSp>
          <p:nvGrpSpPr>
            <p:cNvPr id="1170" name="Google Shape;1600;p45"/>
            <p:cNvGrpSpPr/>
            <p:nvPr/>
          </p:nvGrpSpPr>
          <p:grpSpPr>
            <a:xfrm>
              <a:off x="-1" y="-1"/>
              <a:ext cx="443118" cy="443118"/>
              <a:chOff x="0" y="0"/>
              <a:chExt cx="443116" cy="443116"/>
            </a:xfrm>
          </p:grpSpPr>
          <p:sp>
            <p:nvSpPr>
              <p:cNvPr id="1168" name="Google Shape;1601;p45"/>
              <p:cNvSpPr/>
              <p:nvPr/>
            </p:nvSpPr>
            <p:spPr>
              <a:xfrm>
                <a:off x="-1" y="-1"/>
                <a:ext cx="443118" cy="44311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69" name="Google Shape;1602;p45" descr="Google Shape;1602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072" y="5270"/>
                <a:ext cx="418217" cy="41821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71" name="Google Shape;1603;p45"/>
            <p:cNvSpPr/>
            <p:nvPr/>
          </p:nvSpPr>
          <p:spPr>
            <a:xfrm>
              <a:off x="117847" y="117808"/>
              <a:ext cx="207422" cy="20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175" name="تجميع"/>
          <p:cNvGrpSpPr/>
          <p:nvPr/>
        </p:nvGrpSpPr>
        <p:grpSpPr>
          <a:xfrm>
            <a:off x="7148811" y="806323"/>
            <a:ext cx="1769671" cy="426694"/>
            <a:chOff x="0" y="0"/>
            <a:chExt cx="1769670" cy="426692"/>
          </a:xfrm>
        </p:grpSpPr>
        <p:pic>
          <p:nvPicPr>
            <p:cNvPr id="1173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37739" y="0"/>
              <a:ext cx="431932" cy="4218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74" name="مربع نص 118"/>
            <p:cNvSpPr txBox="1"/>
            <p:nvPr/>
          </p:nvSpPr>
          <p:spPr>
            <a:xfrm>
              <a:off x="0" y="88286"/>
              <a:ext cx="1350082" cy="338407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grpSp>
        <p:nvGrpSpPr>
          <p:cNvPr id="1182" name="تجميع"/>
          <p:cNvGrpSpPr/>
          <p:nvPr/>
        </p:nvGrpSpPr>
        <p:grpSpPr>
          <a:xfrm>
            <a:off x="6465082" y="429196"/>
            <a:ext cx="404124" cy="401969"/>
            <a:chOff x="0" y="0"/>
            <a:chExt cx="404122" cy="401968"/>
          </a:xfrm>
        </p:grpSpPr>
        <p:sp>
          <p:nvSpPr>
            <p:cNvPr id="1176" name="Google Shape;9887;p102"/>
            <p:cNvSpPr/>
            <p:nvPr/>
          </p:nvSpPr>
          <p:spPr>
            <a:xfrm>
              <a:off x="23705" y="0"/>
              <a:ext cx="284502" cy="401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42" y="5038"/>
                  </a:moveTo>
                  <a:cubicBezTo>
                    <a:pt x="10168" y="5038"/>
                    <a:pt x="10391" y="5095"/>
                    <a:pt x="10555" y="5211"/>
                  </a:cubicBezTo>
                  <a:cubicBezTo>
                    <a:pt x="11045" y="5502"/>
                    <a:pt x="11045" y="5849"/>
                    <a:pt x="10638" y="6138"/>
                  </a:cubicBezTo>
                  <a:lnTo>
                    <a:pt x="6955" y="8628"/>
                  </a:lnTo>
                  <a:cubicBezTo>
                    <a:pt x="6791" y="8803"/>
                    <a:pt x="6545" y="8860"/>
                    <a:pt x="6381" y="8860"/>
                  </a:cubicBezTo>
                  <a:cubicBezTo>
                    <a:pt x="6137" y="8860"/>
                    <a:pt x="5890" y="8803"/>
                    <a:pt x="5727" y="8628"/>
                  </a:cubicBezTo>
                  <a:lnTo>
                    <a:pt x="3927" y="7354"/>
                  </a:lnTo>
                  <a:cubicBezTo>
                    <a:pt x="3600" y="7123"/>
                    <a:pt x="3600" y="6717"/>
                    <a:pt x="3927" y="6485"/>
                  </a:cubicBezTo>
                  <a:cubicBezTo>
                    <a:pt x="4090" y="6369"/>
                    <a:pt x="4316" y="6312"/>
                    <a:pt x="4542" y="6312"/>
                  </a:cubicBezTo>
                  <a:cubicBezTo>
                    <a:pt x="4766" y="6312"/>
                    <a:pt x="4992" y="6369"/>
                    <a:pt x="5155" y="6485"/>
                  </a:cubicBezTo>
                  <a:lnTo>
                    <a:pt x="6301" y="7297"/>
                  </a:lnTo>
                  <a:lnTo>
                    <a:pt x="9329" y="5211"/>
                  </a:lnTo>
                  <a:cubicBezTo>
                    <a:pt x="9492" y="5095"/>
                    <a:pt x="9716" y="5038"/>
                    <a:pt x="9942" y="5038"/>
                  </a:cubicBezTo>
                  <a:close/>
                  <a:moveTo>
                    <a:pt x="9942" y="8803"/>
                  </a:moveTo>
                  <a:cubicBezTo>
                    <a:pt x="10168" y="8803"/>
                    <a:pt x="10391" y="8860"/>
                    <a:pt x="10555" y="8976"/>
                  </a:cubicBezTo>
                  <a:cubicBezTo>
                    <a:pt x="11045" y="9266"/>
                    <a:pt x="11045" y="9670"/>
                    <a:pt x="10638" y="9902"/>
                  </a:cubicBezTo>
                  <a:lnTo>
                    <a:pt x="6955" y="12450"/>
                  </a:lnTo>
                  <a:cubicBezTo>
                    <a:pt x="6791" y="12566"/>
                    <a:pt x="6545" y="12624"/>
                    <a:pt x="6381" y="12624"/>
                  </a:cubicBezTo>
                  <a:cubicBezTo>
                    <a:pt x="6137" y="12624"/>
                    <a:pt x="5890" y="12566"/>
                    <a:pt x="5727" y="12450"/>
                  </a:cubicBezTo>
                  <a:lnTo>
                    <a:pt x="3927" y="11119"/>
                  </a:lnTo>
                  <a:cubicBezTo>
                    <a:pt x="3600" y="10887"/>
                    <a:pt x="3600" y="10481"/>
                    <a:pt x="3927" y="10249"/>
                  </a:cubicBezTo>
                  <a:cubicBezTo>
                    <a:pt x="4090" y="10134"/>
                    <a:pt x="4316" y="10077"/>
                    <a:pt x="4542" y="10077"/>
                  </a:cubicBezTo>
                  <a:cubicBezTo>
                    <a:pt x="4766" y="10077"/>
                    <a:pt x="4992" y="10134"/>
                    <a:pt x="5155" y="10249"/>
                  </a:cubicBezTo>
                  <a:lnTo>
                    <a:pt x="6301" y="11060"/>
                  </a:lnTo>
                  <a:lnTo>
                    <a:pt x="9329" y="8976"/>
                  </a:lnTo>
                  <a:cubicBezTo>
                    <a:pt x="9492" y="8860"/>
                    <a:pt x="9716" y="8803"/>
                    <a:pt x="9942" y="8803"/>
                  </a:cubicBezTo>
                  <a:close/>
                  <a:moveTo>
                    <a:pt x="9942" y="12624"/>
                  </a:moveTo>
                  <a:cubicBezTo>
                    <a:pt x="10168" y="12624"/>
                    <a:pt x="10391" y="12681"/>
                    <a:pt x="10555" y="12797"/>
                  </a:cubicBezTo>
                  <a:cubicBezTo>
                    <a:pt x="11045" y="13088"/>
                    <a:pt x="11045" y="13494"/>
                    <a:pt x="10638" y="13725"/>
                  </a:cubicBezTo>
                  <a:lnTo>
                    <a:pt x="6955" y="16273"/>
                  </a:lnTo>
                  <a:cubicBezTo>
                    <a:pt x="6791" y="16389"/>
                    <a:pt x="6545" y="16505"/>
                    <a:pt x="6381" y="16505"/>
                  </a:cubicBezTo>
                  <a:cubicBezTo>
                    <a:pt x="6137" y="16505"/>
                    <a:pt x="5890" y="16389"/>
                    <a:pt x="5727" y="16273"/>
                  </a:cubicBezTo>
                  <a:lnTo>
                    <a:pt x="3927" y="14940"/>
                  </a:lnTo>
                  <a:cubicBezTo>
                    <a:pt x="3600" y="14709"/>
                    <a:pt x="3600" y="14304"/>
                    <a:pt x="3927" y="14073"/>
                  </a:cubicBezTo>
                  <a:cubicBezTo>
                    <a:pt x="4090" y="13957"/>
                    <a:pt x="4316" y="13898"/>
                    <a:pt x="4542" y="13898"/>
                  </a:cubicBezTo>
                  <a:cubicBezTo>
                    <a:pt x="4766" y="13898"/>
                    <a:pt x="4992" y="13957"/>
                    <a:pt x="5155" y="14073"/>
                  </a:cubicBezTo>
                  <a:lnTo>
                    <a:pt x="6301" y="14883"/>
                  </a:lnTo>
                  <a:lnTo>
                    <a:pt x="9329" y="12797"/>
                  </a:lnTo>
                  <a:cubicBezTo>
                    <a:pt x="9492" y="12681"/>
                    <a:pt x="9716" y="12624"/>
                    <a:pt x="9942" y="12624"/>
                  </a:cubicBezTo>
                  <a:close/>
                  <a:moveTo>
                    <a:pt x="901" y="0"/>
                  </a:moveTo>
                  <a:cubicBezTo>
                    <a:pt x="410" y="0"/>
                    <a:pt x="0" y="289"/>
                    <a:pt x="0" y="636"/>
                  </a:cubicBezTo>
                  <a:lnTo>
                    <a:pt x="0" y="17779"/>
                  </a:lnTo>
                  <a:lnTo>
                    <a:pt x="16364" y="17779"/>
                  </a:lnTo>
                  <a:lnTo>
                    <a:pt x="16364" y="19747"/>
                  </a:lnTo>
                  <a:lnTo>
                    <a:pt x="16284" y="19747"/>
                  </a:lnTo>
                  <a:cubicBezTo>
                    <a:pt x="16284" y="20848"/>
                    <a:pt x="17510" y="21600"/>
                    <a:pt x="18902" y="21600"/>
                  </a:cubicBezTo>
                  <a:cubicBezTo>
                    <a:pt x="20455" y="21600"/>
                    <a:pt x="21600" y="20732"/>
                    <a:pt x="21600" y="19747"/>
                  </a:cubicBezTo>
                  <a:lnTo>
                    <a:pt x="21600" y="14652"/>
                  </a:lnTo>
                  <a:lnTo>
                    <a:pt x="19473" y="16214"/>
                  </a:lnTo>
                  <a:lnTo>
                    <a:pt x="14564" y="17547"/>
                  </a:lnTo>
                  <a:cubicBezTo>
                    <a:pt x="14276" y="17600"/>
                    <a:pt x="13998" y="17626"/>
                    <a:pt x="13733" y="17626"/>
                  </a:cubicBezTo>
                  <a:cubicBezTo>
                    <a:pt x="12866" y="17626"/>
                    <a:pt x="12139" y="17352"/>
                    <a:pt x="11700" y="16909"/>
                  </a:cubicBezTo>
                  <a:cubicBezTo>
                    <a:pt x="11209" y="16505"/>
                    <a:pt x="10965" y="15926"/>
                    <a:pt x="11209" y="15172"/>
                  </a:cubicBezTo>
                  <a:lnTo>
                    <a:pt x="13092" y="11698"/>
                  </a:lnTo>
                  <a:lnTo>
                    <a:pt x="21600" y="5674"/>
                  </a:lnTo>
                  <a:lnTo>
                    <a:pt x="21600" y="5095"/>
                  </a:lnTo>
                  <a:lnTo>
                    <a:pt x="15299" y="5095"/>
                  </a:lnTo>
                  <a:cubicBezTo>
                    <a:pt x="14728" y="5095"/>
                    <a:pt x="14318" y="4807"/>
                    <a:pt x="14318" y="4459"/>
                  </a:cubicBezTo>
                  <a:lnTo>
                    <a:pt x="1431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77" name="Google Shape;9888;p102"/>
            <p:cNvSpPr/>
            <p:nvPr/>
          </p:nvSpPr>
          <p:spPr>
            <a:xfrm>
              <a:off x="327601" y="93761"/>
              <a:ext cx="76522" cy="76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8" h="21600" fill="norm" stroke="1" extrusionOk="0">
                  <a:moveTo>
                    <a:pt x="10067" y="0"/>
                  </a:moveTo>
                  <a:cubicBezTo>
                    <a:pt x="8358" y="0"/>
                    <a:pt x="6658" y="608"/>
                    <a:pt x="5334" y="1825"/>
                  </a:cubicBezTo>
                  <a:lnTo>
                    <a:pt x="0" y="7599"/>
                  </a:lnTo>
                  <a:lnTo>
                    <a:pt x="13617" y="21600"/>
                  </a:lnTo>
                  <a:lnTo>
                    <a:pt x="19233" y="15816"/>
                  </a:lnTo>
                  <a:cubicBezTo>
                    <a:pt x="21600" y="13383"/>
                    <a:pt x="21600" y="9125"/>
                    <a:pt x="19233" y="6382"/>
                  </a:cubicBezTo>
                  <a:lnTo>
                    <a:pt x="14801" y="1825"/>
                  </a:lnTo>
                  <a:cubicBezTo>
                    <a:pt x="13467" y="608"/>
                    <a:pt x="11767" y="0"/>
                    <a:pt x="1006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78" name="Google Shape;9889;p102"/>
            <p:cNvSpPr/>
            <p:nvPr/>
          </p:nvSpPr>
          <p:spPr>
            <a:xfrm>
              <a:off x="195765" y="241399"/>
              <a:ext cx="61815" cy="61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2" h="21600" fill="norm" stroke="1" extrusionOk="0">
                  <a:moveTo>
                    <a:pt x="6359" y="0"/>
                  </a:moveTo>
                  <a:lnTo>
                    <a:pt x="129" y="16641"/>
                  </a:lnTo>
                  <a:cubicBezTo>
                    <a:pt x="-558" y="19451"/>
                    <a:pt x="1608" y="21600"/>
                    <a:pt x="4263" y="21600"/>
                  </a:cubicBezTo>
                  <a:cubicBezTo>
                    <a:pt x="4472" y="21600"/>
                    <a:pt x="4682" y="21588"/>
                    <a:pt x="4891" y="21564"/>
                  </a:cubicBezTo>
                  <a:lnTo>
                    <a:pt x="21042" y="15128"/>
                  </a:lnTo>
                  <a:lnTo>
                    <a:pt x="635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79" name="Google Shape;9890;p102"/>
            <p:cNvSpPr/>
            <p:nvPr/>
          </p:nvSpPr>
          <p:spPr>
            <a:xfrm>
              <a:off x="227408" y="137957"/>
              <a:ext cx="133614" cy="133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10" y="0"/>
                  </a:moveTo>
                  <a:lnTo>
                    <a:pt x="0" y="13587"/>
                  </a:lnTo>
                  <a:lnTo>
                    <a:pt x="8013" y="21600"/>
                  </a:lnTo>
                  <a:lnTo>
                    <a:pt x="21600" y="8184"/>
                  </a:lnTo>
                  <a:lnTo>
                    <a:pt x="134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80" name="Google Shape;9891;p102"/>
            <p:cNvSpPr/>
            <p:nvPr/>
          </p:nvSpPr>
          <p:spPr>
            <a:xfrm>
              <a:off x="238184" y="5370"/>
              <a:ext cx="64652" cy="6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81" name="Google Shape;9892;p102"/>
            <p:cNvSpPr/>
            <p:nvPr/>
          </p:nvSpPr>
          <p:spPr>
            <a:xfrm>
              <a:off x="0" y="355617"/>
              <a:ext cx="227409" cy="46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7" y="0"/>
                  </a:moveTo>
                  <a:cubicBezTo>
                    <a:pt x="510" y="0"/>
                    <a:pt x="0" y="3029"/>
                    <a:pt x="0" y="5532"/>
                  </a:cubicBezTo>
                  <a:lnTo>
                    <a:pt x="0" y="11063"/>
                  </a:lnTo>
                  <a:cubicBezTo>
                    <a:pt x="0" y="16579"/>
                    <a:pt x="1023" y="21600"/>
                    <a:pt x="2252" y="21600"/>
                  </a:cubicBezTo>
                  <a:lnTo>
                    <a:pt x="21600" y="21600"/>
                  </a:lnTo>
                  <a:cubicBezTo>
                    <a:pt x="20882" y="17583"/>
                    <a:pt x="20473" y="11557"/>
                    <a:pt x="20473" y="5532"/>
                  </a:cubicBezTo>
                  <a:lnTo>
                    <a:pt x="20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</p:grpSp>
      <p:sp>
        <p:nvSpPr>
          <p:cNvPr id="1183" name="Google Shape;828;p33"/>
          <p:cNvSpPr txBox="1"/>
          <p:nvPr>
            <p:ph type="title" idx="4294967295"/>
          </p:nvPr>
        </p:nvSpPr>
        <p:spPr>
          <a:xfrm>
            <a:off x="7592829" y="1569678"/>
            <a:ext cx="531407" cy="451405"/>
          </a:xfrm>
          <a:prstGeom prst="rect">
            <a:avLst/>
          </a:prstGeom>
        </p:spPr>
        <p:txBody>
          <a:bodyPr anchor="ctr"/>
          <a:lstStyle>
            <a:lvl1pPr defTabSz="466344" rtl="0">
              <a:defRPr sz="1734">
                <a:solidFill>
                  <a:srgbClr val="5C5C5C"/>
                </a:solidFill>
              </a:defRPr>
            </a:lvl1pPr>
          </a:lstStyle>
          <a:p>
            <a:pPr/>
            <a:r>
              <a:t>١ </a:t>
            </a:r>
          </a:p>
        </p:txBody>
      </p:sp>
      <p:sp>
        <p:nvSpPr>
          <p:cNvPr id="1184" name="Google Shape;828;p33"/>
          <p:cNvSpPr txBox="1"/>
          <p:nvPr/>
        </p:nvSpPr>
        <p:spPr>
          <a:xfrm>
            <a:off x="7660899" y="2191279"/>
            <a:ext cx="463338" cy="45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٢ </a:t>
            </a:r>
          </a:p>
        </p:txBody>
      </p:sp>
      <p:sp>
        <p:nvSpPr>
          <p:cNvPr id="1185" name="Google Shape;828;p33"/>
          <p:cNvSpPr txBox="1"/>
          <p:nvPr/>
        </p:nvSpPr>
        <p:spPr>
          <a:xfrm>
            <a:off x="7657014" y="3387747"/>
            <a:ext cx="463338" cy="45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٤ </a:t>
            </a:r>
          </a:p>
        </p:txBody>
      </p:sp>
      <p:sp>
        <p:nvSpPr>
          <p:cNvPr id="1186" name="Google Shape;828;p33"/>
          <p:cNvSpPr txBox="1"/>
          <p:nvPr/>
        </p:nvSpPr>
        <p:spPr>
          <a:xfrm>
            <a:off x="3458832" y="3267463"/>
            <a:ext cx="4133998" cy="555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521208" rtl="0">
              <a:defRPr b="1" sz="1539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المعادلة الخطية بصيغة الميل مقطع  هي ص=م س</a:t>
            </a:r>
          </a:p>
        </p:txBody>
      </p:sp>
      <p:sp>
        <p:nvSpPr>
          <p:cNvPr id="1187" name="Google Shape;828;p33"/>
          <p:cNvSpPr txBox="1"/>
          <p:nvPr/>
        </p:nvSpPr>
        <p:spPr>
          <a:xfrm>
            <a:off x="2975025" y="1474906"/>
            <a:ext cx="4671870" cy="461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649223" rtl="0">
              <a:defRPr b="1" sz="1703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ميل المستقيم المار بالنقطتين (٠، -١) ،( ٣، ٠) هو -٥ </a:t>
            </a:r>
          </a:p>
        </p:txBody>
      </p:sp>
      <p:grpSp>
        <p:nvGrpSpPr>
          <p:cNvPr id="1192" name="تجميع"/>
          <p:cNvGrpSpPr/>
          <p:nvPr/>
        </p:nvGrpSpPr>
        <p:grpSpPr>
          <a:xfrm>
            <a:off x="1210594" y="2052818"/>
            <a:ext cx="490826" cy="490826"/>
            <a:chOff x="0" y="0"/>
            <a:chExt cx="490825" cy="490825"/>
          </a:xfrm>
        </p:grpSpPr>
        <p:grpSp>
          <p:nvGrpSpPr>
            <p:cNvPr id="1190" name="Google Shape;1638;p45"/>
            <p:cNvGrpSpPr/>
            <p:nvPr/>
          </p:nvGrpSpPr>
          <p:grpSpPr>
            <a:xfrm>
              <a:off x="0" y="0"/>
              <a:ext cx="490826" cy="490826"/>
              <a:chOff x="0" y="0"/>
              <a:chExt cx="490825" cy="490825"/>
            </a:xfrm>
          </p:grpSpPr>
          <p:sp>
            <p:nvSpPr>
              <p:cNvPr id="1188" name="Google Shape;1640;p45"/>
              <p:cNvSpPr/>
              <p:nvPr/>
            </p:nvSpPr>
            <p:spPr>
              <a:xfrm>
                <a:off x="-1" y="-1"/>
                <a:ext cx="490827" cy="49082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89" name="Google Shape;1641;p45" descr="Google Shape;1641;p45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264" y="5837"/>
                <a:ext cx="463245" cy="4632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91" name="Google Shape;1642;p45"/>
            <p:cNvSpPr/>
            <p:nvPr/>
          </p:nvSpPr>
          <p:spPr>
            <a:xfrm>
              <a:off x="122948" y="167584"/>
              <a:ext cx="213309" cy="146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193" name="Google Shape;828;p33"/>
          <p:cNvSpPr txBox="1"/>
          <p:nvPr/>
        </p:nvSpPr>
        <p:spPr>
          <a:xfrm>
            <a:off x="3458832" y="2104365"/>
            <a:ext cx="3923778" cy="521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585215" rtl="0">
              <a:defRPr b="1" sz="1408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المعادلة الخطية بالصورة القياسية  أس + ب ص = ج</a:t>
            </a:r>
          </a:p>
        </p:txBody>
      </p:sp>
      <p:grpSp>
        <p:nvGrpSpPr>
          <p:cNvPr id="1198" name="تجميع"/>
          <p:cNvGrpSpPr/>
          <p:nvPr/>
        </p:nvGrpSpPr>
        <p:grpSpPr>
          <a:xfrm>
            <a:off x="1215307" y="2698256"/>
            <a:ext cx="481400" cy="481400"/>
            <a:chOff x="0" y="0"/>
            <a:chExt cx="481399" cy="481399"/>
          </a:xfrm>
        </p:grpSpPr>
        <p:grpSp>
          <p:nvGrpSpPr>
            <p:cNvPr id="1196" name="Google Shape;1638;p45"/>
            <p:cNvGrpSpPr/>
            <p:nvPr/>
          </p:nvGrpSpPr>
          <p:grpSpPr>
            <a:xfrm>
              <a:off x="0" y="0"/>
              <a:ext cx="481400" cy="481400"/>
              <a:chOff x="0" y="0"/>
              <a:chExt cx="481399" cy="481399"/>
            </a:xfrm>
          </p:grpSpPr>
          <p:sp>
            <p:nvSpPr>
              <p:cNvPr id="1194" name="Google Shape;1640;p45"/>
              <p:cNvSpPr/>
              <p:nvPr/>
            </p:nvSpPr>
            <p:spPr>
              <a:xfrm>
                <a:off x="-1" y="-1"/>
                <a:ext cx="481401" cy="48140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95" name="Google Shape;1641;p45" descr="Google Shape;1641;p45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029" y="5725"/>
                <a:ext cx="454349" cy="4543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97" name="⭐️"/>
            <p:cNvSpPr txBox="1"/>
            <p:nvPr/>
          </p:nvSpPr>
          <p:spPr>
            <a:xfrm>
              <a:off x="113699" y="94649"/>
              <a:ext cx="254001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/>
            </a:lstStyle>
            <a:p>
              <a:pPr rtl="0">
                <a:defRPr/>
              </a:pPr>
              <a:r>
                <a:t>⭐️</a:t>
              </a:r>
            </a:p>
          </p:txBody>
        </p:sp>
      </p:grpSp>
      <p:sp>
        <p:nvSpPr>
          <p:cNvPr id="1199" name="Google Shape;828;p33"/>
          <p:cNvSpPr txBox="1"/>
          <p:nvPr/>
        </p:nvSpPr>
        <p:spPr>
          <a:xfrm>
            <a:off x="3458832" y="2633189"/>
            <a:ext cx="4133998" cy="536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813816" rtl="0">
              <a:defRPr b="1" sz="1691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تحصلين على ⭐️درجة ⭐️ يانجمة الرياضيات </a:t>
            </a:r>
          </a:p>
        </p:txBody>
      </p:sp>
      <p:pic>
        <p:nvPicPr>
          <p:cNvPr id="1200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0" t="59859" r="75865" b="21232"/>
          <a:stretch>
            <a:fillRect/>
          </a:stretch>
        </p:blipFill>
        <p:spPr>
          <a:xfrm>
            <a:off x="7712958" y="2642683"/>
            <a:ext cx="814845" cy="537112"/>
          </a:xfrm>
          <a:prstGeom prst="rect">
            <a:avLst/>
          </a:prstGeom>
          <a:ln w="12700">
            <a:miter lim="400000"/>
          </a:ln>
        </p:spPr>
      </p:pic>
      <p:sp>
        <p:nvSpPr>
          <p:cNvPr id="1201" name="Google Shape;828;p33"/>
          <p:cNvSpPr txBox="1"/>
          <p:nvPr/>
        </p:nvSpPr>
        <p:spPr>
          <a:xfrm>
            <a:off x="7660899" y="2816060"/>
            <a:ext cx="463338" cy="451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٣ </a:t>
            </a:r>
          </a:p>
        </p:txBody>
      </p:sp>
      <p:pic>
        <p:nvPicPr>
          <p:cNvPr id="1202" name="IMG_6599.png" descr="IMG_659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257096" y="3333442"/>
            <a:ext cx="1590369" cy="15903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1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92" grpId="4"/>
      <p:bldP build="whole" bldLvl="1" animBg="1" rev="0" advAuto="0" spid="1172" grpId="2"/>
      <p:bldP build="whole" bldLvl="1" animBg="1" rev="0" advAuto="0" spid="1167" grpId="8"/>
      <p:bldP build="whole" bldLvl="1" animBg="1" rev="0" advAuto="0" spid="1187" grpId="1"/>
      <p:bldP build="whole" bldLvl="1" animBg="1" rev="0" advAuto="0" spid="1198" grpId="6"/>
      <p:bldP build="whole" bldLvl="1" animBg="1" rev="0" advAuto="0" spid="1186" grpId="7"/>
      <p:bldP build="whole" bldLvl="1" animBg="1" rev="0" advAuto="0" spid="1199" grpId="5"/>
      <p:bldP build="whole" bldLvl="1" animBg="1" rev="0" advAuto="0" spid="1193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" name="Google Shape;826;p33" descr="Google Shape;826;p33"/>
          <p:cNvPicPr>
            <a:picLocks noChangeAspect="1"/>
          </p:cNvPicPr>
          <p:nvPr/>
        </p:nvPicPr>
        <p:blipFill>
          <a:blip r:embed="rId2">
            <a:alphaModFix amt="61872"/>
            <a:extLst/>
          </a:blip>
          <a:srcRect l="0" t="0" r="2656" b="0"/>
          <a:stretch>
            <a:fillRect/>
          </a:stretch>
        </p:blipFill>
        <p:spPr>
          <a:xfrm>
            <a:off x="1858268" y="83035"/>
            <a:ext cx="5427575" cy="7936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15" name="تجميع"/>
          <p:cNvGrpSpPr/>
          <p:nvPr/>
        </p:nvGrpSpPr>
        <p:grpSpPr>
          <a:xfrm>
            <a:off x="6004287" y="769599"/>
            <a:ext cx="2917156" cy="1797184"/>
            <a:chOff x="-25400" y="-24901"/>
            <a:chExt cx="2917155" cy="1797183"/>
          </a:xfrm>
        </p:grpSpPr>
        <p:grpSp>
          <p:nvGrpSpPr>
            <p:cNvPr id="1211" name="تجميع"/>
            <p:cNvGrpSpPr/>
            <p:nvPr/>
          </p:nvGrpSpPr>
          <p:grpSpPr>
            <a:xfrm>
              <a:off x="-25401" y="-24902"/>
              <a:ext cx="2886494" cy="1797185"/>
              <a:chOff x="-25400" y="-24901"/>
              <a:chExt cx="2886492" cy="1797183"/>
            </a:xfrm>
          </p:grpSpPr>
          <p:sp>
            <p:nvSpPr>
              <p:cNvPr id="1205" name="Google Shape;713;p59"/>
              <p:cNvSpPr/>
              <p:nvPr/>
            </p:nvSpPr>
            <p:spPr>
              <a:xfrm rot="10800000">
                <a:off x="2059256" y="579668"/>
                <a:ext cx="801837" cy="568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6" name="Google Shape;713;p59"/>
              <p:cNvSpPr/>
              <p:nvPr/>
            </p:nvSpPr>
            <p:spPr>
              <a:xfrm rot="10800000">
                <a:off x="2059256" y="0"/>
                <a:ext cx="801837" cy="568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07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-24902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208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557188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209" name="Google Shape;713;p59"/>
              <p:cNvSpPr/>
              <p:nvPr/>
            </p:nvSpPr>
            <p:spPr>
              <a:xfrm rot="10800000">
                <a:off x="2059256" y="1170718"/>
                <a:ext cx="801837" cy="568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10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1152524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212" name="اليوم"/>
            <p:cNvSpPr txBox="1"/>
            <p:nvPr/>
          </p:nvSpPr>
          <p:spPr>
            <a:xfrm>
              <a:off x="2283522" y="139623"/>
              <a:ext cx="608234" cy="3024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1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213" name="التاريخ"/>
            <p:cNvSpPr txBox="1"/>
            <p:nvPr/>
          </p:nvSpPr>
          <p:spPr>
            <a:xfrm>
              <a:off x="2219806" y="738721"/>
              <a:ext cx="570404" cy="263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214" name="الحصة"/>
            <p:cNvSpPr txBox="1"/>
            <p:nvPr/>
          </p:nvSpPr>
          <p:spPr>
            <a:xfrm>
              <a:off x="2309821" y="1336976"/>
              <a:ext cx="555637" cy="2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1216" name="Google Shape;450;p23"/>
          <p:cNvSpPr/>
          <p:nvPr/>
        </p:nvSpPr>
        <p:spPr>
          <a:xfrm>
            <a:off x="6178296" y="2541382"/>
            <a:ext cx="1994949" cy="1094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7" name="مستطيل"/>
          <p:cNvSpPr txBox="1"/>
          <p:nvPr/>
        </p:nvSpPr>
        <p:spPr>
          <a:xfrm>
            <a:off x="722048" y="1232391"/>
            <a:ext cx="5169259" cy="3118576"/>
          </a:xfrm>
          <a:prstGeom prst="rect">
            <a:avLst/>
          </a:prstGeom>
          <a:solidFill>
            <a:srgbClr val="FEF9DA"/>
          </a:solidFill>
          <a:ln w="12700">
            <a:miter lim="400000"/>
          </a:ln>
        </p:spPr>
        <p:txBody>
          <a:bodyPr lIns="243799" tIns="243799" rIns="243799" bIns="243799">
            <a:normAutofit fontScale="100000" lnSpcReduction="0"/>
          </a:bodyPr>
          <a:lstStyle/>
          <a:p>
            <a:pPr algn="ctr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</a:p>
        </p:txBody>
      </p:sp>
      <p:pic>
        <p:nvPicPr>
          <p:cNvPr id="1218" name="IMG_0523.jpeg" descr="IMG_0523.jpeg"/>
          <p:cNvPicPr>
            <a:picLocks noChangeAspect="1"/>
          </p:cNvPicPr>
          <p:nvPr/>
        </p:nvPicPr>
        <p:blipFill>
          <a:blip r:embed="rId5">
            <a:extLst/>
          </a:blip>
          <a:srcRect l="12024" t="26265" r="10593" b="29549"/>
          <a:stretch>
            <a:fillRect/>
          </a:stretch>
        </p:blipFill>
        <p:spPr>
          <a:xfrm>
            <a:off x="4626974" y="3463810"/>
            <a:ext cx="1551323" cy="887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5" y="4"/>
                </a:moveTo>
                <a:cubicBezTo>
                  <a:pt x="17" y="45"/>
                  <a:pt x="0" y="5178"/>
                  <a:pt x="0" y="10295"/>
                </a:cubicBezTo>
                <a:cubicBezTo>
                  <a:pt x="0" y="15411"/>
                  <a:pt x="17" y="20518"/>
                  <a:pt x="55" y="20518"/>
                </a:cubicBezTo>
                <a:cubicBezTo>
                  <a:pt x="86" y="20518"/>
                  <a:pt x="114" y="20242"/>
                  <a:pt x="116" y="19911"/>
                </a:cubicBezTo>
                <a:cubicBezTo>
                  <a:pt x="121" y="19202"/>
                  <a:pt x="150" y="18866"/>
                  <a:pt x="221" y="18744"/>
                </a:cubicBezTo>
                <a:cubicBezTo>
                  <a:pt x="393" y="18444"/>
                  <a:pt x="2929" y="17824"/>
                  <a:pt x="5226" y="17519"/>
                </a:cubicBezTo>
                <a:cubicBezTo>
                  <a:pt x="6479" y="17352"/>
                  <a:pt x="10363" y="17352"/>
                  <a:pt x="11440" y="17519"/>
                </a:cubicBezTo>
                <a:cubicBezTo>
                  <a:pt x="13579" y="17849"/>
                  <a:pt x="15117" y="18282"/>
                  <a:pt x="17031" y="19081"/>
                </a:cubicBezTo>
                <a:cubicBezTo>
                  <a:pt x="18459" y="19678"/>
                  <a:pt x="20560" y="20810"/>
                  <a:pt x="21291" y="21377"/>
                </a:cubicBezTo>
                <a:cubicBezTo>
                  <a:pt x="21421" y="21478"/>
                  <a:pt x="21547" y="21556"/>
                  <a:pt x="21567" y="21560"/>
                </a:cubicBezTo>
                <a:cubicBezTo>
                  <a:pt x="21600" y="21566"/>
                  <a:pt x="21467" y="21028"/>
                  <a:pt x="20866" y="18734"/>
                </a:cubicBezTo>
                <a:cubicBezTo>
                  <a:pt x="20426" y="17055"/>
                  <a:pt x="19249" y="12161"/>
                  <a:pt x="19249" y="12012"/>
                </a:cubicBezTo>
                <a:cubicBezTo>
                  <a:pt x="19249" y="11936"/>
                  <a:pt x="20585" y="7671"/>
                  <a:pt x="21048" y="6273"/>
                </a:cubicBezTo>
                <a:lnTo>
                  <a:pt x="21170" y="5916"/>
                </a:lnTo>
                <a:lnTo>
                  <a:pt x="20965" y="5762"/>
                </a:lnTo>
                <a:cubicBezTo>
                  <a:pt x="20853" y="5680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4"/>
                </a:lnTo>
                <a:cubicBezTo>
                  <a:pt x="20735" y="4634"/>
                  <a:pt x="20848" y="4287"/>
                  <a:pt x="20905" y="4122"/>
                </a:cubicBezTo>
                <a:lnTo>
                  <a:pt x="21004" y="3823"/>
                </a:lnTo>
                <a:lnTo>
                  <a:pt x="20248" y="3341"/>
                </a:lnTo>
                <a:cubicBezTo>
                  <a:pt x="18235" y="2054"/>
                  <a:pt x="16145" y="1124"/>
                  <a:pt x="14177" y="631"/>
                </a:cubicBezTo>
                <a:cubicBezTo>
                  <a:pt x="12297" y="159"/>
                  <a:pt x="10911" y="16"/>
                  <a:pt x="8637" y="81"/>
                </a:cubicBezTo>
                <a:cubicBezTo>
                  <a:pt x="6039" y="156"/>
                  <a:pt x="4216" y="480"/>
                  <a:pt x="1396" y="1364"/>
                </a:cubicBezTo>
                <a:cubicBezTo>
                  <a:pt x="786" y="1555"/>
                  <a:pt x="246" y="1685"/>
                  <a:pt x="199" y="1653"/>
                </a:cubicBezTo>
                <a:cubicBezTo>
                  <a:pt x="129" y="1606"/>
                  <a:pt x="110" y="1438"/>
                  <a:pt x="110" y="775"/>
                </a:cubicBezTo>
                <a:cubicBezTo>
                  <a:pt x="110" y="250"/>
                  <a:pt x="90" y="-34"/>
                  <a:pt x="55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19" name="صفحة…"/>
          <p:cNvSpPr txBox="1"/>
          <p:nvPr/>
        </p:nvSpPr>
        <p:spPr>
          <a:xfrm>
            <a:off x="4961466" y="3463810"/>
            <a:ext cx="664659" cy="701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صفحة</a:t>
            </a:r>
          </a:p>
          <a:p>
            <a:pPr algn="ctr" rtl="0"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١٢٤</a:t>
            </a:r>
          </a:p>
        </p:txBody>
      </p:sp>
      <p:sp>
        <p:nvSpPr>
          <p:cNvPr id="1220" name="علمتني الرياضيات…"/>
          <p:cNvSpPr txBox="1"/>
          <p:nvPr/>
        </p:nvSpPr>
        <p:spPr>
          <a:xfrm>
            <a:off x="2227408" y="143103"/>
            <a:ext cx="4948363" cy="616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ct val="80000"/>
              </a:lnSpc>
              <a:defRPr b="1" sz="13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 </a:t>
            </a:r>
          </a:p>
          <a:p>
            <a:pPr algn="ctr" rtl="0">
              <a:lnSpc>
                <a:spcPct val="80000"/>
              </a:lnSpc>
              <a:defRPr b="1" sz="130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ان لكل متغير قيمة تؤدي الى نتيجة فاختر متغيراتك جيدا</a:t>
            </a:r>
          </a:p>
          <a:p>
            <a:pPr algn="ctr" rtl="0">
              <a:lnSpc>
                <a:spcPct val="80000"/>
              </a:lnSpc>
              <a:defRPr b="1" sz="130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لتصل الى نتيجة ترضيك</a:t>
            </a:r>
          </a:p>
        </p:txBody>
      </p:sp>
      <p:sp>
        <p:nvSpPr>
          <p:cNvPr id="1221" name="Google Shape;828;p33"/>
          <p:cNvSpPr txBox="1"/>
          <p:nvPr>
            <p:ph type="title" idx="4294967295"/>
          </p:nvPr>
        </p:nvSpPr>
        <p:spPr>
          <a:xfrm>
            <a:off x="6448281" y="3641911"/>
            <a:ext cx="2054568" cy="686997"/>
          </a:xfrm>
          <a:prstGeom prst="rect">
            <a:avLst/>
          </a:prstGeom>
          <a:solidFill>
            <a:schemeClr val="accent3">
              <a:lumOff val="44000"/>
            </a:schemeClr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48055" rtl="0">
              <a:defRPr sz="1666"/>
            </a:lvl1pPr>
          </a:lstStyle>
          <a:p>
            <a:pPr/>
            <a:r>
              <a:t>استراتيجية التصفح</a:t>
            </a:r>
          </a:p>
        </p:txBody>
      </p:sp>
      <p:pic>
        <p:nvPicPr>
          <p:cNvPr id="1222" name="Google Shape;376;p19" descr="Google Shape;376;p19"/>
          <p:cNvPicPr>
            <a:picLocks noChangeAspect="1"/>
          </p:cNvPicPr>
          <p:nvPr/>
        </p:nvPicPr>
        <p:blipFill>
          <a:blip r:embed="rId6">
            <a:extLst/>
          </a:blip>
          <a:srcRect l="0" t="0" r="10" b="989"/>
          <a:stretch>
            <a:fillRect/>
          </a:stretch>
        </p:blipFill>
        <p:spPr>
          <a:xfrm>
            <a:off x="8111152" y="4145657"/>
            <a:ext cx="671738" cy="5686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grpSp>
        <p:nvGrpSpPr>
          <p:cNvPr id="1225" name="تجميع"/>
          <p:cNvGrpSpPr/>
          <p:nvPr/>
        </p:nvGrpSpPr>
        <p:grpSpPr>
          <a:xfrm rot="5400000">
            <a:off x="3330834" y="-223525"/>
            <a:ext cx="272545" cy="2988721"/>
            <a:chOff x="0" y="0"/>
            <a:chExt cx="272543" cy="2988719"/>
          </a:xfrm>
        </p:grpSpPr>
        <p:sp>
          <p:nvSpPr>
            <p:cNvPr id="1223" name="Google Shape;2631;p60"/>
            <p:cNvSpPr/>
            <p:nvPr/>
          </p:nvSpPr>
          <p:spPr>
            <a:xfrm rot="5400000">
              <a:off x="-296081" y="296080"/>
              <a:ext cx="864706" cy="272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248" y="21600"/>
                  </a:lnTo>
                  <a:lnTo>
                    <a:pt x="21600" y="10797"/>
                  </a:lnTo>
                  <a:lnTo>
                    <a:pt x="15248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9525" cap="flat">
              <a:solidFill>
                <a:srgbClr val="A5B7C5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2632;p60"/>
            <p:cNvSpPr/>
            <p:nvPr/>
          </p:nvSpPr>
          <p:spPr>
            <a:xfrm rot="5400000">
              <a:off x="-1052880" y="1663296"/>
              <a:ext cx="2378303" cy="272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09" y="1079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9525" cap="flat">
              <a:solidFill>
                <a:srgbClr val="667E92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226" name="Google Shape;2844;p32"/>
          <p:cNvSpPr/>
          <p:nvPr/>
        </p:nvSpPr>
        <p:spPr>
          <a:xfrm>
            <a:off x="2047385" y="1159494"/>
            <a:ext cx="2020192" cy="222682"/>
          </a:xfrm>
          <a:prstGeom prst="roundRect">
            <a:avLst>
              <a:gd name="adj" fmla="val 0"/>
            </a:avLst>
          </a:prstGeom>
          <a:solidFill>
            <a:srgbClr val="ECBAB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219200" rtl="0">
              <a:defRPr b="1" sz="1500">
                <a:solidFill>
                  <a:srgbClr val="551029"/>
                </a:solidFill>
              </a:defRPr>
            </a:lvl1pPr>
          </a:lstStyle>
          <a:p>
            <a:pPr/>
            <a:r>
              <a:t>مهارات سابقة</a:t>
            </a:r>
          </a:p>
        </p:txBody>
      </p:sp>
      <p:pic>
        <p:nvPicPr>
          <p:cNvPr id="1227" name="IMG_7217.jpeg" descr="IMG_7217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55887" y="1619916"/>
            <a:ext cx="4519026" cy="9835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18" grpId="3"/>
      <p:bldP build="whole" bldLvl="1" animBg="1" rev="0" advAuto="0" spid="1219" grpId="4"/>
      <p:bldP build="whole" bldLvl="1" animBg="1" rev="0" advAuto="0" spid="1221" grpId="5"/>
      <p:bldP build="whole" bldLvl="1" animBg="1" rev="0" advAuto="0" spid="1216" grpId="2"/>
      <p:bldP build="whole" bldLvl="1" animBg="1" rev="0" advAuto="0" spid="12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1" name="Google Shape;932;p35"/>
          <p:cNvGrpSpPr/>
          <p:nvPr/>
        </p:nvGrpSpPr>
        <p:grpSpPr>
          <a:xfrm>
            <a:off x="8526185" y="1833740"/>
            <a:ext cx="333381" cy="333381"/>
            <a:chOff x="0" y="0"/>
            <a:chExt cx="333380" cy="333380"/>
          </a:xfrm>
        </p:grpSpPr>
        <p:sp>
          <p:nvSpPr>
            <p:cNvPr id="1229" name="Google Shape;933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230" name="Google Shape;934;p35" descr="Google Shape;934;p3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34" name="Google Shape;943;p35"/>
          <p:cNvGrpSpPr/>
          <p:nvPr/>
        </p:nvGrpSpPr>
        <p:grpSpPr>
          <a:xfrm>
            <a:off x="8526185" y="2238369"/>
            <a:ext cx="333381" cy="333381"/>
            <a:chOff x="0" y="0"/>
            <a:chExt cx="333380" cy="333380"/>
          </a:xfrm>
        </p:grpSpPr>
        <p:sp>
          <p:nvSpPr>
            <p:cNvPr id="1232" name="Google Shape;944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233" name="Google Shape;945;p35" descr="Google Shape;945;p3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37" name="Google Shape;947;p35"/>
          <p:cNvGrpSpPr/>
          <p:nvPr/>
        </p:nvGrpSpPr>
        <p:grpSpPr>
          <a:xfrm>
            <a:off x="8493740" y="2656188"/>
            <a:ext cx="333381" cy="333381"/>
            <a:chOff x="0" y="0"/>
            <a:chExt cx="333380" cy="333380"/>
          </a:xfrm>
        </p:grpSpPr>
        <p:sp>
          <p:nvSpPr>
            <p:cNvPr id="1235" name="Google Shape;948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236" name="Google Shape;949;p35" descr="Google Shape;949;p3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40" name="Google Shape;1651;p46"/>
          <p:cNvGrpSpPr/>
          <p:nvPr/>
        </p:nvGrpSpPr>
        <p:grpSpPr>
          <a:xfrm>
            <a:off x="7424485" y="138546"/>
            <a:ext cx="1549637" cy="533168"/>
            <a:chOff x="0" y="64"/>
            <a:chExt cx="1549636" cy="533166"/>
          </a:xfrm>
        </p:grpSpPr>
        <p:sp>
          <p:nvSpPr>
            <p:cNvPr id="1238" name="شكل"/>
            <p:cNvSpPr/>
            <p:nvPr/>
          </p:nvSpPr>
          <p:spPr>
            <a:xfrm>
              <a:off x="4488" y="64"/>
              <a:ext cx="1529258" cy="533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14553" y="0"/>
                  </a:moveTo>
                  <a:cubicBezTo>
                    <a:pt x="14412" y="0"/>
                    <a:pt x="14269" y="26"/>
                    <a:pt x="14124" y="89"/>
                  </a:cubicBezTo>
                  <a:cubicBezTo>
                    <a:pt x="13578" y="226"/>
                    <a:pt x="13009" y="362"/>
                    <a:pt x="12433" y="362"/>
                  </a:cubicBezTo>
                  <a:cubicBezTo>
                    <a:pt x="12194" y="362"/>
                    <a:pt x="11954" y="338"/>
                    <a:pt x="11715" y="281"/>
                  </a:cubicBezTo>
                  <a:cubicBezTo>
                    <a:pt x="10828" y="89"/>
                    <a:pt x="9941" y="42"/>
                    <a:pt x="9054" y="42"/>
                  </a:cubicBezTo>
                  <a:cubicBezTo>
                    <a:pt x="8168" y="42"/>
                    <a:pt x="7281" y="89"/>
                    <a:pt x="6394" y="89"/>
                  </a:cubicBezTo>
                  <a:lnTo>
                    <a:pt x="5985" y="89"/>
                  </a:lnTo>
                  <a:cubicBezTo>
                    <a:pt x="4894" y="474"/>
                    <a:pt x="3802" y="1817"/>
                    <a:pt x="2666" y="1817"/>
                  </a:cubicBezTo>
                  <a:cubicBezTo>
                    <a:pt x="2120" y="1817"/>
                    <a:pt x="1574" y="2202"/>
                    <a:pt x="1029" y="3355"/>
                  </a:cubicBezTo>
                  <a:cubicBezTo>
                    <a:pt x="256" y="4698"/>
                    <a:pt x="164" y="7580"/>
                    <a:pt x="28" y="10462"/>
                  </a:cubicBezTo>
                  <a:cubicBezTo>
                    <a:pt x="-63" y="11612"/>
                    <a:pt x="73" y="12765"/>
                    <a:pt x="301" y="13341"/>
                  </a:cubicBezTo>
                  <a:cubicBezTo>
                    <a:pt x="437" y="13726"/>
                    <a:pt x="528" y="14301"/>
                    <a:pt x="574" y="15069"/>
                  </a:cubicBezTo>
                  <a:cubicBezTo>
                    <a:pt x="710" y="18336"/>
                    <a:pt x="1301" y="20639"/>
                    <a:pt x="2074" y="20832"/>
                  </a:cubicBezTo>
                  <a:cubicBezTo>
                    <a:pt x="2479" y="20866"/>
                    <a:pt x="2884" y="20874"/>
                    <a:pt x="3287" y="20874"/>
                  </a:cubicBezTo>
                  <a:cubicBezTo>
                    <a:pt x="3904" y="20874"/>
                    <a:pt x="4518" y="20850"/>
                    <a:pt x="5127" y="20850"/>
                  </a:cubicBezTo>
                  <a:cubicBezTo>
                    <a:pt x="6403" y="20850"/>
                    <a:pt x="7655" y="20954"/>
                    <a:pt x="8850" y="21600"/>
                  </a:cubicBezTo>
                  <a:cubicBezTo>
                    <a:pt x="9068" y="21457"/>
                    <a:pt x="9261" y="21420"/>
                    <a:pt x="9440" y="21420"/>
                  </a:cubicBezTo>
                  <a:cubicBezTo>
                    <a:pt x="9634" y="21420"/>
                    <a:pt x="9810" y="21465"/>
                    <a:pt x="9979" y="21465"/>
                  </a:cubicBezTo>
                  <a:cubicBezTo>
                    <a:pt x="10074" y="21465"/>
                    <a:pt x="10167" y="21452"/>
                    <a:pt x="10259" y="21407"/>
                  </a:cubicBezTo>
                  <a:cubicBezTo>
                    <a:pt x="11533" y="20639"/>
                    <a:pt x="12806" y="21022"/>
                    <a:pt x="14034" y="20254"/>
                  </a:cubicBezTo>
                  <a:cubicBezTo>
                    <a:pt x="14086" y="20228"/>
                    <a:pt x="14138" y="20215"/>
                    <a:pt x="14190" y="20215"/>
                  </a:cubicBezTo>
                  <a:cubicBezTo>
                    <a:pt x="14502" y="20215"/>
                    <a:pt x="14813" y="20639"/>
                    <a:pt x="15125" y="20639"/>
                  </a:cubicBezTo>
                  <a:cubicBezTo>
                    <a:pt x="15739" y="20351"/>
                    <a:pt x="16353" y="20207"/>
                    <a:pt x="16967" y="20207"/>
                  </a:cubicBezTo>
                  <a:cubicBezTo>
                    <a:pt x="17581" y="20207"/>
                    <a:pt x="18195" y="20351"/>
                    <a:pt x="18808" y="20639"/>
                  </a:cubicBezTo>
                  <a:cubicBezTo>
                    <a:pt x="18910" y="20705"/>
                    <a:pt x="19013" y="20738"/>
                    <a:pt x="19115" y="20738"/>
                  </a:cubicBezTo>
                  <a:cubicBezTo>
                    <a:pt x="19614" y="20738"/>
                    <a:pt x="20122" y="19991"/>
                    <a:pt x="20536" y="18718"/>
                  </a:cubicBezTo>
                  <a:cubicBezTo>
                    <a:pt x="20673" y="18143"/>
                    <a:pt x="20719" y="16990"/>
                    <a:pt x="20900" y="16797"/>
                  </a:cubicBezTo>
                  <a:cubicBezTo>
                    <a:pt x="21537" y="15647"/>
                    <a:pt x="21310" y="14494"/>
                    <a:pt x="21082" y="12765"/>
                  </a:cubicBezTo>
                  <a:cubicBezTo>
                    <a:pt x="20945" y="11997"/>
                    <a:pt x="20627" y="10844"/>
                    <a:pt x="20809" y="9884"/>
                  </a:cubicBezTo>
                  <a:cubicBezTo>
                    <a:pt x="20991" y="8541"/>
                    <a:pt x="20809" y="7773"/>
                    <a:pt x="20627" y="6812"/>
                  </a:cubicBezTo>
                  <a:cubicBezTo>
                    <a:pt x="20400" y="5466"/>
                    <a:pt x="20172" y="4316"/>
                    <a:pt x="19899" y="3163"/>
                  </a:cubicBezTo>
                  <a:cubicBezTo>
                    <a:pt x="19673" y="2010"/>
                    <a:pt x="19354" y="1242"/>
                    <a:pt x="19036" y="1049"/>
                  </a:cubicBezTo>
                  <a:cubicBezTo>
                    <a:pt x="18537" y="677"/>
                    <a:pt x="18018" y="466"/>
                    <a:pt x="17493" y="466"/>
                  </a:cubicBezTo>
                  <a:cubicBezTo>
                    <a:pt x="17205" y="466"/>
                    <a:pt x="16916" y="531"/>
                    <a:pt x="16625" y="666"/>
                  </a:cubicBezTo>
                  <a:cubicBezTo>
                    <a:pt x="15944" y="666"/>
                    <a:pt x="15261" y="0"/>
                    <a:pt x="145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2400">
                  <a:solidFill>
                    <a:srgbClr val="A17A74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</p:txBody>
        </p:sp>
        <p:sp>
          <p:nvSpPr>
            <p:cNvPr id="1239" name="مستطيل"/>
            <p:cNvSpPr txBox="1"/>
            <p:nvPr/>
          </p:nvSpPr>
          <p:spPr>
            <a:xfrm>
              <a:off x="0" y="2732"/>
              <a:ext cx="1549637" cy="527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91424" tIns="91424" rIns="91424" bIns="91424" numCol="1" anchor="ctr">
              <a:noAutofit/>
            </a:bodyPr>
            <a:lstStyle/>
            <a:p>
              <a:pPr algn="ctr" rtl="0">
                <a:defRPr b="1" sz="2400">
                  <a:solidFill>
                    <a:srgbClr val="A17A74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</p:txBody>
        </p:sp>
      </p:grpSp>
      <p:grpSp>
        <p:nvGrpSpPr>
          <p:cNvPr id="1256" name="Google Shape;1848;p53"/>
          <p:cNvGrpSpPr/>
          <p:nvPr/>
        </p:nvGrpSpPr>
        <p:grpSpPr>
          <a:xfrm>
            <a:off x="8467267" y="182962"/>
            <a:ext cx="451216" cy="426463"/>
            <a:chOff x="27" y="0"/>
            <a:chExt cx="451215" cy="426462"/>
          </a:xfrm>
        </p:grpSpPr>
        <p:sp>
          <p:nvSpPr>
            <p:cNvPr id="1241" name="Google Shape;1849;p53"/>
            <p:cNvSpPr/>
            <p:nvPr/>
          </p:nvSpPr>
          <p:spPr>
            <a:xfrm>
              <a:off x="7099" y="96898"/>
              <a:ext cx="338063" cy="28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50;p53"/>
            <p:cNvSpPr/>
            <p:nvPr/>
          </p:nvSpPr>
          <p:spPr>
            <a:xfrm>
              <a:off x="317585" y="96898"/>
              <a:ext cx="78507" cy="28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51;p53"/>
            <p:cNvSpPr/>
            <p:nvPr/>
          </p:nvSpPr>
          <p:spPr>
            <a:xfrm>
              <a:off x="7099" y="38211"/>
              <a:ext cx="338063" cy="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52;p53"/>
            <p:cNvSpPr/>
            <p:nvPr/>
          </p:nvSpPr>
          <p:spPr>
            <a:xfrm>
              <a:off x="340199" y="38211"/>
              <a:ext cx="55893" cy="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53;p53"/>
            <p:cNvSpPr/>
            <p:nvPr/>
          </p:nvSpPr>
          <p:spPr>
            <a:xfrm>
              <a:off x="53780" y="7072"/>
              <a:ext cx="41008" cy="6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54;p53"/>
            <p:cNvSpPr/>
            <p:nvPr/>
          </p:nvSpPr>
          <p:spPr>
            <a:xfrm>
              <a:off x="308375" y="7072"/>
              <a:ext cx="41036" cy="6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55;p53"/>
            <p:cNvSpPr/>
            <p:nvPr/>
          </p:nvSpPr>
          <p:spPr>
            <a:xfrm>
              <a:off x="50244" y="149939"/>
              <a:ext cx="302703" cy="183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56;p53"/>
            <p:cNvSpPr/>
            <p:nvPr/>
          </p:nvSpPr>
          <p:spPr>
            <a:xfrm>
              <a:off x="213615" y="189548"/>
              <a:ext cx="230556" cy="230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57;p53"/>
            <p:cNvSpPr/>
            <p:nvPr/>
          </p:nvSpPr>
          <p:spPr>
            <a:xfrm>
              <a:off x="240478" y="215725"/>
              <a:ext cx="177515" cy="1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58;p53"/>
            <p:cNvSpPr/>
            <p:nvPr/>
          </p:nvSpPr>
          <p:spPr>
            <a:xfrm>
              <a:off x="301303" y="215725"/>
              <a:ext cx="116690" cy="1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59;p53"/>
            <p:cNvSpPr/>
            <p:nvPr/>
          </p:nvSpPr>
          <p:spPr>
            <a:xfrm>
              <a:off x="314734" y="289982"/>
              <a:ext cx="29002" cy="29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60;p53"/>
            <p:cNvSpPr/>
            <p:nvPr/>
          </p:nvSpPr>
          <p:spPr>
            <a:xfrm>
              <a:off x="27" y="-1"/>
              <a:ext cx="403137" cy="392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61;p53"/>
            <p:cNvSpPr/>
            <p:nvPr/>
          </p:nvSpPr>
          <p:spPr>
            <a:xfrm>
              <a:off x="43857" y="143579"/>
              <a:ext cx="407386" cy="282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62;p53"/>
            <p:cNvSpPr/>
            <p:nvPr/>
          </p:nvSpPr>
          <p:spPr>
            <a:xfrm>
              <a:off x="233406" y="209339"/>
              <a:ext cx="190974" cy="190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63;p53"/>
            <p:cNvSpPr/>
            <p:nvPr/>
          </p:nvSpPr>
          <p:spPr>
            <a:xfrm>
              <a:off x="306264" y="246837"/>
              <a:ext cx="43832" cy="96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265" name="تجميع"/>
          <p:cNvGrpSpPr/>
          <p:nvPr/>
        </p:nvGrpSpPr>
        <p:grpSpPr>
          <a:xfrm>
            <a:off x="1400954" y="236253"/>
            <a:ext cx="400287" cy="400287"/>
            <a:chOff x="0" y="0"/>
            <a:chExt cx="400286" cy="400286"/>
          </a:xfrm>
        </p:grpSpPr>
        <p:grpSp>
          <p:nvGrpSpPr>
            <p:cNvPr id="1259" name="Google Shape;1380;p42"/>
            <p:cNvGrpSpPr/>
            <p:nvPr/>
          </p:nvGrpSpPr>
          <p:grpSpPr>
            <a:xfrm>
              <a:off x="0" y="0"/>
              <a:ext cx="400287" cy="400287"/>
              <a:chOff x="0" y="0"/>
              <a:chExt cx="400286" cy="400286"/>
            </a:xfrm>
          </p:grpSpPr>
          <p:sp>
            <p:nvSpPr>
              <p:cNvPr id="1257" name="Google Shape;1381;p42"/>
              <p:cNvSpPr/>
              <p:nvPr/>
            </p:nvSpPr>
            <p:spPr>
              <a:xfrm>
                <a:off x="-1" y="-1"/>
                <a:ext cx="400288" cy="40028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58" name="Google Shape;1382;p42" descr="Google Shape;1382;p42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0002" y="4760"/>
                <a:ext cx="377794" cy="3777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64" name="Google Shape;1394;p42"/>
            <p:cNvGrpSpPr/>
            <p:nvPr/>
          </p:nvGrpSpPr>
          <p:grpSpPr>
            <a:xfrm>
              <a:off x="100815" y="109696"/>
              <a:ext cx="198656" cy="180914"/>
              <a:chOff x="0" y="0"/>
              <a:chExt cx="198655" cy="180912"/>
            </a:xfrm>
          </p:grpSpPr>
          <p:sp>
            <p:nvSpPr>
              <p:cNvPr id="1260" name="Google Shape;1395;p42"/>
              <p:cNvSpPr/>
              <p:nvPr/>
            </p:nvSpPr>
            <p:spPr>
              <a:xfrm>
                <a:off x="99570" y="25643"/>
                <a:ext cx="99086" cy="15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0" y="0"/>
                    </a:moveTo>
                    <a:lnTo>
                      <a:pt x="16010" y="17142"/>
                    </a:lnTo>
                    <a:cubicBezTo>
                      <a:pt x="16010" y="17621"/>
                      <a:pt x="15259" y="17965"/>
                      <a:pt x="14506" y="17965"/>
                    </a:cubicBezTo>
                    <a:cubicBezTo>
                      <a:pt x="10208" y="17965"/>
                      <a:pt x="5587" y="18925"/>
                      <a:pt x="2364" y="20570"/>
                    </a:cubicBezTo>
                    <a:cubicBezTo>
                      <a:pt x="1828" y="20775"/>
                      <a:pt x="645" y="21600"/>
                      <a:pt x="0" y="21600"/>
                    </a:cubicBezTo>
                    <a:lnTo>
                      <a:pt x="17303" y="21600"/>
                    </a:lnTo>
                    <a:cubicBezTo>
                      <a:pt x="19557" y="21600"/>
                      <a:pt x="21600" y="20364"/>
                      <a:pt x="21600" y="18925"/>
                    </a:cubicBezTo>
                    <a:lnTo>
                      <a:pt x="21600" y="2673"/>
                    </a:lnTo>
                    <a:cubicBezTo>
                      <a:pt x="21600" y="1164"/>
                      <a:pt x="19666" y="0"/>
                      <a:pt x="17303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61" name="Google Shape;1396;p42"/>
              <p:cNvSpPr/>
              <p:nvPr/>
            </p:nvSpPr>
            <p:spPr>
              <a:xfrm>
                <a:off x="38457" y="0"/>
                <a:ext cx="54214" cy="16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090"/>
                    </a:lnTo>
                    <a:cubicBezTo>
                      <a:pt x="7262" y="19289"/>
                      <a:pt x="15510" y="20082"/>
                      <a:pt x="21600" y="21600"/>
                    </a:cubicBezTo>
                    <a:lnTo>
                      <a:pt x="21600" y="2510"/>
                    </a:lnTo>
                    <a:cubicBezTo>
                      <a:pt x="15510" y="992"/>
                      <a:pt x="7655" y="199"/>
                      <a:pt x="0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62" name="Google Shape;1397;p42"/>
              <p:cNvSpPr/>
              <p:nvPr/>
            </p:nvSpPr>
            <p:spPr>
              <a:xfrm>
                <a:off x="105484" y="0"/>
                <a:ext cx="54229" cy="16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34" y="199"/>
                      <a:pt x="6089" y="992"/>
                      <a:pt x="0" y="2510"/>
                    </a:cubicBezTo>
                    <a:lnTo>
                      <a:pt x="0" y="21600"/>
                    </a:lnTo>
                    <a:cubicBezTo>
                      <a:pt x="6089" y="20082"/>
                      <a:pt x="13941" y="19289"/>
                      <a:pt x="21600" y="1909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63" name="Google Shape;1398;p42"/>
              <p:cNvSpPr/>
              <p:nvPr/>
            </p:nvSpPr>
            <p:spPr>
              <a:xfrm>
                <a:off x="-1" y="25643"/>
                <a:ext cx="98586" cy="15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3" y="0"/>
                    </a:moveTo>
                    <a:cubicBezTo>
                      <a:pt x="1944" y="0"/>
                      <a:pt x="0" y="1164"/>
                      <a:pt x="0" y="2605"/>
                    </a:cubicBezTo>
                    <a:lnTo>
                      <a:pt x="0" y="18855"/>
                    </a:lnTo>
                    <a:cubicBezTo>
                      <a:pt x="110" y="20364"/>
                      <a:pt x="1944" y="21600"/>
                      <a:pt x="4213" y="21600"/>
                    </a:cubicBezTo>
                    <a:lnTo>
                      <a:pt x="21600" y="21600"/>
                    </a:lnTo>
                    <a:cubicBezTo>
                      <a:pt x="20952" y="21600"/>
                      <a:pt x="19766" y="20912"/>
                      <a:pt x="19224" y="20570"/>
                    </a:cubicBezTo>
                    <a:cubicBezTo>
                      <a:pt x="15875" y="18855"/>
                      <a:pt x="11234" y="17965"/>
                      <a:pt x="7021" y="17965"/>
                    </a:cubicBezTo>
                    <a:cubicBezTo>
                      <a:pt x="6266" y="17965"/>
                      <a:pt x="5615" y="17554"/>
                      <a:pt x="5615" y="17142"/>
                    </a:cubicBezTo>
                    <a:lnTo>
                      <a:pt x="5615" y="0"/>
                    </a:ln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274" name="تجميع"/>
          <p:cNvGrpSpPr/>
          <p:nvPr/>
        </p:nvGrpSpPr>
        <p:grpSpPr>
          <a:xfrm>
            <a:off x="8558631" y="1556402"/>
            <a:ext cx="268490" cy="268491"/>
            <a:chOff x="0" y="0"/>
            <a:chExt cx="268489" cy="268489"/>
          </a:xfrm>
        </p:grpSpPr>
        <p:grpSp>
          <p:nvGrpSpPr>
            <p:cNvPr id="1268" name="Google Shape;2283;p55"/>
            <p:cNvGrpSpPr/>
            <p:nvPr/>
          </p:nvGrpSpPr>
          <p:grpSpPr>
            <a:xfrm>
              <a:off x="-1" y="-1"/>
              <a:ext cx="268491" cy="268491"/>
              <a:chOff x="0" y="0"/>
              <a:chExt cx="268489" cy="268489"/>
            </a:xfrm>
          </p:grpSpPr>
          <p:sp>
            <p:nvSpPr>
              <p:cNvPr id="1266" name="Google Shape;2284;p55"/>
              <p:cNvSpPr/>
              <p:nvPr/>
            </p:nvSpPr>
            <p:spPr>
              <a:xfrm rot="10800000">
                <a:off x="0" y="-1"/>
                <a:ext cx="268490" cy="26849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67" name="Google Shape;2285;p55" descr="Google Shape;2285;p5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8378" y="11893"/>
                <a:ext cx="253403" cy="253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73" name="تجميع"/>
            <p:cNvGrpSpPr/>
            <p:nvPr/>
          </p:nvGrpSpPr>
          <p:grpSpPr>
            <a:xfrm>
              <a:off x="61841" y="62548"/>
              <a:ext cx="143399" cy="143401"/>
              <a:chOff x="0" y="0"/>
              <a:chExt cx="143398" cy="143400"/>
            </a:xfrm>
          </p:grpSpPr>
          <p:sp>
            <p:nvSpPr>
              <p:cNvPr id="1269" name="Google Shape;2298;p55"/>
              <p:cNvSpPr/>
              <p:nvPr/>
            </p:nvSpPr>
            <p:spPr>
              <a:xfrm>
                <a:off x="25766" y="25215"/>
                <a:ext cx="92427" cy="924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7" y="0"/>
                    </a:moveTo>
                    <a:cubicBezTo>
                      <a:pt x="4844" y="0"/>
                      <a:pt x="0" y="4843"/>
                      <a:pt x="0" y="10803"/>
                    </a:cubicBezTo>
                    <a:cubicBezTo>
                      <a:pt x="0" y="16757"/>
                      <a:pt x="4844" y="21600"/>
                      <a:pt x="10797" y="21600"/>
                    </a:cubicBezTo>
                    <a:cubicBezTo>
                      <a:pt x="16756" y="21600"/>
                      <a:pt x="21600" y="16757"/>
                      <a:pt x="21600" y="10803"/>
                    </a:cubicBezTo>
                    <a:cubicBezTo>
                      <a:pt x="21600" y="9074"/>
                      <a:pt x="21144" y="7403"/>
                      <a:pt x="20364" y="5890"/>
                    </a:cubicBezTo>
                    <a:lnTo>
                      <a:pt x="19872" y="5890"/>
                    </a:lnTo>
                    <a:lnTo>
                      <a:pt x="18745" y="7017"/>
                    </a:lnTo>
                    <a:cubicBezTo>
                      <a:pt x="19322" y="8194"/>
                      <a:pt x="19625" y="9488"/>
                      <a:pt x="19635" y="10803"/>
                    </a:cubicBezTo>
                    <a:cubicBezTo>
                      <a:pt x="19635" y="15672"/>
                      <a:pt x="15667" y="19637"/>
                      <a:pt x="10797" y="19637"/>
                    </a:cubicBezTo>
                    <a:cubicBezTo>
                      <a:pt x="5928" y="19637"/>
                      <a:pt x="1963" y="15672"/>
                      <a:pt x="1963" y="10803"/>
                    </a:cubicBezTo>
                    <a:cubicBezTo>
                      <a:pt x="1963" y="5926"/>
                      <a:pt x="5928" y="1963"/>
                      <a:pt x="10797" y="1963"/>
                    </a:cubicBezTo>
                    <a:cubicBezTo>
                      <a:pt x="12111" y="1969"/>
                      <a:pt x="13405" y="2271"/>
                      <a:pt x="14584" y="2848"/>
                    </a:cubicBezTo>
                    <a:lnTo>
                      <a:pt x="15709" y="1727"/>
                    </a:lnTo>
                    <a:lnTo>
                      <a:pt x="15709" y="1229"/>
                    </a:lnTo>
                    <a:cubicBezTo>
                      <a:pt x="14196" y="450"/>
                      <a:pt x="12525" y="0"/>
                      <a:pt x="10797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270" name="Google Shape;2299;p55"/>
              <p:cNvSpPr/>
              <p:nvPr/>
            </p:nvSpPr>
            <p:spPr>
              <a:xfrm>
                <a:off x="42556" y="42016"/>
                <a:ext cx="58829" cy="58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1" h="21600" fill="norm" stroke="1" extrusionOk="0">
                    <a:moveTo>
                      <a:pt x="10388" y="0"/>
                    </a:moveTo>
                    <a:cubicBezTo>
                      <a:pt x="6186" y="0"/>
                      <a:pt x="2403" y="2634"/>
                      <a:pt x="790" y="6665"/>
                    </a:cubicBezTo>
                    <a:cubicBezTo>
                      <a:pt x="-819" y="10707"/>
                      <a:pt x="77" y="15347"/>
                      <a:pt x="3045" y="18441"/>
                    </a:cubicBezTo>
                    <a:cubicBezTo>
                      <a:pt x="5029" y="20504"/>
                      <a:pt x="7686" y="21600"/>
                      <a:pt x="10388" y="21600"/>
                    </a:cubicBezTo>
                    <a:cubicBezTo>
                      <a:pt x="11729" y="21600"/>
                      <a:pt x="13077" y="21332"/>
                      <a:pt x="14363" y="20777"/>
                    </a:cubicBezTo>
                    <a:cubicBezTo>
                      <a:pt x="18250" y="19108"/>
                      <a:pt x="20781" y="15167"/>
                      <a:pt x="20781" y="10805"/>
                    </a:cubicBezTo>
                    <a:cubicBezTo>
                      <a:pt x="20765" y="9570"/>
                      <a:pt x="20552" y="8360"/>
                      <a:pt x="20140" y="7209"/>
                    </a:cubicBezTo>
                    <a:lnTo>
                      <a:pt x="17711" y="9742"/>
                    </a:lnTo>
                    <a:cubicBezTo>
                      <a:pt x="17766" y="10089"/>
                      <a:pt x="17798" y="10442"/>
                      <a:pt x="17814" y="10805"/>
                    </a:cubicBezTo>
                    <a:cubicBezTo>
                      <a:pt x="17814" y="13924"/>
                      <a:pt x="16000" y="16738"/>
                      <a:pt x="13230" y="17933"/>
                    </a:cubicBezTo>
                    <a:cubicBezTo>
                      <a:pt x="12312" y="18326"/>
                      <a:pt x="11348" y="18517"/>
                      <a:pt x="10391" y="18517"/>
                    </a:cubicBezTo>
                    <a:cubicBezTo>
                      <a:pt x="8459" y="18517"/>
                      <a:pt x="6561" y="17733"/>
                      <a:pt x="5142" y="16252"/>
                    </a:cubicBezTo>
                    <a:cubicBezTo>
                      <a:pt x="3021" y="14047"/>
                      <a:pt x="2388" y="10732"/>
                      <a:pt x="3536" y="7851"/>
                    </a:cubicBezTo>
                    <a:cubicBezTo>
                      <a:pt x="4682" y="4963"/>
                      <a:pt x="7389" y="3085"/>
                      <a:pt x="10388" y="3085"/>
                    </a:cubicBezTo>
                    <a:cubicBezTo>
                      <a:pt x="10730" y="3094"/>
                      <a:pt x="11069" y="3126"/>
                      <a:pt x="11411" y="3192"/>
                    </a:cubicBezTo>
                    <a:lnTo>
                      <a:pt x="13847" y="659"/>
                    </a:lnTo>
                    <a:cubicBezTo>
                      <a:pt x="12741" y="230"/>
                      <a:pt x="11569" y="8"/>
                      <a:pt x="10388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271" name="Google Shape;2300;p55"/>
              <p:cNvSpPr/>
              <p:nvPr/>
            </p:nvSpPr>
            <p:spPr>
              <a:xfrm>
                <a:off x="0" y="7"/>
                <a:ext cx="143393" cy="143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0" y="0"/>
                    </a:moveTo>
                    <a:cubicBezTo>
                      <a:pt x="4908" y="0"/>
                      <a:pt x="0" y="4826"/>
                      <a:pt x="0" y="10760"/>
                    </a:cubicBezTo>
                    <a:cubicBezTo>
                      <a:pt x="0" y="16690"/>
                      <a:pt x="4908" y="21600"/>
                      <a:pt x="10840" y="21600"/>
                    </a:cubicBezTo>
                    <a:cubicBezTo>
                      <a:pt x="16774" y="21600"/>
                      <a:pt x="21600" y="16690"/>
                      <a:pt x="21600" y="10760"/>
                    </a:cubicBezTo>
                    <a:cubicBezTo>
                      <a:pt x="21597" y="9194"/>
                      <a:pt x="21253" y="7644"/>
                      <a:pt x="20588" y="6227"/>
                    </a:cubicBezTo>
                    <a:lnTo>
                      <a:pt x="19778" y="7036"/>
                    </a:lnTo>
                    <a:cubicBezTo>
                      <a:pt x="19420" y="7395"/>
                      <a:pt x="18937" y="7593"/>
                      <a:pt x="18435" y="7593"/>
                    </a:cubicBezTo>
                    <a:lnTo>
                      <a:pt x="18415" y="7593"/>
                    </a:lnTo>
                    <a:cubicBezTo>
                      <a:pt x="18839" y="8597"/>
                      <a:pt x="19063" y="9669"/>
                      <a:pt x="19069" y="10760"/>
                    </a:cubicBezTo>
                    <a:cubicBezTo>
                      <a:pt x="19069" y="15296"/>
                      <a:pt x="15377" y="18984"/>
                      <a:pt x="10840" y="18984"/>
                    </a:cubicBezTo>
                    <a:cubicBezTo>
                      <a:pt x="6304" y="18984"/>
                      <a:pt x="2616" y="15296"/>
                      <a:pt x="2616" y="10760"/>
                    </a:cubicBezTo>
                    <a:cubicBezTo>
                      <a:pt x="2616" y="6224"/>
                      <a:pt x="6304" y="2531"/>
                      <a:pt x="10840" y="2531"/>
                    </a:cubicBezTo>
                    <a:cubicBezTo>
                      <a:pt x="11928" y="2537"/>
                      <a:pt x="13005" y="2761"/>
                      <a:pt x="14007" y="3186"/>
                    </a:cubicBezTo>
                    <a:lnTo>
                      <a:pt x="14007" y="3165"/>
                    </a:lnTo>
                    <a:cubicBezTo>
                      <a:pt x="14003" y="2660"/>
                      <a:pt x="14203" y="2177"/>
                      <a:pt x="14560" y="1822"/>
                    </a:cubicBezTo>
                    <a:lnTo>
                      <a:pt x="15369" y="1012"/>
                    </a:lnTo>
                    <a:cubicBezTo>
                      <a:pt x="13953" y="347"/>
                      <a:pt x="12407" y="3"/>
                      <a:pt x="10840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272" name="Google Shape;2301;p55"/>
              <p:cNvSpPr/>
              <p:nvPr/>
            </p:nvSpPr>
            <p:spPr>
              <a:xfrm>
                <a:off x="59359" y="0"/>
                <a:ext cx="84040" cy="84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1" h="21600" fill="norm" stroke="1" extrusionOk="0">
                    <a:moveTo>
                      <a:pt x="15743" y="0"/>
                    </a:moveTo>
                    <a:cubicBezTo>
                      <a:pt x="15483" y="0"/>
                      <a:pt x="15219" y="98"/>
                      <a:pt x="15003" y="319"/>
                    </a:cubicBezTo>
                    <a:lnTo>
                      <a:pt x="10805" y="4638"/>
                    </a:lnTo>
                    <a:cubicBezTo>
                      <a:pt x="10608" y="4839"/>
                      <a:pt x="10496" y="5116"/>
                      <a:pt x="10502" y="5403"/>
                    </a:cubicBezTo>
                    <a:lnTo>
                      <a:pt x="10502" y="9275"/>
                    </a:lnTo>
                    <a:lnTo>
                      <a:pt x="4500" y="15443"/>
                    </a:lnTo>
                    <a:cubicBezTo>
                      <a:pt x="4080" y="15236"/>
                      <a:pt x="3620" y="15120"/>
                      <a:pt x="3150" y="15120"/>
                    </a:cubicBezTo>
                    <a:cubicBezTo>
                      <a:pt x="1875" y="15120"/>
                      <a:pt x="727" y="15910"/>
                      <a:pt x="240" y="17119"/>
                    </a:cubicBezTo>
                    <a:cubicBezTo>
                      <a:pt x="-247" y="18329"/>
                      <a:pt x="21" y="19722"/>
                      <a:pt x="923" y="20649"/>
                    </a:cubicBezTo>
                    <a:cubicBezTo>
                      <a:pt x="1525" y="21271"/>
                      <a:pt x="2332" y="21600"/>
                      <a:pt x="3150" y="21600"/>
                    </a:cubicBezTo>
                    <a:cubicBezTo>
                      <a:pt x="3555" y="21600"/>
                      <a:pt x="3964" y="21518"/>
                      <a:pt x="4355" y="21353"/>
                    </a:cubicBezTo>
                    <a:cubicBezTo>
                      <a:pt x="5530" y="20852"/>
                      <a:pt x="6303" y="19670"/>
                      <a:pt x="6303" y="18364"/>
                    </a:cubicBezTo>
                    <a:cubicBezTo>
                      <a:pt x="6298" y="17880"/>
                      <a:pt x="6190" y="17407"/>
                      <a:pt x="5984" y="16975"/>
                    </a:cubicBezTo>
                    <a:lnTo>
                      <a:pt x="11986" y="10801"/>
                    </a:lnTo>
                    <a:lnTo>
                      <a:pt x="15749" y="10801"/>
                    </a:lnTo>
                    <a:cubicBezTo>
                      <a:pt x="16028" y="10801"/>
                      <a:pt x="16292" y="10686"/>
                      <a:pt x="16493" y="10483"/>
                    </a:cubicBezTo>
                    <a:lnTo>
                      <a:pt x="20693" y="6165"/>
                    </a:lnTo>
                    <a:cubicBezTo>
                      <a:pt x="21353" y="5486"/>
                      <a:pt x="20883" y="4321"/>
                      <a:pt x="19947" y="4321"/>
                    </a:cubicBezTo>
                    <a:lnTo>
                      <a:pt x="16801" y="4321"/>
                    </a:lnTo>
                    <a:lnTo>
                      <a:pt x="16801" y="1084"/>
                    </a:lnTo>
                    <a:cubicBezTo>
                      <a:pt x="16801" y="430"/>
                      <a:pt x="16284" y="0"/>
                      <a:pt x="15743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sp>
        <p:nvSpPr>
          <p:cNvPr id="1275" name="مستطيل مستدير الزوايا"/>
          <p:cNvSpPr/>
          <p:nvPr/>
        </p:nvSpPr>
        <p:spPr>
          <a:xfrm>
            <a:off x="871693" y="1309688"/>
            <a:ext cx="6206247" cy="3416639"/>
          </a:xfrm>
          <a:prstGeom prst="roundRect">
            <a:avLst>
              <a:gd name="adj" fmla="val 6139"/>
            </a:avLst>
          </a:prstGeom>
          <a:solidFill>
            <a:srgbClr val="FEFEFE"/>
          </a:solidFill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76" name="حل المعادلات الخطية بالجمع والطرح"/>
          <p:cNvSpPr txBox="1"/>
          <p:nvPr/>
        </p:nvSpPr>
        <p:spPr>
          <a:xfrm>
            <a:off x="5201018" y="2766069"/>
            <a:ext cx="1237357" cy="90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حل المعادلات الخطية بالجمع والطرح</a:t>
            </a:r>
          </a:p>
        </p:txBody>
      </p:sp>
      <p:grpSp>
        <p:nvGrpSpPr>
          <p:cNvPr id="1279" name="🎯حل متباينات خطية باستعمال الجمع…"/>
          <p:cNvGrpSpPr/>
          <p:nvPr/>
        </p:nvGrpSpPr>
        <p:grpSpPr>
          <a:xfrm>
            <a:off x="3478945" y="2708398"/>
            <a:ext cx="1414033" cy="1071786"/>
            <a:chOff x="0" y="0"/>
            <a:chExt cx="1414032" cy="1071785"/>
          </a:xfrm>
        </p:grpSpPr>
        <p:sp>
          <p:nvSpPr>
            <p:cNvPr id="1278" name="🎯حل متباينات خطية باستعمال الجمع…"/>
            <p:cNvSpPr txBox="1"/>
            <p:nvPr/>
          </p:nvSpPr>
          <p:spPr>
            <a:xfrm>
              <a:off x="6350" y="6350"/>
              <a:ext cx="1401333" cy="1059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b="1" sz="1200">
                  <a:solidFill>
                    <a:srgbClr val="11053B"/>
                  </a:solidFill>
                </a:defRPr>
              </a:pPr>
            </a:p>
            <a:p>
              <a:pPr algn="r" rtl="0">
                <a:defRPr b="1" sz="1200">
                  <a:solidFill>
                    <a:srgbClr val="11053B"/>
                  </a:solidFill>
                </a:defRPr>
              </a:pPr>
              <a:r>
                <a:t>🎯حل متباينات خطية باستعمال الجمع</a:t>
              </a:r>
            </a:p>
            <a:p>
              <a:pPr algn="r" rtl="0">
                <a:defRPr b="1" sz="1200">
                  <a:solidFill>
                    <a:srgbClr val="11053B"/>
                  </a:solidFill>
                </a:defRPr>
              </a:pPr>
              <a:r>
                <a:t>🎯حل متباينات خطية باستعمال الطرح </a:t>
              </a:r>
            </a:p>
          </p:txBody>
        </p:sp>
        <p:pic>
          <p:nvPicPr>
            <p:cNvPr id="1277" name="🎯حل متباينات خطية باستعمال الجمع… 🎯حل متباينات خطية باستعمال الجمع🎯حل متباينات خطية باستعمال الطرح " descr="🎯حل متباينات خطية باستعمال الجمع… 🎯حل متباينات خطية باستعمال الجمع🎯حل متباينات خطية باستعمال الطرح 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414033" cy="1071786"/>
            </a:xfrm>
            <a:prstGeom prst="rect">
              <a:avLst/>
            </a:prstGeom>
            <a:effectLst/>
          </p:spPr>
        </p:pic>
      </p:grpSp>
      <p:sp>
        <p:nvSpPr>
          <p:cNvPr id="1280" name="الصفة المميزة للمجموعة"/>
          <p:cNvSpPr txBox="1"/>
          <p:nvPr/>
        </p:nvSpPr>
        <p:spPr>
          <a:xfrm>
            <a:off x="7205481" y="3841488"/>
            <a:ext cx="1762292" cy="148246"/>
          </a:xfrm>
          <a:prstGeom prst="rect">
            <a:avLst/>
          </a:prstGeom>
          <a:gradFill>
            <a:gsLst>
              <a:gs pos="0">
                <a:srgbClr val="F9FAF4"/>
              </a:gs>
              <a:gs pos="100000">
                <a:srgbClr val="FFF2E2"/>
              </a:gs>
            </a:gsLst>
            <a:lin ang="16200000"/>
          </a:gradFill>
          <a:ln w="12700">
            <a:solidFill>
              <a:schemeClr val="accent2">
                <a:satOff val="-63299"/>
                <a:lumOff val="-17333"/>
              </a:schemeClr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0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الصفة المميزة للمجموعة </a:t>
            </a:r>
          </a:p>
        </p:txBody>
      </p:sp>
      <p:grpSp>
        <p:nvGrpSpPr>
          <p:cNvPr id="1283" name="تجميع"/>
          <p:cNvGrpSpPr/>
          <p:nvPr/>
        </p:nvGrpSpPr>
        <p:grpSpPr>
          <a:xfrm>
            <a:off x="7326777" y="3527574"/>
            <a:ext cx="1637463" cy="307565"/>
            <a:chOff x="0" y="0"/>
            <a:chExt cx="1637462" cy="307564"/>
          </a:xfrm>
        </p:grpSpPr>
        <p:pic>
          <p:nvPicPr>
            <p:cNvPr id="1281" name="Google Shape;4111;p86" descr="Google Shape;4111;p86"/>
            <p:cNvPicPr>
              <a:picLocks noChangeAspect="1"/>
            </p:cNvPicPr>
            <p:nvPr/>
          </p:nvPicPr>
          <p:blipFill>
            <a:blip r:embed="rId6">
              <a:alphaModFix amt="46347"/>
              <a:extLst/>
            </a:blip>
            <a:stretch>
              <a:fillRect/>
            </a:stretch>
          </p:blipFill>
          <p:spPr>
            <a:xfrm>
              <a:off x="0" y="0"/>
              <a:ext cx="1637463" cy="307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82" name="المفردات"/>
            <p:cNvSpPr txBox="1"/>
            <p:nvPr/>
          </p:nvSpPr>
          <p:spPr>
            <a:xfrm>
              <a:off x="491541" y="11489"/>
              <a:ext cx="761970" cy="296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1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المفردات  </a:t>
              </a:r>
            </a:p>
          </p:txBody>
        </p:sp>
      </p:grpSp>
      <p:grpSp>
        <p:nvGrpSpPr>
          <p:cNvPr id="1288" name="تجميع"/>
          <p:cNvGrpSpPr/>
          <p:nvPr/>
        </p:nvGrpSpPr>
        <p:grpSpPr>
          <a:xfrm>
            <a:off x="1285003" y="775930"/>
            <a:ext cx="5801917" cy="385388"/>
            <a:chOff x="0" y="0"/>
            <a:chExt cx="5801916" cy="385386"/>
          </a:xfrm>
        </p:grpSpPr>
        <p:grpSp>
          <p:nvGrpSpPr>
            <p:cNvPr id="1286" name="تجميع"/>
            <p:cNvGrpSpPr/>
            <p:nvPr/>
          </p:nvGrpSpPr>
          <p:grpSpPr>
            <a:xfrm rot="5400000">
              <a:off x="2708264" y="-2708265"/>
              <a:ext cx="385387" cy="5801917"/>
              <a:chOff x="0" y="0"/>
              <a:chExt cx="385386" cy="5801916"/>
            </a:xfrm>
          </p:grpSpPr>
          <p:sp>
            <p:nvSpPr>
              <p:cNvPr id="1284" name="Google Shape;2631;p60"/>
              <p:cNvSpPr/>
              <p:nvPr/>
            </p:nvSpPr>
            <p:spPr>
              <a:xfrm rot="5400000">
                <a:off x="-646621" y="646620"/>
                <a:ext cx="1678628" cy="385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85" name="Google Shape;2632;p60"/>
              <p:cNvSpPr/>
              <p:nvPr/>
            </p:nvSpPr>
            <p:spPr>
              <a:xfrm rot="5400000">
                <a:off x="-2115773" y="3300757"/>
                <a:ext cx="4616932" cy="385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287" name="مرادف كلمة"/>
            <p:cNvSpPr txBox="1"/>
            <p:nvPr/>
          </p:nvSpPr>
          <p:spPr>
            <a:xfrm>
              <a:off x="4542346" y="64959"/>
              <a:ext cx="1248270" cy="255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sp>
        <p:nvSpPr>
          <p:cNvPr id="1289" name="متباينة:"/>
          <p:cNvSpPr txBox="1"/>
          <p:nvPr/>
        </p:nvSpPr>
        <p:spPr>
          <a:xfrm>
            <a:off x="4561663" y="785043"/>
            <a:ext cx="918586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1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متباينة:</a:t>
            </a:r>
          </a:p>
        </p:txBody>
      </p:sp>
      <p:sp>
        <p:nvSpPr>
          <p:cNvPr id="1290" name="مختلفه ،متفاوته     ،…"/>
          <p:cNvSpPr txBox="1"/>
          <p:nvPr/>
        </p:nvSpPr>
        <p:spPr>
          <a:xfrm>
            <a:off x="1334765" y="785043"/>
            <a:ext cx="3226899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8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مختلفه ،متفاوته     ،…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xit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5" dur="2000" fill="hold"/>
                                        <p:tgtEl>
                                          <p:spTgt spid="1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80" grpId="1"/>
      <p:bldP build="whole" bldLvl="1" animBg="1" rev="0" advAuto="0" spid="1290" grpId="4"/>
      <p:bldP build="whole" bldLvl="1" animBg="1" rev="0" advAuto="0" spid="1276" grpId="6"/>
      <p:bldP build="whole" bldLvl="1" animBg="1" rev="0" advAuto="0" spid="1289" grpId="3"/>
      <p:bldP build="whole" bldLvl="1" animBg="1" rev="0" advAuto="0" spid="1288" grpId="2"/>
      <p:bldP build="whole" bldLvl="1" animBg="1" rev="0" advAuto="0" spid="1279" grpId="7"/>
      <p:bldP build="whole" bldLvl="1" animBg="1" rev="0" advAuto="0" spid="1275" grpId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2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3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94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97" name="الربط بالدين"/>
          <p:cNvGrpSpPr/>
          <p:nvPr/>
        </p:nvGrpSpPr>
        <p:grpSpPr>
          <a:xfrm>
            <a:off x="2196349" y="964570"/>
            <a:ext cx="3273919" cy="495859"/>
            <a:chOff x="0" y="0"/>
            <a:chExt cx="3273917" cy="495857"/>
          </a:xfrm>
        </p:grpSpPr>
        <p:sp>
          <p:nvSpPr>
            <p:cNvPr id="1296" name="الربط بالدين"/>
            <p:cNvSpPr txBox="1"/>
            <p:nvPr/>
          </p:nvSpPr>
          <p:spPr>
            <a:xfrm>
              <a:off x="63500" y="76200"/>
              <a:ext cx="3146918" cy="343458"/>
            </a:xfrm>
            <a:prstGeom prst="rect">
              <a:avLst/>
            </a:prstGeom>
            <a:solidFill>
              <a:srgbClr val="FFF5E9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algn="ctr">
                <a:defRPr b="1" sz="1600">
                  <a:solidFill>
                    <a:srgbClr val="434343"/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الربط بالدين</a:t>
              </a:r>
            </a:p>
          </p:txBody>
        </p:sp>
        <p:pic>
          <p:nvPicPr>
            <p:cNvPr id="1295" name="الربط بالدين الربط بالدين" descr="الربط بالدين الربط بالدين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273918" cy="495858"/>
            </a:xfrm>
            <a:prstGeom prst="rect">
              <a:avLst/>
            </a:prstGeom>
            <a:effectLst/>
          </p:spPr>
        </p:pic>
      </p:grpSp>
      <p:pic>
        <p:nvPicPr>
          <p:cNvPr id="1298" name="(وَأَمَّا مَنْ خَفَّتْ مَوَازِينُهُ فَأُمُّهُ هَاوِيَةٌ) (وَأَمَّا مَنْ خَفَّتْ مَوَازِينُهُ فَأُمُّهُ هَاوِيَةٌ)" descr="(وَأَمَّا مَنْ خَفَّتْ مَوَازِينُهُ فَأُمُّهُ هَاوِيَةٌ) (وَأَمَّا مَنْ خَفَّتْ مَوَازِينُهُ فَأُمُّهُ هَاوِيَةٌ)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87979" y="2856313"/>
            <a:ext cx="3514890" cy="109626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299" name="IMG_4840.jpeg" descr="IMG_4840.jpe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91727" y="1516545"/>
            <a:ext cx="3598442" cy="102280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00" name="IMG_2275.png" descr="IMG_2275.png"/>
          <p:cNvPicPr>
            <a:picLocks noChangeAspect="1"/>
          </p:cNvPicPr>
          <p:nvPr/>
        </p:nvPicPr>
        <p:blipFill>
          <a:blip r:embed="rId8">
            <a:extLst/>
          </a:blip>
          <a:srcRect l="14788" t="27703" r="26841" b="19225"/>
          <a:stretch>
            <a:fillRect/>
          </a:stretch>
        </p:blipFill>
        <p:spPr>
          <a:xfrm>
            <a:off x="6912745" y="3481283"/>
            <a:ext cx="1344901" cy="917103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98" grpId="3"/>
      <p:bldP build="whole" bldLvl="1" animBg="1" rev="0" advAuto="0" spid="1299" grpId="2"/>
      <p:bldP build="whole" bldLvl="1" animBg="1" rev="0" advAuto="0" spid="129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2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3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04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07" name="المتباينات في حياتنا"/>
          <p:cNvGrpSpPr/>
          <p:nvPr/>
        </p:nvGrpSpPr>
        <p:grpSpPr>
          <a:xfrm>
            <a:off x="1750631" y="976824"/>
            <a:ext cx="4194650" cy="446329"/>
            <a:chOff x="0" y="0"/>
            <a:chExt cx="4194648" cy="446327"/>
          </a:xfrm>
        </p:grpSpPr>
        <p:sp>
          <p:nvSpPr>
            <p:cNvPr id="1306" name="المتباينات في حياتنا"/>
            <p:cNvSpPr txBox="1"/>
            <p:nvPr/>
          </p:nvSpPr>
          <p:spPr>
            <a:xfrm>
              <a:off x="63500" y="76200"/>
              <a:ext cx="4067649" cy="293928"/>
            </a:xfrm>
            <a:prstGeom prst="rect">
              <a:avLst/>
            </a:prstGeom>
            <a:solidFill>
              <a:srgbClr val="FFF5E9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algn="ctr">
                <a:defRPr b="1" sz="1600">
                  <a:solidFill>
                    <a:srgbClr val="434343"/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المتباينات في حياتنا</a:t>
              </a:r>
            </a:p>
          </p:txBody>
        </p:sp>
        <p:pic>
          <p:nvPicPr>
            <p:cNvPr id="1305" name="المتباينات في حياتنا المتباينات في حياتنا" descr="المتباينات في حياتنا المتباينات في حياتنا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194649" cy="446328"/>
            </a:xfrm>
            <a:prstGeom prst="rect">
              <a:avLst/>
            </a:prstGeom>
            <a:effectLst/>
          </p:spPr>
        </p:pic>
      </p:grpSp>
      <p:pic>
        <p:nvPicPr>
          <p:cNvPr id="1308" name="تجميع" descr="تجميع"/>
          <p:cNvPicPr>
            <a:picLocks noChangeAspect="1"/>
          </p:cNvPicPr>
          <p:nvPr/>
        </p:nvPicPr>
        <p:blipFill>
          <a:blip r:embed="rId6">
            <a:extLst/>
          </a:blip>
          <a:srcRect l="10233" t="0" r="0" b="0"/>
          <a:stretch>
            <a:fillRect/>
          </a:stretch>
        </p:blipFill>
        <p:spPr>
          <a:xfrm>
            <a:off x="6900045" y="3451623"/>
            <a:ext cx="1371798" cy="981858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309" name="تعد المملكة العربية السعودية  أكبر دول الشرق الأوسط من حيث المساحة تعد المملكة العربية السعودية  أكبر دول الشرق الأوسط من حيث المساحة " descr="تعد المملكة العربية السعودية  أكبر دول الشرق الأوسط من حيث المساحة تعد المملكة العربية السعودية  أكبر دول الشرق الأوسط من حيث المساحة 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67175" y="1562891"/>
            <a:ext cx="4843890" cy="102156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10" name="IMG_1607.jpeg" descr="IMG_1607.jpeg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672891" y="3325645"/>
            <a:ext cx="1978958" cy="123381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311" name="تعلمنا سابقًا"/>
          <p:cNvSpPr txBox="1"/>
          <p:nvPr/>
        </p:nvSpPr>
        <p:spPr>
          <a:xfrm>
            <a:off x="4811217" y="2729005"/>
            <a:ext cx="1941321" cy="41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457200">
              <a:spcBef>
                <a:spcPts val="1300"/>
              </a:spcBef>
              <a:defRPr b="1" sz="2500">
                <a:solidFill>
                  <a:srgbClr val="20212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تعلمنا سابقًا </a:t>
            </a:r>
          </a:p>
        </p:txBody>
      </p:sp>
      <p:grpSp>
        <p:nvGrpSpPr>
          <p:cNvPr id="1314" name="تجميع"/>
          <p:cNvGrpSpPr/>
          <p:nvPr/>
        </p:nvGrpSpPr>
        <p:grpSpPr>
          <a:xfrm>
            <a:off x="483800" y="2837250"/>
            <a:ext cx="3575787" cy="1996849"/>
            <a:chOff x="0" y="0"/>
            <a:chExt cx="3575785" cy="1996848"/>
          </a:xfrm>
        </p:grpSpPr>
        <p:pic>
          <p:nvPicPr>
            <p:cNvPr id="1312" name="IMG_7219.jpeg" descr="IMG_7219.jpe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5694" t="0" r="8709" b="0"/>
            <a:stretch>
              <a:fillRect/>
            </a:stretch>
          </p:blipFill>
          <p:spPr>
            <a:xfrm>
              <a:off x="0" y="0"/>
              <a:ext cx="3575786" cy="19968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3" name="IMG_7220.jpeg" descr="IMG_7220.jpe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51183" t="24089" r="4271" b="33709"/>
            <a:stretch>
              <a:fillRect/>
            </a:stretch>
          </p:blipFill>
          <p:spPr>
            <a:xfrm>
              <a:off x="872150" y="769497"/>
              <a:ext cx="674516" cy="379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0" h="21583" fill="norm" stroke="1" extrusionOk="0">
                  <a:moveTo>
                    <a:pt x="18004" y="6"/>
                  </a:moveTo>
                  <a:cubicBezTo>
                    <a:pt x="15531" y="21"/>
                    <a:pt x="13022" y="767"/>
                    <a:pt x="12428" y="1651"/>
                  </a:cubicBezTo>
                  <a:cubicBezTo>
                    <a:pt x="12216" y="1967"/>
                    <a:pt x="10758" y="2757"/>
                    <a:pt x="8815" y="3613"/>
                  </a:cubicBezTo>
                  <a:cubicBezTo>
                    <a:pt x="8356" y="3815"/>
                    <a:pt x="7806" y="4138"/>
                    <a:pt x="7602" y="4335"/>
                  </a:cubicBezTo>
                  <a:cubicBezTo>
                    <a:pt x="7322" y="4605"/>
                    <a:pt x="7123" y="4467"/>
                    <a:pt x="6777" y="3748"/>
                  </a:cubicBezTo>
                  <a:cubicBezTo>
                    <a:pt x="6302" y="2764"/>
                    <a:pt x="5371" y="2456"/>
                    <a:pt x="5114" y="3207"/>
                  </a:cubicBezTo>
                  <a:cubicBezTo>
                    <a:pt x="5033" y="3444"/>
                    <a:pt x="4706" y="3552"/>
                    <a:pt x="4376" y="3433"/>
                  </a:cubicBezTo>
                  <a:cubicBezTo>
                    <a:pt x="3608" y="3156"/>
                    <a:pt x="2989" y="4277"/>
                    <a:pt x="3138" y="5687"/>
                  </a:cubicBezTo>
                  <a:cubicBezTo>
                    <a:pt x="3260" y="6840"/>
                    <a:pt x="3153" y="6999"/>
                    <a:pt x="1838" y="7604"/>
                  </a:cubicBezTo>
                  <a:cubicBezTo>
                    <a:pt x="1299" y="7852"/>
                    <a:pt x="829" y="8236"/>
                    <a:pt x="788" y="8461"/>
                  </a:cubicBezTo>
                  <a:cubicBezTo>
                    <a:pt x="708" y="8893"/>
                    <a:pt x="2720" y="10369"/>
                    <a:pt x="3963" y="10783"/>
                  </a:cubicBezTo>
                  <a:cubicBezTo>
                    <a:pt x="4368" y="10918"/>
                    <a:pt x="4890" y="11228"/>
                    <a:pt x="5126" y="11482"/>
                  </a:cubicBezTo>
                  <a:cubicBezTo>
                    <a:pt x="5363" y="11736"/>
                    <a:pt x="6115" y="12184"/>
                    <a:pt x="6802" y="12474"/>
                  </a:cubicBezTo>
                  <a:cubicBezTo>
                    <a:pt x="7601" y="12811"/>
                    <a:pt x="8136" y="13262"/>
                    <a:pt x="8277" y="13737"/>
                  </a:cubicBezTo>
                  <a:cubicBezTo>
                    <a:pt x="8428" y="14246"/>
                    <a:pt x="8645" y="14423"/>
                    <a:pt x="8965" y="14278"/>
                  </a:cubicBezTo>
                  <a:cubicBezTo>
                    <a:pt x="9476" y="14046"/>
                    <a:pt x="12961" y="15781"/>
                    <a:pt x="14804" y="17186"/>
                  </a:cubicBezTo>
                  <a:cubicBezTo>
                    <a:pt x="15040" y="17367"/>
                    <a:pt x="16345" y="17553"/>
                    <a:pt x="17704" y="17615"/>
                  </a:cubicBezTo>
                  <a:cubicBezTo>
                    <a:pt x="19063" y="17677"/>
                    <a:pt x="20274" y="17765"/>
                    <a:pt x="20392" y="17795"/>
                  </a:cubicBezTo>
                  <a:cubicBezTo>
                    <a:pt x="20511" y="17826"/>
                    <a:pt x="20777" y="17723"/>
                    <a:pt x="20993" y="17570"/>
                  </a:cubicBezTo>
                  <a:cubicBezTo>
                    <a:pt x="21351" y="17315"/>
                    <a:pt x="21350" y="17245"/>
                    <a:pt x="20893" y="16848"/>
                  </a:cubicBezTo>
                  <a:cubicBezTo>
                    <a:pt x="20618" y="16610"/>
                    <a:pt x="20212" y="16313"/>
                    <a:pt x="20005" y="16194"/>
                  </a:cubicBezTo>
                  <a:cubicBezTo>
                    <a:pt x="19770" y="16059"/>
                    <a:pt x="19630" y="15605"/>
                    <a:pt x="19630" y="14954"/>
                  </a:cubicBezTo>
                  <a:cubicBezTo>
                    <a:pt x="19630" y="13952"/>
                    <a:pt x="19614" y="13923"/>
                    <a:pt x="19217" y="14571"/>
                  </a:cubicBezTo>
                  <a:cubicBezTo>
                    <a:pt x="18823" y="15214"/>
                    <a:pt x="18792" y="15214"/>
                    <a:pt x="18554" y="14413"/>
                  </a:cubicBezTo>
                  <a:cubicBezTo>
                    <a:pt x="18325" y="13641"/>
                    <a:pt x="18276" y="13623"/>
                    <a:pt x="17929" y="14188"/>
                  </a:cubicBezTo>
                  <a:cubicBezTo>
                    <a:pt x="17510" y="14872"/>
                    <a:pt x="17267" y="14651"/>
                    <a:pt x="17267" y="13579"/>
                  </a:cubicBezTo>
                  <a:cubicBezTo>
                    <a:pt x="17267" y="12676"/>
                    <a:pt x="16934" y="12643"/>
                    <a:pt x="16742" y="13534"/>
                  </a:cubicBezTo>
                  <a:cubicBezTo>
                    <a:pt x="16608" y="14154"/>
                    <a:pt x="16566" y="14149"/>
                    <a:pt x="16216" y="13376"/>
                  </a:cubicBezTo>
                  <a:cubicBezTo>
                    <a:pt x="15887" y="12649"/>
                    <a:pt x="15789" y="12614"/>
                    <a:pt x="15529" y="13083"/>
                  </a:cubicBezTo>
                  <a:cubicBezTo>
                    <a:pt x="15098" y="13860"/>
                    <a:pt x="13989" y="13268"/>
                    <a:pt x="13841" y="12181"/>
                  </a:cubicBezTo>
                  <a:cubicBezTo>
                    <a:pt x="13755" y="11548"/>
                    <a:pt x="13647" y="11427"/>
                    <a:pt x="13403" y="11707"/>
                  </a:cubicBezTo>
                  <a:cubicBezTo>
                    <a:pt x="12997" y="12174"/>
                    <a:pt x="12226" y="12198"/>
                    <a:pt x="11740" y="11753"/>
                  </a:cubicBezTo>
                  <a:cubicBezTo>
                    <a:pt x="11059" y="11127"/>
                    <a:pt x="10292" y="10658"/>
                    <a:pt x="9315" y="10242"/>
                  </a:cubicBezTo>
                  <a:cubicBezTo>
                    <a:pt x="7766" y="9582"/>
                    <a:pt x="7071" y="9012"/>
                    <a:pt x="7302" y="8596"/>
                  </a:cubicBezTo>
                  <a:cubicBezTo>
                    <a:pt x="7574" y="8105"/>
                    <a:pt x="11861" y="5501"/>
                    <a:pt x="12428" y="5484"/>
                  </a:cubicBezTo>
                  <a:cubicBezTo>
                    <a:pt x="12671" y="5477"/>
                    <a:pt x="13256" y="5130"/>
                    <a:pt x="13728" y="4718"/>
                  </a:cubicBezTo>
                  <a:cubicBezTo>
                    <a:pt x="14790" y="3794"/>
                    <a:pt x="15303" y="3766"/>
                    <a:pt x="15804" y="4583"/>
                  </a:cubicBezTo>
                  <a:cubicBezTo>
                    <a:pt x="16167" y="5175"/>
                    <a:pt x="16205" y="5157"/>
                    <a:pt x="16416" y="4154"/>
                  </a:cubicBezTo>
                  <a:cubicBezTo>
                    <a:pt x="16635" y="3116"/>
                    <a:pt x="16655" y="3100"/>
                    <a:pt x="17067" y="3771"/>
                  </a:cubicBezTo>
                  <a:cubicBezTo>
                    <a:pt x="17438" y="4377"/>
                    <a:pt x="17492" y="4380"/>
                    <a:pt x="17492" y="3839"/>
                  </a:cubicBezTo>
                  <a:cubicBezTo>
                    <a:pt x="17492" y="3008"/>
                    <a:pt x="17896" y="2606"/>
                    <a:pt x="18192" y="3140"/>
                  </a:cubicBezTo>
                  <a:cubicBezTo>
                    <a:pt x="18545" y="3775"/>
                    <a:pt x="18779" y="3651"/>
                    <a:pt x="18779" y="2846"/>
                  </a:cubicBezTo>
                  <a:cubicBezTo>
                    <a:pt x="18779" y="1756"/>
                    <a:pt x="19024" y="1559"/>
                    <a:pt x="19467" y="2283"/>
                  </a:cubicBezTo>
                  <a:cubicBezTo>
                    <a:pt x="19849" y="2906"/>
                    <a:pt x="19870" y="2903"/>
                    <a:pt x="19992" y="2057"/>
                  </a:cubicBezTo>
                  <a:cubicBezTo>
                    <a:pt x="20065" y="1559"/>
                    <a:pt x="20420" y="930"/>
                    <a:pt x="20792" y="637"/>
                  </a:cubicBezTo>
                  <a:cubicBezTo>
                    <a:pt x="21600" y="3"/>
                    <a:pt x="21567" y="-17"/>
                    <a:pt x="18004" y="6"/>
                  </a:cubicBezTo>
                  <a:close/>
                  <a:moveTo>
                    <a:pt x="675" y="21019"/>
                  </a:moveTo>
                  <a:cubicBezTo>
                    <a:pt x="423" y="21048"/>
                    <a:pt x="195" y="21271"/>
                    <a:pt x="0" y="21583"/>
                  </a:cubicBezTo>
                  <a:lnTo>
                    <a:pt x="1475" y="21583"/>
                  </a:lnTo>
                  <a:cubicBezTo>
                    <a:pt x="1244" y="21219"/>
                    <a:pt x="968" y="20986"/>
                    <a:pt x="675" y="2101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1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07" grpId="1"/>
      <p:bldP build="whole" bldLvl="1" animBg="1" rev="0" advAuto="0" spid="1310" grpId="4"/>
      <p:bldP build="whole" bldLvl="1" animBg="1" rev="0" advAuto="0" spid="1309" grpId="2"/>
      <p:bldP build="whole" bldLvl="1" animBg="1" rev="0" advAuto="0" spid="1311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6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7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18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319" name="١٢٤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١٢٤</a:t>
            </a:r>
          </a:p>
        </p:txBody>
      </p:sp>
      <p:pic>
        <p:nvPicPr>
          <p:cNvPr id="1320" name="IMG_7218.png" descr="IMG_7218.png"/>
          <p:cNvPicPr>
            <a:picLocks noChangeAspect="1"/>
          </p:cNvPicPr>
          <p:nvPr/>
        </p:nvPicPr>
        <p:blipFill>
          <a:blip r:embed="rId5">
            <a:extLst/>
          </a:blip>
          <a:srcRect l="5645" t="32041" r="19581" b="7772"/>
          <a:stretch>
            <a:fillRect/>
          </a:stretch>
        </p:blipFill>
        <p:spPr>
          <a:xfrm>
            <a:off x="1118676" y="1596700"/>
            <a:ext cx="5322039" cy="3212868"/>
          </a:xfrm>
          <a:prstGeom prst="rect">
            <a:avLst/>
          </a:prstGeom>
          <a:ln w="12700">
            <a:miter lim="400000"/>
          </a:ln>
        </p:spPr>
      </p:pic>
      <p:sp>
        <p:nvSpPr>
          <p:cNvPr id="1321" name="لماذا ؟"/>
          <p:cNvSpPr txBox="1"/>
          <p:nvPr/>
        </p:nvSpPr>
        <p:spPr>
          <a:xfrm>
            <a:off x="2016750" y="1039596"/>
            <a:ext cx="4420846" cy="389248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لماذا ؟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Cute Watercolor Scrapbook Yearly Planner by Slidesgo">
  <a:themeElements>
    <a:clrScheme name="Cute Watercolor Scrapbook Yearly Planner by Slidesgo">
      <a:dk1>
        <a:srgbClr val="CCEAE9"/>
      </a:dk1>
      <a:lt1>
        <a:srgbClr val="CCEAE9"/>
      </a:lt1>
      <a:dk2>
        <a:srgbClr val="A7A7A7"/>
      </a:dk2>
      <a:lt2>
        <a:srgbClr val="535353"/>
      </a:lt2>
      <a:accent1>
        <a:srgbClr val="F7D3DA"/>
      </a:accent1>
      <a:accent2>
        <a:srgbClr val="BCCCFE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Cute Watercolor Scrapbook Yearly Plann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ute Watercolor Scrapbook Yearly Plann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ute Watercolor Scrapbook Yearly Planner by Slidesgo">
  <a:themeElements>
    <a:clrScheme name="Cute Watercolor Scrapbook Yearly Plann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7D3DA"/>
      </a:accent1>
      <a:accent2>
        <a:srgbClr val="BCCCFE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Cute Watercolor Scrapbook Yearly Plann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ute Watercolor Scrapbook Yearly Plann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