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0D"/>
    <a:srgbClr val="A79443"/>
    <a:srgbClr val="A3AE3C"/>
    <a:srgbClr val="D4C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slide" Target="../slides/slide10.xml"/><Relationship Id="rId7" Type="http://schemas.openxmlformats.org/officeDocument/2006/relationships/slide" Target="../slides/slide7.xml"/><Relationship Id="rId2" Type="http://schemas.openxmlformats.org/officeDocument/2006/relationships/slide" Target="../slides/slide11.xml"/><Relationship Id="rId1" Type="http://schemas.openxmlformats.org/officeDocument/2006/relationships/slide" Target="../slides/slide12.xml"/><Relationship Id="rId6" Type="http://schemas.openxmlformats.org/officeDocument/2006/relationships/slide" Target="../slides/slide6.xml"/><Relationship Id="rId5" Type="http://schemas.openxmlformats.org/officeDocument/2006/relationships/slide" Target="../slides/slide8.xml"/><Relationship Id="rId10" Type="http://schemas.openxmlformats.org/officeDocument/2006/relationships/slide" Target="../slides/slide5.xml"/><Relationship Id="rId4" Type="http://schemas.openxmlformats.org/officeDocument/2006/relationships/slide" Target="../slides/slide9.xml"/><Relationship Id="rId9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6992F-65AF-4458-98DB-195AB4B550DA}" type="doc">
      <dgm:prSet loTypeId="urn:microsoft.com/office/officeart/2005/8/layout/hList6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1B83CBB6-9ABB-4891-B4B3-431404039681}">
      <dgm:prSet phldrT="[نص]" custT="1"/>
      <dgm:spPr/>
      <dgm:t>
        <a:bodyPr/>
        <a:lstStyle/>
        <a:p>
          <a:pPr rtl="1"/>
          <a:r>
            <a:rPr lang="en-US" sz="1800" dirty="0"/>
            <a:t>Relative Pronouns </a:t>
          </a:r>
          <a:endParaRPr lang="ar-SA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014E4FD-0C9A-4059-A87F-BD244F28BE9D}" type="parTrans" cxnId="{C779BB46-2003-4354-91B9-2BBA898EFDD1}">
      <dgm:prSet/>
      <dgm:spPr/>
      <dgm:t>
        <a:bodyPr/>
        <a:lstStyle/>
        <a:p>
          <a:pPr rtl="1"/>
          <a:endParaRPr lang="ar-SA"/>
        </a:p>
      </dgm:t>
    </dgm:pt>
    <dgm:pt modelId="{53F1C0EC-EDD0-4107-A722-DCE9A231E1A6}" type="sibTrans" cxnId="{C779BB46-2003-4354-91B9-2BBA898EFDD1}">
      <dgm:prSet/>
      <dgm:spPr/>
      <dgm:t>
        <a:bodyPr/>
        <a:lstStyle/>
        <a:p>
          <a:pPr rtl="1"/>
          <a:endParaRPr lang="ar-SA"/>
        </a:p>
      </dgm:t>
    </dgm:pt>
    <dgm:pt modelId="{D191D81C-0D56-4530-9D83-06B4730BD5FF}">
      <dgm:prSet phldrT="[نص]" custT="1"/>
      <dgm:spPr/>
      <dgm:t>
        <a:bodyPr/>
        <a:lstStyle/>
        <a:p>
          <a:pPr rtl="1"/>
          <a:r>
            <a:rPr lang="en-US" sz="1800" dirty="0"/>
            <a:t>Conjunctions </a:t>
          </a:r>
          <a:endParaRPr lang="ar-SA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29513D6-83F7-4BE9-955B-C3738179C8AD}" type="parTrans" cxnId="{3A661CC1-E708-4FCF-993C-0832F5A49134}">
      <dgm:prSet/>
      <dgm:spPr/>
      <dgm:t>
        <a:bodyPr/>
        <a:lstStyle/>
        <a:p>
          <a:pPr rtl="1"/>
          <a:endParaRPr lang="ar-SA"/>
        </a:p>
      </dgm:t>
    </dgm:pt>
    <dgm:pt modelId="{C4A657A7-CD38-487C-A8C4-23C5DA63258A}" type="sibTrans" cxnId="{3A661CC1-E708-4FCF-993C-0832F5A49134}">
      <dgm:prSet/>
      <dgm:spPr/>
      <dgm:t>
        <a:bodyPr/>
        <a:lstStyle/>
        <a:p>
          <a:pPr rtl="1"/>
          <a:endParaRPr lang="ar-SA"/>
        </a:p>
      </dgm:t>
    </dgm:pt>
    <dgm:pt modelId="{7A1BCC8D-19E5-4D36-9CE0-5A144076AADB}">
      <dgm:prSet phldrT="[نص]" custT="1"/>
      <dgm:spPr/>
      <dgm:t>
        <a:bodyPr/>
        <a:lstStyle/>
        <a:p>
          <a:pPr rtl="1"/>
          <a:r>
            <a:rPr lang="en-US" sz="1800" dirty="0"/>
            <a:t>Simple Present Tense </a:t>
          </a:r>
          <a:endParaRPr lang="ar-SA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01DD416-FC61-4748-A7B7-802BB1A0B778}" type="parTrans" cxnId="{3D48B597-3FB1-48B1-B364-3DA754092569}">
      <dgm:prSet/>
      <dgm:spPr/>
      <dgm:t>
        <a:bodyPr/>
        <a:lstStyle/>
        <a:p>
          <a:pPr rtl="1"/>
          <a:endParaRPr lang="ar-SA"/>
        </a:p>
      </dgm:t>
    </dgm:pt>
    <dgm:pt modelId="{21C9B903-BF89-4AE5-89D7-2869C25F331D}" type="sibTrans" cxnId="{3D48B597-3FB1-48B1-B364-3DA754092569}">
      <dgm:prSet/>
      <dgm:spPr/>
      <dgm:t>
        <a:bodyPr/>
        <a:lstStyle/>
        <a:p>
          <a:pPr rtl="1"/>
          <a:endParaRPr lang="ar-SA"/>
        </a:p>
      </dgm:t>
    </dgm:pt>
    <dgm:pt modelId="{B0D0BFFB-3190-4CBA-9282-5E44B3221947}">
      <dgm:prSet custT="1"/>
      <dgm:spPr/>
      <dgm:t>
        <a:bodyPr/>
        <a:lstStyle/>
        <a:p>
          <a:pPr rtl="1"/>
          <a:r>
            <a:rPr lang="en-US" sz="1800" dirty="0"/>
            <a:t>Imperatives </a:t>
          </a:r>
          <a:endParaRPr lang="ar-SA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81EE3DB-CAB7-4780-ADB8-852BDBC043EA}" type="parTrans" cxnId="{08949EB2-53F6-42FD-8A5D-1B48F3C0D62E}">
      <dgm:prSet/>
      <dgm:spPr/>
      <dgm:t>
        <a:bodyPr/>
        <a:lstStyle/>
        <a:p>
          <a:pPr rtl="1"/>
          <a:endParaRPr lang="ar-SA"/>
        </a:p>
      </dgm:t>
    </dgm:pt>
    <dgm:pt modelId="{05190B5C-EA26-4868-A0B6-1E92709C5ADB}" type="sibTrans" cxnId="{08949EB2-53F6-42FD-8A5D-1B48F3C0D62E}">
      <dgm:prSet/>
      <dgm:spPr/>
      <dgm:t>
        <a:bodyPr/>
        <a:lstStyle/>
        <a:p>
          <a:pPr rtl="1"/>
          <a:endParaRPr lang="ar-SA"/>
        </a:p>
      </dgm:t>
    </dgm:pt>
    <dgm:pt modelId="{AAAF6F60-AF90-4C65-94B7-7A6459A7F6A0}">
      <dgm:prSet custT="1"/>
      <dgm:spPr/>
      <dgm:t>
        <a:bodyPr/>
        <a:lstStyle/>
        <a:p>
          <a:pPr rtl="1"/>
          <a:r>
            <a:rPr lang="en-US" sz="1800" dirty="0"/>
            <a:t>Present Progressive </a:t>
          </a:r>
          <a:endParaRPr lang="ar-SA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6AD1AF84-0AA4-47F0-8593-BC15F16BE976}" type="parTrans" cxnId="{F0F76F93-FEBA-4BE1-AEC1-D2CB1F30B507}">
      <dgm:prSet/>
      <dgm:spPr/>
      <dgm:t>
        <a:bodyPr/>
        <a:lstStyle/>
        <a:p>
          <a:pPr rtl="1"/>
          <a:endParaRPr lang="ar-SA"/>
        </a:p>
      </dgm:t>
    </dgm:pt>
    <dgm:pt modelId="{8B08767B-D1F2-463F-ABFE-0217AC8E2341}" type="sibTrans" cxnId="{F0F76F93-FEBA-4BE1-AEC1-D2CB1F30B507}">
      <dgm:prSet/>
      <dgm:spPr/>
      <dgm:t>
        <a:bodyPr/>
        <a:lstStyle/>
        <a:p>
          <a:pPr rtl="1"/>
          <a:endParaRPr lang="ar-SA"/>
        </a:p>
      </dgm:t>
    </dgm:pt>
    <dgm:pt modelId="{4E025040-C62C-44A0-9998-DD228E304C98}">
      <dgm:prSet custT="1"/>
      <dgm:spPr/>
      <dgm:t>
        <a:bodyPr/>
        <a:lstStyle/>
        <a:p>
          <a:pPr rtl="1"/>
          <a:r>
            <a:rPr lang="en-US" sz="1800" dirty="0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Prepositions of Place</a:t>
          </a:r>
          <a:endParaRPr lang="en-US" sz="1800" dirty="0">
            <a:solidFill>
              <a:schemeClr val="tx1"/>
            </a:solidFill>
          </a:endParaRPr>
        </a:p>
        <a:p>
          <a:pPr rtl="1"/>
          <a:r>
            <a:rPr lang="en-US" sz="1800" dirty="0"/>
            <a:t>&amp; </a:t>
          </a:r>
        </a:p>
        <a:p>
          <a:pPr rtl="1"/>
          <a:r>
            <a:rPr lang="en-US" sz="1800" u="none" dirty="0">
              <a:solidFill>
                <a:schemeClr val="tx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Giving Directions </a:t>
          </a:r>
          <a:endParaRPr lang="ar-SA" sz="1800" u="none" dirty="0">
            <a:solidFill>
              <a:schemeClr val="tx1"/>
            </a:solidFill>
          </a:endParaRPr>
        </a:p>
      </dgm:t>
    </dgm:pt>
    <dgm:pt modelId="{39D9A111-1E65-43D4-A5EC-63E7AF0F3787}" type="parTrans" cxnId="{D0949294-1837-4D3E-B116-483BCE6CCE21}">
      <dgm:prSet/>
      <dgm:spPr/>
      <dgm:t>
        <a:bodyPr/>
        <a:lstStyle/>
        <a:p>
          <a:pPr rtl="1"/>
          <a:endParaRPr lang="ar-SA"/>
        </a:p>
      </dgm:t>
    </dgm:pt>
    <dgm:pt modelId="{4185D66C-32B6-4A9D-91A3-DE77D677F1A1}" type="sibTrans" cxnId="{D0949294-1837-4D3E-B116-483BCE6CCE21}">
      <dgm:prSet/>
      <dgm:spPr/>
      <dgm:t>
        <a:bodyPr/>
        <a:lstStyle/>
        <a:p>
          <a:pPr rtl="1"/>
          <a:endParaRPr lang="ar-SA"/>
        </a:p>
      </dgm:t>
    </dgm:pt>
    <dgm:pt modelId="{05B404B9-ACDE-4547-98A3-5851D264A4FC}">
      <dgm:prSet custT="1"/>
      <dgm:spPr/>
      <dgm:t>
        <a:bodyPr/>
        <a:lstStyle/>
        <a:p>
          <a:pPr rtl="1"/>
          <a:r>
            <a:rPr lang="en-US" sz="1800" dirty="0"/>
            <a:t>Simple Present of the Verb Be </a:t>
          </a:r>
          <a:endParaRPr lang="ar-SA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CDD0088B-6612-48EA-941B-24024FB1B217}" type="parTrans" cxnId="{62218AD5-26AE-4DAF-BC3A-25914342BEEB}">
      <dgm:prSet/>
      <dgm:spPr/>
      <dgm:t>
        <a:bodyPr/>
        <a:lstStyle/>
        <a:p>
          <a:pPr rtl="1"/>
          <a:endParaRPr lang="ar-SA"/>
        </a:p>
      </dgm:t>
    </dgm:pt>
    <dgm:pt modelId="{20FBC1E7-8F95-4A95-B65E-E33A4927DF72}" type="sibTrans" cxnId="{62218AD5-26AE-4DAF-BC3A-25914342BEEB}">
      <dgm:prSet/>
      <dgm:spPr/>
      <dgm:t>
        <a:bodyPr/>
        <a:lstStyle/>
        <a:p>
          <a:pPr rtl="1"/>
          <a:endParaRPr lang="ar-SA"/>
        </a:p>
      </dgm:t>
    </dgm:pt>
    <dgm:pt modelId="{35810CA0-3145-471B-817F-4EC189DD9DB4}">
      <dgm:prSet custT="1"/>
      <dgm:spPr/>
      <dgm:t>
        <a:bodyPr/>
        <a:lstStyle/>
        <a:p>
          <a:pPr rtl="1"/>
          <a:r>
            <a:rPr lang="en-US" sz="1800" dirty="0"/>
            <a:t>Information Questions </a:t>
          </a:r>
          <a:endParaRPr lang="ar-SA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D1B6F5A7-4FBC-4C49-9951-19D2BE46AAFE}" type="parTrans" cxnId="{8B86FC63-2FF7-43CB-8B71-00C06AE6DFBB}">
      <dgm:prSet/>
      <dgm:spPr/>
      <dgm:t>
        <a:bodyPr/>
        <a:lstStyle/>
        <a:p>
          <a:pPr rtl="1"/>
          <a:endParaRPr lang="ar-SA"/>
        </a:p>
      </dgm:t>
    </dgm:pt>
    <dgm:pt modelId="{2F6EE0F7-7E34-435D-8479-12F67AB4DAC5}" type="sibTrans" cxnId="{8B86FC63-2FF7-43CB-8B71-00C06AE6DFBB}">
      <dgm:prSet/>
      <dgm:spPr/>
      <dgm:t>
        <a:bodyPr/>
        <a:lstStyle/>
        <a:p>
          <a:pPr rtl="1"/>
          <a:endParaRPr lang="ar-SA"/>
        </a:p>
      </dgm:t>
    </dgm:pt>
    <dgm:pt modelId="{7DCA75E1-979A-4389-94E5-C277A979D3C9}">
      <dgm:prSet custT="1"/>
      <dgm:spPr/>
      <dgm:t>
        <a:bodyPr/>
        <a:lstStyle/>
        <a:p>
          <a:pPr rtl="1"/>
          <a:r>
            <a:rPr lang="en-US" sz="1800" dirty="0"/>
            <a:t>Polite Request </a:t>
          </a:r>
          <a:endParaRPr lang="ar-SA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29122AD3-4F62-4F31-A6F7-6F14994772D1}" type="parTrans" cxnId="{B2560167-869B-4069-B0F3-C86556A639D7}">
      <dgm:prSet/>
      <dgm:spPr/>
      <dgm:t>
        <a:bodyPr/>
        <a:lstStyle/>
        <a:p>
          <a:pPr rtl="1"/>
          <a:endParaRPr lang="ar-SA"/>
        </a:p>
      </dgm:t>
    </dgm:pt>
    <dgm:pt modelId="{37D237B9-F0B6-49D2-8BA9-B994A6A9AD59}" type="sibTrans" cxnId="{B2560167-869B-4069-B0F3-C86556A639D7}">
      <dgm:prSet/>
      <dgm:spPr/>
      <dgm:t>
        <a:bodyPr/>
        <a:lstStyle/>
        <a:p>
          <a:pPr rtl="1"/>
          <a:endParaRPr lang="ar-SA"/>
        </a:p>
      </dgm:t>
    </dgm:pt>
    <dgm:pt modelId="{6C2463DC-1B62-4ECA-85BB-40910348FE21}" type="pres">
      <dgm:prSet presAssocID="{9BB6992F-65AF-4458-98DB-195AB4B550DA}" presName="Name0" presStyleCnt="0">
        <dgm:presLayoutVars>
          <dgm:dir/>
          <dgm:resizeHandles val="exact"/>
        </dgm:presLayoutVars>
      </dgm:prSet>
      <dgm:spPr/>
    </dgm:pt>
    <dgm:pt modelId="{72EBDB59-3E7D-4D4D-9A4F-D77AA38192F2}" type="pres">
      <dgm:prSet presAssocID="{1B83CBB6-9ABB-4891-B4B3-431404039681}" presName="node" presStyleLbl="node1" presStyleIdx="0" presStyleCnt="9">
        <dgm:presLayoutVars>
          <dgm:bulletEnabled val="1"/>
        </dgm:presLayoutVars>
      </dgm:prSet>
      <dgm:spPr/>
    </dgm:pt>
    <dgm:pt modelId="{10B7F9E5-FC13-4DB5-99B6-7513327E50A5}" type="pres">
      <dgm:prSet presAssocID="{53F1C0EC-EDD0-4107-A722-DCE9A231E1A6}" presName="sibTrans" presStyleCnt="0"/>
      <dgm:spPr/>
    </dgm:pt>
    <dgm:pt modelId="{CFA2C1B4-9176-4ACB-B935-F0A601506BF9}" type="pres">
      <dgm:prSet presAssocID="{D191D81C-0D56-4530-9D83-06B4730BD5FF}" presName="node" presStyleLbl="node1" presStyleIdx="1" presStyleCnt="9">
        <dgm:presLayoutVars>
          <dgm:bulletEnabled val="1"/>
        </dgm:presLayoutVars>
      </dgm:prSet>
      <dgm:spPr/>
    </dgm:pt>
    <dgm:pt modelId="{653B6877-B3E8-44FF-B58A-7A28FC9FFABB}" type="pres">
      <dgm:prSet presAssocID="{C4A657A7-CD38-487C-A8C4-23C5DA63258A}" presName="sibTrans" presStyleCnt="0"/>
      <dgm:spPr/>
    </dgm:pt>
    <dgm:pt modelId="{4EC1E1F1-A75F-4F23-BABC-7BE7408674F9}" type="pres">
      <dgm:prSet presAssocID="{7A1BCC8D-19E5-4D36-9CE0-5A144076AADB}" presName="node" presStyleLbl="node1" presStyleIdx="2" presStyleCnt="9">
        <dgm:presLayoutVars>
          <dgm:bulletEnabled val="1"/>
        </dgm:presLayoutVars>
      </dgm:prSet>
      <dgm:spPr/>
    </dgm:pt>
    <dgm:pt modelId="{12C050D3-D277-423F-A2FA-D813890F78C6}" type="pres">
      <dgm:prSet presAssocID="{21C9B903-BF89-4AE5-89D7-2869C25F331D}" presName="sibTrans" presStyleCnt="0"/>
      <dgm:spPr/>
    </dgm:pt>
    <dgm:pt modelId="{4784A68E-CE61-4E31-92AB-B605529BB624}" type="pres">
      <dgm:prSet presAssocID="{B0D0BFFB-3190-4CBA-9282-5E44B3221947}" presName="node" presStyleLbl="node1" presStyleIdx="3" presStyleCnt="9">
        <dgm:presLayoutVars>
          <dgm:bulletEnabled val="1"/>
        </dgm:presLayoutVars>
      </dgm:prSet>
      <dgm:spPr/>
    </dgm:pt>
    <dgm:pt modelId="{35364994-165C-483E-AB78-E050FD8D5D3A}" type="pres">
      <dgm:prSet presAssocID="{05190B5C-EA26-4868-A0B6-1E92709C5ADB}" presName="sibTrans" presStyleCnt="0"/>
      <dgm:spPr/>
    </dgm:pt>
    <dgm:pt modelId="{CC492079-9E07-430C-A44A-A1A2B8BF4990}" type="pres">
      <dgm:prSet presAssocID="{AAAF6F60-AF90-4C65-94B7-7A6459A7F6A0}" presName="node" presStyleLbl="node1" presStyleIdx="4" presStyleCnt="9">
        <dgm:presLayoutVars>
          <dgm:bulletEnabled val="1"/>
        </dgm:presLayoutVars>
      </dgm:prSet>
      <dgm:spPr/>
    </dgm:pt>
    <dgm:pt modelId="{6EC646D8-3EF2-4FAD-833E-BD680D654475}" type="pres">
      <dgm:prSet presAssocID="{8B08767B-D1F2-463F-ABFE-0217AC8E2341}" presName="sibTrans" presStyleCnt="0"/>
      <dgm:spPr/>
    </dgm:pt>
    <dgm:pt modelId="{895D0A58-DB58-4727-ADCA-8B77FEB931C6}" type="pres">
      <dgm:prSet presAssocID="{4E025040-C62C-44A0-9998-DD228E304C98}" presName="node" presStyleLbl="node1" presStyleIdx="5" presStyleCnt="9">
        <dgm:presLayoutVars>
          <dgm:bulletEnabled val="1"/>
        </dgm:presLayoutVars>
      </dgm:prSet>
      <dgm:spPr/>
    </dgm:pt>
    <dgm:pt modelId="{88E57A6B-6499-42FC-867C-AD23E280AE8B}" type="pres">
      <dgm:prSet presAssocID="{4185D66C-32B6-4A9D-91A3-DE77D677F1A1}" presName="sibTrans" presStyleCnt="0"/>
      <dgm:spPr/>
    </dgm:pt>
    <dgm:pt modelId="{397B05D8-DA1D-43C6-86E4-C7E23C645DAA}" type="pres">
      <dgm:prSet presAssocID="{7DCA75E1-979A-4389-94E5-C277A979D3C9}" presName="node" presStyleLbl="node1" presStyleIdx="6" presStyleCnt="9">
        <dgm:presLayoutVars>
          <dgm:bulletEnabled val="1"/>
        </dgm:presLayoutVars>
      </dgm:prSet>
      <dgm:spPr/>
    </dgm:pt>
    <dgm:pt modelId="{7A2FD3E9-A50E-4DF7-8DB8-B7F524AAA0A3}" type="pres">
      <dgm:prSet presAssocID="{37D237B9-F0B6-49D2-8BA9-B994A6A9AD59}" presName="sibTrans" presStyleCnt="0"/>
      <dgm:spPr/>
    </dgm:pt>
    <dgm:pt modelId="{60803C1E-0C09-4A49-8F2C-A614FFCD2F82}" type="pres">
      <dgm:prSet presAssocID="{35810CA0-3145-471B-817F-4EC189DD9DB4}" presName="node" presStyleLbl="node1" presStyleIdx="7" presStyleCnt="9">
        <dgm:presLayoutVars>
          <dgm:bulletEnabled val="1"/>
        </dgm:presLayoutVars>
      </dgm:prSet>
      <dgm:spPr/>
    </dgm:pt>
    <dgm:pt modelId="{BD316901-5688-42FC-8C5A-F2836813C1C3}" type="pres">
      <dgm:prSet presAssocID="{2F6EE0F7-7E34-435D-8479-12F67AB4DAC5}" presName="sibTrans" presStyleCnt="0"/>
      <dgm:spPr/>
    </dgm:pt>
    <dgm:pt modelId="{8600C305-6DC6-4005-BAF4-239EAB51E756}" type="pres">
      <dgm:prSet presAssocID="{05B404B9-ACDE-4547-98A3-5851D264A4FC}" presName="node" presStyleLbl="node1" presStyleIdx="8" presStyleCnt="9">
        <dgm:presLayoutVars>
          <dgm:bulletEnabled val="1"/>
        </dgm:presLayoutVars>
      </dgm:prSet>
      <dgm:spPr/>
    </dgm:pt>
  </dgm:ptLst>
  <dgm:cxnLst>
    <dgm:cxn modelId="{0B139407-AADB-48D7-8A69-01C87A12DD61}" type="presOf" srcId="{05B404B9-ACDE-4547-98A3-5851D264A4FC}" destId="{8600C305-6DC6-4005-BAF4-239EAB51E756}" srcOrd="0" destOrd="0" presId="urn:microsoft.com/office/officeart/2005/8/layout/hList6"/>
    <dgm:cxn modelId="{857C4713-0A08-4ED0-B122-807603CC0A91}" type="presOf" srcId="{B0D0BFFB-3190-4CBA-9282-5E44B3221947}" destId="{4784A68E-CE61-4E31-92AB-B605529BB624}" srcOrd="0" destOrd="0" presId="urn:microsoft.com/office/officeart/2005/8/layout/hList6"/>
    <dgm:cxn modelId="{8B86FC63-2FF7-43CB-8B71-00C06AE6DFBB}" srcId="{9BB6992F-65AF-4458-98DB-195AB4B550DA}" destId="{35810CA0-3145-471B-817F-4EC189DD9DB4}" srcOrd="7" destOrd="0" parTransId="{D1B6F5A7-4FBC-4C49-9951-19D2BE46AAFE}" sibTransId="{2F6EE0F7-7E34-435D-8479-12F67AB4DAC5}"/>
    <dgm:cxn modelId="{C779BB46-2003-4354-91B9-2BBA898EFDD1}" srcId="{9BB6992F-65AF-4458-98DB-195AB4B550DA}" destId="{1B83CBB6-9ABB-4891-B4B3-431404039681}" srcOrd="0" destOrd="0" parTransId="{1014E4FD-0C9A-4059-A87F-BD244F28BE9D}" sibTransId="{53F1C0EC-EDD0-4107-A722-DCE9A231E1A6}"/>
    <dgm:cxn modelId="{B2560167-869B-4069-B0F3-C86556A639D7}" srcId="{9BB6992F-65AF-4458-98DB-195AB4B550DA}" destId="{7DCA75E1-979A-4389-94E5-C277A979D3C9}" srcOrd="6" destOrd="0" parTransId="{29122AD3-4F62-4F31-A6F7-6F14994772D1}" sibTransId="{37D237B9-F0B6-49D2-8BA9-B994A6A9AD59}"/>
    <dgm:cxn modelId="{18FB5F6E-CFDF-432E-87F7-124006CCDDB7}" type="presOf" srcId="{AAAF6F60-AF90-4C65-94B7-7A6459A7F6A0}" destId="{CC492079-9E07-430C-A44A-A1A2B8BF4990}" srcOrd="0" destOrd="0" presId="urn:microsoft.com/office/officeart/2005/8/layout/hList6"/>
    <dgm:cxn modelId="{466DE272-D741-44FA-A82B-DA7B4331F9B1}" type="presOf" srcId="{4E025040-C62C-44A0-9998-DD228E304C98}" destId="{895D0A58-DB58-4727-ADCA-8B77FEB931C6}" srcOrd="0" destOrd="0" presId="urn:microsoft.com/office/officeart/2005/8/layout/hList6"/>
    <dgm:cxn modelId="{CCF22F75-7A01-4B8D-A097-8731060991A1}" type="presOf" srcId="{7DCA75E1-979A-4389-94E5-C277A979D3C9}" destId="{397B05D8-DA1D-43C6-86E4-C7E23C645DAA}" srcOrd="0" destOrd="0" presId="urn:microsoft.com/office/officeart/2005/8/layout/hList6"/>
    <dgm:cxn modelId="{DCA07157-23DC-490A-9D4C-E1428F472FDA}" type="presOf" srcId="{35810CA0-3145-471B-817F-4EC189DD9DB4}" destId="{60803C1E-0C09-4A49-8F2C-A614FFCD2F82}" srcOrd="0" destOrd="0" presId="urn:microsoft.com/office/officeart/2005/8/layout/hList6"/>
    <dgm:cxn modelId="{83981390-6F70-4BDF-8FA8-B8C447533015}" type="presOf" srcId="{7A1BCC8D-19E5-4D36-9CE0-5A144076AADB}" destId="{4EC1E1F1-A75F-4F23-BABC-7BE7408674F9}" srcOrd="0" destOrd="0" presId="urn:microsoft.com/office/officeart/2005/8/layout/hList6"/>
    <dgm:cxn modelId="{F0F76F93-FEBA-4BE1-AEC1-D2CB1F30B507}" srcId="{9BB6992F-65AF-4458-98DB-195AB4B550DA}" destId="{AAAF6F60-AF90-4C65-94B7-7A6459A7F6A0}" srcOrd="4" destOrd="0" parTransId="{6AD1AF84-0AA4-47F0-8593-BC15F16BE976}" sibTransId="{8B08767B-D1F2-463F-ABFE-0217AC8E2341}"/>
    <dgm:cxn modelId="{D0949294-1837-4D3E-B116-483BCE6CCE21}" srcId="{9BB6992F-65AF-4458-98DB-195AB4B550DA}" destId="{4E025040-C62C-44A0-9998-DD228E304C98}" srcOrd="5" destOrd="0" parTransId="{39D9A111-1E65-43D4-A5EC-63E7AF0F3787}" sibTransId="{4185D66C-32B6-4A9D-91A3-DE77D677F1A1}"/>
    <dgm:cxn modelId="{3D48B597-3FB1-48B1-B364-3DA754092569}" srcId="{9BB6992F-65AF-4458-98DB-195AB4B550DA}" destId="{7A1BCC8D-19E5-4D36-9CE0-5A144076AADB}" srcOrd="2" destOrd="0" parTransId="{C01DD416-FC61-4748-A7B7-802BB1A0B778}" sibTransId="{21C9B903-BF89-4AE5-89D7-2869C25F331D}"/>
    <dgm:cxn modelId="{29F3BFA4-5947-4C41-BC37-FABE63E3A8BB}" type="presOf" srcId="{D191D81C-0D56-4530-9D83-06B4730BD5FF}" destId="{CFA2C1B4-9176-4ACB-B935-F0A601506BF9}" srcOrd="0" destOrd="0" presId="urn:microsoft.com/office/officeart/2005/8/layout/hList6"/>
    <dgm:cxn modelId="{08949EB2-53F6-42FD-8A5D-1B48F3C0D62E}" srcId="{9BB6992F-65AF-4458-98DB-195AB4B550DA}" destId="{B0D0BFFB-3190-4CBA-9282-5E44B3221947}" srcOrd="3" destOrd="0" parTransId="{681EE3DB-CAB7-4780-ADB8-852BDBC043EA}" sibTransId="{05190B5C-EA26-4868-A0B6-1E92709C5ADB}"/>
    <dgm:cxn modelId="{3A661CC1-E708-4FCF-993C-0832F5A49134}" srcId="{9BB6992F-65AF-4458-98DB-195AB4B550DA}" destId="{D191D81C-0D56-4530-9D83-06B4730BD5FF}" srcOrd="1" destOrd="0" parTransId="{729513D6-83F7-4BE9-955B-C3738179C8AD}" sibTransId="{C4A657A7-CD38-487C-A8C4-23C5DA63258A}"/>
    <dgm:cxn modelId="{76C89ECB-95AA-4A4B-BB6E-FC3931BF2CFA}" type="presOf" srcId="{1B83CBB6-9ABB-4891-B4B3-431404039681}" destId="{72EBDB59-3E7D-4D4D-9A4F-D77AA38192F2}" srcOrd="0" destOrd="0" presId="urn:microsoft.com/office/officeart/2005/8/layout/hList6"/>
    <dgm:cxn modelId="{DAF207CC-7588-4289-9507-CFF9EF74E652}" type="presOf" srcId="{9BB6992F-65AF-4458-98DB-195AB4B550DA}" destId="{6C2463DC-1B62-4ECA-85BB-40910348FE21}" srcOrd="0" destOrd="0" presId="urn:microsoft.com/office/officeart/2005/8/layout/hList6"/>
    <dgm:cxn modelId="{62218AD5-26AE-4DAF-BC3A-25914342BEEB}" srcId="{9BB6992F-65AF-4458-98DB-195AB4B550DA}" destId="{05B404B9-ACDE-4547-98A3-5851D264A4FC}" srcOrd="8" destOrd="0" parTransId="{CDD0088B-6612-48EA-941B-24024FB1B217}" sibTransId="{20FBC1E7-8F95-4A95-B65E-E33A4927DF72}"/>
    <dgm:cxn modelId="{637EBC18-0FEA-4F53-B721-F7FDDE132E6B}" type="presParOf" srcId="{6C2463DC-1B62-4ECA-85BB-40910348FE21}" destId="{72EBDB59-3E7D-4D4D-9A4F-D77AA38192F2}" srcOrd="0" destOrd="0" presId="urn:microsoft.com/office/officeart/2005/8/layout/hList6"/>
    <dgm:cxn modelId="{9E2A784F-4AF9-4D1E-B5E8-13032612F582}" type="presParOf" srcId="{6C2463DC-1B62-4ECA-85BB-40910348FE21}" destId="{10B7F9E5-FC13-4DB5-99B6-7513327E50A5}" srcOrd="1" destOrd="0" presId="urn:microsoft.com/office/officeart/2005/8/layout/hList6"/>
    <dgm:cxn modelId="{E5A1C45C-FF1A-47DD-97D8-302C8EC4CD9F}" type="presParOf" srcId="{6C2463DC-1B62-4ECA-85BB-40910348FE21}" destId="{CFA2C1B4-9176-4ACB-B935-F0A601506BF9}" srcOrd="2" destOrd="0" presId="urn:microsoft.com/office/officeart/2005/8/layout/hList6"/>
    <dgm:cxn modelId="{6F14A37F-3EBE-45D9-A24E-474A2B59C551}" type="presParOf" srcId="{6C2463DC-1B62-4ECA-85BB-40910348FE21}" destId="{653B6877-B3E8-44FF-B58A-7A28FC9FFABB}" srcOrd="3" destOrd="0" presId="urn:microsoft.com/office/officeart/2005/8/layout/hList6"/>
    <dgm:cxn modelId="{0171CD22-787B-4A6A-A182-CAAF381B13C6}" type="presParOf" srcId="{6C2463DC-1B62-4ECA-85BB-40910348FE21}" destId="{4EC1E1F1-A75F-4F23-BABC-7BE7408674F9}" srcOrd="4" destOrd="0" presId="urn:microsoft.com/office/officeart/2005/8/layout/hList6"/>
    <dgm:cxn modelId="{0B18A61F-D4B1-4630-9103-FA01C7283F84}" type="presParOf" srcId="{6C2463DC-1B62-4ECA-85BB-40910348FE21}" destId="{12C050D3-D277-423F-A2FA-D813890F78C6}" srcOrd="5" destOrd="0" presId="urn:microsoft.com/office/officeart/2005/8/layout/hList6"/>
    <dgm:cxn modelId="{7B67E9AD-5F40-4100-BCD0-92360B4B5FD1}" type="presParOf" srcId="{6C2463DC-1B62-4ECA-85BB-40910348FE21}" destId="{4784A68E-CE61-4E31-92AB-B605529BB624}" srcOrd="6" destOrd="0" presId="urn:microsoft.com/office/officeart/2005/8/layout/hList6"/>
    <dgm:cxn modelId="{ABFC7C24-17FA-4445-A276-8D88687F2AC0}" type="presParOf" srcId="{6C2463DC-1B62-4ECA-85BB-40910348FE21}" destId="{35364994-165C-483E-AB78-E050FD8D5D3A}" srcOrd="7" destOrd="0" presId="urn:microsoft.com/office/officeart/2005/8/layout/hList6"/>
    <dgm:cxn modelId="{4F9E9BB6-4C9C-461C-AE03-8589CC49900D}" type="presParOf" srcId="{6C2463DC-1B62-4ECA-85BB-40910348FE21}" destId="{CC492079-9E07-430C-A44A-A1A2B8BF4990}" srcOrd="8" destOrd="0" presId="urn:microsoft.com/office/officeart/2005/8/layout/hList6"/>
    <dgm:cxn modelId="{E66FC111-18DA-4B46-8850-405AD08FD9C8}" type="presParOf" srcId="{6C2463DC-1B62-4ECA-85BB-40910348FE21}" destId="{6EC646D8-3EF2-4FAD-833E-BD680D654475}" srcOrd="9" destOrd="0" presId="urn:microsoft.com/office/officeart/2005/8/layout/hList6"/>
    <dgm:cxn modelId="{E712C286-B6F2-4EC0-B612-576FF1935595}" type="presParOf" srcId="{6C2463DC-1B62-4ECA-85BB-40910348FE21}" destId="{895D0A58-DB58-4727-ADCA-8B77FEB931C6}" srcOrd="10" destOrd="0" presId="urn:microsoft.com/office/officeart/2005/8/layout/hList6"/>
    <dgm:cxn modelId="{39ED0D5A-5F09-4D38-A6F4-D4EED58D3E6F}" type="presParOf" srcId="{6C2463DC-1B62-4ECA-85BB-40910348FE21}" destId="{88E57A6B-6499-42FC-867C-AD23E280AE8B}" srcOrd="11" destOrd="0" presId="urn:microsoft.com/office/officeart/2005/8/layout/hList6"/>
    <dgm:cxn modelId="{F2E2FD8F-224D-4CCA-BD4B-289AB6C8AE14}" type="presParOf" srcId="{6C2463DC-1B62-4ECA-85BB-40910348FE21}" destId="{397B05D8-DA1D-43C6-86E4-C7E23C645DAA}" srcOrd="12" destOrd="0" presId="urn:microsoft.com/office/officeart/2005/8/layout/hList6"/>
    <dgm:cxn modelId="{392756D7-EEF4-4758-A374-B8C0D829B326}" type="presParOf" srcId="{6C2463DC-1B62-4ECA-85BB-40910348FE21}" destId="{7A2FD3E9-A50E-4DF7-8DB8-B7F524AAA0A3}" srcOrd="13" destOrd="0" presId="urn:microsoft.com/office/officeart/2005/8/layout/hList6"/>
    <dgm:cxn modelId="{8A49E24E-E58D-4965-8838-DE2E1B0E65EA}" type="presParOf" srcId="{6C2463DC-1B62-4ECA-85BB-40910348FE21}" destId="{60803C1E-0C09-4A49-8F2C-A614FFCD2F82}" srcOrd="14" destOrd="0" presId="urn:microsoft.com/office/officeart/2005/8/layout/hList6"/>
    <dgm:cxn modelId="{643F8A18-3B0C-42A9-BF9E-A0F4BFDE885E}" type="presParOf" srcId="{6C2463DC-1B62-4ECA-85BB-40910348FE21}" destId="{BD316901-5688-42FC-8C5A-F2836813C1C3}" srcOrd="15" destOrd="0" presId="urn:microsoft.com/office/officeart/2005/8/layout/hList6"/>
    <dgm:cxn modelId="{63366373-0E19-48C1-B33C-C03D8A2B1BD2}" type="presParOf" srcId="{6C2463DC-1B62-4ECA-85BB-40910348FE21}" destId="{8600C305-6DC6-4005-BAF4-239EAB51E756}" srcOrd="1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05802-F06D-4AA7-ABBF-B3462E700CF6}" type="doc">
      <dgm:prSet loTypeId="urn:microsoft.com/office/officeart/2008/layout/HorizontalMultiLevelHierarchy" loCatId="hierarchy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3477061B-5EA1-4FFF-95C9-D5E76FEE8C26}">
      <dgm:prSet phldrT="[نص]"/>
      <dgm:spPr/>
      <dgm:t>
        <a:bodyPr/>
        <a:lstStyle/>
        <a:p>
          <a:pPr rtl="1"/>
          <a:r>
            <a:rPr lang="en-US" dirty="0"/>
            <a:t>Imperatives </a:t>
          </a:r>
          <a:endParaRPr lang="ar-SA" dirty="0"/>
        </a:p>
      </dgm:t>
    </dgm:pt>
    <dgm:pt modelId="{400791DD-8368-408C-809E-F8A52BE21E98}" type="parTrans" cxnId="{B8BC41FC-9C02-4905-8EE1-C61AB9D21066}">
      <dgm:prSet/>
      <dgm:spPr/>
      <dgm:t>
        <a:bodyPr/>
        <a:lstStyle/>
        <a:p>
          <a:pPr rtl="1"/>
          <a:endParaRPr lang="ar-SA"/>
        </a:p>
      </dgm:t>
    </dgm:pt>
    <dgm:pt modelId="{1BFC47E7-5C50-495B-8498-E55EC8C58872}" type="sibTrans" cxnId="{B8BC41FC-9C02-4905-8EE1-C61AB9D21066}">
      <dgm:prSet/>
      <dgm:spPr/>
      <dgm:t>
        <a:bodyPr/>
        <a:lstStyle/>
        <a:p>
          <a:pPr rtl="1"/>
          <a:endParaRPr lang="ar-SA"/>
        </a:p>
      </dgm:t>
    </dgm:pt>
    <dgm:pt modelId="{FE7FAC42-9B10-4615-89E9-F389206C3BF2}">
      <dgm:prSet phldrT="[نص]"/>
      <dgm:spPr>
        <a:solidFill>
          <a:srgbClr val="A3AE3C"/>
        </a:solidFill>
      </dgm:spPr>
      <dgm:t>
        <a:bodyPr/>
        <a:lstStyle/>
        <a:p>
          <a:pPr rtl="1"/>
          <a:r>
            <a:rPr lang="en-US" dirty="0"/>
            <a:t>To tell someone how to do something </a:t>
          </a:r>
          <a:endParaRPr lang="ar-SA" dirty="0"/>
        </a:p>
      </dgm:t>
    </dgm:pt>
    <dgm:pt modelId="{D1B4330A-79DF-4A83-B280-3FF7C40905C5}" type="parTrans" cxnId="{28B29ED9-049F-423B-B1BE-BB33153476D8}">
      <dgm:prSet/>
      <dgm:spPr/>
      <dgm:t>
        <a:bodyPr/>
        <a:lstStyle/>
        <a:p>
          <a:pPr rtl="1"/>
          <a:endParaRPr lang="ar-SA"/>
        </a:p>
      </dgm:t>
    </dgm:pt>
    <dgm:pt modelId="{2355BE3E-13E5-4785-B21B-2401DB5BC901}" type="sibTrans" cxnId="{28B29ED9-049F-423B-B1BE-BB33153476D8}">
      <dgm:prSet/>
      <dgm:spPr/>
      <dgm:t>
        <a:bodyPr/>
        <a:lstStyle/>
        <a:p>
          <a:pPr rtl="1"/>
          <a:endParaRPr lang="ar-SA"/>
        </a:p>
      </dgm:t>
    </dgm:pt>
    <dgm:pt modelId="{A2B81C4B-ED2C-4A83-BD67-F19DC2656596}">
      <dgm:prSet phldrT="[نص]"/>
      <dgm:spPr>
        <a:solidFill>
          <a:srgbClr val="A79443"/>
        </a:solidFill>
      </dgm:spPr>
      <dgm:t>
        <a:bodyPr/>
        <a:lstStyle/>
        <a:p>
          <a:pPr rtl="1"/>
          <a:r>
            <a:rPr lang="en-US" dirty="0"/>
            <a:t>Don’t have a subject </a:t>
          </a:r>
          <a:endParaRPr lang="ar-SA" dirty="0"/>
        </a:p>
      </dgm:t>
    </dgm:pt>
    <dgm:pt modelId="{C1C022F9-3A86-49E0-8649-2ACCE8F1ED2A}" type="parTrans" cxnId="{FDFF706F-5B0A-4A21-9558-62B69061980A}">
      <dgm:prSet/>
      <dgm:spPr/>
      <dgm:t>
        <a:bodyPr/>
        <a:lstStyle/>
        <a:p>
          <a:pPr rtl="1"/>
          <a:endParaRPr lang="ar-SA"/>
        </a:p>
      </dgm:t>
    </dgm:pt>
    <dgm:pt modelId="{015E705F-E20B-4CE3-9675-B8AB386EC248}" type="sibTrans" cxnId="{FDFF706F-5B0A-4A21-9558-62B69061980A}">
      <dgm:prSet/>
      <dgm:spPr/>
      <dgm:t>
        <a:bodyPr/>
        <a:lstStyle/>
        <a:p>
          <a:pPr rtl="1"/>
          <a:endParaRPr lang="ar-SA"/>
        </a:p>
      </dgm:t>
    </dgm:pt>
    <dgm:pt modelId="{438EA448-6719-4383-9506-4F87FB08B3F6}">
      <dgm:prSet phldrT="[نص]"/>
      <dgm:spPr>
        <a:solidFill>
          <a:srgbClr val="DDDD0D"/>
        </a:solidFill>
      </dgm:spPr>
      <dgm:t>
        <a:bodyPr/>
        <a:lstStyle/>
        <a:p>
          <a:pPr rtl="1"/>
          <a:r>
            <a:rPr lang="en-US" dirty="0"/>
            <a:t>Use the base verb </a:t>
          </a:r>
          <a:endParaRPr lang="ar-SA" dirty="0"/>
        </a:p>
      </dgm:t>
    </dgm:pt>
    <dgm:pt modelId="{8785FA9B-72F5-45DC-A724-26B30E00DD6D}" type="parTrans" cxnId="{BD41C2A2-BD40-473E-B84B-AF9952C6AACB}">
      <dgm:prSet/>
      <dgm:spPr/>
      <dgm:t>
        <a:bodyPr/>
        <a:lstStyle/>
        <a:p>
          <a:pPr rtl="1"/>
          <a:endParaRPr lang="ar-SA"/>
        </a:p>
      </dgm:t>
    </dgm:pt>
    <dgm:pt modelId="{5A146B91-CA04-425E-B06F-AE558CD230A9}" type="sibTrans" cxnId="{BD41C2A2-BD40-473E-B84B-AF9952C6AACB}">
      <dgm:prSet/>
      <dgm:spPr/>
      <dgm:t>
        <a:bodyPr/>
        <a:lstStyle/>
        <a:p>
          <a:pPr rtl="1"/>
          <a:endParaRPr lang="ar-SA"/>
        </a:p>
      </dgm:t>
    </dgm:pt>
    <dgm:pt modelId="{59AE75A2-6EFD-4095-94ED-420731FC0AD7}" type="pres">
      <dgm:prSet presAssocID="{6C105802-F06D-4AA7-ABBF-B3462E700C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9D907C8-60AE-4B05-95A8-0F12CB90D27A}" type="pres">
      <dgm:prSet presAssocID="{3477061B-5EA1-4FFF-95C9-D5E76FEE8C26}" presName="root1" presStyleCnt="0"/>
      <dgm:spPr/>
    </dgm:pt>
    <dgm:pt modelId="{26C5AB84-F519-44C5-8227-4BF6C71BCB46}" type="pres">
      <dgm:prSet presAssocID="{3477061B-5EA1-4FFF-95C9-D5E76FEE8C26}" presName="LevelOneTextNode" presStyleLbl="node0" presStyleIdx="0" presStyleCnt="1" custLinFactNeighborX="2323" custLinFactNeighborY="0">
        <dgm:presLayoutVars>
          <dgm:chPref val="3"/>
        </dgm:presLayoutVars>
      </dgm:prSet>
      <dgm:spPr/>
    </dgm:pt>
    <dgm:pt modelId="{30CD2A5A-D5BE-41FD-83C7-B67D9DA8DCC3}" type="pres">
      <dgm:prSet presAssocID="{3477061B-5EA1-4FFF-95C9-D5E76FEE8C26}" presName="level2hierChild" presStyleCnt="0"/>
      <dgm:spPr/>
    </dgm:pt>
    <dgm:pt modelId="{C28E0E6B-EE58-4FD9-8C08-2DC52C346107}" type="pres">
      <dgm:prSet presAssocID="{D1B4330A-79DF-4A83-B280-3FF7C40905C5}" presName="conn2-1" presStyleLbl="parChTrans1D2" presStyleIdx="0" presStyleCnt="3"/>
      <dgm:spPr/>
    </dgm:pt>
    <dgm:pt modelId="{4B2AA6CC-1D98-4EAE-A798-B577A38D9E2D}" type="pres">
      <dgm:prSet presAssocID="{D1B4330A-79DF-4A83-B280-3FF7C40905C5}" presName="connTx" presStyleLbl="parChTrans1D2" presStyleIdx="0" presStyleCnt="3"/>
      <dgm:spPr/>
    </dgm:pt>
    <dgm:pt modelId="{0468B258-5A14-4100-AD00-706A8C6EAA9B}" type="pres">
      <dgm:prSet presAssocID="{FE7FAC42-9B10-4615-89E9-F389206C3BF2}" presName="root2" presStyleCnt="0"/>
      <dgm:spPr/>
    </dgm:pt>
    <dgm:pt modelId="{70881981-624B-4466-B24E-6B222F715427}" type="pres">
      <dgm:prSet presAssocID="{FE7FAC42-9B10-4615-89E9-F389206C3BF2}" presName="LevelTwoTextNode" presStyleLbl="node2" presStyleIdx="0" presStyleCnt="3" custLinFactNeighborX="708" custLinFactNeighborY="0">
        <dgm:presLayoutVars>
          <dgm:chPref val="3"/>
        </dgm:presLayoutVars>
      </dgm:prSet>
      <dgm:spPr/>
    </dgm:pt>
    <dgm:pt modelId="{4A8BD6CE-56D2-48A4-9528-DCE1A28BE9A6}" type="pres">
      <dgm:prSet presAssocID="{FE7FAC42-9B10-4615-89E9-F389206C3BF2}" presName="level3hierChild" presStyleCnt="0"/>
      <dgm:spPr/>
    </dgm:pt>
    <dgm:pt modelId="{6FEA6056-C8CD-4FEC-AD0B-2B167AA76F03}" type="pres">
      <dgm:prSet presAssocID="{C1C022F9-3A86-49E0-8649-2ACCE8F1ED2A}" presName="conn2-1" presStyleLbl="parChTrans1D2" presStyleIdx="1" presStyleCnt="3"/>
      <dgm:spPr/>
    </dgm:pt>
    <dgm:pt modelId="{DAAEE3B8-5FDB-4586-B592-AB72B8772978}" type="pres">
      <dgm:prSet presAssocID="{C1C022F9-3A86-49E0-8649-2ACCE8F1ED2A}" presName="connTx" presStyleLbl="parChTrans1D2" presStyleIdx="1" presStyleCnt="3"/>
      <dgm:spPr/>
    </dgm:pt>
    <dgm:pt modelId="{EEE3E69B-28AA-40FC-9B49-EED6C8920D0C}" type="pres">
      <dgm:prSet presAssocID="{A2B81C4B-ED2C-4A83-BD67-F19DC2656596}" presName="root2" presStyleCnt="0"/>
      <dgm:spPr/>
    </dgm:pt>
    <dgm:pt modelId="{E3C986BE-C3E9-4966-A075-821BEA015A06}" type="pres">
      <dgm:prSet presAssocID="{A2B81C4B-ED2C-4A83-BD67-F19DC2656596}" presName="LevelTwoTextNode" presStyleLbl="node2" presStyleIdx="1" presStyleCnt="3" custLinFactNeighborX="708" custLinFactNeighborY="0">
        <dgm:presLayoutVars>
          <dgm:chPref val="3"/>
        </dgm:presLayoutVars>
      </dgm:prSet>
      <dgm:spPr/>
    </dgm:pt>
    <dgm:pt modelId="{DC27025B-0FF1-4A06-A238-5BDB1C0C4B01}" type="pres">
      <dgm:prSet presAssocID="{A2B81C4B-ED2C-4A83-BD67-F19DC2656596}" presName="level3hierChild" presStyleCnt="0"/>
      <dgm:spPr/>
    </dgm:pt>
    <dgm:pt modelId="{EC29C021-5660-4814-AC22-8FAB69246463}" type="pres">
      <dgm:prSet presAssocID="{8785FA9B-72F5-45DC-A724-26B30E00DD6D}" presName="conn2-1" presStyleLbl="parChTrans1D2" presStyleIdx="2" presStyleCnt="3"/>
      <dgm:spPr/>
    </dgm:pt>
    <dgm:pt modelId="{1B61BB2A-1B33-4F1A-A921-15D1D697FFCB}" type="pres">
      <dgm:prSet presAssocID="{8785FA9B-72F5-45DC-A724-26B30E00DD6D}" presName="connTx" presStyleLbl="parChTrans1D2" presStyleIdx="2" presStyleCnt="3"/>
      <dgm:spPr/>
    </dgm:pt>
    <dgm:pt modelId="{0439BD60-4DA3-4A7C-A913-94C88305199A}" type="pres">
      <dgm:prSet presAssocID="{438EA448-6719-4383-9506-4F87FB08B3F6}" presName="root2" presStyleCnt="0"/>
      <dgm:spPr/>
    </dgm:pt>
    <dgm:pt modelId="{F272F0E2-0D69-4500-A157-248D46C2BB5F}" type="pres">
      <dgm:prSet presAssocID="{438EA448-6719-4383-9506-4F87FB08B3F6}" presName="LevelTwoTextNode" presStyleLbl="node2" presStyleIdx="2" presStyleCnt="3" custLinFactNeighborX="708" custLinFactNeighborY="0">
        <dgm:presLayoutVars>
          <dgm:chPref val="3"/>
        </dgm:presLayoutVars>
      </dgm:prSet>
      <dgm:spPr/>
    </dgm:pt>
    <dgm:pt modelId="{5326CEE4-7ECE-461E-B6E0-FCF234E7E35B}" type="pres">
      <dgm:prSet presAssocID="{438EA448-6719-4383-9506-4F87FB08B3F6}" presName="level3hierChild" presStyleCnt="0"/>
      <dgm:spPr/>
    </dgm:pt>
  </dgm:ptLst>
  <dgm:cxnLst>
    <dgm:cxn modelId="{E076F823-4C6C-4A07-B0FA-E5AF73EB74F0}" type="presOf" srcId="{FE7FAC42-9B10-4615-89E9-F389206C3BF2}" destId="{70881981-624B-4466-B24E-6B222F715427}" srcOrd="0" destOrd="0" presId="urn:microsoft.com/office/officeart/2008/layout/HorizontalMultiLevelHierarchy"/>
    <dgm:cxn modelId="{41849C26-BD42-48AE-AA37-CD9E285E9567}" type="presOf" srcId="{3477061B-5EA1-4FFF-95C9-D5E76FEE8C26}" destId="{26C5AB84-F519-44C5-8227-4BF6C71BCB46}" srcOrd="0" destOrd="0" presId="urn:microsoft.com/office/officeart/2008/layout/HorizontalMultiLevelHierarchy"/>
    <dgm:cxn modelId="{698CA727-589C-44EE-84CC-7BC901C5716D}" type="presOf" srcId="{8785FA9B-72F5-45DC-A724-26B30E00DD6D}" destId="{EC29C021-5660-4814-AC22-8FAB69246463}" srcOrd="0" destOrd="0" presId="urn:microsoft.com/office/officeart/2008/layout/HorizontalMultiLevelHierarchy"/>
    <dgm:cxn modelId="{2FACF440-9CEE-46A3-A2B4-8E845EE2CFDC}" type="presOf" srcId="{C1C022F9-3A86-49E0-8649-2ACCE8F1ED2A}" destId="{6FEA6056-C8CD-4FEC-AD0B-2B167AA76F03}" srcOrd="0" destOrd="0" presId="urn:microsoft.com/office/officeart/2008/layout/HorizontalMultiLevelHierarchy"/>
    <dgm:cxn modelId="{E391F265-9E5E-4212-8053-F5F932BE07CB}" type="presOf" srcId="{6C105802-F06D-4AA7-ABBF-B3462E700CF6}" destId="{59AE75A2-6EFD-4095-94ED-420731FC0AD7}" srcOrd="0" destOrd="0" presId="urn:microsoft.com/office/officeart/2008/layout/HorizontalMultiLevelHierarchy"/>
    <dgm:cxn modelId="{A9D4B446-AE4E-4CD2-AF3E-9E32B5841AB3}" type="presOf" srcId="{D1B4330A-79DF-4A83-B280-3FF7C40905C5}" destId="{C28E0E6B-EE58-4FD9-8C08-2DC52C346107}" srcOrd="0" destOrd="0" presId="urn:microsoft.com/office/officeart/2008/layout/HorizontalMultiLevelHierarchy"/>
    <dgm:cxn modelId="{FDFF706F-5B0A-4A21-9558-62B69061980A}" srcId="{3477061B-5EA1-4FFF-95C9-D5E76FEE8C26}" destId="{A2B81C4B-ED2C-4A83-BD67-F19DC2656596}" srcOrd="1" destOrd="0" parTransId="{C1C022F9-3A86-49E0-8649-2ACCE8F1ED2A}" sibTransId="{015E705F-E20B-4CE3-9675-B8AB386EC248}"/>
    <dgm:cxn modelId="{2AAFFD76-D831-4203-B7A7-12566F61E4AA}" type="presOf" srcId="{8785FA9B-72F5-45DC-A724-26B30E00DD6D}" destId="{1B61BB2A-1B33-4F1A-A921-15D1D697FFCB}" srcOrd="1" destOrd="0" presId="urn:microsoft.com/office/officeart/2008/layout/HorizontalMultiLevelHierarchy"/>
    <dgm:cxn modelId="{31D96A58-6FDF-410C-AEC1-94C8A418D7BF}" type="presOf" srcId="{C1C022F9-3A86-49E0-8649-2ACCE8F1ED2A}" destId="{DAAEE3B8-5FDB-4586-B592-AB72B8772978}" srcOrd="1" destOrd="0" presId="urn:microsoft.com/office/officeart/2008/layout/HorizontalMultiLevelHierarchy"/>
    <dgm:cxn modelId="{76172594-4AA4-4F53-86E0-EB8C076864EC}" type="presOf" srcId="{A2B81C4B-ED2C-4A83-BD67-F19DC2656596}" destId="{E3C986BE-C3E9-4966-A075-821BEA015A06}" srcOrd="0" destOrd="0" presId="urn:microsoft.com/office/officeart/2008/layout/HorizontalMultiLevelHierarchy"/>
    <dgm:cxn modelId="{BD41C2A2-BD40-473E-B84B-AF9952C6AACB}" srcId="{3477061B-5EA1-4FFF-95C9-D5E76FEE8C26}" destId="{438EA448-6719-4383-9506-4F87FB08B3F6}" srcOrd="2" destOrd="0" parTransId="{8785FA9B-72F5-45DC-A724-26B30E00DD6D}" sibTransId="{5A146B91-CA04-425E-B06F-AE558CD230A9}"/>
    <dgm:cxn modelId="{ADA26BB3-39FD-4493-B7B6-4981BD501FAD}" type="presOf" srcId="{438EA448-6719-4383-9506-4F87FB08B3F6}" destId="{F272F0E2-0D69-4500-A157-248D46C2BB5F}" srcOrd="0" destOrd="0" presId="urn:microsoft.com/office/officeart/2008/layout/HorizontalMultiLevelHierarchy"/>
    <dgm:cxn modelId="{28B29ED9-049F-423B-B1BE-BB33153476D8}" srcId="{3477061B-5EA1-4FFF-95C9-D5E76FEE8C26}" destId="{FE7FAC42-9B10-4615-89E9-F389206C3BF2}" srcOrd="0" destOrd="0" parTransId="{D1B4330A-79DF-4A83-B280-3FF7C40905C5}" sibTransId="{2355BE3E-13E5-4785-B21B-2401DB5BC901}"/>
    <dgm:cxn modelId="{3B4AAEF0-461C-496C-A980-3EABDEA87EAC}" type="presOf" srcId="{D1B4330A-79DF-4A83-B280-3FF7C40905C5}" destId="{4B2AA6CC-1D98-4EAE-A798-B577A38D9E2D}" srcOrd="1" destOrd="0" presId="urn:microsoft.com/office/officeart/2008/layout/HorizontalMultiLevelHierarchy"/>
    <dgm:cxn modelId="{B8BC41FC-9C02-4905-8EE1-C61AB9D21066}" srcId="{6C105802-F06D-4AA7-ABBF-B3462E700CF6}" destId="{3477061B-5EA1-4FFF-95C9-D5E76FEE8C26}" srcOrd="0" destOrd="0" parTransId="{400791DD-8368-408C-809E-F8A52BE21E98}" sibTransId="{1BFC47E7-5C50-495B-8498-E55EC8C58872}"/>
    <dgm:cxn modelId="{395F2798-7740-4A4F-9928-5E220A07B67F}" type="presParOf" srcId="{59AE75A2-6EFD-4095-94ED-420731FC0AD7}" destId="{19D907C8-60AE-4B05-95A8-0F12CB90D27A}" srcOrd="0" destOrd="0" presId="urn:microsoft.com/office/officeart/2008/layout/HorizontalMultiLevelHierarchy"/>
    <dgm:cxn modelId="{B3BAF061-4683-4DB7-90AE-3AB5FCD99443}" type="presParOf" srcId="{19D907C8-60AE-4B05-95A8-0F12CB90D27A}" destId="{26C5AB84-F519-44C5-8227-4BF6C71BCB46}" srcOrd="0" destOrd="0" presId="urn:microsoft.com/office/officeart/2008/layout/HorizontalMultiLevelHierarchy"/>
    <dgm:cxn modelId="{3233318D-6B87-48FC-8080-56C07A673608}" type="presParOf" srcId="{19D907C8-60AE-4B05-95A8-0F12CB90D27A}" destId="{30CD2A5A-D5BE-41FD-83C7-B67D9DA8DCC3}" srcOrd="1" destOrd="0" presId="urn:microsoft.com/office/officeart/2008/layout/HorizontalMultiLevelHierarchy"/>
    <dgm:cxn modelId="{9ACDD146-F0DA-499C-902E-27FFE7FC7567}" type="presParOf" srcId="{30CD2A5A-D5BE-41FD-83C7-B67D9DA8DCC3}" destId="{C28E0E6B-EE58-4FD9-8C08-2DC52C346107}" srcOrd="0" destOrd="0" presId="urn:microsoft.com/office/officeart/2008/layout/HorizontalMultiLevelHierarchy"/>
    <dgm:cxn modelId="{9A4219CE-EC9D-4D54-A4DB-E16D05769AE4}" type="presParOf" srcId="{C28E0E6B-EE58-4FD9-8C08-2DC52C346107}" destId="{4B2AA6CC-1D98-4EAE-A798-B577A38D9E2D}" srcOrd="0" destOrd="0" presId="urn:microsoft.com/office/officeart/2008/layout/HorizontalMultiLevelHierarchy"/>
    <dgm:cxn modelId="{F8A4536F-0666-44AB-959A-6CB2618F7DC4}" type="presParOf" srcId="{30CD2A5A-D5BE-41FD-83C7-B67D9DA8DCC3}" destId="{0468B258-5A14-4100-AD00-706A8C6EAA9B}" srcOrd="1" destOrd="0" presId="urn:microsoft.com/office/officeart/2008/layout/HorizontalMultiLevelHierarchy"/>
    <dgm:cxn modelId="{6A57F981-DF48-49A6-85FC-C62B9CFFA108}" type="presParOf" srcId="{0468B258-5A14-4100-AD00-706A8C6EAA9B}" destId="{70881981-624B-4466-B24E-6B222F715427}" srcOrd="0" destOrd="0" presId="urn:microsoft.com/office/officeart/2008/layout/HorizontalMultiLevelHierarchy"/>
    <dgm:cxn modelId="{A8268979-884B-4586-AB77-0887709C27DD}" type="presParOf" srcId="{0468B258-5A14-4100-AD00-706A8C6EAA9B}" destId="{4A8BD6CE-56D2-48A4-9528-DCE1A28BE9A6}" srcOrd="1" destOrd="0" presId="urn:microsoft.com/office/officeart/2008/layout/HorizontalMultiLevelHierarchy"/>
    <dgm:cxn modelId="{CCECF00E-018E-4C85-9E19-F798B1FAC74E}" type="presParOf" srcId="{30CD2A5A-D5BE-41FD-83C7-B67D9DA8DCC3}" destId="{6FEA6056-C8CD-4FEC-AD0B-2B167AA76F03}" srcOrd="2" destOrd="0" presId="urn:microsoft.com/office/officeart/2008/layout/HorizontalMultiLevelHierarchy"/>
    <dgm:cxn modelId="{91D74009-0E32-433A-B1A9-EFA67885E291}" type="presParOf" srcId="{6FEA6056-C8CD-4FEC-AD0B-2B167AA76F03}" destId="{DAAEE3B8-5FDB-4586-B592-AB72B8772978}" srcOrd="0" destOrd="0" presId="urn:microsoft.com/office/officeart/2008/layout/HorizontalMultiLevelHierarchy"/>
    <dgm:cxn modelId="{0D4FFF1C-F80A-4BB0-A1BA-E5FC0F57C83B}" type="presParOf" srcId="{30CD2A5A-D5BE-41FD-83C7-B67D9DA8DCC3}" destId="{EEE3E69B-28AA-40FC-9B49-EED6C8920D0C}" srcOrd="3" destOrd="0" presId="urn:microsoft.com/office/officeart/2008/layout/HorizontalMultiLevelHierarchy"/>
    <dgm:cxn modelId="{782D4111-ADC3-47FC-B188-9FA34B92A8E7}" type="presParOf" srcId="{EEE3E69B-28AA-40FC-9B49-EED6C8920D0C}" destId="{E3C986BE-C3E9-4966-A075-821BEA015A06}" srcOrd="0" destOrd="0" presId="urn:microsoft.com/office/officeart/2008/layout/HorizontalMultiLevelHierarchy"/>
    <dgm:cxn modelId="{88153A75-0566-4F22-BC56-E882E08C1B9D}" type="presParOf" srcId="{EEE3E69B-28AA-40FC-9B49-EED6C8920D0C}" destId="{DC27025B-0FF1-4A06-A238-5BDB1C0C4B01}" srcOrd="1" destOrd="0" presId="urn:microsoft.com/office/officeart/2008/layout/HorizontalMultiLevelHierarchy"/>
    <dgm:cxn modelId="{BECD445E-E85D-4D6E-A562-1EE0AB914BE7}" type="presParOf" srcId="{30CD2A5A-D5BE-41FD-83C7-B67D9DA8DCC3}" destId="{EC29C021-5660-4814-AC22-8FAB69246463}" srcOrd="4" destOrd="0" presId="urn:microsoft.com/office/officeart/2008/layout/HorizontalMultiLevelHierarchy"/>
    <dgm:cxn modelId="{8C56E918-E5C7-496A-95A5-2941164BEAFA}" type="presParOf" srcId="{EC29C021-5660-4814-AC22-8FAB69246463}" destId="{1B61BB2A-1B33-4F1A-A921-15D1D697FFCB}" srcOrd="0" destOrd="0" presId="urn:microsoft.com/office/officeart/2008/layout/HorizontalMultiLevelHierarchy"/>
    <dgm:cxn modelId="{C800D4B9-C65D-41D3-ACF6-8EBCD0D260D9}" type="presParOf" srcId="{30CD2A5A-D5BE-41FD-83C7-B67D9DA8DCC3}" destId="{0439BD60-4DA3-4A7C-A913-94C88305199A}" srcOrd="5" destOrd="0" presId="urn:microsoft.com/office/officeart/2008/layout/HorizontalMultiLevelHierarchy"/>
    <dgm:cxn modelId="{ECBE60FF-9E80-463F-9513-C749085B2D7B}" type="presParOf" srcId="{0439BD60-4DA3-4A7C-A913-94C88305199A}" destId="{F272F0E2-0D69-4500-A157-248D46C2BB5F}" srcOrd="0" destOrd="0" presId="urn:microsoft.com/office/officeart/2008/layout/HorizontalMultiLevelHierarchy"/>
    <dgm:cxn modelId="{16CE4547-F3BD-45AD-81FA-6171A4013076}" type="presParOf" srcId="{0439BD60-4DA3-4A7C-A913-94C88305199A}" destId="{5326CEE4-7ECE-461E-B6E0-FCF234E7E3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BDB59-3E7D-4D4D-9A4F-D77AA38192F2}">
      <dsp:nvSpPr>
        <dsp:cNvPr id="0" name=""/>
        <dsp:cNvSpPr/>
      </dsp:nvSpPr>
      <dsp:spPr>
        <a:xfrm rot="16200000">
          <a:off x="-1177453" y="1180113"/>
          <a:ext cx="3778250" cy="141802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Relative Pronouns </a:t>
          </a:r>
          <a:endParaRPr lang="ar-SA" sz="1800" kern="1200" dirty="0"/>
        </a:p>
      </dsp:txBody>
      <dsp:txXfrm rot="5400000">
        <a:off x="2660" y="755650"/>
        <a:ext cx="1418023" cy="2266950"/>
      </dsp:txXfrm>
    </dsp:sp>
    <dsp:sp modelId="{CFA2C1B4-9176-4ACB-B935-F0A601506BF9}">
      <dsp:nvSpPr>
        <dsp:cNvPr id="0" name=""/>
        <dsp:cNvSpPr/>
      </dsp:nvSpPr>
      <dsp:spPr>
        <a:xfrm rot="16200000">
          <a:off x="346921" y="1180113"/>
          <a:ext cx="3778250" cy="141802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Conjunctions </a:t>
          </a:r>
          <a:endParaRPr lang="ar-SA" sz="1800" kern="1200" dirty="0"/>
        </a:p>
      </dsp:txBody>
      <dsp:txXfrm rot="5400000">
        <a:off x="1527034" y="755650"/>
        <a:ext cx="1418023" cy="2266950"/>
      </dsp:txXfrm>
    </dsp:sp>
    <dsp:sp modelId="{4EC1E1F1-A75F-4F23-BABC-7BE7408674F9}">
      <dsp:nvSpPr>
        <dsp:cNvPr id="0" name=""/>
        <dsp:cNvSpPr/>
      </dsp:nvSpPr>
      <dsp:spPr>
        <a:xfrm rot="16200000">
          <a:off x="1871297" y="1180113"/>
          <a:ext cx="3778250" cy="141802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Simple Present Tense </a:t>
          </a:r>
          <a:endParaRPr lang="ar-SA" sz="1800" kern="1200" dirty="0"/>
        </a:p>
      </dsp:txBody>
      <dsp:txXfrm rot="5400000">
        <a:off x="3051410" y="755650"/>
        <a:ext cx="1418023" cy="2266950"/>
      </dsp:txXfrm>
    </dsp:sp>
    <dsp:sp modelId="{4784A68E-CE61-4E31-92AB-B605529BB624}">
      <dsp:nvSpPr>
        <dsp:cNvPr id="0" name=""/>
        <dsp:cNvSpPr/>
      </dsp:nvSpPr>
      <dsp:spPr>
        <a:xfrm rot="16200000">
          <a:off x="3395672" y="1180113"/>
          <a:ext cx="3778250" cy="141802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Imperatives </a:t>
          </a:r>
          <a:endParaRPr lang="ar-SA" sz="1800" kern="1200" dirty="0"/>
        </a:p>
      </dsp:txBody>
      <dsp:txXfrm rot="5400000">
        <a:off x="4575785" y="755650"/>
        <a:ext cx="1418023" cy="2266950"/>
      </dsp:txXfrm>
    </dsp:sp>
    <dsp:sp modelId="{CC492079-9E07-430C-A44A-A1A2B8BF4990}">
      <dsp:nvSpPr>
        <dsp:cNvPr id="0" name=""/>
        <dsp:cNvSpPr/>
      </dsp:nvSpPr>
      <dsp:spPr>
        <a:xfrm rot="16200000">
          <a:off x="4920048" y="1180113"/>
          <a:ext cx="3778250" cy="1418023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Present Progressive </a:t>
          </a:r>
          <a:endParaRPr lang="ar-SA" sz="1800" kern="1200" dirty="0"/>
        </a:p>
      </dsp:txBody>
      <dsp:txXfrm rot="5400000">
        <a:off x="6100161" y="755650"/>
        <a:ext cx="1418023" cy="2266950"/>
      </dsp:txXfrm>
    </dsp:sp>
    <dsp:sp modelId="{895D0A58-DB58-4727-ADCA-8B77FEB931C6}">
      <dsp:nvSpPr>
        <dsp:cNvPr id="0" name=""/>
        <dsp:cNvSpPr/>
      </dsp:nvSpPr>
      <dsp:spPr>
        <a:xfrm rot="16200000">
          <a:off x="6444423" y="1180113"/>
          <a:ext cx="3778250" cy="141802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Prepositions of Place</a:t>
          </a:r>
          <a:endParaRPr lang="en-US" sz="1800" kern="1200" dirty="0">
            <a:solidFill>
              <a:schemeClr val="tx1"/>
            </a:solidFill>
          </a:endParaRP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&amp; 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Giving Directions </a:t>
          </a:r>
          <a:endParaRPr lang="ar-SA" sz="1800" u="none" kern="1200" dirty="0">
            <a:solidFill>
              <a:schemeClr val="tx1"/>
            </a:solidFill>
          </a:endParaRPr>
        </a:p>
      </dsp:txBody>
      <dsp:txXfrm rot="5400000">
        <a:off x="7624536" y="755650"/>
        <a:ext cx="1418023" cy="2266950"/>
      </dsp:txXfrm>
    </dsp:sp>
    <dsp:sp modelId="{397B05D8-DA1D-43C6-86E4-C7E23C645DAA}">
      <dsp:nvSpPr>
        <dsp:cNvPr id="0" name=""/>
        <dsp:cNvSpPr/>
      </dsp:nvSpPr>
      <dsp:spPr>
        <a:xfrm rot="16200000">
          <a:off x="7968798" y="1180113"/>
          <a:ext cx="3778250" cy="141802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Polite Request </a:t>
          </a:r>
          <a:endParaRPr lang="ar-SA" sz="1800" kern="1200" dirty="0"/>
        </a:p>
      </dsp:txBody>
      <dsp:txXfrm rot="5400000">
        <a:off x="9148911" y="755650"/>
        <a:ext cx="1418023" cy="2266950"/>
      </dsp:txXfrm>
    </dsp:sp>
    <dsp:sp modelId="{60803C1E-0C09-4A49-8F2C-A614FFCD2F82}">
      <dsp:nvSpPr>
        <dsp:cNvPr id="0" name=""/>
        <dsp:cNvSpPr/>
      </dsp:nvSpPr>
      <dsp:spPr>
        <a:xfrm rot="16200000">
          <a:off x="9493174" y="1180113"/>
          <a:ext cx="3778250" cy="141802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Information Questions </a:t>
          </a:r>
          <a:endParaRPr lang="ar-SA" sz="1800" kern="1200" dirty="0"/>
        </a:p>
      </dsp:txBody>
      <dsp:txXfrm rot="5400000">
        <a:off x="10673287" y="755650"/>
        <a:ext cx="1418023" cy="2266950"/>
      </dsp:txXfrm>
    </dsp:sp>
    <dsp:sp modelId="{8600C305-6DC6-4005-BAF4-239EAB51E756}">
      <dsp:nvSpPr>
        <dsp:cNvPr id="0" name=""/>
        <dsp:cNvSpPr/>
      </dsp:nvSpPr>
      <dsp:spPr>
        <a:xfrm rot="16200000">
          <a:off x="11017549" y="1180113"/>
          <a:ext cx="3778250" cy="141802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Simple Present of the Verb Be </a:t>
          </a:r>
          <a:endParaRPr lang="ar-SA" sz="1800" kern="1200" dirty="0"/>
        </a:p>
      </dsp:txBody>
      <dsp:txXfrm rot="5400000">
        <a:off x="12197662" y="755650"/>
        <a:ext cx="1418023" cy="2266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9C021-5660-4814-AC22-8FAB69246463}">
      <dsp:nvSpPr>
        <dsp:cNvPr id="0" name=""/>
        <dsp:cNvSpPr/>
      </dsp:nvSpPr>
      <dsp:spPr>
        <a:xfrm>
          <a:off x="1365092" y="2011362"/>
          <a:ext cx="501386" cy="955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693" y="0"/>
              </a:lnTo>
              <a:lnTo>
                <a:pt x="250693" y="955397"/>
              </a:lnTo>
              <a:lnTo>
                <a:pt x="501386" y="9553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1588811" y="2462086"/>
        <a:ext cx="53948" cy="53948"/>
      </dsp:txXfrm>
    </dsp:sp>
    <dsp:sp modelId="{6FEA6056-C8CD-4FEC-AD0B-2B167AA76F03}">
      <dsp:nvSpPr>
        <dsp:cNvPr id="0" name=""/>
        <dsp:cNvSpPr/>
      </dsp:nvSpPr>
      <dsp:spPr>
        <a:xfrm>
          <a:off x="1365092" y="1965642"/>
          <a:ext cx="5013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386" y="4572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1603251" y="1998827"/>
        <a:ext cx="25069" cy="25069"/>
      </dsp:txXfrm>
    </dsp:sp>
    <dsp:sp modelId="{C28E0E6B-EE58-4FD9-8C08-2DC52C346107}">
      <dsp:nvSpPr>
        <dsp:cNvPr id="0" name=""/>
        <dsp:cNvSpPr/>
      </dsp:nvSpPr>
      <dsp:spPr>
        <a:xfrm>
          <a:off x="1365092" y="1055965"/>
          <a:ext cx="501386" cy="955397"/>
        </a:xfrm>
        <a:custGeom>
          <a:avLst/>
          <a:gdLst/>
          <a:ahLst/>
          <a:cxnLst/>
          <a:rect l="0" t="0" r="0" b="0"/>
          <a:pathLst>
            <a:path>
              <a:moveTo>
                <a:pt x="0" y="955397"/>
              </a:moveTo>
              <a:lnTo>
                <a:pt x="250693" y="955397"/>
              </a:lnTo>
              <a:lnTo>
                <a:pt x="250693" y="0"/>
              </a:lnTo>
              <a:lnTo>
                <a:pt x="501386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1588811" y="1506689"/>
        <a:ext cx="53948" cy="53948"/>
      </dsp:txXfrm>
    </dsp:sp>
    <dsp:sp modelId="{26C5AB84-F519-44C5-8227-4BF6C71BCB46}">
      <dsp:nvSpPr>
        <dsp:cNvPr id="0" name=""/>
        <dsp:cNvSpPr/>
      </dsp:nvSpPr>
      <dsp:spPr>
        <a:xfrm rot="16200000">
          <a:off x="-1028428" y="1629203"/>
          <a:ext cx="4022725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Imperatives </a:t>
          </a:r>
          <a:endParaRPr lang="ar-SA" sz="5000" kern="1200" dirty="0"/>
        </a:p>
      </dsp:txBody>
      <dsp:txXfrm>
        <a:off x="-1028428" y="1629203"/>
        <a:ext cx="4022725" cy="764317"/>
      </dsp:txXfrm>
    </dsp:sp>
    <dsp:sp modelId="{70881981-624B-4466-B24E-6B222F715427}">
      <dsp:nvSpPr>
        <dsp:cNvPr id="0" name=""/>
        <dsp:cNvSpPr/>
      </dsp:nvSpPr>
      <dsp:spPr>
        <a:xfrm>
          <a:off x="1866479" y="673806"/>
          <a:ext cx="2506962" cy="764317"/>
        </a:xfrm>
        <a:prstGeom prst="rect">
          <a:avLst/>
        </a:prstGeom>
        <a:solidFill>
          <a:srgbClr val="A3AE3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  <a:sp3d extrusionH="28000" prstMaterial="matte"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To tell someone how to do something </a:t>
          </a:r>
          <a:endParaRPr lang="ar-SA" sz="2300" kern="1200" dirty="0"/>
        </a:p>
      </dsp:txBody>
      <dsp:txXfrm>
        <a:off x="1866479" y="673806"/>
        <a:ext cx="2506962" cy="764317"/>
      </dsp:txXfrm>
    </dsp:sp>
    <dsp:sp modelId="{E3C986BE-C3E9-4966-A075-821BEA015A06}">
      <dsp:nvSpPr>
        <dsp:cNvPr id="0" name=""/>
        <dsp:cNvSpPr/>
      </dsp:nvSpPr>
      <dsp:spPr>
        <a:xfrm>
          <a:off x="1866479" y="1629203"/>
          <a:ext cx="2506962" cy="764317"/>
        </a:xfrm>
        <a:prstGeom prst="rect">
          <a:avLst/>
        </a:prstGeom>
        <a:solidFill>
          <a:srgbClr val="A7944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  <a:sp3d extrusionH="28000" prstMaterial="matte"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Don’t have a subject </a:t>
          </a:r>
          <a:endParaRPr lang="ar-SA" sz="2300" kern="1200" dirty="0"/>
        </a:p>
      </dsp:txBody>
      <dsp:txXfrm>
        <a:off x="1866479" y="1629203"/>
        <a:ext cx="2506962" cy="764317"/>
      </dsp:txXfrm>
    </dsp:sp>
    <dsp:sp modelId="{F272F0E2-0D69-4500-A157-248D46C2BB5F}">
      <dsp:nvSpPr>
        <dsp:cNvPr id="0" name=""/>
        <dsp:cNvSpPr/>
      </dsp:nvSpPr>
      <dsp:spPr>
        <a:xfrm>
          <a:off x="1866479" y="2584600"/>
          <a:ext cx="2506962" cy="764317"/>
        </a:xfrm>
        <a:prstGeom prst="rect">
          <a:avLst/>
        </a:prstGeom>
        <a:solidFill>
          <a:srgbClr val="DDDD0D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  <a:sp3d extrusionH="28000" prstMaterial="matte"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Use the base verb </a:t>
          </a:r>
          <a:endParaRPr lang="ar-SA" sz="2300" kern="1200" dirty="0"/>
        </a:p>
      </dsp:txBody>
      <dsp:txXfrm>
        <a:off x="1866479" y="2584600"/>
        <a:ext cx="2506962" cy="764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38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6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1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0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20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7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7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2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3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3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9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AD6872-83D8-481A-8C5B-88BD17B0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429000"/>
            <a:ext cx="10058400" cy="965491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Revision for Super Goal 3 (Unit 1,2 and 3)</a:t>
            </a:r>
            <a:endParaRPr lang="ar-SA" sz="4800" dirty="0">
              <a:solidFill>
                <a:srgbClr val="FF0000"/>
              </a:solidFill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F5DCACD-AC6F-4C07-A25D-38C24F0B1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336" y="4922838"/>
            <a:ext cx="8915399" cy="683592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</a:rPr>
              <a:t>Mr. Yasir Alotaibi</a:t>
            </a:r>
            <a:endParaRPr lang="ar-SA" sz="2400" dirty="0">
              <a:solidFill>
                <a:srgbClr val="C0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14F7D26-7263-4028-91CC-E45A14966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468" y="134837"/>
            <a:ext cx="2272684" cy="281254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CE074B9-5FB2-44BB-B9B2-D82490BD7840}"/>
              </a:ext>
            </a:extLst>
          </p:cNvPr>
          <p:cNvSpPr txBox="1"/>
          <p:nvPr/>
        </p:nvSpPr>
        <p:spPr>
          <a:xfrm>
            <a:off x="1346446" y="843293"/>
            <a:ext cx="474955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Saudi Arabia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Education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Governates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Tariq Bin Ziyad Intermediate School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17F95C1-6856-4918-9EEC-E99D1991C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427" y="0"/>
            <a:ext cx="2778711" cy="16002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163921D-09B4-4AD6-8B1A-DC1E0A808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968" y="1654756"/>
            <a:ext cx="2272684" cy="13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32EA6D-FA57-4969-8434-81AEE920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3106"/>
          </a:xfrm>
        </p:spPr>
        <p:txBody>
          <a:bodyPr/>
          <a:lstStyle/>
          <a:p>
            <a:pPr algn="ctr"/>
            <a:r>
              <a:rPr lang="en-US" dirty="0"/>
              <a:t>Simple Present Tense</a:t>
            </a:r>
            <a:endParaRPr lang="ar-SA" dirty="0"/>
          </a:p>
        </p:txBody>
      </p:sp>
      <p:graphicFrame>
        <p:nvGraphicFramePr>
          <p:cNvPr id="8" name="عنصر نائب للمحتوى 7">
            <a:extLst>
              <a:ext uri="{FF2B5EF4-FFF2-40B4-BE49-F238E27FC236}">
                <a16:creationId xmlns:a16="http://schemas.microsoft.com/office/drawing/2014/main" id="{B243902D-BC1C-4092-84CC-AA4F6643B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045179"/>
              </p:ext>
            </p:extLst>
          </p:nvPr>
        </p:nvGraphicFramePr>
        <p:xfrm>
          <a:off x="1097280" y="1207072"/>
          <a:ext cx="10058400" cy="4882716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5469928">
                  <a:extLst>
                    <a:ext uri="{9D8B030D-6E8A-4147-A177-3AD203B41FA5}">
                      <a16:colId xmlns:a16="http://schemas.microsoft.com/office/drawing/2014/main" val="2437044372"/>
                    </a:ext>
                  </a:extLst>
                </a:gridCol>
                <a:gridCol w="2207729">
                  <a:extLst>
                    <a:ext uri="{9D8B030D-6E8A-4147-A177-3AD203B41FA5}">
                      <a16:colId xmlns:a16="http://schemas.microsoft.com/office/drawing/2014/main" val="3279598638"/>
                    </a:ext>
                  </a:extLst>
                </a:gridCol>
                <a:gridCol w="1079325">
                  <a:extLst>
                    <a:ext uri="{9D8B030D-6E8A-4147-A177-3AD203B41FA5}">
                      <a16:colId xmlns:a16="http://schemas.microsoft.com/office/drawing/2014/main" val="1251450378"/>
                    </a:ext>
                  </a:extLst>
                </a:gridCol>
                <a:gridCol w="1301418">
                  <a:extLst>
                    <a:ext uri="{9D8B030D-6E8A-4147-A177-3AD203B41FA5}">
                      <a16:colId xmlns:a16="http://schemas.microsoft.com/office/drawing/2014/main" val="3802625442"/>
                    </a:ext>
                  </a:extLst>
                </a:gridCol>
              </a:tblGrid>
              <a:tr h="542524"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Simple Present Tense                                                     S +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dirty="0"/>
                        <a:t>+ Comp.</a:t>
                      </a:r>
                      <a:endParaRPr lang="ar-S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861265"/>
                  </a:ext>
                </a:extLst>
              </a:tr>
              <a:tr h="542524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Examples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Complement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ar-SA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Subject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04944"/>
                  </a:ext>
                </a:extLst>
              </a:tr>
              <a:tr h="542524">
                <a:tc rowSpan="7"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Make a sentence:    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S + </a:t>
                      </a:r>
                      <a:r>
                        <a:rPr lang="en-US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0" kern="1200" baseline="-25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 + Comp.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pPr algn="l" rtl="1"/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study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English.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         I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do not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study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English.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play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basketball.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          He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does not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play basketball.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You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wash dishes.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         You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 do not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wash dishes.</a:t>
                      </a:r>
                    </a:p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Make a question:    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H.V. + S + </a:t>
                      </a:r>
                      <a:r>
                        <a:rPr lang="en-US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0" kern="1200" baseline="-25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 + Comp?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pPr algn="l" rtl="1"/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Do I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study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English?                     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Yes,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you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do.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Does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he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play basketball?            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No,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he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does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not.</a:t>
                      </a:r>
                    </a:p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Do you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wash dishes?                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Yes,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we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do.</a:t>
                      </a:r>
                    </a:p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Do you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wash dishes?                   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No,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 do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not.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classes on </a:t>
                      </a:r>
                      <a:r>
                        <a:rPr lang="en-US" dirty="0" err="1"/>
                        <a:t>Madrasati</a:t>
                      </a:r>
                      <a:r>
                        <a:rPr lang="en-US" dirty="0"/>
                        <a:t> </a:t>
                      </a:r>
                      <a:endParaRPr lang="ar-SA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attend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</a:t>
                      </a:r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663959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You</a:t>
                      </a:r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348496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We </a:t>
                      </a:r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9894080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They</a:t>
                      </a:r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1384927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classes on </a:t>
                      </a:r>
                      <a:r>
                        <a:rPr lang="en-US" dirty="0" err="1"/>
                        <a:t>Madrasati</a:t>
                      </a:r>
                      <a:r>
                        <a:rPr lang="en-US" dirty="0"/>
                        <a:t> </a:t>
                      </a:r>
                      <a:endParaRPr lang="ar-SA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attend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He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6639503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She 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109019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the pet show</a:t>
                      </a:r>
                      <a:endParaRPr lang="ar-S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It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051669"/>
                  </a:ext>
                </a:extLst>
              </a:tr>
            </a:tbl>
          </a:graphicData>
        </a:graphic>
      </p:graphicFrame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D8A17D8C-BEEC-494B-A2DF-55D1095F14BD}"/>
              </a:ext>
            </a:extLst>
          </p:cNvPr>
          <p:cNvSpPr/>
          <p:nvPr/>
        </p:nvSpPr>
        <p:spPr>
          <a:xfrm>
            <a:off x="0" y="0"/>
            <a:ext cx="772352" cy="7075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20</a:t>
            </a:r>
            <a:endParaRPr lang="ar-SA" sz="1400" dirty="0"/>
          </a:p>
        </p:txBody>
      </p:sp>
      <p:sp>
        <p:nvSpPr>
          <p:cNvPr id="7" name="زر الإجراء: الانتقال للصفحة الرئيسية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FE3BC5C-DE0E-4497-87BF-D5F0262637B0}"/>
              </a:ext>
            </a:extLst>
          </p:cNvPr>
          <p:cNvSpPr/>
          <p:nvPr/>
        </p:nvSpPr>
        <p:spPr>
          <a:xfrm>
            <a:off x="11535052" y="6130031"/>
            <a:ext cx="656948" cy="727969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3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DB2897-42A8-4BF5-A998-8197A656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6473"/>
          </a:xfrm>
        </p:spPr>
        <p:txBody>
          <a:bodyPr/>
          <a:lstStyle/>
          <a:p>
            <a:pPr algn="ctr"/>
            <a:r>
              <a:rPr lang="en-US" dirty="0"/>
              <a:t>Conjunctions 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F7264A-0309-40BF-8455-F3BB52DAE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 To connect two different sentences: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</a:t>
            </a:r>
            <a:r>
              <a:rPr lang="en-US" dirty="0">
                <a:solidFill>
                  <a:srgbClr val="00B050"/>
                </a:solidFill>
              </a:rPr>
              <a:t>And</a:t>
            </a:r>
            <a:r>
              <a:rPr lang="en-US" dirty="0"/>
              <a:t>: to connect words and ideas which are </a:t>
            </a:r>
            <a:r>
              <a:rPr lang="en-US" dirty="0">
                <a:solidFill>
                  <a:srgbClr val="00B050"/>
                </a:solidFill>
              </a:rPr>
              <a:t>similar</a:t>
            </a:r>
          </a:p>
          <a:p>
            <a:pPr algn="l"/>
            <a:r>
              <a:rPr lang="en-US" dirty="0"/>
              <a:t>   I am </a:t>
            </a:r>
            <a:r>
              <a:rPr lang="en-US" dirty="0">
                <a:solidFill>
                  <a:srgbClr val="FF0000"/>
                </a:solidFill>
              </a:rPr>
              <a:t>hungry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and</a:t>
            </a:r>
            <a:r>
              <a:rPr lang="en-US" dirty="0"/>
              <a:t> I am </a:t>
            </a:r>
            <a:r>
              <a:rPr lang="en-US" dirty="0">
                <a:solidFill>
                  <a:srgbClr val="FF0000"/>
                </a:solidFill>
              </a:rPr>
              <a:t>thirsty</a:t>
            </a:r>
            <a:r>
              <a:rPr lang="en-US" dirty="0"/>
              <a:t>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</a:t>
            </a:r>
            <a:r>
              <a:rPr lang="en-US" dirty="0">
                <a:solidFill>
                  <a:srgbClr val="00B0F0"/>
                </a:solidFill>
              </a:rPr>
              <a:t>But</a:t>
            </a:r>
            <a:r>
              <a:rPr lang="en-US" dirty="0"/>
              <a:t>: to connect </a:t>
            </a:r>
            <a:r>
              <a:rPr lang="en-US" dirty="0">
                <a:solidFill>
                  <a:srgbClr val="00B0F0"/>
                </a:solidFill>
              </a:rPr>
              <a:t>contrasting</a:t>
            </a:r>
            <a:r>
              <a:rPr lang="en-US" dirty="0"/>
              <a:t> ideas </a:t>
            </a:r>
          </a:p>
          <a:p>
            <a:pPr algn="l"/>
            <a:r>
              <a:rPr lang="en-US" dirty="0"/>
              <a:t>   I am </a:t>
            </a:r>
            <a:r>
              <a:rPr lang="en-US" dirty="0">
                <a:solidFill>
                  <a:srgbClr val="FF0000"/>
                </a:solidFill>
              </a:rPr>
              <a:t>hungry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but</a:t>
            </a:r>
            <a:r>
              <a:rPr lang="en-US" dirty="0"/>
              <a:t> I am </a:t>
            </a:r>
            <a:r>
              <a:rPr lang="en-US" dirty="0">
                <a:solidFill>
                  <a:srgbClr val="FF0000"/>
                </a:solidFill>
              </a:rPr>
              <a:t>not thirsty</a:t>
            </a:r>
            <a:r>
              <a:rPr lang="en-US" dirty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</a:t>
            </a:r>
            <a:r>
              <a:rPr lang="en-US" dirty="0">
                <a:solidFill>
                  <a:srgbClr val="7030A0"/>
                </a:solidFill>
              </a:rPr>
              <a:t>Because</a:t>
            </a:r>
            <a:r>
              <a:rPr lang="en-US" dirty="0"/>
              <a:t>: to give a </a:t>
            </a:r>
            <a:r>
              <a:rPr lang="en-US" dirty="0">
                <a:solidFill>
                  <a:srgbClr val="7030A0"/>
                </a:solidFill>
              </a:rPr>
              <a:t>reason</a:t>
            </a:r>
            <a:r>
              <a:rPr lang="en-US" dirty="0"/>
              <a:t> for something </a:t>
            </a:r>
          </a:p>
          <a:p>
            <a:pPr algn="l"/>
            <a:r>
              <a:rPr lang="en-US" dirty="0"/>
              <a:t>   I am </a:t>
            </a:r>
            <a:r>
              <a:rPr lang="en-US" dirty="0">
                <a:solidFill>
                  <a:srgbClr val="FF0000"/>
                </a:solidFill>
              </a:rPr>
              <a:t>hungry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because</a:t>
            </a:r>
            <a:r>
              <a:rPr lang="en-US" dirty="0"/>
              <a:t> I </a:t>
            </a:r>
            <a:r>
              <a:rPr lang="en-US" dirty="0">
                <a:solidFill>
                  <a:srgbClr val="FF0000"/>
                </a:solidFill>
              </a:rPr>
              <a:t>did not eat </a:t>
            </a:r>
            <a:r>
              <a:rPr lang="en-US" dirty="0"/>
              <a:t>dinner.     </a:t>
            </a:r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51B0A273-EFD5-4C61-B68A-BC89482B4F0F}"/>
              </a:ext>
            </a:extLst>
          </p:cNvPr>
          <p:cNvSpPr/>
          <p:nvPr/>
        </p:nvSpPr>
        <p:spPr>
          <a:xfrm>
            <a:off x="0" y="0"/>
            <a:ext cx="772352" cy="7075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24</a:t>
            </a:r>
            <a:endParaRPr lang="ar-SA" sz="1400" dirty="0"/>
          </a:p>
        </p:txBody>
      </p:sp>
      <p:sp>
        <p:nvSpPr>
          <p:cNvPr id="7" name="زر الإجراء: الانتقال للصفحة الرئيسية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4EA0001-9878-44AE-8740-34D6DDBD82A7}"/>
              </a:ext>
            </a:extLst>
          </p:cNvPr>
          <p:cNvSpPr/>
          <p:nvPr/>
        </p:nvSpPr>
        <p:spPr>
          <a:xfrm>
            <a:off x="11535052" y="6130031"/>
            <a:ext cx="656948" cy="727969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3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FE59F2-59C6-436F-A132-F13CFB90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1983"/>
          </a:xfrm>
        </p:spPr>
        <p:txBody>
          <a:bodyPr/>
          <a:lstStyle/>
          <a:p>
            <a:pPr algn="ctr"/>
            <a:r>
              <a:rPr lang="en-US" dirty="0"/>
              <a:t>Relative Pronouns 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04FD19-51D2-4238-9D9D-233F742B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  To add information about a noun in the main clause: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</a:t>
            </a:r>
            <a:r>
              <a:rPr lang="en-US" dirty="0">
                <a:solidFill>
                  <a:srgbClr val="00B050"/>
                </a:solidFill>
              </a:rPr>
              <a:t>Who / That</a:t>
            </a:r>
            <a:r>
              <a:rPr lang="en-US" dirty="0"/>
              <a:t>: to add information about </a:t>
            </a:r>
            <a:r>
              <a:rPr lang="en-US" dirty="0">
                <a:solidFill>
                  <a:srgbClr val="00B050"/>
                </a:solidFill>
              </a:rPr>
              <a:t>people</a:t>
            </a:r>
          </a:p>
          <a:p>
            <a:pPr algn="l"/>
            <a:r>
              <a:rPr lang="en-US" dirty="0"/>
              <a:t>    The </a:t>
            </a:r>
            <a:r>
              <a:rPr lang="en-US" dirty="0">
                <a:solidFill>
                  <a:srgbClr val="00B050"/>
                </a:solidFill>
              </a:rPr>
              <a:t>man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who</a:t>
            </a:r>
            <a:r>
              <a:rPr lang="en-US" dirty="0"/>
              <a:t> is in the corner is my classmate. </a:t>
            </a:r>
          </a:p>
          <a:p>
            <a:pPr algn="l"/>
            <a:r>
              <a:rPr lang="en-US" dirty="0"/>
              <a:t>    The </a:t>
            </a:r>
            <a:r>
              <a:rPr lang="en-US" dirty="0">
                <a:solidFill>
                  <a:srgbClr val="00B050"/>
                </a:solidFill>
              </a:rPr>
              <a:t>man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that</a:t>
            </a:r>
            <a:r>
              <a:rPr lang="en-US" dirty="0"/>
              <a:t> is in the corner is my classmate.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 </a:t>
            </a:r>
            <a:r>
              <a:rPr lang="en-US" dirty="0">
                <a:solidFill>
                  <a:srgbClr val="00B0F0"/>
                </a:solidFill>
              </a:rPr>
              <a:t>Which / That</a:t>
            </a:r>
            <a:r>
              <a:rPr lang="en-US" dirty="0"/>
              <a:t>: to add information about </a:t>
            </a:r>
            <a:r>
              <a:rPr lang="en-US" dirty="0">
                <a:solidFill>
                  <a:srgbClr val="00B0F0"/>
                </a:solidFill>
              </a:rPr>
              <a:t>things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animals</a:t>
            </a:r>
          </a:p>
          <a:p>
            <a:pPr algn="l"/>
            <a:r>
              <a:rPr lang="en-US" dirty="0"/>
              <a:t>    The </a:t>
            </a:r>
            <a:r>
              <a:rPr lang="en-US" dirty="0">
                <a:solidFill>
                  <a:srgbClr val="00B0F0"/>
                </a:solidFill>
              </a:rPr>
              <a:t>language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which</a:t>
            </a:r>
            <a:r>
              <a:rPr lang="en-US" dirty="0"/>
              <a:t> you are studying is global.</a:t>
            </a:r>
          </a:p>
          <a:p>
            <a:pPr algn="l"/>
            <a:r>
              <a:rPr lang="en-US" dirty="0"/>
              <a:t>    The </a:t>
            </a:r>
            <a:r>
              <a:rPr lang="en-US" dirty="0">
                <a:solidFill>
                  <a:srgbClr val="00B0F0"/>
                </a:solidFill>
              </a:rPr>
              <a:t>language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that</a:t>
            </a:r>
            <a:r>
              <a:rPr lang="en-US" dirty="0"/>
              <a:t> you are studying is global. </a:t>
            </a:r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BB33CD62-BCEF-4CA0-AB0D-43B565161C69}"/>
              </a:ext>
            </a:extLst>
          </p:cNvPr>
          <p:cNvSpPr/>
          <p:nvPr/>
        </p:nvSpPr>
        <p:spPr>
          <a:xfrm>
            <a:off x="0" y="0"/>
            <a:ext cx="772352" cy="7075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25</a:t>
            </a:r>
            <a:endParaRPr lang="ar-SA" sz="1400" dirty="0"/>
          </a:p>
        </p:txBody>
      </p:sp>
      <p:sp>
        <p:nvSpPr>
          <p:cNvPr id="7" name="زر الإجراء: الانتقال للصفحة الرئيسية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EEDB9BF-2C30-4C9D-BE05-A7B301D8D64D}"/>
              </a:ext>
            </a:extLst>
          </p:cNvPr>
          <p:cNvSpPr/>
          <p:nvPr/>
        </p:nvSpPr>
        <p:spPr>
          <a:xfrm>
            <a:off x="11535052" y="6130031"/>
            <a:ext cx="656948" cy="727969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32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C936B37-2DE3-4558-B591-38AF57AE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Any Question </a:t>
            </a:r>
            <a:endParaRPr lang="ar-SA" dirty="0"/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85901BA4-E579-44CF-98AA-118B7D92A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905524"/>
            <a:ext cx="3950562" cy="5193436"/>
          </a:xfrm>
        </p:spPr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43F48C84-6B0E-421B-9C4C-9FF4C03B4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800" dirty="0"/>
              <a:t>Thank you </a:t>
            </a:r>
            <a:endParaRPr lang="ar-SA" sz="4800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912B8A0-34E4-4F23-9CC4-B9B3EA53A932}"/>
              </a:ext>
            </a:extLst>
          </p:cNvPr>
          <p:cNvSpPr/>
          <p:nvPr/>
        </p:nvSpPr>
        <p:spPr>
          <a:xfrm>
            <a:off x="6520649" y="5726097"/>
            <a:ext cx="3200400" cy="579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67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3E8CFB-9B9D-4742-94D5-0601C03A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05696"/>
            <a:ext cx="8911687" cy="6809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Grammar</a:t>
            </a:r>
            <a:endParaRPr lang="ar-SA" dirty="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51EC12EE-38B7-451A-99FC-5ED9119EF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49383"/>
              </p:ext>
            </p:extLst>
          </p:nvPr>
        </p:nvGraphicFramePr>
        <p:xfrm>
          <a:off x="-1740023" y="2133600"/>
          <a:ext cx="13618346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شريط: مائل لأسفل 2">
            <a:extLst>
              <a:ext uri="{FF2B5EF4-FFF2-40B4-BE49-F238E27FC236}">
                <a16:creationId xmlns:a16="http://schemas.microsoft.com/office/drawing/2014/main" id="{095E0759-E2C1-4EC2-B2D8-1FCAAE9B9116}"/>
              </a:ext>
            </a:extLst>
          </p:cNvPr>
          <p:cNvSpPr/>
          <p:nvPr/>
        </p:nvSpPr>
        <p:spPr>
          <a:xfrm>
            <a:off x="159797" y="5911850"/>
            <a:ext cx="1201445" cy="759041"/>
          </a:xfrm>
          <a:prstGeom prst="ribbon">
            <a:avLst>
              <a:gd name="adj1" fmla="val 10482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DF9381-A69C-4E56-8506-AC1885DA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66657"/>
            <a:ext cx="8911687" cy="7075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Simple Present of the Verb Be</a:t>
            </a:r>
            <a:endParaRPr lang="ar-SA" dirty="0"/>
          </a:p>
        </p:txBody>
      </p:sp>
      <p:graphicFrame>
        <p:nvGraphicFramePr>
          <p:cNvPr id="31" name="جدول 31">
            <a:extLst>
              <a:ext uri="{FF2B5EF4-FFF2-40B4-BE49-F238E27FC236}">
                <a16:creationId xmlns:a16="http://schemas.microsoft.com/office/drawing/2014/main" id="{6451AC64-C835-4525-AF0F-CA8FB2B53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809218"/>
              </p:ext>
            </p:extLst>
          </p:nvPr>
        </p:nvGraphicFramePr>
        <p:xfrm>
          <a:off x="1154092" y="1189607"/>
          <a:ext cx="10049526" cy="4980272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4856085">
                  <a:extLst>
                    <a:ext uri="{9D8B030D-6E8A-4147-A177-3AD203B41FA5}">
                      <a16:colId xmlns:a16="http://schemas.microsoft.com/office/drawing/2014/main" val="2106706706"/>
                    </a:ext>
                  </a:extLst>
                </a:gridCol>
                <a:gridCol w="1822691">
                  <a:extLst>
                    <a:ext uri="{9D8B030D-6E8A-4147-A177-3AD203B41FA5}">
                      <a16:colId xmlns:a16="http://schemas.microsoft.com/office/drawing/2014/main" val="1479572550"/>
                    </a:ext>
                  </a:extLst>
                </a:gridCol>
                <a:gridCol w="1231227">
                  <a:extLst>
                    <a:ext uri="{9D8B030D-6E8A-4147-A177-3AD203B41FA5}">
                      <a16:colId xmlns:a16="http://schemas.microsoft.com/office/drawing/2014/main" val="36938718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31930680"/>
                    </a:ext>
                  </a:extLst>
                </a:gridCol>
                <a:gridCol w="1225123">
                  <a:extLst>
                    <a:ext uri="{9D8B030D-6E8A-4147-A177-3AD203B41FA5}">
                      <a16:colId xmlns:a16="http://schemas.microsoft.com/office/drawing/2014/main" val="2061998701"/>
                    </a:ext>
                  </a:extLst>
                </a:gridCol>
              </a:tblGrid>
              <a:tr h="542524">
                <a:tc gridSpan="5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Verb to Be                                                    S + Be + Comp. </a:t>
                      </a:r>
                      <a:endParaRPr lang="ar-S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866127"/>
                  </a:ext>
                </a:extLst>
              </a:tr>
              <a:tr h="542524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Examples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Complement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Be</a:t>
                      </a:r>
                      <a:endParaRPr lang="ar-SA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Subject </a:t>
                      </a:r>
                      <a:endParaRPr lang="ar-S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44899"/>
                  </a:ext>
                </a:extLst>
              </a:tr>
              <a:tr h="542524">
                <a:tc rowSpan="7"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Make a sentence:    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S + Be + Comp.</a:t>
                      </a:r>
                    </a:p>
                    <a:p>
                      <a:pPr algn="l" rtl="1"/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 am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 student.         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 am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not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 student.  </a:t>
                      </a:r>
                    </a:p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He is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 doctor.          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He is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not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 doctor.</a:t>
                      </a:r>
                    </a:p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You are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teachers.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         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You are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not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teachers.      </a:t>
                      </a:r>
                    </a:p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l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Make a question:       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Be + S + Comp? </a:t>
                      </a:r>
                    </a:p>
                    <a:p>
                      <a:pPr algn="l" rtl="1"/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Am I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 student?       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Yes,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you are.</a:t>
                      </a:r>
                    </a:p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Is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he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 doctor?       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No,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he is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not.</a:t>
                      </a:r>
                    </a:p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Are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you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teachers?       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Yes,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we are.</a:t>
                      </a:r>
                    </a:p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Are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you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 teacher?       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No,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 am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not.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 teacher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am</a:t>
                      </a:r>
                      <a:endParaRPr lang="ar-SA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</a:t>
                      </a:r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Speaker</a:t>
                      </a:r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35869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Khalid</a:t>
                      </a:r>
                      <a:endParaRPr lang="ar-SA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is</a:t>
                      </a:r>
                      <a:endParaRPr lang="ar-SA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He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Third Singular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533792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Fatima</a:t>
                      </a:r>
                      <a:endParaRPr lang="ar-S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She 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177887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 cat</a:t>
                      </a:r>
                      <a:endParaRPr lang="ar-S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It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696889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 student students</a:t>
                      </a:r>
                      <a:endParaRPr lang="ar-SA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are</a:t>
                      </a:r>
                      <a:endParaRPr lang="ar-SA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You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Listener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421137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hard worker</a:t>
                      </a:r>
                      <a:endParaRPr lang="ar-S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We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Plural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390423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good</a:t>
                      </a:r>
                      <a:endParaRPr lang="ar-S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They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91864"/>
                  </a:ext>
                </a:extLst>
              </a:tr>
            </a:tbl>
          </a:graphicData>
        </a:graphic>
      </p:graphicFrame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1E883697-CD34-468F-93C7-CF5E7B6D2FCF}"/>
              </a:ext>
            </a:extLst>
          </p:cNvPr>
          <p:cNvSpPr/>
          <p:nvPr/>
        </p:nvSpPr>
        <p:spPr>
          <a:xfrm>
            <a:off x="0" y="0"/>
            <a:ext cx="772352" cy="7075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/>
              <a:t>4</a:t>
            </a:r>
            <a:endParaRPr lang="ar-SA" dirty="0"/>
          </a:p>
        </p:txBody>
      </p:sp>
      <p:sp>
        <p:nvSpPr>
          <p:cNvPr id="35" name="زر الإجراء: الانتقال للصفحة الرئيسية 3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F230D74-968F-4B4E-9A32-31AA0136490C}"/>
              </a:ext>
            </a:extLst>
          </p:cNvPr>
          <p:cNvSpPr/>
          <p:nvPr/>
        </p:nvSpPr>
        <p:spPr>
          <a:xfrm>
            <a:off x="11535052" y="6130031"/>
            <a:ext cx="656948" cy="727969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421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B15A93-C933-438A-8A54-58781BF7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532" y="260125"/>
            <a:ext cx="8911687" cy="6986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Information Questions</a:t>
            </a:r>
            <a:endParaRPr lang="ar-SA" dirty="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3124A4E2-EAB4-4A24-8E7F-72AFF5BF0A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261885"/>
              </p:ext>
            </p:extLst>
          </p:nvPr>
        </p:nvGraphicFramePr>
        <p:xfrm>
          <a:off x="552319" y="1139301"/>
          <a:ext cx="11087361" cy="4875320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4173560">
                  <a:extLst>
                    <a:ext uri="{9D8B030D-6E8A-4147-A177-3AD203B41FA5}">
                      <a16:colId xmlns:a16="http://schemas.microsoft.com/office/drawing/2014/main" val="44322734"/>
                    </a:ext>
                  </a:extLst>
                </a:gridCol>
                <a:gridCol w="3009530">
                  <a:extLst>
                    <a:ext uri="{9D8B030D-6E8A-4147-A177-3AD203B41FA5}">
                      <a16:colId xmlns:a16="http://schemas.microsoft.com/office/drawing/2014/main" val="2107530827"/>
                    </a:ext>
                  </a:extLst>
                </a:gridCol>
                <a:gridCol w="2263806">
                  <a:extLst>
                    <a:ext uri="{9D8B030D-6E8A-4147-A177-3AD203B41FA5}">
                      <a16:colId xmlns:a16="http://schemas.microsoft.com/office/drawing/2014/main" val="809042590"/>
                    </a:ext>
                  </a:extLst>
                </a:gridCol>
                <a:gridCol w="1640465">
                  <a:extLst>
                    <a:ext uri="{9D8B030D-6E8A-4147-A177-3AD203B41FA5}">
                      <a16:colId xmlns:a16="http://schemas.microsoft.com/office/drawing/2014/main" val="3496175502"/>
                    </a:ext>
                  </a:extLst>
                </a:gridCol>
              </a:tblGrid>
              <a:tr h="608860">
                <a:tc gridSpan="4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Information Questions                                  </a:t>
                      </a:r>
                      <a:r>
                        <a:rPr lang="en-US" dirty="0" err="1"/>
                        <a:t>Wh</a:t>
                      </a:r>
                      <a:r>
                        <a:rPr lang="en-US" dirty="0"/>
                        <a:t> + Be + S + Comp?</a:t>
                      </a:r>
                      <a:endParaRPr lang="ar-S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166044"/>
                  </a:ext>
                </a:extLst>
              </a:tr>
              <a:tr h="60886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How to Make a Question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Examples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Asking About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err="1"/>
                        <a:t>Wh</a:t>
                      </a:r>
                      <a:r>
                        <a:rPr lang="en-US" sz="1800" dirty="0"/>
                        <a:t>-Questions 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446238"/>
                  </a:ext>
                </a:extLst>
              </a:tr>
              <a:tr h="608860">
                <a:tc rowSpan="6">
                  <a:txBody>
                    <a:bodyPr/>
                    <a:lstStyle/>
                    <a:p>
                      <a:pPr algn="ctr" rtl="1"/>
                      <a:endParaRPr lang="ar-SA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from </a:t>
                      </a:r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Jeddah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en-US" dirty="0">
                        <a:solidFill>
                          <a:srgbClr val="7030A0"/>
                        </a:solidFill>
                      </a:endParaRPr>
                    </a:p>
                    <a:p>
                      <a:pPr algn="ctr" rtl="1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Where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is he from? </a:t>
                      </a:r>
                    </a:p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-----------------------------------</a:t>
                      </a:r>
                    </a:p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 National Day is </a:t>
                      </a:r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in September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When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is the National Day?</a:t>
                      </a:r>
                    </a:p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How</a:t>
                      </a:r>
                      <a:r>
                        <a:rPr lang="en-US" dirty="0"/>
                        <a:t> are you?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Manner or Method</a:t>
                      </a:r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How </a:t>
                      </a:r>
                      <a:endParaRPr lang="ar-SA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9660831"/>
                  </a:ext>
                </a:extLst>
              </a:tr>
              <a:tr h="60886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What</a:t>
                      </a:r>
                      <a:r>
                        <a:rPr lang="en-US" dirty="0"/>
                        <a:t> is your name?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Information or things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rgbClr val="00B0F0"/>
                          </a:solidFill>
                        </a:rPr>
                        <a:t>What </a:t>
                      </a:r>
                      <a:endParaRPr lang="ar-SA" sz="2400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2224943"/>
                  </a:ext>
                </a:extLst>
              </a:tr>
              <a:tr h="60886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When</a:t>
                      </a:r>
                      <a:r>
                        <a:rPr lang="en-US" dirty="0"/>
                        <a:t> is the National Day?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Time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When</a:t>
                      </a:r>
                      <a:endParaRPr lang="ar-SA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0797135"/>
                  </a:ext>
                </a:extLst>
              </a:tr>
              <a:tr h="60886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Where</a:t>
                      </a:r>
                      <a:r>
                        <a:rPr lang="en-US" dirty="0"/>
                        <a:t> are you from?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Place</a:t>
                      </a:r>
                      <a:endParaRPr lang="ar-SA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Where </a:t>
                      </a:r>
                      <a:endParaRPr lang="ar-SA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1938547"/>
                  </a:ext>
                </a:extLst>
              </a:tr>
              <a:tr h="608860">
                <a:tc vMerge="1">
                  <a:txBody>
                    <a:bodyPr/>
                    <a:lstStyle/>
                    <a:p>
                      <a:pPr algn="l" rtl="1"/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Who</a:t>
                      </a:r>
                      <a:r>
                        <a:rPr lang="en-US" dirty="0"/>
                        <a:t> is your Math teacher?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Person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Who</a:t>
                      </a:r>
                      <a:endParaRPr lang="ar-SA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098879"/>
                  </a:ext>
                </a:extLst>
              </a:tr>
              <a:tr h="608860">
                <a:tc vMerge="1">
                  <a:txBody>
                    <a:bodyPr/>
                    <a:lstStyle/>
                    <a:p>
                      <a:pPr algn="l" rtl="1"/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Why</a:t>
                      </a:r>
                      <a:r>
                        <a:rPr lang="en-US" dirty="0"/>
                        <a:t> are you here?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Reason or Cause</a:t>
                      </a:r>
                      <a:endParaRPr lang="ar-SA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Why </a:t>
                      </a:r>
                      <a:endParaRPr lang="ar-SA" sz="24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5712902"/>
                  </a:ext>
                </a:extLst>
              </a:tr>
            </a:tbl>
          </a:graphicData>
        </a:graphic>
      </p:graphicFrame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CF3A6EB9-43B6-41C1-84C3-A68EE93AFCDD}"/>
              </a:ext>
            </a:extLst>
          </p:cNvPr>
          <p:cNvSpPr/>
          <p:nvPr/>
        </p:nvSpPr>
        <p:spPr>
          <a:xfrm>
            <a:off x="0" y="0"/>
            <a:ext cx="772352" cy="7075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/>
              <a:t>4</a:t>
            </a:r>
            <a:endParaRPr lang="ar-SA" dirty="0"/>
          </a:p>
        </p:txBody>
      </p:sp>
      <p:sp>
        <p:nvSpPr>
          <p:cNvPr id="10" name="زر الإجراء: الانتقال للصفحة الرئيسية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697656D-6C03-4FD3-8EDF-E2F1AFDC0D64}"/>
              </a:ext>
            </a:extLst>
          </p:cNvPr>
          <p:cNvSpPr/>
          <p:nvPr/>
        </p:nvSpPr>
        <p:spPr>
          <a:xfrm>
            <a:off x="11535052" y="6130031"/>
            <a:ext cx="656948" cy="727969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01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CF69AEB-B84C-4739-8C11-0BFDA394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2701"/>
          </a:xfrm>
        </p:spPr>
        <p:txBody>
          <a:bodyPr/>
          <a:lstStyle/>
          <a:p>
            <a:pPr algn="ctr"/>
            <a:r>
              <a:rPr lang="en-US" dirty="0"/>
              <a:t>Polite Requests</a:t>
            </a:r>
            <a:endParaRPr lang="ar-SA" dirty="0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D6D2F98B-0A1D-4FE1-BFE8-2FDB43AC87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dirty="0"/>
              <a:t>     For a sentence:                  </a:t>
            </a:r>
            <a:r>
              <a:rPr lang="en-US" dirty="0">
                <a:solidFill>
                  <a:srgbClr val="00B050"/>
                </a:solidFill>
              </a:rPr>
              <a:t>(Would like)</a:t>
            </a:r>
          </a:p>
          <a:p>
            <a:pPr algn="l"/>
            <a:r>
              <a:rPr lang="en-US" dirty="0"/>
              <a:t>  </a:t>
            </a:r>
          </a:p>
          <a:p>
            <a:pPr algn="l"/>
            <a:r>
              <a:rPr lang="en-US" dirty="0"/>
              <a:t>   I </a:t>
            </a:r>
            <a:r>
              <a:rPr lang="en-US" b="1" dirty="0">
                <a:solidFill>
                  <a:srgbClr val="FF0000"/>
                </a:solidFill>
              </a:rPr>
              <a:t>want</a:t>
            </a:r>
            <a:r>
              <a:rPr lang="en-US" dirty="0"/>
              <a:t> to have a coffee. </a:t>
            </a:r>
          </a:p>
          <a:p>
            <a:pPr algn="l"/>
            <a:r>
              <a:rPr lang="en-US" dirty="0"/>
              <a:t>   I </a:t>
            </a:r>
            <a:r>
              <a:rPr lang="en-US" dirty="0">
                <a:solidFill>
                  <a:srgbClr val="00B050"/>
                </a:solidFill>
              </a:rPr>
              <a:t>would like </a:t>
            </a:r>
            <a:r>
              <a:rPr lang="en-US" dirty="0"/>
              <a:t>to have a coffee.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 I </a:t>
            </a:r>
            <a:r>
              <a:rPr lang="en-US" b="1" dirty="0">
                <a:solidFill>
                  <a:srgbClr val="FF0000"/>
                </a:solidFill>
              </a:rPr>
              <a:t>want</a:t>
            </a:r>
            <a:r>
              <a:rPr lang="en-US" dirty="0"/>
              <a:t> to make reservation. </a:t>
            </a:r>
          </a:p>
          <a:p>
            <a:pPr algn="l"/>
            <a:r>
              <a:rPr lang="en-US" dirty="0"/>
              <a:t>    I </a:t>
            </a:r>
            <a:r>
              <a:rPr lang="en-US" dirty="0">
                <a:solidFill>
                  <a:srgbClr val="00B050"/>
                </a:solidFill>
              </a:rPr>
              <a:t>would like </a:t>
            </a:r>
            <a:r>
              <a:rPr lang="en-US" dirty="0"/>
              <a:t>to make a reservation. </a:t>
            </a: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151B9D9-E9E1-4EB0-A9FC-B09DEC9764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     For a question:             </a:t>
            </a:r>
            <a:r>
              <a:rPr lang="en-US" dirty="0">
                <a:solidFill>
                  <a:srgbClr val="00B050"/>
                </a:solidFill>
              </a:rPr>
              <a:t>(Can/ Could/ May)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     Spell your last name. </a:t>
            </a:r>
          </a:p>
          <a:p>
            <a:pPr marL="0" indent="0" algn="l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00B050"/>
                </a:solidFill>
              </a:rPr>
              <a:t>Could</a:t>
            </a:r>
            <a:r>
              <a:rPr lang="en-US" dirty="0"/>
              <a:t> you spell your last name? 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       Pass me the salt. </a:t>
            </a:r>
          </a:p>
          <a:p>
            <a:pPr marL="0" indent="0" algn="l">
              <a:buNone/>
            </a:pPr>
            <a:r>
              <a:rPr lang="en-US" dirty="0"/>
              <a:t>       </a:t>
            </a:r>
            <a:r>
              <a:rPr lang="en-US" dirty="0">
                <a:solidFill>
                  <a:srgbClr val="00B050"/>
                </a:solidFill>
              </a:rPr>
              <a:t>Can</a:t>
            </a:r>
            <a:r>
              <a:rPr lang="en-US" dirty="0"/>
              <a:t> you pass me the salt, please?  </a:t>
            </a:r>
            <a:endParaRPr lang="ar-SA" dirty="0"/>
          </a:p>
        </p:txBody>
      </p:sp>
      <p:sp>
        <p:nvSpPr>
          <p:cNvPr id="7" name="علامة الضرب 6">
            <a:extLst>
              <a:ext uri="{FF2B5EF4-FFF2-40B4-BE49-F238E27FC236}">
                <a16:creationId xmlns:a16="http://schemas.microsoft.com/office/drawing/2014/main" id="{0ABF713A-31C0-4E36-B39F-EBFE82A50786}"/>
              </a:ext>
            </a:extLst>
          </p:cNvPr>
          <p:cNvSpPr/>
          <p:nvPr/>
        </p:nvSpPr>
        <p:spPr>
          <a:xfrm>
            <a:off x="4324904" y="2512380"/>
            <a:ext cx="719092" cy="7457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لامة الضرب 8">
            <a:extLst>
              <a:ext uri="{FF2B5EF4-FFF2-40B4-BE49-F238E27FC236}">
                <a16:creationId xmlns:a16="http://schemas.microsoft.com/office/drawing/2014/main" id="{84AC5146-5BB8-4D9E-8151-51D2AA0B026A}"/>
              </a:ext>
            </a:extLst>
          </p:cNvPr>
          <p:cNvSpPr/>
          <p:nvPr/>
        </p:nvSpPr>
        <p:spPr>
          <a:xfrm>
            <a:off x="4324904" y="3890061"/>
            <a:ext cx="719092" cy="7457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علامة الضرب 10">
            <a:extLst>
              <a:ext uri="{FF2B5EF4-FFF2-40B4-BE49-F238E27FC236}">
                <a16:creationId xmlns:a16="http://schemas.microsoft.com/office/drawing/2014/main" id="{41156CFA-401B-4CB8-9A37-B80C19AFCADA}"/>
              </a:ext>
            </a:extLst>
          </p:cNvPr>
          <p:cNvSpPr/>
          <p:nvPr/>
        </p:nvSpPr>
        <p:spPr>
          <a:xfrm>
            <a:off x="8834760" y="2512380"/>
            <a:ext cx="719092" cy="7457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علامة الضرب 12">
            <a:extLst>
              <a:ext uri="{FF2B5EF4-FFF2-40B4-BE49-F238E27FC236}">
                <a16:creationId xmlns:a16="http://schemas.microsoft.com/office/drawing/2014/main" id="{F4C9E4CE-6B5E-4897-A2BC-6CE01B1308E2}"/>
              </a:ext>
            </a:extLst>
          </p:cNvPr>
          <p:cNvSpPr/>
          <p:nvPr/>
        </p:nvSpPr>
        <p:spPr>
          <a:xfrm>
            <a:off x="8834760" y="3890060"/>
            <a:ext cx="719092" cy="7457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620F38C-6E41-49A0-9FC4-A06C62AEE49E}"/>
              </a:ext>
            </a:extLst>
          </p:cNvPr>
          <p:cNvSpPr/>
          <p:nvPr/>
        </p:nvSpPr>
        <p:spPr>
          <a:xfrm>
            <a:off x="0" y="0"/>
            <a:ext cx="772352" cy="7075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/>
              <a:t>8</a:t>
            </a:r>
            <a:endParaRPr lang="ar-SA" dirty="0"/>
          </a:p>
        </p:txBody>
      </p:sp>
      <p:sp>
        <p:nvSpPr>
          <p:cNvPr id="19" name="زر الإجراء: الانتقال للصفحة الرئيسية 1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F766B0D-79C7-4F7F-9E76-74A43627BB63}"/>
              </a:ext>
            </a:extLst>
          </p:cNvPr>
          <p:cNvSpPr/>
          <p:nvPr/>
        </p:nvSpPr>
        <p:spPr>
          <a:xfrm>
            <a:off x="11535052" y="6130031"/>
            <a:ext cx="656948" cy="727969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81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2699E567-A323-4D1F-AE24-5CAC739B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41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Prepositions of Place &amp; Giving Directions </a:t>
            </a:r>
            <a:endParaRPr lang="ar-SA" dirty="0"/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99498BD5-E6A4-4B39-863C-521236BA75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4" y="2024040"/>
            <a:ext cx="4265150" cy="3667170"/>
          </a:xfrm>
        </p:spPr>
      </p:pic>
      <p:pic>
        <p:nvPicPr>
          <p:cNvPr id="17" name="عنصر نائب للمحتوى 16">
            <a:extLst>
              <a:ext uri="{FF2B5EF4-FFF2-40B4-BE49-F238E27FC236}">
                <a16:creationId xmlns:a16="http://schemas.microsoft.com/office/drawing/2014/main" id="{59AFDA5D-ABC5-489C-8CE0-5E23436A16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1821" y="2024040"/>
            <a:ext cx="4683542" cy="3506748"/>
          </a:xfr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530F925-B395-467D-8DF2-EE7FB0F2955A}"/>
              </a:ext>
            </a:extLst>
          </p:cNvPr>
          <p:cNvSpPr/>
          <p:nvPr/>
        </p:nvSpPr>
        <p:spPr>
          <a:xfrm>
            <a:off x="1642475" y="5202314"/>
            <a:ext cx="763373" cy="32847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On the corner </a:t>
            </a:r>
            <a:endParaRPr lang="ar-SA" sz="1200" dirty="0">
              <a:solidFill>
                <a:srgbClr val="C0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3BBA5C1-4AF2-471C-97DD-2B5761425E37}"/>
              </a:ext>
            </a:extLst>
          </p:cNvPr>
          <p:cNvSpPr/>
          <p:nvPr/>
        </p:nvSpPr>
        <p:spPr>
          <a:xfrm>
            <a:off x="3293722" y="5193436"/>
            <a:ext cx="763373" cy="32847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Across from</a:t>
            </a:r>
            <a:endParaRPr lang="ar-SA" sz="1200" dirty="0">
              <a:solidFill>
                <a:srgbClr val="C0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85C0AD98-C794-4FF2-84CB-694C2BF27AFD}"/>
              </a:ext>
            </a:extLst>
          </p:cNvPr>
          <p:cNvSpPr/>
          <p:nvPr/>
        </p:nvSpPr>
        <p:spPr>
          <a:xfrm>
            <a:off x="0" y="0"/>
            <a:ext cx="772352" cy="7075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/>
              <a:t>9</a:t>
            </a:r>
            <a:endParaRPr lang="ar-SA" dirty="0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33E6DA9E-EBC5-4B85-93B4-ECADD72E596F}"/>
              </a:ext>
            </a:extLst>
          </p:cNvPr>
          <p:cNvSpPr/>
          <p:nvPr/>
        </p:nvSpPr>
        <p:spPr>
          <a:xfrm>
            <a:off x="11419648" y="0"/>
            <a:ext cx="772352" cy="7075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17</a:t>
            </a:r>
            <a:endParaRPr lang="ar-SA" sz="1400" dirty="0"/>
          </a:p>
        </p:txBody>
      </p:sp>
      <p:sp>
        <p:nvSpPr>
          <p:cNvPr id="19" name="زر الإجراء: الانتقال للصفحة الرئيسية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C1D649F-DDC7-43EF-945C-210DF9747C82}"/>
              </a:ext>
            </a:extLst>
          </p:cNvPr>
          <p:cNvSpPr/>
          <p:nvPr/>
        </p:nvSpPr>
        <p:spPr>
          <a:xfrm>
            <a:off x="11535052" y="6130031"/>
            <a:ext cx="656948" cy="727969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29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567C98-B70F-4499-90FB-CDDD9CEF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188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Prepositions of Place &amp; Giving Directions </a:t>
            </a:r>
            <a:endParaRPr lang="ar-SA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A2AF195-1EF1-4B6F-B266-28DC1916B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846263"/>
            <a:ext cx="10058400" cy="4297085"/>
          </a:xfrm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EAEFFC0C-9627-47B0-B1F7-BBEAA4BEF821}"/>
              </a:ext>
            </a:extLst>
          </p:cNvPr>
          <p:cNvSpPr/>
          <p:nvPr/>
        </p:nvSpPr>
        <p:spPr>
          <a:xfrm>
            <a:off x="0" y="0"/>
            <a:ext cx="772352" cy="7075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/>
              <a:t>9</a:t>
            </a:r>
            <a:endParaRPr lang="ar-SA" dirty="0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5BB2DFDF-869F-4E04-9EC0-80080D65A825}"/>
              </a:ext>
            </a:extLst>
          </p:cNvPr>
          <p:cNvSpPr/>
          <p:nvPr/>
        </p:nvSpPr>
        <p:spPr>
          <a:xfrm>
            <a:off x="11419648" y="0"/>
            <a:ext cx="772352" cy="7075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17</a:t>
            </a:r>
            <a:endParaRPr lang="ar-SA" dirty="0"/>
          </a:p>
        </p:txBody>
      </p:sp>
      <p:sp>
        <p:nvSpPr>
          <p:cNvPr id="13" name="زر الإجراء: الانتقال للصفحة الرئيسية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929E63-1161-432B-A6E1-BDDC0FA9152E}"/>
              </a:ext>
            </a:extLst>
          </p:cNvPr>
          <p:cNvSpPr/>
          <p:nvPr/>
        </p:nvSpPr>
        <p:spPr>
          <a:xfrm>
            <a:off x="11535052" y="6130031"/>
            <a:ext cx="656948" cy="727969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484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FD2052-7FE3-4D3F-A01F-7162A762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8616"/>
          </a:xfrm>
        </p:spPr>
        <p:txBody>
          <a:bodyPr/>
          <a:lstStyle/>
          <a:p>
            <a:pPr algn="ctr"/>
            <a:r>
              <a:rPr lang="en-US" dirty="0"/>
              <a:t>Present Progressive Tense</a:t>
            </a:r>
            <a:endParaRPr lang="ar-SA" dirty="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FEBBD105-0756-44DE-A421-F40725BD1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593473"/>
              </p:ext>
            </p:extLst>
          </p:nvPr>
        </p:nvGraphicFramePr>
        <p:xfrm>
          <a:off x="800768" y="1215949"/>
          <a:ext cx="10354913" cy="4882716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4817025">
                  <a:extLst>
                    <a:ext uri="{9D8B030D-6E8A-4147-A177-3AD203B41FA5}">
                      <a16:colId xmlns:a16="http://schemas.microsoft.com/office/drawing/2014/main" val="114683439"/>
                    </a:ext>
                  </a:extLst>
                </a:gridCol>
                <a:gridCol w="1944209">
                  <a:extLst>
                    <a:ext uri="{9D8B030D-6E8A-4147-A177-3AD203B41FA5}">
                      <a16:colId xmlns:a16="http://schemas.microsoft.com/office/drawing/2014/main" val="141623358"/>
                    </a:ext>
                  </a:extLst>
                </a:gridCol>
                <a:gridCol w="1497107">
                  <a:extLst>
                    <a:ext uri="{9D8B030D-6E8A-4147-A177-3AD203B41FA5}">
                      <a16:colId xmlns:a16="http://schemas.microsoft.com/office/drawing/2014/main" val="855080708"/>
                    </a:ext>
                  </a:extLst>
                </a:gridCol>
                <a:gridCol w="950494">
                  <a:extLst>
                    <a:ext uri="{9D8B030D-6E8A-4147-A177-3AD203B41FA5}">
                      <a16:colId xmlns:a16="http://schemas.microsoft.com/office/drawing/2014/main" val="4000818636"/>
                    </a:ext>
                  </a:extLst>
                </a:gridCol>
                <a:gridCol w="1146078">
                  <a:extLst>
                    <a:ext uri="{9D8B030D-6E8A-4147-A177-3AD203B41FA5}">
                      <a16:colId xmlns:a16="http://schemas.microsoft.com/office/drawing/2014/main" val="1364998469"/>
                    </a:ext>
                  </a:extLst>
                </a:gridCol>
              </a:tblGrid>
              <a:tr h="542524">
                <a:tc gridSpan="5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Present Progressive Tense                                               S + Be +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dirty="0"/>
                        <a:t>-ing + Comp.</a:t>
                      </a:r>
                      <a:endParaRPr lang="ar-S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986294"/>
                  </a:ext>
                </a:extLst>
              </a:tr>
              <a:tr h="542524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Examples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Complement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b="0" dirty="0"/>
                        <a:t>-ing </a:t>
                      </a:r>
                      <a:endParaRPr lang="ar-SA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Be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Subject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548185"/>
                  </a:ext>
                </a:extLst>
              </a:tr>
              <a:tr h="542524">
                <a:tc rowSpan="7"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Make a sentence:    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S + Be + </a:t>
                      </a:r>
                      <a:r>
                        <a:rPr lang="en-US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0" kern="1200" baseline="-25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-ing + Comp.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pPr algn="l" rtl="1"/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 am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(not)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study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ing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English.</a:t>
                      </a:r>
                    </a:p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He is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(not)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swim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ming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the pool.</a:t>
                      </a:r>
                    </a:p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You are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(not) 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l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ing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down for rest.</a:t>
                      </a:r>
                    </a:p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Make a question:    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Be + S + </a:t>
                      </a:r>
                      <a:r>
                        <a:rPr lang="en-US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0" kern="1200" baseline="-25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-ing + Comp?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pPr algn="l" rtl="1"/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Am I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study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ing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English?                    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Yes,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you are.</a:t>
                      </a:r>
                    </a:p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Is 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swim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ming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the pool?            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No,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he is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not.</a:t>
                      </a:r>
                    </a:p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Are you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ing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down for rest?        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Yes,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we are.</a:t>
                      </a:r>
                    </a:p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Are you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ing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down for rest?           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No,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 am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not.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English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teach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am</a:t>
                      </a:r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</a:t>
                      </a:r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82918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 book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read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is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He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702530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Fatima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call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ar-S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She 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3918334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on the floor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roll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ar-S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It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1186465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for the exam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prepar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ar-SA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are</a:t>
                      </a:r>
                      <a:endParaRPr lang="ar-SA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You</a:t>
                      </a:r>
                      <a:endParaRPr lang="ar-SA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7693201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on </a:t>
                      </a:r>
                      <a:r>
                        <a:rPr lang="en-US" dirty="0" err="1"/>
                        <a:t>Madrasati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study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ar-S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We</a:t>
                      </a:r>
                      <a:endParaRPr lang="ar-SA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626100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others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help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ar-S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They</a:t>
                      </a:r>
                      <a:endParaRPr lang="ar-SA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1796570"/>
                  </a:ext>
                </a:extLst>
              </a:tr>
            </a:tbl>
          </a:graphicData>
        </a:graphic>
      </p:graphicFrame>
      <p:sp>
        <p:nvSpPr>
          <p:cNvPr id="6" name="زر الإجراء: الانتقال للصفحة الرئيسية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B697D3A-5E4E-4C37-BA59-A6B8A503C671}"/>
              </a:ext>
            </a:extLst>
          </p:cNvPr>
          <p:cNvSpPr/>
          <p:nvPr/>
        </p:nvSpPr>
        <p:spPr>
          <a:xfrm>
            <a:off x="11535052" y="6130031"/>
            <a:ext cx="656948" cy="727969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554BF163-0EB8-4D04-8AE7-6B16EB9F1E80}"/>
              </a:ext>
            </a:extLst>
          </p:cNvPr>
          <p:cNvSpPr/>
          <p:nvPr/>
        </p:nvSpPr>
        <p:spPr>
          <a:xfrm>
            <a:off x="0" y="0"/>
            <a:ext cx="772352" cy="7075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12</a:t>
            </a: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255079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699D66-4A55-452B-B5E4-628C24D5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Imperatives </a:t>
            </a:r>
            <a:endParaRPr lang="ar-SA" dirty="0"/>
          </a:p>
        </p:txBody>
      </p:sp>
      <p:graphicFrame>
        <p:nvGraphicFramePr>
          <p:cNvPr id="9" name="عنصر نائب للمحتوى 8">
            <a:extLst>
              <a:ext uri="{FF2B5EF4-FFF2-40B4-BE49-F238E27FC236}">
                <a16:creationId xmlns:a16="http://schemas.microsoft.com/office/drawing/2014/main" id="{6A6A85E6-8FE1-466D-9885-52D572DD53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9919568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عنصر نائب للمحتوى 9">
            <a:extLst>
              <a:ext uri="{FF2B5EF4-FFF2-40B4-BE49-F238E27FC236}">
                <a16:creationId xmlns:a16="http://schemas.microsoft.com/office/drawing/2014/main" id="{D98AADB4-3833-48A3-A72C-60ED6977AD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en-US" b="1" dirty="0"/>
              <a:t>          </a:t>
            </a:r>
            <a:r>
              <a:rPr lang="en-US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2000" b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 + Comp.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  Affirmative: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         </a:t>
            </a:r>
            <a:r>
              <a:rPr lang="en-US" dirty="0">
                <a:solidFill>
                  <a:srgbClr val="00B050"/>
                </a:solidFill>
              </a:rPr>
              <a:t>Close</a:t>
            </a:r>
            <a:r>
              <a:rPr lang="en-US" dirty="0">
                <a:solidFill>
                  <a:schemeClr val="tx1"/>
                </a:solidFill>
              </a:rPr>
              <a:t> the door.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         </a:t>
            </a:r>
            <a:r>
              <a:rPr lang="en-US" dirty="0">
                <a:solidFill>
                  <a:srgbClr val="00B050"/>
                </a:solidFill>
              </a:rPr>
              <a:t>Open</a:t>
            </a:r>
            <a:r>
              <a:rPr lang="en-US" dirty="0">
                <a:solidFill>
                  <a:schemeClr val="tx1"/>
                </a:solidFill>
              </a:rPr>
              <a:t> your book, please. 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 Negative: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         </a:t>
            </a:r>
            <a:r>
              <a:rPr lang="en-US" dirty="0">
                <a:solidFill>
                  <a:srgbClr val="FF0000"/>
                </a:solidFill>
              </a:rPr>
              <a:t>Don’t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close</a:t>
            </a:r>
            <a:r>
              <a:rPr lang="en-US" dirty="0">
                <a:solidFill>
                  <a:schemeClr val="tx1"/>
                </a:solidFill>
              </a:rPr>
              <a:t> the door.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         </a:t>
            </a:r>
            <a:r>
              <a:rPr lang="en-US" dirty="0">
                <a:solidFill>
                  <a:srgbClr val="FF0000"/>
                </a:solidFill>
              </a:rPr>
              <a:t>Don’t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open</a:t>
            </a:r>
            <a:r>
              <a:rPr lang="en-US" dirty="0">
                <a:solidFill>
                  <a:schemeClr val="tx1"/>
                </a:solidFill>
              </a:rPr>
              <a:t> your book, please.  </a:t>
            </a:r>
          </a:p>
          <a:p>
            <a:pPr algn="l"/>
            <a:endParaRPr lang="ar-SA" b="1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3550556-95F9-4D38-B00B-1978BCC6F2C4}"/>
              </a:ext>
            </a:extLst>
          </p:cNvPr>
          <p:cNvSpPr/>
          <p:nvPr/>
        </p:nvSpPr>
        <p:spPr>
          <a:xfrm>
            <a:off x="0" y="0"/>
            <a:ext cx="772352" cy="7075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17</a:t>
            </a:r>
            <a:endParaRPr lang="ar-SA" sz="1400" dirty="0"/>
          </a:p>
        </p:txBody>
      </p:sp>
      <p:sp>
        <p:nvSpPr>
          <p:cNvPr id="7" name="زر الإجراء: الانتقال للصفحة الرئيسية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5DA58BC-63F7-45BB-A73F-A8F7D0442F3A}"/>
              </a:ext>
            </a:extLst>
          </p:cNvPr>
          <p:cNvSpPr/>
          <p:nvPr/>
        </p:nvSpPr>
        <p:spPr>
          <a:xfrm>
            <a:off x="11535052" y="6130031"/>
            <a:ext cx="656948" cy="727969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21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Graphic spid="9" grpId="1">
        <p:bldAsOne/>
      </p:bldGraphic>
    </p:bldLst>
  </p:timing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287</TotalTime>
  <Words>888</Words>
  <Application>Microsoft Office PowerPoint</Application>
  <PresentationFormat>شاشة عريضة</PresentationFormat>
  <Paragraphs>237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Times New Roman</vt:lpstr>
      <vt:lpstr>أثر رجعي</vt:lpstr>
      <vt:lpstr>Revision for Super Goal 3 (Unit 1,2 and 3)</vt:lpstr>
      <vt:lpstr>Grammar</vt:lpstr>
      <vt:lpstr>Simple Present of the Verb Be</vt:lpstr>
      <vt:lpstr>Information Questions</vt:lpstr>
      <vt:lpstr>Polite Requests</vt:lpstr>
      <vt:lpstr>Prepositions of Place &amp; Giving Directions </vt:lpstr>
      <vt:lpstr>Prepositions of Place &amp; Giving Directions </vt:lpstr>
      <vt:lpstr>Present Progressive Tense</vt:lpstr>
      <vt:lpstr>Imperatives </vt:lpstr>
      <vt:lpstr>Simple Present Tense</vt:lpstr>
      <vt:lpstr>Conjunctions </vt:lpstr>
      <vt:lpstr>Relative Pronouns </vt:lpstr>
      <vt:lpstr>Any Question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for Super Goal 3</dc:title>
  <dc:creator>Yasir Al Otaibi</dc:creator>
  <cp:lastModifiedBy>Yasir Al Otaibi</cp:lastModifiedBy>
  <cp:revision>31</cp:revision>
  <dcterms:created xsi:type="dcterms:W3CDTF">2020-10-15T00:24:33Z</dcterms:created>
  <dcterms:modified xsi:type="dcterms:W3CDTF">2020-10-15T06:22:46Z</dcterms:modified>
</cp:coreProperties>
</file>