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77" r:id="rId7"/>
    <p:sldId id="278" r:id="rId8"/>
    <p:sldId id="279" r:id="rId9"/>
    <p:sldId id="280" r:id="rId10"/>
    <p:sldId id="283" r:id="rId11"/>
    <p:sldId id="269" r:id="rId12"/>
    <p:sldId id="281" r:id="rId13"/>
    <p:sldId id="282" r:id="rId14"/>
    <p:sldId id="284" r:id="rId15"/>
    <p:sldId id="285" r:id="rId16"/>
    <p:sldId id="270" r:id="rId17"/>
    <p:sldId id="266" r:id="rId18"/>
    <p:sldId id="276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1BE0E5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65" autoAdjust="0"/>
  </p:normalViewPr>
  <p:slideViewPr>
    <p:cSldViewPr snapToGrid="0" showGuides="1">
      <p:cViewPr varScale="1">
        <p:scale>
          <a:sx n="72" d="100"/>
          <a:sy n="7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9/25/2020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902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359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4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A7C67F-8A7C-4532-A3F1-058152025B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85463" y="889000"/>
            <a:ext cx="46037" cy="4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9/25/2020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FY7rCXW67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um.com/eu-copyright-reform/killing-parody-killing-memes-killing-the-internet-b864df22204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pf_li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chnofaq.org/posts/2018/08/buying-guide-on-broadband-internet-access-deals-how-well-to-choose-your-is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1-iq1258205g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technofaq.org/posts/2019/12/the-best-writing-apps-for-professional-writers-for-2019/" TargetMode="Externa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rdwall.net/resource/4607831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vimeo.com/107695358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anada%27s_fireworks_at_the_2013_Celebration_of_Light_in_Vancouver,_BC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anada%27s_fireworks_at_the_2013_Celebration_of_Light_in_Vancouver,_BC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diomasumh.es/es/blog/english-tips-linking-wor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ommons.wikimedia.org/wiki/File:Rain_icon.svg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pf_li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positphotos.com/vector-images/arab-ma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um.com/eu-copyright-reform/killing-parody-killing-memes-killing-the-internet-b864df2220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49" y="132523"/>
            <a:ext cx="5649567" cy="4131574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/>
              <a:t>U 2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215" y="6311973"/>
            <a:ext cx="2084733" cy="503167"/>
          </a:xfrm>
        </p:spPr>
        <p:txBody>
          <a:bodyPr>
            <a:normAutofit/>
          </a:bodyPr>
          <a:lstStyle/>
          <a:p>
            <a:r>
              <a:rPr lang="en-US" sz="2400" b="1" dirty="0"/>
              <a:t>Nora Khalid </a:t>
            </a:r>
          </a:p>
        </p:txBody>
      </p:sp>
      <p:pic>
        <p:nvPicPr>
          <p:cNvPr id="10" name="Picture Placeholder 9" descr="A close up of a pencil&#10;&#10;Description automatically generated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000"/>
          <a:stretch/>
        </p:blipFill>
        <p:spPr>
          <a:xfrm>
            <a:off x="710812" y="728545"/>
            <a:ext cx="5305661" cy="5305661"/>
          </a:xfrm>
          <a:noFill/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4" y="2104401"/>
            <a:ext cx="5770536" cy="4351338"/>
          </a:xfrm>
        </p:spPr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600" b="1" dirty="0"/>
              <a:t> The Internet can help us plan a vacation………………..   we can book tickets and make hotel reservations online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884648" y="0"/>
            <a:ext cx="6307353" cy="44410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7C596-E9C4-4134-BB49-41E057DA9E22}"/>
              </a:ext>
            </a:extLst>
          </p:cNvPr>
          <p:cNvSpPr txBox="1"/>
          <p:nvPr/>
        </p:nvSpPr>
        <p:spPr>
          <a:xfrm>
            <a:off x="2017060" y="2957916"/>
            <a:ext cx="28158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For instance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47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A5EEB-8CB5-4CF8-BF25-861024FA4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2" t="19986" r="25110" b="2449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BA0008-9554-4010-A5BE-6BCF9B96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6153A-B26A-4AD3-943C-42B6CDFA4E2D}"/>
              </a:ext>
            </a:extLst>
          </p:cNvPr>
          <p:cNvSpPr txBox="1"/>
          <p:nvPr/>
        </p:nvSpPr>
        <p:spPr>
          <a:xfrm>
            <a:off x="954741" y="650266"/>
            <a:ext cx="5244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77B53-E3E8-4F9C-8677-80E3BDCA6521}"/>
              </a:ext>
            </a:extLst>
          </p:cNvPr>
          <p:cNvSpPr txBox="1"/>
          <p:nvPr/>
        </p:nvSpPr>
        <p:spPr>
          <a:xfrm>
            <a:off x="954741" y="1300532"/>
            <a:ext cx="5244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e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D1EE4-8886-4A90-ACEF-291760978BD9}"/>
              </a:ext>
            </a:extLst>
          </p:cNvPr>
          <p:cNvSpPr txBox="1"/>
          <p:nvPr/>
        </p:nvSpPr>
        <p:spPr>
          <a:xfrm>
            <a:off x="954741" y="2412463"/>
            <a:ext cx="5244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a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CF574-746C-42E8-AA5F-151B7D56E762}"/>
              </a:ext>
            </a:extLst>
          </p:cNvPr>
          <p:cNvSpPr txBox="1"/>
          <p:nvPr/>
        </p:nvSpPr>
        <p:spPr>
          <a:xfrm>
            <a:off x="954741" y="3380191"/>
            <a:ext cx="5244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f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196A2-193D-496A-80C7-7B8F48069060}"/>
              </a:ext>
            </a:extLst>
          </p:cNvPr>
          <p:cNvSpPr txBox="1"/>
          <p:nvPr/>
        </p:nvSpPr>
        <p:spPr>
          <a:xfrm>
            <a:off x="954741" y="4138382"/>
            <a:ext cx="5244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CDD6F-125E-4A18-A271-BD97CBFE875F}"/>
              </a:ext>
            </a:extLst>
          </p:cNvPr>
          <p:cNvSpPr txBox="1"/>
          <p:nvPr/>
        </p:nvSpPr>
        <p:spPr>
          <a:xfrm>
            <a:off x="954741" y="5358238"/>
            <a:ext cx="5244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BA0008-9554-4010-A5BE-6BCF9B96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39DF8D4-CA18-4F8C-BFB2-2E5841D2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121" y="959864"/>
            <a:ext cx="10806608" cy="5260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6153A-B26A-4AD3-943C-42B6CDFA4E2D}"/>
              </a:ext>
            </a:extLst>
          </p:cNvPr>
          <p:cNvSpPr txBox="1"/>
          <p:nvPr/>
        </p:nvSpPr>
        <p:spPr>
          <a:xfrm>
            <a:off x="2151529" y="2882478"/>
            <a:ext cx="24877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Main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idea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4EA27-5573-4AC1-B720-A0DF3DEBF3BD}"/>
              </a:ext>
            </a:extLst>
          </p:cNvPr>
          <p:cNvSpPr txBox="1"/>
          <p:nvPr/>
        </p:nvSpPr>
        <p:spPr>
          <a:xfrm>
            <a:off x="7965140" y="3190254"/>
            <a:ext cx="24877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detail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B1399-28D0-4C0F-839C-455C562A25FA}"/>
              </a:ext>
            </a:extLst>
          </p:cNvPr>
          <p:cNvSpPr txBox="1"/>
          <p:nvPr/>
        </p:nvSpPr>
        <p:spPr>
          <a:xfrm>
            <a:off x="5105572" y="2882478"/>
            <a:ext cx="24877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Linking word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3414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270" y="2193504"/>
            <a:ext cx="5687028" cy="161019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how can you use the Internet to learn?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455212" y="1102659"/>
            <a:ext cx="4884848" cy="46795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FFF868AC-EEBA-4DEC-9C6F-1B37654C6BD3}"/>
              </a:ext>
            </a:extLst>
          </p:cNvPr>
          <p:cNvSpPr/>
          <p:nvPr/>
        </p:nvSpPr>
        <p:spPr>
          <a:xfrm>
            <a:off x="363071" y="457200"/>
            <a:ext cx="887505" cy="82027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1</a:t>
            </a:r>
            <a:endParaRPr lang="ar-SA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EC24-0EA4-4423-88FA-FF8B937900F3}"/>
              </a:ext>
            </a:extLst>
          </p:cNvPr>
          <p:cNvSpPr txBox="1"/>
          <p:nvPr/>
        </p:nvSpPr>
        <p:spPr>
          <a:xfrm>
            <a:off x="806823" y="513392"/>
            <a:ext cx="23128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Ideas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DB4C1-76B3-4775-A2DB-0241D0B423A3}"/>
              </a:ext>
            </a:extLst>
          </p:cNvPr>
          <p:cNvSpPr txBox="1"/>
          <p:nvPr/>
        </p:nvSpPr>
        <p:spPr>
          <a:xfrm>
            <a:off x="1039998" y="4679387"/>
            <a:ext cx="23128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details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223338EC-FAA7-48A5-A69F-603C55EA7FB4}"/>
              </a:ext>
            </a:extLst>
          </p:cNvPr>
          <p:cNvSpPr/>
          <p:nvPr/>
        </p:nvSpPr>
        <p:spPr>
          <a:xfrm>
            <a:off x="363071" y="4623195"/>
            <a:ext cx="887505" cy="82027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2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AE577-DFD5-4682-9D52-9557BF2D0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3" t="46272" r="25220" b="28421"/>
          <a:stretch/>
        </p:blipFill>
        <p:spPr>
          <a:xfrm>
            <a:off x="0" y="0"/>
            <a:ext cx="12188668" cy="44240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C03769-3010-4B1F-9640-EBED38EB3554}"/>
              </a:ext>
            </a:extLst>
          </p:cNvPr>
          <p:cNvSpPr txBox="1"/>
          <p:nvPr/>
        </p:nvSpPr>
        <p:spPr>
          <a:xfrm>
            <a:off x="3874595" y="5274365"/>
            <a:ext cx="44394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Individual task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FD2133-BC23-492A-A99B-5D0491160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473" y="2160036"/>
            <a:ext cx="6073637" cy="2090808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hlinkClick r:id="rId3"/>
              </a:rPr>
              <a:t>https://www.liveworksheets.com/1-iq1258205gg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700" r="9549" b="-2"/>
          <a:stretch/>
        </p:blipFill>
        <p:spPr>
          <a:xfrm>
            <a:off x="710812" y="728545"/>
            <a:ext cx="5305661" cy="5305661"/>
          </a:xfrm>
          <a:noFill/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8CE9DC82-C6C4-492A-950E-69B028A86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937" y="4250844"/>
            <a:ext cx="2224709" cy="22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5E484-3128-441B-987B-8964A386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76B23-A86C-49DA-95C1-25F08F796A71}"/>
              </a:ext>
            </a:extLst>
          </p:cNvPr>
          <p:cNvSpPr txBox="1"/>
          <p:nvPr/>
        </p:nvSpPr>
        <p:spPr>
          <a:xfrm>
            <a:off x="7977809" y="5132357"/>
            <a:ext cx="424069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إثراء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لعبة من تصميم الأستاذة دلال الجعيد </a:t>
            </a:r>
          </a:p>
          <a:p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82F95-0CBA-4B39-87DA-AFC12F145823}"/>
              </a:ext>
            </a:extLst>
          </p:cNvPr>
          <p:cNvSpPr/>
          <p:nvPr/>
        </p:nvSpPr>
        <p:spPr>
          <a:xfrm>
            <a:off x="2241066" y="3641899"/>
            <a:ext cx="7709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https://wordwall.net/resource/4607831</a:t>
            </a:r>
            <a:endParaRPr lang="ar-SA" sz="3600" dirty="0"/>
          </a:p>
          <a:p>
            <a:endParaRPr lang="ar-SA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6F02DF8-7244-4A2A-AC79-7709E8A92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531" y="214894"/>
            <a:ext cx="2888973" cy="288897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0964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872973" y="1177325"/>
            <a:ext cx="4557156" cy="43228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CFB4B-C601-4CC6-B9EB-877C9541F9D8}"/>
              </a:ext>
            </a:extLst>
          </p:cNvPr>
          <p:cNvSpPr txBox="1"/>
          <p:nvPr/>
        </p:nvSpPr>
        <p:spPr>
          <a:xfrm>
            <a:off x="5430129" y="1490008"/>
            <a:ext cx="601648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How was your last weekend?</a:t>
            </a:r>
            <a:endParaRPr lang="ar-SA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EE17F-0C17-421D-BFED-81D47180ABE9}"/>
              </a:ext>
            </a:extLst>
          </p:cNvPr>
          <p:cNvSpPr txBox="1"/>
          <p:nvPr/>
        </p:nvSpPr>
        <p:spPr>
          <a:xfrm>
            <a:off x="4346517" y="4583162"/>
            <a:ext cx="784548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It was long.</a:t>
            </a:r>
            <a:endParaRPr lang="ar-SA" sz="6000" b="1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72973" y="1012874"/>
            <a:ext cx="4557156" cy="45016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CFB4B-C601-4CC6-B9EB-877C9541F9D8}"/>
              </a:ext>
            </a:extLst>
          </p:cNvPr>
          <p:cNvSpPr txBox="1"/>
          <p:nvPr/>
        </p:nvSpPr>
        <p:spPr>
          <a:xfrm>
            <a:off x="5078500" y="1553646"/>
            <a:ext cx="73450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Why it was long?</a:t>
            </a:r>
            <a:endParaRPr lang="ar-SA" sz="6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EE17F-0C17-421D-BFED-81D47180ABE9}"/>
              </a:ext>
            </a:extLst>
          </p:cNvPr>
          <p:cNvSpPr txBox="1"/>
          <p:nvPr/>
        </p:nvSpPr>
        <p:spPr>
          <a:xfrm>
            <a:off x="4846178" y="4288692"/>
            <a:ext cx="718594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It was long </a:t>
            </a:r>
            <a:r>
              <a:rPr lang="en-US" sz="4800" b="1" dirty="0">
                <a:solidFill>
                  <a:schemeClr val="accent2">
                    <a:lumMod val="10000"/>
                    <a:lumOff val="90000"/>
                  </a:schemeClr>
                </a:solidFill>
                <a:highlight>
                  <a:srgbClr val="2C567A"/>
                </a:highlight>
              </a:rPr>
              <a:t>because</a:t>
            </a:r>
            <a:r>
              <a:rPr lang="en-US" sz="4800" b="1" dirty="0">
                <a:solidFill>
                  <a:schemeClr val="accent2">
                    <a:lumMod val="10000"/>
                    <a:lumOff val="90000"/>
                  </a:schemeClr>
                </a:solidFill>
              </a:rPr>
              <a:t> we celebrated the Saudi national day</a:t>
            </a:r>
            <a:endParaRPr lang="ar-SA" sz="4800" b="1" dirty="0">
              <a:solidFill>
                <a:schemeClr val="accent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72973" y="1012874"/>
            <a:ext cx="4557156" cy="45016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CFB4B-C601-4CC6-B9EB-877C9541F9D8}"/>
              </a:ext>
            </a:extLst>
          </p:cNvPr>
          <p:cNvSpPr txBox="1"/>
          <p:nvPr/>
        </p:nvSpPr>
        <p:spPr>
          <a:xfrm>
            <a:off x="4846995" y="1536174"/>
            <a:ext cx="734500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My weekend was long </a:t>
            </a:r>
            <a:r>
              <a:rPr lang="en-US" sz="6000" b="1" dirty="0">
                <a:solidFill>
                  <a:schemeClr val="bg1"/>
                </a:solidFill>
                <a:highlight>
                  <a:srgbClr val="2C567A"/>
                </a:highlight>
              </a:rPr>
              <a:t>because</a:t>
            </a:r>
            <a:r>
              <a:rPr lang="en-US" sz="6000" b="1" dirty="0">
                <a:solidFill>
                  <a:schemeClr val="bg1"/>
                </a:solidFill>
              </a:rPr>
              <a:t> we celebrated the Saudi National Day</a:t>
            </a:r>
            <a:endParaRPr lang="ar-S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8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2261D84F-5AC5-4A8B-99B8-8F4CED59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515938" y="1280160"/>
            <a:ext cx="11371262" cy="4834517"/>
          </a:xfrm>
          <a:noFill/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92458A27-B570-4ADE-937D-3D3C5D2780A8}"/>
              </a:ext>
            </a:extLst>
          </p:cNvPr>
          <p:cNvSpPr/>
          <p:nvPr/>
        </p:nvSpPr>
        <p:spPr>
          <a:xfrm>
            <a:off x="515938" y="188395"/>
            <a:ext cx="4982962" cy="1760726"/>
          </a:xfrm>
          <a:prstGeom prst="cloud">
            <a:avLst/>
          </a:prstGeom>
          <a:solidFill>
            <a:srgbClr val="1B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Reason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5CF05DB-B9A7-440E-BEAC-4B80022E6A67}"/>
              </a:ext>
            </a:extLst>
          </p:cNvPr>
          <p:cNvSpPr/>
          <p:nvPr/>
        </p:nvSpPr>
        <p:spPr>
          <a:xfrm>
            <a:off x="6693100" y="188395"/>
            <a:ext cx="4982962" cy="1760726"/>
          </a:xfrm>
          <a:prstGeom prst="cloud">
            <a:avLst/>
          </a:prstGeom>
          <a:solidFill>
            <a:srgbClr val="1B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Examples</a:t>
            </a:r>
            <a:r>
              <a:rPr lang="en-US" sz="6000" b="1" dirty="0"/>
              <a:t> 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416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F5E1FFB-5922-4DB6-B003-F6905F1BCA9D}"/>
              </a:ext>
            </a:extLst>
          </p:cNvPr>
          <p:cNvGrpSpPr/>
          <p:nvPr/>
        </p:nvGrpSpPr>
        <p:grpSpPr>
          <a:xfrm>
            <a:off x="7723186" y="1627992"/>
            <a:ext cx="2267244" cy="3292856"/>
            <a:chOff x="675247" y="2071143"/>
            <a:chExt cx="2827607" cy="3609012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EC4F200E-466E-4F43-A92B-B94FF54EF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55001" t="-1" r="1" b="44615"/>
            <a:stretch/>
          </p:blipFill>
          <p:spPr>
            <a:xfrm>
              <a:off x="675247" y="2071143"/>
              <a:ext cx="2827607" cy="36090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E0B15A-C90D-4838-BE41-C1E182013AA9}"/>
                </a:ext>
              </a:extLst>
            </p:cNvPr>
            <p:cNvSpPr txBox="1"/>
            <p:nvPr/>
          </p:nvSpPr>
          <p:spPr>
            <a:xfrm>
              <a:off x="793525" y="3338386"/>
              <a:ext cx="2676737" cy="14505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for instance</a:t>
              </a:r>
              <a:endParaRPr lang="ar-SA" sz="4000" b="1" dirty="0"/>
            </a:p>
          </p:txBody>
        </p:sp>
      </p:grp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2261D84F-5AC5-4A8B-99B8-8F4CED59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2458A27-B570-4ADE-937D-3D3C5D2780A8}"/>
              </a:ext>
            </a:extLst>
          </p:cNvPr>
          <p:cNvSpPr/>
          <p:nvPr/>
        </p:nvSpPr>
        <p:spPr>
          <a:xfrm>
            <a:off x="288386" y="188395"/>
            <a:ext cx="4982962" cy="1760726"/>
          </a:xfrm>
          <a:prstGeom prst="cloud">
            <a:avLst/>
          </a:prstGeom>
          <a:solidFill>
            <a:srgbClr val="1B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Reason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5CF05DB-B9A7-440E-BEAC-4B80022E6A67}"/>
              </a:ext>
            </a:extLst>
          </p:cNvPr>
          <p:cNvSpPr/>
          <p:nvPr/>
        </p:nvSpPr>
        <p:spPr>
          <a:xfrm>
            <a:off x="6693100" y="188395"/>
            <a:ext cx="4982962" cy="1760726"/>
          </a:xfrm>
          <a:prstGeom prst="cloud">
            <a:avLst/>
          </a:prstGeom>
          <a:solidFill>
            <a:srgbClr val="1B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Examples</a:t>
            </a:r>
            <a:r>
              <a:rPr lang="en-US" sz="6000" b="1" dirty="0"/>
              <a:t> </a:t>
            </a:r>
            <a:r>
              <a:rPr lang="en-US" dirty="0"/>
              <a:t> </a:t>
            </a:r>
            <a:endParaRPr lang="ar-S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2BC316-925F-4755-B971-0FFB9ED82981}"/>
              </a:ext>
            </a:extLst>
          </p:cNvPr>
          <p:cNvGrpSpPr/>
          <p:nvPr/>
        </p:nvGrpSpPr>
        <p:grpSpPr>
          <a:xfrm>
            <a:off x="675247" y="2071143"/>
            <a:ext cx="2827607" cy="3609012"/>
            <a:chOff x="675247" y="2071143"/>
            <a:chExt cx="2827607" cy="3609012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492854D-499B-4B70-B23C-5B998CEFA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55001" t="-1" r="1" b="44615"/>
            <a:stretch/>
          </p:blipFill>
          <p:spPr>
            <a:xfrm>
              <a:off x="675247" y="2071143"/>
              <a:ext cx="2827607" cy="36090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3365ED-3F55-43FA-A9E9-30DF737B5EB3}"/>
                </a:ext>
              </a:extLst>
            </p:cNvPr>
            <p:cNvSpPr txBox="1"/>
            <p:nvPr/>
          </p:nvSpPr>
          <p:spPr>
            <a:xfrm>
              <a:off x="1012871" y="3720904"/>
              <a:ext cx="215235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because</a:t>
              </a:r>
              <a:endParaRPr lang="ar-SA" sz="40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0D7DD-3D52-4258-AF04-2B55235017E2}"/>
              </a:ext>
            </a:extLst>
          </p:cNvPr>
          <p:cNvGrpSpPr/>
          <p:nvPr/>
        </p:nvGrpSpPr>
        <p:grpSpPr>
          <a:xfrm>
            <a:off x="10394445" y="4179692"/>
            <a:ext cx="1725637" cy="2638539"/>
            <a:chOff x="675247" y="2071143"/>
            <a:chExt cx="2827607" cy="3609012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2126BDF-C338-4E3D-A3D2-2F0418E87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55001" t="-1" r="1" b="44615"/>
            <a:stretch/>
          </p:blipFill>
          <p:spPr>
            <a:xfrm>
              <a:off x="675247" y="2071143"/>
              <a:ext cx="2827607" cy="360901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7904BD-A11D-427E-997B-F336D4523CAB}"/>
                </a:ext>
              </a:extLst>
            </p:cNvPr>
            <p:cNvSpPr txBox="1"/>
            <p:nvPr/>
          </p:nvSpPr>
          <p:spPr>
            <a:xfrm>
              <a:off x="1012871" y="3720904"/>
              <a:ext cx="215235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like</a:t>
              </a:r>
              <a:endParaRPr lang="ar-SA" sz="40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8572C5-5ECC-4373-9DB8-C656C514BB90}"/>
              </a:ext>
            </a:extLst>
          </p:cNvPr>
          <p:cNvGrpSpPr/>
          <p:nvPr/>
        </p:nvGrpSpPr>
        <p:grpSpPr>
          <a:xfrm>
            <a:off x="9883345" y="1349959"/>
            <a:ext cx="2267244" cy="3292856"/>
            <a:chOff x="675247" y="2071143"/>
            <a:chExt cx="2827607" cy="3609012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A5FCC904-1A4B-44B2-A548-4D8B3248B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55001" t="-1" r="1" b="44615"/>
            <a:stretch/>
          </p:blipFill>
          <p:spPr>
            <a:xfrm>
              <a:off x="675247" y="2071143"/>
              <a:ext cx="2827607" cy="36090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ECACE-2C29-4C8E-BE18-C1E8AAA587BD}"/>
                </a:ext>
              </a:extLst>
            </p:cNvPr>
            <p:cNvSpPr txBox="1"/>
            <p:nvPr/>
          </p:nvSpPr>
          <p:spPr>
            <a:xfrm>
              <a:off x="1012871" y="3720904"/>
              <a:ext cx="2152357" cy="18102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Such as</a:t>
              </a:r>
              <a:endParaRPr lang="ar-SA" sz="40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BEBEB1-C552-44E3-9080-6CFE669C5B1A}"/>
              </a:ext>
            </a:extLst>
          </p:cNvPr>
          <p:cNvGrpSpPr/>
          <p:nvPr/>
        </p:nvGrpSpPr>
        <p:grpSpPr>
          <a:xfrm>
            <a:off x="5351088" y="2074476"/>
            <a:ext cx="2267244" cy="3292856"/>
            <a:chOff x="675247" y="2071143"/>
            <a:chExt cx="2827607" cy="3609012"/>
          </a:xfrm>
        </p:grpSpPr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8A2407B6-5AA7-4E4D-9D05-4FF04426A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55001" t="-1" r="1" b="44615"/>
            <a:stretch/>
          </p:blipFill>
          <p:spPr>
            <a:xfrm>
              <a:off x="675247" y="2071143"/>
              <a:ext cx="2827607" cy="36090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13E5D9-B296-4F16-A49E-A0B3FDCC4B2F}"/>
                </a:ext>
              </a:extLst>
            </p:cNvPr>
            <p:cNvSpPr txBox="1"/>
            <p:nvPr/>
          </p:nvSpPr>
          <p:spPr>
            <a:xfrm>
              <a:off x="793525" y="3338386"/>
              <a:ext cx="2676737" cy="14505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for example</a:t>
              </a:r>
              <a:endParaRPr lang="ar-SA" sz="40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E0174A-F1E7-4178-AA4C-47BF66EE9737}"/>
              </a:ext>
            </a:extLst>
          </p:cNvPr>
          <p:cNvGrpSpPr/>
          <p:nvPr/>
        </p:nvGrpSpPr>
        <p:grpSpPr>
          <a:xfrm rot="902587">
            <a:off x="7580448" y="3852533"/>
            <a:ext cx="2578270" cy="3292856"/>
            <a:chOff x="824896" y="1865669"/>
            <a:chExt cx="2827607" cy="3609012"/>
          </a:xfrm>
        </p:grpSpPr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632681F-1485-4BD4-A853-3E04F0C02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55001" t="-1" r="1" b="44615"/>
            <a:stretch/>
          </p:blipFill>
          <p:spPr>
            <a:xfrm>
              <a:off x="824896" y="1865669"/>
              <a:ext cx="2827607" cy="360901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345025-5144-4D2D-BD8C-6CA7C87D7B9A}"/>
                </a:ext>
              </a:extLst>
            </p:cNvPr>
            <p:cNvSpPr txBox="1"/>
            <p:nvPr/>
          </p:nvSpPr>
          <p:spPr>
            <a:xfrm>
              <a:off x="974329" y="3531341"/>
              <a:ext cx="2676737" cy="14505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dirty="0"/>
                <a:t>especially</a:t>
              </a:r>
              <a:endParaRPr lang="ar-SA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81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BA0008-9554-4010-A5BE-6BCF9B96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39DF8D4-CA18-4F8C-BFB2-2E5841D2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121" y="959864"/>
            <a:ext cx="10806608" cy="5260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6153A-B26A-4AD3-943C-42B6CDFA4E2D}"/>
              </a:ext>
            </a:extLst>
          </p:cNvPr>
          <p:cNvSpPr txBox="1"/>
          <p:nvPr/>
        </p:nvSpPr>
        <p:spPr>
          <a:xfrm>
            <a:off x="2151529" y="2882478"/>
            <a:ext cx="24877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Main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idea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4EA27-5573-4AC1-B720-A0DF3DEBF3BD}"/>
              </a:ext>
            </a:extLst>
          </p:cNvPr>
          <p:cNvSpPr txBox="1"/>
          <p:nvPr/>
        </p:nvSpPr>
        <p:spPr>
          <a:xfrm>
            <a:off x="7965140" y="3190254"/>
            <a:ext cx="24877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detail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B1399-28D0-4C0F-839C-455C562A25FA}"/>
              </a:ext>
            </a:extLst>
          </p:cNvPr>
          <p:cNvSpPr txBox="1"/>
          <p:nvPr/>
        </p:nvSpPr>
        <p:spPr>
          <a:xfrm>
            <a:off x="5105572" y="2882478"/>
            <a:ext cx="24877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Linking word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67744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75" y="1825158"/>
            <a:ext cx="6002516" cy="435133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/>
              <a:t>I love my family ………….. they take care of me.</a:t>
            </a:r>
          </a:p>
          <a:p>
            <a:pPr marL="0" indent="0" algn="l" rtl="0">
              <a:buNone/>
            </a:pPr>
            <a:endParaRPr lang="en-US" sz="3600" b="1" dirty="0"/>
          </a:p>
          <a:p>
            <a:pPr marL="0" indent="0" algn="l" rtl="0">
              <a:buNone/>
            </a:pPr>
            <a:r>
              <a:rPr lang="en-US" sz="3600" b="1" dirty="0"/>
              <a:t>My mother loves me so much, ………………… she can’t sleep at night when I’m sick.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884648" y="0"/>
            <a:ext cx="6307353" cy="49926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6F899-72D4-40C8-B91A-1900A0248B09}"/>
              </a:ext>
            </a:extLst>
          </p:cNvPr>
          <p:cNvSpPr txBox="1"/>
          <p:nvPr/>
        </p:nvSpPr>
        <p:spPr>
          <a:xfrm>
            <a:off x="3272933" y="1645920"/>
            <a:ext cx="18569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7C596-E9C4-4134-BB49-41E057DA9E22}"/>
              </a:ext>
            </a:extLst>
          </p:cNvPr>
          <p:cNvSpPr txBox="1"/>
          <p:nvPr/>
        </p:nvSpPr>
        <p:spPr>
          <a:xfrm>
            <a:off x="0" y="3852203"/>
            <a:ext cx="28158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for example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76" y="1942250"/>
            <a:ext cx="6182912" cy="4351338"/>
          </a:xfrm>
        </p:spPr>
        <p:txBody>
          <a:bodyPr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600" b="1" dirty="0"/>
              <a:t> The Internet is an endless source of entertainment, ………………..    you can download videos or play a wide variety of online.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884648" y="0"/>
            <a:ext cx="6307353" cy="44410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7C596-E9C4-4134-BB49-41E057DA9E22}"/>
              </a:ext>
            </a:extLst>
          </p:cNvPr>
          <p:cNvSpPr txBox="1"/>
          <p:nvPr/>
        </p:nvSpPr>
        <p:spPr>
          <a:xfrm>
            <a:off x="0" y="3515048"/>
            <a:ext cx="28158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for example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45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72F8CF-3688-4B14-A13A-EB7FF46D2F4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73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Office Theme</vt:lpstr>
      <vt:lpstr>U 2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https://www.liveworksheets.com/1-iq1258205gg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2020-09-25T18:12:32Z</dcterms:created>
  <dcterms:modified xsi:type="dcterms:W3CDTF">2020-09-25T18:31:54Z</dcterms:modified>
</cp:coreProperties>
</file>