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2"/>
  </p:notesMasterIdLst>
  <p:sldIdLst>
    <p:sldId id="256" r:id="rId2"/>
    <p:sldId id="260" r:id="rId3"/>
    <p:sldId id="258" r:id="rId4"/>
    <p:sldId id="262" r:id="rId5"/>
    <p:sldId id="259" r:id="rId6"/>
    <p:sldId id="261" r:id="rId7"/>
    <p:sldId id="257" r:id="rId8"/>
    <p:sldId id="268" r:id="rId9"/>
    <p:sldId id="283" r:id="rId10"/>
    <p:sldId id="284" r:id="rId11"/>
    <p:sldId id="272" r:id="rId12"/>
    <p:sldId id="285" r:id="rId13"/>
    <p:sldId id="265" r:id="rId14"/>
    <p:sldId id="263" r:id="rId15"/>
    <p:sldId id="264" r:id="rId16"/>
    <p:sldId id="266" r:id="rId17"/>
    <p:sldId id="281" r:id="rId18"/>
    <p:sldId id="282" r:id="rId19"/>
    <p:sldId id="269" r:id="rId20"/>
    <p:sldId id="275" r:id="rId21"/>
  </p:sldIdLst>
  <p:sldSz cx="12192000" cy="6858000"/>
  <p:notesSz cx="6858000" cy="9144000"/>
  <p:embeddedFontLst>
    <p:embeddedFont>
      <p:font typeface="(A) Arslan Wessam A" panose="03020402040406030203" pitchFamily="66" charset="-78"/>
      <p:regular r:id="rId23"/>
    </p:embeddedFont>
    <p:embeddedFont>
      <p:font typeface="AbdoLine-Bold" panose="02000500030000020004" pitchFamily="50" charset="-78"/>
      <p:regular r:id="rId24"/>
    </p:embeddedFont>
    <p:embeddedFont>
      <p:font typeface="Abril Fatface" panose="020B0604020202020204" charset="0"/>
      <p:regular r:id="rId25"/>
    </p:embeddedFont>
    <p:embeddedFont>
      <p:font typeface="Barlow Condensed" panose="00000506000000000000" pitchFamily="2" charset="0"/>
      <p:regular r:id="rId26"/>
      <p:bold r:id="rId27"/>
      <p:italic r:id="rId28"/>
      <p:boldItalic r:id="rId29"/>
    </p:embeddedFont>
    <p:embeddedFont>
      <p:font typeface="Brush Script MT" panose="03060802040406070304" pitchFamily="66" charset="0"/>
      <p:italic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Coming Soon" panose="020B0604020202020204" charset="0"/>
      <p:regular r:id="rId33"/>
    </p:embeddedFont>
    <p:embeddedFont>
      <p:font typeface="French Script MT" panose="03020402040607040605" pitchFamily="66" charset="0"/>
      <p:regular r:id="rId34"/>
    </p:embeddedFont>
    <p:embeddedFont>
      <p:font typeface="Griffy" panose="020B0604020202020204" charset="0"/>
      <p:regular r:id="rId35"/>
    </p:embeddedFont>
    <p:embeddedFont>
      <p:font typeface="Just Another Hand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D6B"/>
    <a:srgbClr val="F9E6AB"/>
    <a:srgbClr val="BB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9C2BC415-B65C-4978-BC00-EE8097616984}"/>
    <pc:docChg chg="undo redo custSel addSld delSld modSld sldOrd">
      <pc:chgData name="منى الثبيتي" userId="cb151b56e55a1c37" providerId="LiveId" clId="{9C2BC415-B65C-4978-BC00-EE8097616984}" dt="2021-12-08T11:15:04.327" v="2338" actId="1076"/>
      <pc:docMkLst>
        <pc:docMk/>
      </pc:docMkLst>
      <pc:sldChg chg="addSp modSp mod">
        <pc:chgData name="منى الثبيتي" userId="cb151b56e55a1c37" providerId="LiveId" clId="{9C2BC415-B65C-4978-BC00-EE8097616984}" dt="2021-12-04T16:24:21.098" v="1937" actId="1076"/>
        <pc:sldMkLst>
          <pc:docMk/>
          <pc:sldMk cId="0" sldId="256"/>
        </pc:sldMkLst>
        <pc:spChg chg="add mod">
          <ac:chgData name="منى الثبيتي" userId="cb151b56e55a1c37" providerId="LiveId" clId="{9C2BC415-B65C-4978-BC00-EE8097616984}" dt="2021-12-04T16:22:17.080" v="1921" actId="2085"/>
          <ac:spMkLst>
            <pc:docMk/>
            <pc:sldMk cId="0" sldId="256"/>
            <ac:spMk id="2" creationId="{24F08591-DDD2-4A40-BD1A-A8FCE7AE2516}"/>
          </ac:spMkLst>
        </pc:spChg>
        <pc:spChg chg="mod">
          <ac:chgData name="منى الثبيتي" userId="cb151b56e55a1c37" providerId="LiveId" clId="{9C2BC415-B65C-4978-BC00-EE8097616984}" dt="2021-12-04T16:24:10.393" v="1936" actId="255"/>
          <ac:spMkLst>
            <pc:docMk/>
            <pc:sldMk cId="0" sldId="256"/>
            <ac:spMk id="60" creationId="{5A4BF67A-CBEA-4EF5-A50D-F36F5A6BE8E5}"/>
          </ac:spMkLst>
        </pc:spChg>
        <pc:grpChg chg="add mod ord">
          <ac:chgData name="منى الثبيتي" userId="cb151b56e55a1c37" providerId="LiveId" clId="{9C2BC415-B65C-4978-BC00-EE8097616984}" dt="2021-12-04T16:24:21.098" v="1937" actId="1076"/>
          <ac:grpSpMkLst>
            <pc:docMk/>
            <pc:sldMk cId="0" sldId="256"/>
            <ac:grpSpMk id="55" creationId="{7F751154-A09D-41C6-A2A8-99E278839F9D}"/>
          </ac:grpSpMkLst>
        </pc:grpChg>
        <pc:picChg chg="mod">
          <ac:chgData name="منى الثبيتي" userId="cb151b56e55a1c37" providerId="LiveId" clId="{9C2BC415-B65C-4978-BC00-EE8097616984}" dt="2021-12-04T16:21:04.971" v="1910"/>
          <ac:picMkLst>
            <pc:docMk/>
            <pc:sldMk cId="0" sldId="256"/>
            <ac:picMk id="61" creationId="{A6130D2A-67E1-4011-A285-5C5E9509A43D}"/>
          </ac:picMkLst>
        </pc:picChg>
      </pc:sldChg>
      <pc:sldChg chg="addSp delSp modSp mod ord modAnim">
        <pc:chgData name="منى الثبيتي" userId="cb151b56e55a1c37" providerId="LiveId" clId="{9C2BC415-B65C-4978-BC00-EE8097616984}" dt="2021-12-08T11:14:30.120" v="2333" actId="1076"/>
        <pc:sldMkLst>
          <pc:docMk/>
          <pc:sldMk cId="0" sldId="257"/>
        </pc:sldMkLst>
        <pc:spChg chg="add del mod">
          <ac:chgData name="منى الثبيتي" userId="cb151b56e55a1c37" providerId="LiveId" clId="{9C2BC415-B65C-4978-BC00-EE8097616984}" dt="2021-12-04T12:50:44.420" v="828" actId="478"/>
          <ac:spMkLst>
            <pc:docMk/>
            <pc:sldMk cId="0" sldId="257"/>
            <ac:spMk id="4" creationId="{291DA3E1-1A30-4175-A3BC-AA583FCB395C}"/>
          </ac:spMkLst>
        </pc:spChg>
        <pc:spChg chg="add del mod">
          <ac:chgData name="منى الثبيتي" userId="cb151b56e55a1c37" providerId="LiveId" clId="{9C2BC415-B65C-4978-BC00-EE8097616984}" dt="2021-12-04T12:50:57.571" v="832" actId="478"/>
          <ac:spMkLst>
            <pc:docMk/>
            <pc:sldMk cId="0" sldId="257"/>
            <ac:spMk id="6" creationId="{FE010E6B-B895-4960-B493-92157F562A63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7" creationId="{138A971A-51EB-41A7-81B9-B3EE9D5B0FDB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6" creationId="{5AD016D3-FDF9-43CB-AD3A-E1583F4DFB0A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8" creationId="{F0CEBE3B-201F-4231-93A8-0CAB43DFB304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9" creationId="{D9A92933-A15C-418E-9F36-C4E172F25EC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0" creationId="{B57A882E-F7F5-4FE0-A557-B3EE6269894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1" creationId="{168B4F62-7465-4020-AD34-FF072C77C54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2" creationId="{634B14B5-CA8C-41BD-8660-1A68CDC67F8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3" creationId="{4E6E2619-086C-4174-B880-9F26BA8E26B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4" creationId="{29818587-A496-450F-B8DD-B9910174037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5" creationId="{9A549A17-1D8A-4D3B-A55B-1EDE7CA2E49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6" creationId="{EE79815B-A2F2-4414-937C-97352444D7E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7" creationId="{068F9426-BEA5-4FE1-AA98-F8949D9AEFA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8" creationId="{89C991A3-4684-4D07-B94F-40FFA234CE76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9" creationId="{71A406DB-5D0C-4329-A190-0D58FCBF9B2D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60" creationId="{0E3C49E2-10FA-467C-ACC7-F087731B55DA}"/>
          </ac:spMkLst>
        </pc:spChg>
        <pc:spChg chg="mod">
          <ac:chgData name="منى الثبيتي" userId="cb151b56e55a1c37" providerId="LiveId" clId="{9C2BC415-B65C-4978-BC00-EE8097616984}" dt="2021-12-04T16:35:32.171" v="2010"/>
          <ac:spMkLst>
            <pc:docMk/>
            <pc:sldMk cId="0" sldId="257"/>
            <ac:spMk id="62" creationId="{10D2C497-65CA-4095-8692-AD0E23DBB066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4" creationId="{D5829523-AABC-450A-97E9-133E9A005158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6" creationId="{BA2EFF19-6550-48B6-AC7A-7BD78BA4E415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7" creationId="{764EFA2E-5F34-447E-A789-05097D4BA631}"/>
          </ac:spMkLst>
        </pc:spChg>
        <pc:spChg chg="add mod">
          <ac:chgData name="منى الثبيتي" userId="cb151b56e55a1c37" providerId="LiveId" clId="{9C2BC415-B65C-4978-BC00-EE8097616984}" dt="2021-12-04T13:21:26.868" v="1110" actId="1076"/>
          <ac:spMkLst>
            <pc:docMk/>
            <pc:sldMk cId="0" sldId="257"/>
            <ac:spMk id="74" creationId="{08D2783F-FCC8-4581-ADA3-7494D89065D9}"/>
          </ac:spMkLst>
        </pc:spChg>
        <pc:spChg chg="del">
          <ac:chgData name="منى الثبيتي" userId="cb151b56e55a1c37" providerId="LiveId" clId="{9C2BC415-B65C-4978-BC00-EE8097616984}" dt="2021-12-04T11:09:37.313" v="169" actId="478"/>
          <ac:spMkLst>
            <pc:docMk/>
            <pc:sldMk cId="0" sldId="257"/>
            <ac:spMk id="1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0:52.138" v="830" actId="478"/>
          <ac:spMkLst>
            <pc:docMk/>
            <pc:sldMk cId="0" sldId="257"/>
            <ac:spMk id="18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8.137" v="166" actId="478"/>
          <ac:spMkLst>
            <pc:docMk/>
            <pc:sldMk cId="0" sldId="257"/>
            <ac:spMk id="19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6.458" v="165" actId="478"/>
          <ac:spMkLst>
            <pc:docMk/>
            <pc:sldMk cId="0" sldId="257"/>
            <ac:spMk id="192" creationId="{00000000-0000-0000-0000-000000000000}"/>
          </ac:spMkLst>
        </pc:spChg>
        <pc:spChg chg="ord">
          <ac:chgData name="منى الثبيتي" userId="cb151b56e55a1c37" providerId="LiveId" clId="{9C2BC415-B65C-4978-BC00-EE8097616984}" dt="2021-12-04T10:49:19.490" v="164" actId="166"/>
          <ac:spMkLst>
            <pc:docMk/>
            <pc:sldMk cId="0" sldId="257"/>
            <ac:spMk id="210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1:09:32.098" v="168" actId="478"/>
          <ac:spMkLst>
            <pc:docMk/>
            <pc:sldMk cId="0" sldId="257"/>
            <ac:spMk id="21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0:48:38.120" v="159" actId="1076"/>
          <ac:grpSpMkLst>
            <pc:docMk/>
            <pc:sldMk cId="0" sldId="257"/>
            <ac:grpSpMk id="2" creationId="{EC5E6DE3-67BE-4770-B639-684C41AD1D06}"/>
          </ac:grpSpMkLst>
        </pc:grpChg>
        <pc:grpChg chg="add mod">
          <ac:chgData name="منى الثبيتي" userId="cb151b56e55a1c37" providerId="LiveId" clId="{9C2BC415-B65C-4978-BC00-EE8097616984}" dt="2021-12-04T10:49:12.061" v="163" actId="1076"/>
          <ac:grpSpMkLst>
            <pc:docMk/>
            <pc:sldMk cId="0" sldId="257"/>
            <ac:grpSpMk id="45" creationId="{FD0907D1-E9CE-4F4C-87A5-F346DD6980CB}"/>
          </ac:grpSpMkLst>
        </pc:grpChg>
        <pc:grpChg chg="mod">
          <ac:chgData name="منى الثبيتي" userId="cb151b56e55a1c37" providerId="LiveId" clId="{9C2BC415-B65C-4978-BC00-EE8097616984}" dt="2021-12-04T10:48:50.115" v="160"/>
          <ac:grpSpMkLst>
            <pc:docMk/>
            <pc:sldMk cId="0" sldId="257"/>
            <ac:grpSpMk id="47" creationId="{5408D757-0A35-497A-9CEF-73E1699CD400}"/>
          </ac:grpSpMkLst>
        </pc:grpChg>
        <pc:grpChg chg="add mod">
          <ac:chgData name="منى الثبيتي" userId="cb151b56e55a1c37" providerId="LiveId" clId="{9C2BC415-B65C-4978-BC00-EE8097616984}" dt="2021-12-04T16:35:37.959" v="2011" actId="1076"/>
          <ac:grpSpMkLst>
            <pc:docMk/>
            <pc:sldMk cId="0" sldId="257"/>
            <ac:grpSpMk id="61" creationId="{561395E3-BCF4-460C-9E2D-AA10D9DD8B95}"/>
          </ac:grpSpMkLst>
        </pc:grpChg>
        <pc:grpChg chg="del">
          <ac:chgData name="منى الثبيتي" userId="cb151b56e55a1c37" providerId="LiveId" clId="{9C2BC415-B65C-4978-BC00-EE8097616984}" dt="2021-12-04T12:50:48.272" v="829" actId="478"/>
          <ac:grpSpMkLst>
            <pc:docMk/>
            <pc:sldMk cId="0" sldId="257"/>
            <ac:grpSpMk id="185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0:49:01.177" v="162" actId="14100"/>
          <ac:grpSpMkLst>
            <pc:docMk/>
            <pc:sldMk cId="0" sldId="257"/>
            <ac:grpSpMk id="21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21:09.563" v="1108" actId="1036"/>
          <ac:grpSpMkLst>
            <pc:docMk/>
            <pc:sldMk cId="0" sldId="257"/>
            <ac:grpSpMk id="21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55:21.997" v="876" actId="1076"/>
          <ac:picMkLst>
            <pc:docMk/>
            <pc:sldMk cId="0" sldId="257"/>
            <ac:picMk id="10" creationId="{5204BD19-C3B1-454F-B0DB-726988AB77C4}"/>
          </ac:picMkLst>
        </pc:picChg>
        <pc:picChg chg="add mod">
          <ac:chgData name="منى الثبيتي" userId="cb151b56e55a1c37" providerId="LiveId" clId="{9C2BC415-B65C-4978-BC00-EE8097616984}" dt="2021-12-04T12:55:24.066" v="877" actId="1076"/>
          <ac:picMkLst>
            <pc:docMk/>
            <pc:sldMk cId="0" sldId="257"/>
            <ac:picMk id="12" creationId="{E2F72827-068C-4726-8770-72E2B5124A4A}"/>
          </ac:picMkLst>
        </pc:picChg>
        <pc:picChg chg="mod">
          <ac:chgData name="منى الثبيتي" userId="cb151b56e55a1c37" providerId="LiveId" clId="{9C2BC415-B65C-4978-BC00-EE8097616984}" dt="2021-12-04T16:35:32.171" v="2010"/>
          <ac:picMkLst>
            <pc:docMk/>
            <pc:sldMk cId="0" sldId="257"/>
            <ac:picMk id="63" creationId="{95D110F8-DC1F-42EF-A737-F0E23A865431}"/>
          </ac:picMkLst>
        </pc:picChg>
        <pc:picChg chg="add mod">
          <ac:chgData name="منى الثبيتي" userId="cb151b56e55a1c37" providerId="LiveId" clId="{9C2BC415-B65C-4978-BC00-EE8097616984}" dt="2021-12-08T11:14:30.120" v="2333" actId="1076"/>
          <ac:picMkLst>
            <pc:docMk/>
            <pc:sldMk cId="0" sldId="257"/>
            <ac:picMk id="65" creationId="{71EB6735-2692-4A59-B6F7-E74B5E3BB3A9}"/>
          </ac:picMkLst>
        </pc:picChg>
        <pc:picChg chg="add mod">
          <ac:chgData name="منى الثبيتي" userId="cb151b56e55a1c37" providerId="LiveId" clId="{9C2BC415-B65C-4978-BC00-EE8097616984}" dt="2021-12-04T13:21:26.868" v="1110" actId="1076"/>
          <ac:picMkLst>
            <pc:docMk/>
            <pc:sldMk cId="0" sldId="257"/>
            <ac:picMk id="73" creationId="{5FC08D24-C95E-4F63-A54D-81E5A07E496A}"/>
          </ac:picMkLst>
        </pc:picChg>
      </pc:sldChg>
      <pc:sldChg chg="addSp delSp modSp mod">
        <pc:chgData name="منى الثبيتي" userId="cb151b56e55a1c37" providerId="LiveId" clId="{9C2BC415-B65C-4978-BC00-EE8097616984}" dt="2021-12-04T16:25:27.775" v="1945"/>
        <pc:sldMkLst>
          <pc:docMk/>
          <pc:sldMk cId="0" sldId="258"/>
        </pc:sldMkLst>
        <pc:spChg chg="add mod">
          <ac:chgData name="منى الثبيتي" userId="cb151b56e55a1c37" providerId="LiveId" clId="{9C2BC415-B65C-4978-BC00-EE8097616984}" dt="2021-12-04T16:25:24.541" v="1944" actId="2085"/>
          <ac:spMkLst>
            <pc:docMk/>
            <pc:sldMk cId="0" sldId="258"/>
            <ac:spMk id="2" creationId="{7C9D0A5B-ABFA-4B1D-B456-3532F88D51B8}"/>
          </ac:spMkLst>
        </pc:spChg>
        <pc:spChg chg="add del mod">
          <ac:chgData name="منى الثبيتي" userId="cb151b56e55a1c37" providerId="LiveId" clId="{9C2BC415-B65C-4978-BC00-EE8097616984}" dt="2021-12-04T11:46:10.849" v="171" actId="478"/>
          <ac:spMkLst>
            <pc:docMk/>
            <pc:sldMk cId="0" sldId="258"/>
            <ac:spMk id="3" creationId="{FF1D73F1-71B7-45E5-A502-54FECF8B5815}"/>
          </ac:spMkLst>
        </pc:spChg>
        <pc:spChg chg="add del mod">
          <ac:chgData name="منى الثبيتي" userId="cb151b56e55a1c37" providerId="LiveId" clId="{9C2BC415-B65C-4978-BC00-EE8097616984}" dt="2021-12-04T11:46:21.211" v="174" actId="478"/>
          <ac:spMkLst>
            <pc:docMk/>
            <pc:sldMk cId="0" sldId="258"/>
            <ac:spMk id="5" creationId="{D4F437BD-D988-419A-8DF2-B7A0A0D3BF1A}"/>
          </ac:spMkLst>
        </pc:spChg>
        <pc:spChg chg="add mod">
          <ac:chgData name="منى الثبيتي" userId="cb151b56e55a1c37" providerId="LiveId" clId="{9C2BC415-B65C-4978-BC00-EE8097616984}" dt="2021-12-04T12:45:04.957" v="807" actId="14100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3" creationId="{3256B510-C3CD-4BE9-BA03-426D2A1B6E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5" creationId="{4ED8C92F-E856-4C8E-81AD-E1C7E6C89FE7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6" creationId="{8CCA6A31-50EF-43BF-8836-7A826E01C8B2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7" creationId="{A8AB3C2C-5C81-4976-B4E7-B6C0EA54B59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8" creationId="{9753A7F3-EBC9-4791-B268-65E189EB903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9" creationId="{1B164880-A048-4849-B3E5-09916A1940AE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0" creationId="{36C62651-F6AF-4511-B7CD-316EE87EEEC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1" creationId="{BC976EE2-96B1-4EDE-8B63-18D4E5E9A639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2" creationId="{CC8242B2-74E1-47A8-B5E5-8F176A00060F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3" creationId="{CE243457-CE4F-4B13-9684-4E7CE91C26E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4" creationId="{9935275E-B202-4811-978C-5F59F8046C6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5" creationId="{839D68C6-99E1-4D4D-844D-CFFC06001F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6" creationId="{9922D3CF-8E29-4089-A19B-EF136003D92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7" creationId="{69BA7509-CDC0-4C5C-8FDF-416D958E8A97}"/>
          </ac:spMkLst>
        </pc:spChg>
        <pc:spChg chg="add mod">
          <ac:chgData name="منى الثبيتي" userId="cb151b56e55a1c37" providerId="LiveId" clId="{9C2BC415-B65C-4978-BC00-EE8097616984}" dt="2021-12-04T11:47:17.424" v="183" actId="13822"/>
          <ac:spMkLst>
            <pc:docMk/>
            <pc:sldMk cId="0" sldId="258"/>
            <ac:spMk id="48" creationId="{4C0E3AB4-C06B-4830-89E1-C213962C88DB}"/>
          </ac:spMkLst>
        </pc:spChg>
        <pc:spChg chg="mod">
          <ac:chgData name="منى الثبيتي" userId="cb151b56e55a1c37" providerId="LiveId" clId="{9C2BC415-B65C-4978-BC00-EE8097616984}" dt="2021-12-04T16:25:27.775" v="1945"/>
          <ac:spMkLst>
            <pc:docMk/>
            <pc:sldMk cId="0" sldId="258"/>
            <ac:spMk id="50" creationId="{4767D318-B44A-4C03-807C-2F39C2276539}"/>
          </ac:spMkLst>
        </pc:spChg>
        <pc:spChg chg="add mod">
          <ac:chgData name="منى الثبيتي" userId="cb151b56e55a1c37" providerId="LiveId" clId="{9C2BC415-B65C-4978-BC00-EE8097616984}" dt="2021-12-04T11:57:54.962" v="237" actId="13822"/>
          <ac:spMkLst>
            <pc:docMk/>
            <pc:sldMk cId="0" sldId="258"/>
            <ac:spMk id="51" creationId="{BEACD5EC-4BFD-4C70-8BAE-74A1510094CD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7" creationId="{0AB1A8E3-20EB-4799-BD9D-1CE0D961321F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8" creationId="{15391AEC-50B8-4242-9D30-E837438C87AC}"/>
          </ac:spMkLst>
        </pc:spChg>
        <pc:spChg chg="del">
          <ac:chgData name="منى الثبيتي" userId="cb151b56e55a1c37" providerId="LiveId" clId="{9C2BC415-B65C-4978-BC00-EE8097616984}" dt="2021-12-04T11:46:05.855" v="170" actId="478"/>
          <ac:spMkLst>
            <pc:docMk/>
            <pc:sldMk cId="0" sldId="258"/>
            <ac:spMk id="22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15.933" v="172" actId="478"/>
          <ac:spMkLst>
            <pc:docMk/>
            <pc:sldMk cId="0" sldId="258"/>
            <ac:spMk id="225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1:56:21.830" v="235" actId="1036"/>
          <ac:spMkLst>
            <pc:docMk/>
            <pc:sldMk cId="0" sldId="258"/>
            <ac:spMk id="22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52.340" v="179" actId="478"/>
          <ac:spMkLst>
            <pc:docMk/>
            <pc:sldMk cId="0" sldId="258"/>
            <ac:spMk id="23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7:00.220" v="181" actId="478"/>
          <ac:spMkLst>
            <pc:docMk/>
            <pc:sldMk cId="0" sldId="258"/>
            <ac:spMk id="237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1:48:44.250" v="200" actId="1076"/>
          <ac:grpSpMkLst>
            <pc:docMk/>
            <pc:sldMk cId="0" sldId="258"/>
            <ac:grpSpMk id="24" creationId="{2983BB85-B76E-4851-AF16-4559665EB44C}"/>
          </ac:grpSpMkLst>
        </pc:grpChg>
        <pc:grpChg chg="add mod">
          <ac:chgData name="منى الثبيتي" userId="cb151b56e55a1c37" providerId="LiveId" clId="{9C2BC415-B65C-4978-BC00-EE8097616984}" dt="2021-12-04T11:47:34.197" v="198" actId="1037"/>
          <ac:grpSpMkLst>
            <pc:docMk/>
            <pc:sldMk cId="0" sldId="258"/>
            <ac:grpSpMk id="32" creationId="{31E766EE-2BE5-47A3-B65C-34EA304E4410}"/>
          </ac:grpSpMkLst>
        </pc:grpChg>
        <pc:grpChg chg="mod">
          <ac:chgData name="منى الثبيتي" userId="cb151b56e55a1c37" providerId="LiveId" clId="{9C2BC415-B65C-4978-BC00-EE8097616984}" dt="2021-12-04T11:47:04.757" v="182"/>
          <ac:grpSpMkLst>
            <pc:docMk/>
            <pc:sldMk cId="0" sldId="258"/>
            <ac:grpSpMk id="34" creationId="{394D0860-2096-454A-9593-95FB496737C7}"/>
          </ac:grpSpMkLst>
        </pc:grpChg>
        <pc:grpChg chg="add mod">
          <ac:chgData name="منى الثبيتي" userId="cb151b56e55a1c37" providerId="LiveId" clId="{9C2BC415-B65C-4978-BC00-EE8097616984}" dt="2021-12-04T16:25:27.775" v="1945"/>
          <ac:grpSpMkLst>
            <pc:docMk/>
            <pc:sldMk cId="0" sldId="258"/>
            <ac:grpSpMk id="49" creationId="{4E5A01F3-AB84-43C0-9F59-A3A825512C09}"/>
          </ac:grpSpMkLst>
        </pc:grpChg>
        <pc:grpChg chg="add mod">
          <ac:chgData name="منى الثبيتي" userId="cb151b56e55a1c37" providerId="LiveId" clId="{9C2BC415-B65C-4978-BC00-EE8097616984}" dt="2021-12-04T12:02:54.164" v="426" actId="1076"/>
          <ac:grpSpMkLst>
            <pc:docMk/>
            <pc:sldMk cId="0" sldId="258"/>
            <ac:grpSpMk id="66" creationId="{21BC7486-CF3E-4559-9C20-45D0AED02634}"/>
          </ac:grpSpMkLst>
        </pc:grpChg>
        <pc:grpChg chg="del">
          <ac:chgData name="منى الثبيتي" userId="cb151b56e55a1c37" providerId="LiveId" clId="{9C2BC415-B65C-4978-BC00-EE8097616984}" dt="2021-12-04T11:46:24.773" v="175" actId="478"/>
          <ac:grpSpMkLst>
            <pc:docMk/>
            <pc:sldMk cId="0" sldId="258"/>
            <ac:grpSpMk id="22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0.026" v="178" actId="478"/>
          <ac:grpSpMkLst>
            <pc:docMk/>
            <pc:sldMk cId="0" sldId="258"/>
            <ac:grpSpMk id="230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4.200" v="180" actId="478"/>
          <ac:grpSpMkLst>
            <pc:docMk/>
            <pc:sldMk cId="0" sldId="258"/>
            <ac:grpSpMk id="234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1:48:39.420" v="199" actId="1076"/>
          <ac:grpSpMkLst>
            <pc:docMk/>
            <pc:sldMk cId="0" sldId="258"/>
            <ac:grpSpMk id="24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1:55:40.770" v="205" actId="1076"/>
          <ac:picMkLst>
            <pc:docMk/>
            <pc:sldMk cId="0" sldId="258"/>
            <ac:picMk id="7" creationId="{0D33534E-0DCE-49F7-8F60-314D46546B45}"/>
          </ac:picMkLst>
        </pc:picChg>
        <pc:picChg chg="add mod">
          <ac:chgData name="منى الثبيتي" userId="cb151b56e55a1c37" providerId="LiveId" clId="{9C2BC415-B65C-4978-BC00-EE8097616984}" dt="2021-12-04T12:01:05.538" v="281" actId="1035"/>
          <ac:picMkLst>
            <pc:docMk/>
            <pc:sldMk cId="0" sldId="258"/>
            <ac:picMk id="9" creationId="{C25DACE8-2293-4ED0-9F6E-B2593A9EAC5C}"/>
          </ac:picMkLst>
        </pc:picChg>
        <pc:picChg chg="add mod">
          <ac:chgData name="منى الثبيتي" userId="cb151b56e55a1c37" providerId="LiveId" clId="{9C2BC415-B65C-4978-BC00-EE8097616984}" dt="2021-12-04T12:01:13.215" v="305" actId="1036"/>
          <ac:picMkLst>
            <pc:docMk/>
            <pc:sldMk cId="0" sldId="258"/>
            <ac:picMk id="11" creationId="{CA5E62F6-488E-4326-9A3C-E23D34F04154}"/>
          </ac:picMkLst>
        </pc:picChg>
        <pc:picChg chg="add mod modCrop">
          <ac:chgData name="منى الثبيتي" userId="cb151b56e55a1c37" providerId="LiveId" clId="{9C2BC415-B65C-4978-BC00-EE8097616984}" dt="2021-12-04T11:59:49.733" v="250" actId="1076"/>
          <ac:picMkLst>
            <pc:docMk/>
            <pc:sldMk cId="0" sldId="258"/>
            <ac:picMk id="13" creationId="{CED56203-960F-4788-B397-1DEE21E910CC}"/>
          </ac:picMkLst>
        </pc:picChg>
        <pc:picChg chg="add mod">
          <ac:chgData name="منى الثبيتي" userId="cb151b56e55a1c37" providerId="LiveId" clId="{9C2BC415-B65C-4978-BC00-EE8097616984}" dt="2021-12-04T12:01:21.280" v="356" actId="1037"/>
          <ac:picMkLst>
            <pc:docMk/>
            <pc:sldMk cId="0" sldId="258"/>
            <ac:picMk id="15" creationId="{C5B8BBAB-8BA3-4B24-B7BE-CCB6042C5AA4}"/>
          </ac:picMkLst>
        </pc:picChg>
        <pc:picChg chg="add mod">
          <ac:chgData name="منى الثبيتي" userId="cb151b56e55a1c37" providerId="LiveId" clId="{9C2BC415-B65C-4978-BC00-EE8097616984}" dt="2021-12-04T12:01:37.098" v="420" actId="1036"/>
          <ac:picMkLst>
            <pc:docMk/>
            <pc:sldMk cId="0" sldId="258"/>
            <ac:picMk id="17" creationId="{91B0B7C2-C8A0-4D73-A9FA-B5ECC4285BC2}"/>
          </ac:picMkLst>
        </pc:picChg>
        <pc:picChg chg="add mod">
          <ac:chgData name="منى الثبيتي" userId="cb151b56e55a1c37" providerId="LiveId" clId="{9C2BC415-B65C-4978-BC00-EE8097616984}" dt="2021-12-04T12:02:02.878" v="422" actId="1076"/>
          <ac:picMkLst>
            <pc:docMk/>
            <pc:sldMk cId="0" sldId="258"/>
            <ac:picMk id="19" creationId="{3667C7D5-0E2C-432E-892C-54E3D6C02FF2}"/>
          </ac:picMkLst>
        </pc:picChg>
        <pc:picChg chg="add mod">
          <ac:chgData name="منى الثبيتي" userId="cb151b56e55a1c37" providerId="LiveId" clId="{9C2BC415-B65C-4978-BC00-EE8097616984}" dt="2021-12-04T12:02:28.033" v="424" actId="1076"/>
          <ac:picMkLst>
            <pc:docMk/>
            <pc:sldMk cId="0" sldId="258"/>
            <ac:picMk id="21" creationId="{DDDABE40-3765-4084-A1BC-9B2304CABD55}"/>
          </ac:picMkLst>
        </pc:picChg>
        <pc:picChg chg="mod">
          <ac:chgData name="منى الثبيتي" userId="cb151b56e55a1c37" providerId="LiveId" clId="{9C2BC415-B65C-4978-BC00-EE8097616984}" dt="2021-12-04T16:25:27.775" v="1945"/>
          <ac:picMkLst>
            <pc:docMk/>
            <pc:sldMk cId="0" sldId="258"/>
            <ac:picMk id="52" creationId="{343C8DF6-5E7C-4790-AF40-0D2043231949}"/>
          </ac:picMkLst>
        </pc:picChg>
      </pc:sldChg>
      <pc:sldChg chg="addSp delSp modSp mod">
        <pc:chgData name="منى الثبيتي" userId="cb151b56e55a1c37" providerId="LiveId" clId="{9C2BC415-B65C-4978-BC00-EE8097616984}" dt="2021-12-04T16:25:49.277" v="1949"/>
        <pc:sldMkLst>
          <pc:docMk/>
          <pc:sldMk cId="0" sldId="259"/>
        </pc:sldMkLst>
        <pc:spChg chg="add mod">
          <ac:chgData name="منى الثبيتي" userId="cb151b56e55a1c37" providerId="LiveId" clId="{9C2BC415-B65C-4978-BC00-EE8097616984}" dt="2021-12-04T16:25:45.685" v="1948" actId="2085"/>
          <ac:spMkLst>
            <pc:docMk/>
            <pc:sldMk cId="0" sldId="259"/>
            <ac:spMk id="2" creationId="{B0A62B97-03AF-459B-A460-41F91F10E635}"/>
          </ac:spMkLst>
        </pc:spChg>
        <pc:spChg chg="add del mod">
          <ac:chgData name="منى الثبيتي" userId="cb151b56e55a1c37" providerId="LiveId" clId="{9C2BC415-B65C-4978-BC00-EE8097616984}" dt="2021-12-04T12:10:12.884" v="442" actId="478"/>
          <ac:spMkLst>
            <pc:docMk/>
            <pc:sldMk cId="0" sldId="259"/>
            <ac:spMk id="3" creationId="{681AEAAF-82F8-4A0D-9A9A-E655F81A6503}"/>
          </ac:spMkLst>
        </pc:spChg>
        <pc:spChg chg="add del mod">
          <ac:chgData name="منى الثبيتي" userId="cb151b56e55a1c37" providerId="LiveId" clId="{9C2BC415-B65C-4978-BC00-EE8097616984}" dt="2021-12-04T12:10:32.616" v="444" actId="478"/>
          <ac:spMkLst>
            <pc:docMk/>
            <pc:sldMk cId="0" sldId="259"/>
            <ac:spMk id="5" creationId="{1855370C-3619-440E-859C-697EA60F5D93}"/>
          </ac:spMkLst>
        </pc:spChg>
        <pc:spChg chg="mod">
          <ac:chgData name="منى الثبيتي" userId="cb151b56e55a1c37" providerId="LiveId" clId="{9C2BC415-B65C-4978-BC00-EE8097616984}" dt="2021-12-04T12:05:23.418" v="439" actId="1076"/>
          <ac:spMkLst>
            <pc:docMk/>
            <pc:sldMk cId="0" sldId="259"/>
            <ac:spMk id="43" creationId="{AD3D6C19-2E39-43AA-AA2B-BCFF6B14B3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5" creationId="{F5E14479-7566-41E2-903A-24D43DF3C3E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7" creationId="{65C6847B-3C12-44FD-9A0E-8ED30A916D11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8" creationId="{6055492B-81DF-4940-85BD-831F7D214B8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9" creationId="{C1E1450B-A6F1-4076-8E8C-EFD14C59AB9C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0" creationId="{B09782E4-3867-4452-B4F5-81E097F63C3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1" creationId="{113BFFC3-E03F-4BC8-B32B-562CBC25AE82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2" creationId="{D31B9FF3-7D73-49B5-8FE0-EC3BE117B7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3" creationId="{77CCBD8B-6270-40E6-9682-272850ED2BCB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4" creationId="{2C7B4080-C258-490F-9731-F1AE41D027C5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5" creationId="{F5610C19-9270-492F-86F3-EFF582943A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6" creationId="{AB56E8E9-EAD2-4E73-AD02-F70AE6F8E5A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7" creationId="{4227E9E1-2FE2-4961-A278-D17E181FF766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8" creationId="{C5961B94-7A08-49E7-8FBB-3361479002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9" creationId="{C3F93ABC-3780-4F9A-B0E7-BFF2353A24FF}"/>
          </ac:spMkLst>
        </pc:spChg>
        <pc:spChg chg="add mod">
          <ac:chgData name="منى الثبيتي" userId="cb151b56e55a1c37" providerId="LiveId" clId="{9C2BC415-B65C-4978-BC00-EE8097616984}" dt="2021-12-04T12:05:37.032" v="440" actId="1076"/>
          <ac:spMkLst>
            <pc:docMk/>
            <pc:sldMk cId="0" sldId="259"/>
            <ac:spMk id="60" creationId="{ABCDA3CD-E129-414B-9D98-E03404BCE29F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6" creationId="{802A9167-6EDB-446D-A474-C2EF3675D688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9C2BC415-B65C-4978-BC00-EE8097616984}" dt="2021-12-04T16:25:49.277" v="1949"/>
          <ac:spMkLst>
            <pc:docMk/>
            <pc:sldMk cId="0" sldId="259"/>
            <ac:spMk id="71" creationId="{7A0185B6-8AA8-4912-9B13-82151DCE4C06}"/>
          </ac:spMkLst>
        </pc:spChg>
        <pc:spChg chg="mod ord">
          <ac:chgData name="منى الثبيتي" userId="cb151b56e55a1c37" providerId="LiveId" clId="{9C2BC415-B65C-4978-BC00-EE8097616984}" dt="2021-12-04T12:27:40.254" v="600" actId="167"/>
          <ac:spMkLst>
            <pc:docMk/>
            <pc:sldMk cId="0" sldId="259"/>
            <ac:spMk id="25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28:32.956" v="625" actId="207"/>
          <ac:spMkLst>
            <pc:docMk/>
            <pc:sldMk cId="0" sldId="259"/>
            <ac:spMk id="27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1.035" v="441" actId="478"/>
          <ac:spMkLst>
            <pc:docMk/>
            <pc:sldMk cId="0" sldId="259"/>
            <ac:spMk id="2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8.174" v="443" actId="478"/>
          <ac:spMkLst>
            <pc:docMk/>
            <pc:sldMk cId="0" sldId="259"/>
            <ac:spMk id="28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05:18.930" v="438" actId="1076"/>
          <ac:grpSpMkLst>
            <pc:docMk/>
            <pc:sldMk cId="0" sldId="259"/>
            <ac:grpSpMk id="39" creationId="{A867A70C-07AC-4884-A131-DC356FB93E2D}"/>
          </ac:grpSpMkLst>
        </pc:grpChg>
        <pc:grpChg chg="add mod">
          <ac:chgData name="منى الثبيتي" userId="cb151b56e55a1c37" providerId="LiveId" clId="{9C2BC415-B65C-4978-BC00-EE8097616984}" dt="2021-12-04T12:39:31.489" v="730" actId="14100"/>
          <ac:grpSpMkLst>
            <pc:docMk/>
            <pc:sldMk cId="0" sldId="259"/>
            <ac:grpSpMk id="44" creationId="{FF151108-FE38-4FAE-A495-66AFE03EA31F}"/>
          </ac:grpSpMkLst>
        </pc:grpChg>
        <pc:grpChg chg="mod">
          <ac:chgData name="منى الثبيتي" userId="cb151b56e55a1c37" providerId="LiveId" clId="{9C2BC415-B65C-4978-BC00-EE8097616984}" dt="2021-12-04T12:05:10.936" v="437"/>
          <ac:grpSpMkLst>
            <pc:docMk/>
            <pc:sldMk cId="0" sldId="259"/>
            <ac:grpSpMk id="46" creationId="{8A4367B0-52AA-40A1-A15D-4AB7D38BDE82}"/>
          </ac:grpSpMkLst>
        </pc:grpChg>
        <pc:grpChg chg="add mod">
          <ac:chgData name="منى الثبيتي" userId="cb151b56e55a1c37" providerId="LiveId" clId="{9C2BC415-B65C-4978-BC00-EE8097616984}" dt="2021-12-04T16:25:49.277" v="1949"/>
          <ac:grpSpMkLst>
            <pc:docMk/>
            <pc:sldMk cId="0" sldId="259"/>
            <ac:grpSpMk id="70" creationId="{AADBE880-5C1D-4386-AEB8-2B8CAF16B9D4}"/>
          </ac:grpSpMkLst>
        </pc:grpChg>
        <pc:grpChg chg="mod ord">
          <ac:chgData name="منى الثبيتي" userId="cb151b56e55a1c37" providerId="LiveId" clId="{9C2BC415-B65C-4978-BC00-EE8097616984}" dt="2021-12-04T12:27:54.769" v="603" actId="170"/>
          <ac:grpSpMkLst>
            <pc:docMk/>
            <pc:sldMk cId="0" sldId="259"/>
            <ac:grpSpMk id="25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2:11:56.897" v="448" actId="688"/>
          <ac:grpSpMkLst>
            <pc:docMk/>
            <pc:sldMk cId="0" sldId="259"/>
            <ac:grpSpMk id="266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2:14:26.888" v="451" actId="478"/>
          <ac:picMkLst>
            <pc:docMk/>
            <pc:sldMk cId="0" sldId="259"/>
            <ac:picMk id="7" creationId="{AB024351-589B-4AFF-A101-8B8D3756C8AD}"/>
          </ac:picMkLst>
        </pc:picChg>
        <pc:picChg chg="add mod">
          <ac:chgData name="منى الثبيتي" userId="cb151b56e55a1c37" providerId="LiveId" clId="{9C2BC415-B65C-4978-BC00-EE8097616984}" dt="2021-12-04T12:15:06.175" v="463" actId="1038"/>
          <ac:picMkLst>
            <pc:docMk/>
            <pc:sldMk cId="0" sldId="259"/>
            <ac:picMk id="9" creationId="{C92618A5-A93F-4A68-B3EA-BD2DFED001E7}"/>
          </ac:picMkLst>
        </pc:picChg>
        <pc:picChg chg="add mod">
          <ac:chgData name="منى الثبيتي" userId="cb151b56e55a1c37" providerId="LiveId" clId="{9C2BC415-B65C-4978-BC00-EE8097616984}" dt="2021-12-04T12:20:28.123" v="508" actId="1035"/>
          <ac:picMkLst>
            <pc:docMk/>
            <pc:sldMk cId="0" sldId="259"/>
            <ac:picMk id="11" creationId="{903911FA-C6CA-4003-8445-17D3454EBAF1}"/>
          </ac:picMkLst>
        </pc:picChg>
        <pc:picChg chg="add mod">
          <ac:chgData name="منى الثبيتي" userId="cb151b56e55a1c37" providerId="LiveId" clId="{9C2BC415-B65C-4978-BC00-EE8097616984}" dt="2021-12-04T12:20:23.201" v="502" actId="1036"/>
          <ac:picMkLst>
            <pc:docMk/>
            <pc:sldMk cId="0" sldId="259"/>
            <ac:picMk id="13" creationId="{70D9A996-06CB-4565-9B67-F35D5568B5FE}"/>
          </ac:picMkLst>
        </pc:picChg>
        <pc:picChg chg="add mod">
          <ac:chgData name="منى الثبيتي" userId="cb151b56e55a1c37" providerId="LiveId" clId="{9C2BC415-B65C-4978-BC00-EE8097616984}" dt="2021-12-04T12:20:51.458" v="536" actId="1076"/>
          <ac:picMkLst>
            <pc:docMk/>
            <pc:sldMk cId="0" sldId="259"/>
            <ac:picMk id="15" creationId="{DCDFE4C1-9E14-4540-B240-762864A60537}"/>
          </ac:picMkLst>
        </pc:picChg>
        <pc:picChg chg="add mod">
          <ac:chgData name="منى الثبيتي" userId="cb151b56e55a1c37" providerId="LiveId" clId="{9C2BC415-B65C-4978-BC00-EE8097616984}" dt="2021-12-04T12:24:49.231" v="569" actId="1035"/>
          <ac:picMkLst>
            <pc:docMk/>
            <pc:sldMk cId="0" sldId="259"/>
            <ac:picMk id="17" creationId="{690E40AC-6EE5-4CF0-93FD-3C51BCF8D37E}"/>
          </ac:picMkLst>
        </pc:picChg>
        <pc:picChg chg="add mod modCrop">
          <ac:chgData name="منى الثبيتي" userId="cb151b56e55a1c37" providerId="LiveId" clId="{9C2BC415-B65C-4978-BC00-EE8097616984}" dt="2021-12-04T12:26:09.036" v="589" actId="1037"/>
          <ac:picMkLst>
            <pc:docMk/>
            <pc:sldMk cId="0" sldId="259"/>
            <ac:picMk id="19" creationId="{72B10BDD-5F78-4541-8831-06C2A1A8CDF7}"/>
          </ac:picMkLst>
        </pc:picChg>
        <pc:picChg chg="add mod">
          <ac:chgData name="منى الثبيتي" userId="cb151b56e55a1c37" providerId="LiveId" clId="{9C2BC415-B65C-4978-BC00-EE8097616984}" dt="2021-12-04T12:27:24.165" v="597" actId="1076"/>
          <ac:picMkLst>
            <pc:docMk/>
            <pc:sldMk cId="0" sldId="259"/>
            <ac:picMk id="21" creationId="{314680B2-6B00-412A-9FDC-7758F90E22B2}"/>
          </ac:picMkLst>
        </pc:picChg>
        <pc:picChg chg="add mod">
          <ac:chgData name="منى الثبيتي" userId="cb151b56e55a1c37" providerId="LiveId" clId="{9C2BC415-B65C-4978-BC00-EE8097616984}" dt="2021-12-04T12:11:36.522" v="445"/>
          <ac:picMkLst>
            <pc:docMk/>
            <pc:sldMk cId="0" sldId="259"/>
            <ac:picMk id="65" creationId="{50931FF7-BADA-463D-A674-7466D1811968}"/>
          </ac:picMkLst>
        </pc:picChg>
        <pc:picChg chg="mod">
          <ac:chgData name="منى الثبيتي" userId="cb151b56e55a1c37" providerId="LiveId" clId="{9C2BC415-B65C-4978-BC00-EE8097616984}" dt="2021-12-04T16:25:49.277" v="1949"/>
          <ac:picMkLst>
            <pc:docMk/>
            <pc:sldMk cId="0" sldId="259"/>
            <ac:picMk id="72" creationId="{8741AC85-A5B5-4169-9230-8A7609E98620}"/>
          </ac:picMkLst>
        </pc:picChg>
      </pc:sldChg>
      <pc:sldChg chg="addSp delSp modSp mod">
        <pc:chgData name="منى الثبيتي" userId="cb151b56e55a1c37" providerId="LiveId" clId="{9C2BC415-B65C-4978-BC00-EE8097616984}" dt="2021-12-07T22:36:24.936" v="2195"/>
        <pc:sldMkLst>
          <pc:docMk/>
          <pc:sldMk cId="0" sldId="260"/>
        </pc:sldMkLst>
        <pc:spChg chg="add mod">
          <ac:chgData name="منى الثبيتي" userId="cb151b56e55a1c37" providerId="LiveId" clId="{9C2BC415-B65C-4978-BC00-EE8097616984}" dt="2021-12-04T16:24:58.338" v="1940" actId="2085"/>
          <ac:spMkLst>
            <pc:docMk/>
            <pc:sldMk cId="0" sldId="260"/>
            <ac:spMk id="2" creationId="{78773C59-0A21-42AE-8A21-0FB54DD02CED}"/>
          </ac:spMkLst>
        </pc:spChg>
        <pc:spChg chg="add mod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11" creationId="{193E3530-E3A7-49BF-952F-8CB5637F33CF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5" creationId="{294E4656-6F83-43F4-BC97-2B912D965E13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6" creationId="{A3AF40BE-EBBB-48DC-ABD7-8A8FDBCE9F5F}"/>
          </ac:spMkLst>
        </pc:spChg>
        <pc:spChg chg="mod">
          <ac:chgData name="منى الثبيتي" userId="cb151b56e55a1c37" providerId="LiveId" clId="{9C2BC415-B65C-4978-BC00-EE8097616984}" dt="2021-12-04T10:40:32.425" v="95" actId="20577"/>
          <ac:spMkLst>
            <pc:docMk/>
            <pc:sldMk cId="0" sldId="260"/>
            <ac:spMk id="58" creationId="{94F18B53-0070-4B88-8350-304A1A6F16A8}"/>
          </ac:spMkLst>
        </pc:spChg>
        <pc:spChg chg="mod">
          <ac:chgData name="منى الثبيتي" userId="cb151b56e55a1c37" providerId="LiveId" clId="{9C2BC415-B65C-4978-BC00-EE8097616984}" dt="2021-12-04T10:38:10.573" v="80" actId="207"/>
          <ac:spMkLst>
            <pc:docMk/>
            <pc:sldMk cId="0" sldId="260"/>
            <ac:spMk id="59" creationId="{60FE9B9A-B8EE-4F84-9756-AA6DD7281A09}"/>
          </ac:spMkLst>
        </pc:spChg>
        <pc:spChg chg="mod topLvl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61" creationId="{0DA1B3EB-F7B5-4616-BF58-8230E106832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3" creationId="{786C53C1-F239-4015-95FB-A9590F654605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4" creationId="{8058238E-A71D-4211-B1AA-B2510A3174CC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5" creationId="{AA844A35-37B0-4DFA-A908-717B21F2A0AB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6" creationId="{D5FBBD4F-F66A-4416-9512-7D4FE986469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7" creationId="{21FF5BF2-FA72-4C71-B565-A974D78DEE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8" creationId="{E5FDA698-BFF1-49AD-9214-23CB9D05F9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9" creationId="{7E604D3A-744D-440F-9635-68ECCDC51254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0" creationId="{8B5075E5-43A4-42D8-8A2A-603D2EB6BFDE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1" creationId="{ED33D418-1E6C-41CA-9B13-435D86E9F2E6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2" creationId="{31386F3C-6159-4FD4-86CE-BDE7AF1B46D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3" creationId="{A75E611B-BBE5-4E14-95AE-014447142FB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4" creationId="{4F81DEF5-FE05-4471-90DC-5AC6A508148A}"/>
          </ac:spMkLst>
        </pc:spChg>
        <pc:spChg chg="mod">
          <ac:chgData name="منى الثبيتي" userId="cb151b56e55a1c37" providerId="LiveId" clId="{9C2BC415-B65C-4978-BC00-EE8097616984}" dt="2021-12-04T16:25:01.999" v="1941"/>
          <ac:spMkLst>
            <pc:docMk/>
            <pc:sldMk cId="0" sldId="260"/>
            <ac:spMk id="76" creationId="{4B04C4F7-29EE-4D58-821A-796A80517E15}"/>
          </ac:spMkLst>
        </pc:spChg>
        <pc:spChg chg="mod">
          <ac:chgData name="منى الثبيتي" userId="cb151b56e55a1c37" providerId="LiveId" clId="{9C2BC415-B65C-4978-BC00-EE8097616984}" dt="2021-12-04T10:40:00.357" v="89" actId="1076"/>
          <ac:spMkLst>
            <pc:docMk/>
            <pc:sldMk cId="0" sldId="260"/>
            <ac:spMk id="290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0:31:33.396" v="43" actId="255"/>
          <ac:spMkLst>
            <pc:docMk/>
            <pc:sldMk cId="0" sldId="260"/>
            <ac:spMk id="29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6:24.936" v="2195"/>
          <ac:spMkLst>
            <pc:docMk/>
            <pc:sldMk cId="0" sldId="260"/>
            <ac:spMk id="305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0:45:27.320" v="154" actId="164"/>
          <ac:grpSpMkLst>
            <pc:docMk/>
            <pc:sldMk cId="0" sldId="260"/>
            <ac:grpSpMk id="12" creationId="{F93521BE-8560-405A-8683-605F6E9284B7}"/>
          </ac:grpSpMkLst>
        </pc:grpChg>
        <pc:grpChg chg="add mod ord">
          <ac:chgData name="منى الثبيتي" userId="cb151b56e55a1c37" providerId="LiveId" clId="{9C2BC415-B65C-4978-BC00-EE8097616984}" dt="2021-12-04T10:46:01.187" v="157" actId="171"/>
          <ac:grpSpMkLst>
            <pc:docMk/>
            <pc:sldMk cId="0" sldId="260"/>
            <ac:grpSpMk id="13" creationId="{86DE4675-DC50-48C6-A19A-35F8D635F622}"/>
          </ac:grpSpMkLst>
        </pc:grpChg>
        <pc:grpChg chg="add mod">
          <ac:chgData name="منى الثبيتي" userId="cb151b56e55a1c37" providerId="LiveId" clId="{9C2BC415-B65C-4978-BC00-EE8097616984}" dt="2021-12-04T10:40:40.094" v="96" actId="1076"/>
          <ac:grpSpMkLst>
            <pc:docMk/>
            <pc:sldMk cId="0" sldId="260"/>
            <ac:grpSpMk id="54" creationId="{352284C4-7560-4C53-B952-5CFB6D29562D}"/>
          </ac:grpSpMkLst>
        </pc:grpChg>
        <pc:grpChg chg="add mod">
          <ac:chgData name="منى الثبيتي" userId="cb151b56e55a1c37" providerId="LiveId" clId="{9C2BC415-B65C-4978-BC00-EE8097616984}" dt="2021-12-04T10:44:45.454" v="148" actId="1076"/>
          <ac:grpSpMkLst>
            <pc:docMk/>
            <pc:sldMk cId="0" sldId="260"/>
            <ac:grpSpMk id="57" creationId="{C17AC65D-3FE7-4BE0-8A25-36A4FE7899EC}"/>
          </ac:grpSpMkLst>
        </pc:grpChg>
        <pc:grpChg chg="add del mod">
          <ac:chgData name="منى الثبيتي" userId="cb151b56e55a1c37" providerId="LiveId" clId="{9C2BC415-B65C-4978-BC00-EE8097616984}" dt="2021-12-04T10:44:01.685" v="137" actId="165"/>
          <ac:grpSpMkLst>
            <pc:docMk/>
            <pc:sldMk cId="0" sldId="260"/>
            <ac:grpSpMk id="60" creationId="{7B92D677-A01F-40A3-9E3B-3F68961BEDDD}"/>
          </ac:grpSpMkLst>
        </pc:grpChg>
        <pc:grpChg chg="mod topLvl">
          <ac:chgData name="منى الثبيتي" userId="cb151b56e55a1c37" providerId="LiveId" clId="{9C2BC415-B65C-4978-BC00-EE8097616984}" dt="2021-12-04T10:45:46.113" v="155" actId="164"/>
          <ac:grpSpMkLst>
            <pc:docMk/>
            <pc:sldMk cId="0" sldId="260"/>
            <ac:grpSpMk id="62" creationId="{750D01CF-AA6F-4629-ABF8-A81802D41415}"/>
          </ac:grpSpMkLst>
        </pc:grpChg>
        <pc:grpChg chg="add mod">
          <ac:chgData name="منى الثبيتي" userId="cb151b56e55a1c37" providerId="LiveId" clId="{9C2BC415-B65C-4978-BC00-EE8097616984}" dt="2021-12-04T16:25:01.999" v="1941"/>
          <ac:grpSpMkLst>
            <pc:docMk/>
            <pc:sldMk cId="0" sldId="260"/>
            <ac:grpSpMk id="75" creationId="{14C00AEB-EE03-47AD-A461-CA58295EA0F0}"/>
          </ac:grpSpMkLst>
        </pc:grpChg>
        <pc:grpChg chg="mod ord">
          <ac:chgData name="منى الثبيتي" userId="cb151b56e55a1c37" providerId="LiveId" clId="{9C2BC415-B65C-4978-BC00-EE8097616984}" dt="2021-12-04T10:40:22.672" v="93" actId="1076"/>
          <ac:grpSpMkLst>
            <pc:docMk/>
            <pc:sldMk cId="0" sldId="260"/>
            <ac:grpSpMk id="291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7T22:35:58.797" v="2192" actId="1076"/>
          <ac:grpSpMkLst>
            <pc:docMk/>
            <pc:sldMk cId="0" sldId="260"/>
            <ac:grpSpMk id="301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0:46:07.998" v="158" actId="1076"/>
          <ac:grpSpMkLst>
            <pc:docMk/>
            <pc:sldMk cId="0" sldId="260"/>
            <ac:grpSpMk id="321" creationId="{00000000-0000-0000-0000-000000000000}"/>
          </ac:grpSpMkLst>
        </pc:grpChg>
        <pc:graphicFrameChg chg="add mod ord modGraphic">
          <ac:chgData name="منى الثبيتي" userId="cb151b56e55a1c37" providerId="LiveId" clId="{9C2BC415-B65C-4978-BC00-EE8097616984}" dt="2021-12-07T22:35:04.835" v="2185" actId="20577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add mod">
          <ac:chgData name="منى الثبيتي" userId="cb151b56e55a1c37" providerId="LiveId" clId="{9C2BC415-B65C-4978-BC00-EE8097616984}" dt="2021-12-07T22:34:04.932" v="2141" actId="1076"/>
          <ac:picMkLst>
            <pc:docMk/>
            <pc:sldMk cId="0" sldId="260"/>
            <ac:picMk id="4" creationId="{56B548B5-D2E5-48A4-9990-D5E35D4E3F4C}"/>
          </ac:picMkLst>
        </pc:picChg>
        <pc:picChg chg="add mod">
          <ac:chgData name="منى الثبيتي" userId="cb151b56e55a1c37" providerId="LiveId" clId="{9C2BC415-B65C-4978-BC00-EE8097616984}" dt="2021-12-07T22:34:31.657" v="2144" actId="1076"/>
          <ac:picMkLst>
            <pc:docMk/>
            <pc:sldMk cId="0" sldId="260"/>
            <ac:picMk id="6" creationId="{74BDC35A-81E7-4A48-8DFD-697895911D21}"/>
          </ac:picMkLst>
        </pc:picChg>
        <pc:picChg chg="mod">
          <ac:chgData name="منى الثبيتي" userId="cb151b56e55a1c37" providerId="LiveId" clId="{9C2BC415-B65C-4978-BC00-EE8097616984}" dt="2021-12-04T16:25:01.999" v="1941"/>
          <ac:picMkLst>
            <pc:docMk/>
            <pc:sldMk cId="0" sldId="260"/>
            <ac:picMk id="77" creationId="{0EFA9157-2BD6-4FDE-8458-5068A9233F38}"/>
          </ac:picMkLst>
        </pc:picChg>
        <pc:picChg chg="add mod">
          <ac:chgData name="منى الثبيتي" userId="cb151b56e55a1c37" providerId="LiveId" clId="{9C2BC415-B65C-4978-BC00-EE8097616984}" dt="2021-12-07T22:35:32.531" v="2191" actId="14100"/>
          <ac:picMkLst>
            <pc:docMk/>
            <pc:sldMk cId="0" sldId="260"/>
            <ac:picMk id="78" creationId="{BA492D65-F341-4258-85AA-6FA4807D360E}"/>
          </ac:picMkLst>
        </pc:picChg>
      </pc:sldChg>
      <pc:sldChg chg="addSp delSp modSp mod">
        <pc:chgData name="منى الثبيتي" userId="cb151b56e55a1c37" providerId="LiveId" clId="{9C2BC415-B65C-4978-BC00-EE8097616984}" dt="2021-12-04T16:34:30.909" v="2004"/>
        <pc:sldMkLst>
          <pc:docMk/>
          <pc:sldMk cId="0" sldId="261"/>
        </pc:sldMkLst>
        <pc:spChg chg="add mod">
          <ac:chgData name="منى الثبيتي" userId="cb151b56e55a1c37" providerId="LiveId" clId="{9C2BC415-B65C-4978-BC00-EE8097616984}" dt="2021-12-04T16:34:27.952" v="2003" actId="2085"/>
          <ac:spMkLst>
            <pc:docMk/>
            <pc:sldMk cId="0" sldId="261"/>
            <ac:spMk id="2" creationId="{88A1C84B-3782-44CB-B352-D35F46E0E3C2}"/>
          </ac:spMkLst>
        </pc:spChg>
        <pc:spChg chg="add del mod">
          <ac:chgData name="منى الثبيتي" userId="cb151b56e55a1c37" providerId="LiveId" clId="{9C2BC415-B65C-4978-BC00-EE8097616984}" dt="2021-12-04T12:33:32.545" v="715" actId="478"/>
          <ac:spMkLst>
            <pc:docMk/>
            <pc:sldMk cId="0" sldId="261"/>
            <ac:spMk id="3" creationId="{7F8270E0-EBA7-4010-AD5D-CF65E0872BB1}"/>
          </ac:spMkLst>
        </pc:spChg>
        <pc:spChg chg="add del mod">
          <ac:chgData name="منى الثبيتي" userId="cb151b56e55a1c37" providerId="LiveId" clId="{9C2BC415-B65C-4978-BC00-EE8097616984}" dt="2021-12-04T12:33:46.570" v="719" actId="478"/>
          <ac:spMkLst>
            <pc:docMk/>
            <pc:sldMk cId="0" sldId="261"/>
            <ac:spMk id="5" creationId="{6004D95D-2171-417F-9C24-4DDBF28CC43B}"/>
          </ac:spMkLst>
        </pc:spChg>
        <pc:spChg chg="add del mod">
          <ac:chgData name="منى الثبيتي" userId="cb151b56e55a1c37" providerId="LiveId" clId="{9C2BC415-B65C-4978-BC00-EE8097616984}" dt="2021-12-04T12:33:54.481" v="721" actId="478"/>
          <ac:spMkLst>
            <pc:docMk/>
            <pc:sldMk cId="0" sldId="261"/>
            <ac:spMk id="7" creationId="{BB728DD7-F667-46C1-BA43-0E638A95B6F7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9" creationId="{9A957B9E-79B1-4DDF-A62E-9DB3153D8978}"/>
          </ac:spMkLst>
        </pc:spChg>
        <pc:spChg chg="add mod">
          <ac:chgData name="منى الثبيتي" userId="cb151b56e55a1c37" providerId="LiveId" clId="{9C2BC415-B65C-4978-BC00-EE8097616984}" dt="2021-12-04T12:31:28.802" v="704" actId="1076"/>
          <ac:spMkLst>
            <pc:docMk/>
            <pc:sldMk cId="0" sldId="261"/>
            <ac:spMk id="51" creationId="{193EE10F-94E5-406F-A1F3-B46F35434342}"/>
          </ac:spMkLst>
        </pc:spChg>
        <pc:spChg chg="add mod">
          <ac:chgData name="منى الثبيتي" userId="cb151b56e55a1c37" providerId="LiveId" clId="{9C2BC415-B65C-4978-BC00-EE8097616984}" dt="2021-12-04T12:32:43.941" v="709" actId="1076"/>
          <ac:spMkLst>
            <pc:docMk/>
            <pc:sldMk cId="0" sldId="261"/>
            <ac:spMk id="53" creationId="{E7605D41-89CB-49A0-9BFE-92AB659C786C}"/>
          </ac:spMkLst>
        </pc:spChg>
        <pc:spChg chg="mod">
          <ac:chgData name="منى الثبيتي" userId="cb151b56e55a1c37" providerId="LiveId" clId="{9C2BC415-B65C-4978-BC00-EE8097616984}" dt="2021-12-04T16:34:30.909" v="2004"/>
          <ac:spMkLst>
            <pc:docMk/>
            <pc:sldMk cId="0" sldId="261"/>
            <ac:spMk id="55" creationId="{88426A4C-27DE-4032-8A50-9FF05416738F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4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50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35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27.291" v="714" actId="478"/>
          <ac:spMkLst>
            <pc:docMk/>
            <pc:sldMk cId="0" sldId="261"/>
            <ac:spMk id="35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50.955" v="720" actId="478"/>
          <ac:spMkLst>
            <pc:docMk/>
            <pc:sldMk cId="0" sldId="261"/>
            <ac:spMk id="35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40.890" v="718" actId="478"/>
          <ac:spMkLst>
            <pc:docMk/>
            <pc:sldMk cId="0" sldId="261"/>
            <ac:spMk id="354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2:33:37.283" v="717" actId="478"/>
          <ac:spMkLst>
            <pc:docMk/>
            <pc:sldMk cId="0" sldId="261"/>
            <ac:spMk id="35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1:02.146" v="701" actId="478"/>
          <ac:spMkLst>
            <pc:docMk/>
            <pc:sldMk cId="0" sldId="261"/>
            <ac:spMk id="36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4" creationId="{4CDA294E-04F0-432A-AA28-A6AFD2863EFB}"/>
          </ac:grpSpMkLst>
        </pc:gr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8" creationId="{68D03591-E670-423C-A581-63A8E3A17513}"/>
          </ac:grpSpMkLst>
        </pc:grpChg>
        <pc:grpChg chg="add mod">
          <ac:chgData name="منى الثبيتي" userId="cb151b56e55a1c37" providerId="LiveId" clId="{9C2BC415-B65C-4978-BC00-EE8097616984}" dt="2021-12-04T16:34:30.909" v="2004"/>
          <ac:grpSpMkLst>
            <pc:docMk/>
            <pc:sldMk cId="0" sldId="261"/>
            <ac:grpSpMk id="54" creationId="{992AC4CA-BD80-467D-9440-0ECC42A3BFAE}"/>
          </ac:grpSpMkLst>
        </pc:grpChg>
        <pc:grpChg chg="mod">
          <ac:chgData name="منى الثبيتي" userId="cb151b56e55a1c37" providerId="LiveId" clId="{9C2BC415-B65C-4978-BC00-EE8097616984}" dt="2021-12-04T12:30:51.981" v="699" actId="1036"/>
          <ac:grpSpMkLst>
            <pc:docMk/>
            <pc:sldMk cId="0" sldId="261"/>
            <ac:grpSpMk id="33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2:31:00.032" v="700" actId="1076"/>
          <ac:grpSpMkLst>
            <pc:docMk/>
            <pc:sldMk cId="0" sldId="261"/>
            <ac:grpSpMk id="35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46:42.277" v="817" actId="1036"/>
          <ac:picMkLst>
            <pc:docMk/>
            <pc:sldMk cId="0" sldId="261"/>
            <ac:picMk id="11" creationId="{0F27D066-D4DD-4250-A68D-94F787977AEA}"/>
          </ac:picMkLst>
        </pc:picChg>
        <pc:picChg chg="add mod">
          <ac:chgData name="منى الثبيتي" userId="cb151b56e55a1c37" providerId="LiveId" clId="{9C2BC415-B65C-4978-BC00-EE8097616984}" dt="2021-12-04T12:47:06.308" v="820"/>
          <ac:picMkLst>
            <pc:docMk/>
            <pc:sldMk cId="0" sldId="261"/>
            <ac:picMk id="13" creationId="{CABF085C-08EB-4FBA-A109-48977F979461}"/>
          </ac:picMkLst>
        </pc:picChg>
        <pc:picChg chg="add mod">
          <ac:chgData name="منى الثبيتي" userId="cb151b56e55a1c37" providerId="LiveId" clId="{9C2BC415-B65C-4978-BC00-EE8097616984}" dt="2021-12-04T12:48:36.081" v="823"/>
          <ac:picMkLst>
            <pc:docMk/>
            <pc:sldMk cId="0" sldId="261"/>
            <ac:picMk id="15" creationId="{A6AFF4CD-A8C7-4838-AEE3-911FBB2ED528}"/>
          </ac:picMkLst>
        </pc:picChg>
        <pc:picChg chg="add mod ord">
          <ac:chgData name="منى الثبيتي" userId="cb151b56e55a1c37" providerId="LiveId" clId="{9C2BC415-B65C-4978-BC00-EE8097616984}" dt="2021-12-04T12:33:00.247" v="712" actId="171"/>
          <ac:picMkLst>
            <pc:docMk/>
            <pc:sldMk cId="0" sldId="261"/>
            <ac:picMk id="52" creationId="{A6F41723-BD9A-499B-9A8A-5066AF0FFCE9}"/>
          </ac:picMkLst>
        </pc:picChg>
        <pc:picChg chg="mod">
          <ac:chgData name="منى الثبيتي" userId="cb151b56e55a1c37" providerId="LiveId" clId="{9C2BC415-B65C-4978-BC00-EE8097616984}" dt="2021-12-04T16:34:30.909" v="2004"/>
          <ac:picMkLst>
            <pc:docMk/>
            <pc:sldMk cId="0" sldId="261"/>
            <ac:picMk id="56" creationId="{60A05C79-90FB-4ED9-A8C3-85C2DAC3BA04}"/>
          </ac:picMkLst>
        </pc:picChg>
      </pc:sldChg>
      <pc:sldChg chg="addSp delSp modSp mod ord">
        <pc:chgData name="منى الثبيتي" userId="cb151b56e55a1c37" providerId="LiveId" clId="{9C2BC415-B65C-4978-BC00-EE8097616984}" dt="2021-12-04T16:33:45.518" v="1979" actId="1076"/>
        <pc:sldMkLst>
          <pc:docMk/>
          <pc:sldMk cId="0" sldId="262"/>
        </pc:sldMkLst>
        <pc:spChg chg="add mod">
          <ac:chgData name="منى الثبيتي" userId="cb151b56e55a1c37" providerId="LiveId" clId="{9C2BC415-B65C-4978-BC00-EE8097616984}" dt="2021-12-04T16:32:50.371" v="1955" actId="2085"/>
          <ac:spMkLst>
            <pc:docMk/>
            <pc:sldMk cId="0" sldId="262"/>
            <ac:spMk id="2" creationId="{A38A3A8A-7F8C-4B7A-B0CB-3B39CF55D467}"/>
          </ac:spMkLst>
        </pc:spChg>
        <pc:spChg chg="add del mod">
          <ac:chgData name="منى الثبيتي" userId="cb151b56e55a1c37" providerId="LiveId" clId="{9C2BC415-B65C-4978-BC00-EE8097616984}" dt="2021-12-04T12:37:38.525" v="728" actId="478"/>
          <ac:spMkLst>
            <pc:docMk/>
            <pc:sldMk cId="0" sldId="262"/>
            <ac:spMk id="3" creationId="{B8A279F5-E9FA-4D70-B186-C1926B2282F4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3" creationId="{09783347-C721-48DD-A42B-65051EA048F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5" creationId="{6FB29BFB-0F16-49DA-89A1-11F5B0C31E5F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6" creationId="{2F31B455-3E7F-4ABE-AFFE-17A546D735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7" creationId="{4C82D394-2FF9-40C3-8EE9-1CB00F1037F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8" creationId="{87A5A092-8156-4109-A176-C8101536F33C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9" creationId="{3BB622D0-6E44-498F-BF14-B633E09EE2C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0" creationId="{AAD2E029-803C-431F-B673-4555388D8A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1" creationId="{9A13BD96-BD0B-4C67-A072-B909B0313441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2" creationId="{9E11E740-8191-4323-B58D-56A21F47F3A5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3" creationId="{DF7AEE58-6B2A-45D6-9E4F-09BD29F17918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4" creationId="{8A01EA29-F28C-4BA2-80FE-B1F5333C45D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5" creationId="{D3CA742D-0D27-4733-9F71-CAC15477013B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6" creationId="{B13CBF80-8A7E-40CD-9E98-99E22C35ACE2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48" creationId="{260DF2F5-ADA9-4FD5-AF95-6883865EA46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1" creationId="{5C764250-C409-4D9F-8284-746AC34FA660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2" creationId="{8501A44B-D046-4647-A4CC-502C042631AC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3" creationId="{1D1F0BA9-4A5E-40F6-A27D-3C64A1E319E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4" creationId="{11EFE1E3-1A34-4EF7-80DC-7D87781BC96E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5" creationId="{CC79C80A-39BD-44F9-8373-7D3100BDA40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6" creationId="{8578B797-E89E-4580-A398-A6D56515C2D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7" creationId="{3A3A42C8-BA26-4CE2-9C39-58762D27E80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8" creationId="{5250F446-9807-4D62-8A11-31A6A88F9B2B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9" creationId="{B7674306-6CA9-45DB-B50C-2705060FB4A7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0" creationId="{268D4A17-F72A-4EEB-AD80-1C85709E977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1" creationId="{4EA78435-FC23-47A2-96D7-ED2E79778E3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2" creationId="{5F8AA02A-5FBE-4C6C-B451-CA2B5EA7F0FE}"/>
          </ac:spMkLst>
        </pc:spChg>
        <pc:spChg chg="add mod">
          <ac:chgData name="منى الثبيتي" userId="cb151b56e55a1c37" providerId="LiveId" clId="{9C2BC415-B65C-4978-BC00-EE8097616984}" dt="2021-12-04T12:45:14.793" v="809" actId="1076"/>
          <ac:spMkLst>
            <pc:docMk/>
            <pc:sldMk cId="0" sldId="262"/>
            <ac:spMk id="63" creationId="{43AEE8CF-3E5A-4ED4-93E1-5C08A9539852}"/>
          </ac:spMkLst>
        </pc:spChg>
        <pc:spChg chg="mod">
          <ac:chgData name="منى الثبيتي" userId="cb151b56e55a1c37" providerId="LiveId" clId="{9C2BC415-B65C-4978-BC00-EE8097616984}" dt="2021-12-04T16:33:24.110" v="1963"/>
          <ac:spMkLst>
            <pc:docMk/>
            <pc:sldMk cId="0" sldId="262"/>
            <ac:spMk id="65" creationId="{EA8B830F-3BEE-44DA-8D44-DEC537EFB39D}"/>
          </ac:spMkLst>
        </pc:spChg>
        <pc:spChg chg="del">
          <ac:chgData name="منى الثبيتي" userId="cb151b56e55a1c37" providerId="LiveId" clId="{9C2BC415-B65C-4978-BC00-EE8097616984}" dt="2021-12-04T12:37:30.216" v="726" actId="478"/>
          <ac:spMkLst>
            <pc:docMk/>
            <pc:sldMk cId="0" sldId="262"/>
            <ac:spMk id="382" creationId="{00000000-0000-0000-0000-000000000000}"/>
          </ac:spMkLst>
        </pc:spChg>
        <pc:grpChg chg="ord">
          <ac:chgData name="منى الثبيتي" userId="cb151b56e55a1c37" providerId="LiveId" clId="{9C2BC415-B65C-4978-BC00-EE8097616984}" dt="2021-12-04T16:33:18.088" v="1962" actId="166"/>
          <ac:grpSpMkLst>
            <pc:docMk/>
            <pc:sldMk cId="0" sldId="262"/>
            <ac:grpSpMk id="26" creationId="{BBD82301-5CA5-4AB4-936B-10C285F93C5F}"/>
          </ac:grpSpMkLst>
        </pc:grpChg>
        <pc:grpChg chg="add del mod">
          <ac:chgData name="منى الثبيتي" userId="cb151b56e55a1c37" providerId="LiveId" clId="{9C2BC415-B65C-4978-BC00-EE8097616984}" dt="2021-12-04T12:39:58.217" v="763" actId="478"/>
          <ac:grpSpMkLst>
            <pc:docMk/>
            <pc:sldMk cId="0" sldId="262"/>
            <ac:grpSpMk id="32" creationId="{325C32EE-E43F-492D-A8D7-22D15B7366F1}"/>
          </ac:grpSpMkLst>
        </pc:grpChg>
        <pc:grpChg chg="mod">
          <ac:chgData name="منى الثبيتي" userId="cb151b56e55a1c37" providerId="LiveId" clId="{9C2BC415-B65C-4978-BC00-EE8097616984}" dt="2021-12-04T12:39:11.117" v="729"/>
          <ac:grpSpMkLst>
            <pc:docMk/>
            <pc:sldMk cId="0" sldId="262"/>
            <ac:grpSpMk id="34" creationId="{D35D63A3-5AAF-48AB-BE2C-9AD5BD981012}"/>
          </ac:grpSpMkLst>
        </pc:grpChg>
        <pc:grpChg chg="add mod">
          <ac:chgData name="منى الثبيتي" userId="cb151b56e55a1c37" providerId="LiveId" clId="{9C2BC415-B65C-4978-BC00-EE8097616984}" dt="2021-12-04T12:40:06.379" v="806" actId="1038"/>
          <ac:grpSpMkLst>
            <pc:docMk/>
            <pc:sldMk cId="0" sldId="262"/>
            <ac:grpSpMk id="47" creationId="{DCBFE67B-1996-41EF-BA9C-50247F85285D}"/>
          </ac:grpSpMkLst>
        </pc:grpChg>
        <pc:grpChg chg="mod">
          <ac:chgData name="منى الثبيتي" userId="cb151b56e55a1c37" providerId="LiveId" clId="{9C2BC415-B65C-4978-BC00-EE8097616984}" dt="2021-12-04T12:39:52.596" v="733"/>
          <ac:grpSpMkLst>
            <pc:docMk/>
            <pc:sldMk cId="0" sldId="262"/>
            <ac:grpSpMk id="49" creationId="{DB8B29D2-6606-4B22-B57F-DD313E632A78}"/>
          </ac:grpSpMkLst>
        </pc:grpChg>
        <pc:grpChg chg="add mod">
          <ac:chgData name="منى الثبيتي" userId="cb151b56e55a1c37" providerId="LiveId" clId="{9C2BC415-B65C-4978-BC00-EE8097616984}" dt="2021-12-04T16:33:45.518" v="1979" actId="1076"/>
          <ac:grpSpMkLst>
            <pc:docMk/>
            <pc:sldMk cId="0" sldId="262"/>
            <ac:grpSpMk id="64" creationId="{78758777-363D-4A66-8ED0-34F184B1E561}"/>
          </ac:grpSpMkLst>
        </pc:grpChg>
        <pc:picChg chg="add mod">
          <ac:chgData name="منى الثبيتي" userId="cb151b56e55a1c37" providerId="LiveId" clId="{9C2BC415-B65C-4978-BC00-EE8097616984}" dt="2021-12-04T12:46:02.202" v="811"/>
          <ac:picMkLst>
            <pc:docMk/>
            <pc:sldMk cId="0" sldId="262"/>
            <ac:picMk id="5" creationId="{D4C001B0-8E22-4D03-A414-5CF1C4DB4557}"/>
          </ac:picMkLst>
        </pc:picChg>
        <pc:picChg chg="ord">
          <ac:chgData name="منى الثبيتي" userId="cb151b56e55a1c37" providerId="LiveId" clId="{9C2BC415-B65C-4978-BC00-EE8097616984}" dt="2021-12-04T16:33:18.088" v="1962" actId="166"/>
          <ac:picMkLst>
            <pc:docMk/>
            <pc:sldMk cId="0" sldId="262"/>
            <ac:picMk id="29" creationId="{7E852A85-97D1-4361-A8B1-4BACBA4FD6AD}"/>
          </ac:picMkLst>
        </pc:picChg>
        <pc:picChg chg="mod">
          <ac:chgData name="منى الثبيتي" userId="cb151b56e55a1c37" providerId="LiveId" clId="{9C2BC415-B65C-4978-BC00-EE8097616984}" dt="2021-12-04T16:33:24.110" v="1963"/>
          <ac:picMkLst>
            <pc:docMk/>
            <pc:sldMk cId="0" sldId="262"/>
            <ac:picMk id="66" creationId="{077036ED-744A-4AA7-B9B0-18B4F415D5C2}"/>
          </ac:picMkLst>
        </pc:picChg>
      </pc:sldChg>
      <pc:sldChg chg="addSp delSp modSp mod ord modAnim">
        <pc:chgData name="منى الثبيتي" userId="cb151b56e55a1c37" providerId="LiveId" clId="{9C2BC415-B65C-4978-BC00-EE8097616984}" dt="2021-12-08T11:13:57.910" v="2329" actId="1076"/>
        <pc:sldMkLst>
          <pc:docMk/>
          <pc:sldMk cId="0" sldId="263"/>
        </pc:sldMkLst>
        <pc:spChg chg="add mod">
          <ac:chgData name="منى الثبيتي" userId="cb151b56e55a1c37" providerId="LiveId" clId="{9C2BC415-B65C-4978-BC00-EE8097616984}" dt="2021-12-04T16:34:50.480" v="2007" actId="2085"/>
          <ac:spMkLst>
            <pc:docMk/>
            <pc:sldMk cId="0" sldId="263"/>
            <ac:spMk id="2" creationId="{905C0F48-9BE9-4C88-95B2-7EFF4A2E3A79}"/>
          </ac:spMkLst>
        </pc:spChg>
        <pc:spChg chg="add del mod">
          <ac:chgData name="منى الثبيتي" userId="cb151b56e55a1c37" providerId="LiveId" clId="{9C2BC415-B65C-4978-BC00-EE8097616984}" dt="2021-12-04T12:59:48.388" v="883" actId="478"/>
          <ac:spMkLst>
            <pc:docMk/>
            <pc:sldMk cId="0" sldId="263"/>
            <ac:spMk id="3" creationId="{777A557E-57F6-4DE2-B08A-FD27A58A9CF1}"/>
          </ac:spMkLst>
        </pc:spChg>
        <pc:spChg chg="add del mod">
          <ac:chgData name="منى الثبيتي" userId="cb151b56e55a1c37" providerId="LiveId" clId="{9C2BC415-B65C-4978-BC00-EE8097616984}" dt="2021-12-04T13:02:19.215" v="929" actId="478"/>
          <ac:spMkLst>
            <pc:docMk/>
            <pc:sldMk cId="0" sldId="263"/>
            <ac:spMk id="7" creationId="{2A5C9719-76C5-4710-A7DB-E5A674507DA7}"/>
          </ac:spMkLst>
        </pc:spChg>
        <pc:spChg chg="add del mod">
          <ac:chgData name="منى الثبيتي" userId="cb151b56e55a1c37" providerId="LiveId" clId="{9C2BC415-B65C-4978-BC00-EE8097616984}" dt="2021-12-04T13:02:27.749" v="932" actId="478"/>
          <ac:spMkLst>
            <pc:docMk/>
            <pc:sldMk cId="0" sldId="263"/>
            <ac:spMk id="9" creationId="{95713B1B-6454-4E62-A3F8-920EC503B256}"/>
          </ac:spMkLst>
        </pc:spChg>
        <pc:spChg chg="add del mod">
          <ac:chgData name="منى الثبيتي" userId="cb151b56e55a1c37" providerId="LiveId" clId="{9C2BC415-B65C-4978-BC00-EE8097616984}" dt="2021-12-04T13:02:37.073" v="935" actId="478"/>
          <ac:spMkLst>
            <pc:docMk/>
            <pc:sldMk cId="0" sldId="263"/>
            <ac:spMk id="11" creationId="{19563603-6DA0-4A1C-91EB-8D7C4D8D14BD}"/>
          </ac:spMkLst>
        </pc:spChg>
        <pc:spChg chg="add del mod">
          <ac:chgData name="منى الثبيتي" userId="cb151b56e55a1c37" providerId="LiveId" clId="{9C2BC415-B65C-4978-BC00-EE8097616984}" dt="2021-12-04T13:02:58.148" v="940" actId="478"/>
          <ac:spMkLst>
            <pc:docMk/>
            <pc:sldMk cId="0" sldId="263"/>
            <ac:spMk id="13" creationId="{66562248-75BE-4142-9640-1F042C479FA8}"/>
          </ac:spMkLst>
        </pc:spChg>
        <pc:spChg chg="add del mod">
          <ac:chgData name="منى الثبيتي" userId="cb151b56e55a1c37" providerId="LiveId" clId="{9C2BC415-B65C-4978-BC00-EE8097616984}" dt="2021-12-04T13:03:09.817" v="942" actId="478"/>
          <ac:spMkLst>
            <pc:docMk/>
            <pc:sldMk cId="0" sldId="263"/>
            <ac:spMk id="15" creationId="{3E54727F-030E-43FF-A213-012B546AE0D5}"/>
          </ac:spMkLst>
        </pc:spChg>
        <pc:spChg chg="add del mod">
          <ac:chgData name="منى الثبيتي" userId="cb151b56e55a1c37" providerId="LiveId" clId="{9C2BC415-B65C-4978-BC00-EE8097616984}" dt="2021-12-04T13:03:36.583" v="949" actId="478"/>
          <ac:spMkLst>
            <pc:docMk/>
            <pc:sldMk cId="0" sldId="263"/>
            <ac:spMk id="17" creationId="{1FC4BD67-2E22-4C3B-8796-7390D55C1074}"/>
          </ac:spMkLst>
        </pc:spChg>
        <pc:spChg chg="add del mod">
          <ac:chgData name="منى الثبيتي" userId="cb151b56e55a1c37" providerId="LiveId" clId="{9C2BC415-B65C-4978-BC00-EE8097616984}" dt="2021-12-04T13:03:33.846" v="948" actId="478"/>
          <ac:spMkLst>
            <pc:docMk/>
            <pc:sldMk cId="0" sldId="263"/>
            <ac:spMk id="19" creationId="{DE74B8A2-1F4F-4696-B9C4-FD8B17F86DC7}"/>
          </ac:spMkLst>
        </pc:spChg>
        <pc:spChg chg="add mod">
          <ac:chgData name="منى الثبيتي" userId="cb151b56e55a1c37" providerId="LiveId" clId="{9C2BC415-B65C-4978-BC00-EE8097616984}" dt="2021-12-04T13:16:17.158" v="993" actId="1076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0" creationId="{42D23C08-258B-47BF-98D7-69114A2BC074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2" creationId="{590B927A-E4B9-4457-A78D-0F3D2AA9D7A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3" creationId="{D688345C-76A0-4F05-9F3F-C40F5C8C8B1D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4" creationId="{815BFCAE-6AA7-44BA-9DF9-284D0E260AC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5" creationId="{C71647A9-31A6-4BC7-94FF-79B0D58C42F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6" creationId="{C6B60C4C-9ADC-4863-BBD8-802529B1587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7" creationId="{9A34317B-84B5-40C8-A763-DADFC6E7FF9C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8" creationId="{83B58897-3D5D-4495-A49C-4EAE24295A8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9" creationId="{62DFEDC5-95DC-4D8E-B8A1-73EFF2F525FA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0" creationId="{20AEA715-B602-4D3F-B4BC-9DDA8B95EDF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1" creationId="{96DFE55A-9BC6-4D3D-8FD4-DC69D9862A57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2" creationId="{7E640B16-DE31-49E6-AF68-E2698A211F5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3" creationId="{DD7ED1BC-4183-4B43-B067-06DC93D613A7}"/>
          </ac:spMkLst>
        </pc:spChg>
        <pc:spChg chg="add mod">
          <ac:chgData name="منى الثبيتي" userId="cb151b56e55a1c37" providerId="LiveId" clId="{9C2BC415-B65C-4978-BC00-EE8097616984}" dt="2021-12-04T13:02:07.541" v="926" actId="1076"/>
          <ac:spMkLst>
            <pc:docMk/>
            <pc:sldMk cId="0" sldId="263"/>
            <ac:spMk id="54" creationId="{1F20759C-C8F1-42BA-B68A-7834381BE7AA}"/>
          </ac:spMkLst>
        </pc:spChg>
        <pc:spChg chg="add mod">
          <ac:chgData name="منى الثبيتي" userId="cb151b56e55a1c37" providerId="LiveId" clId="{9C2BC415-B65C-4978-BC00-EE8097616984}" dt="2021-12-08T11:13:13.819" v="2318" actId="1076"/>
          <ac:spMkLst>
            <pc:docMk/>
            <pc:sldMk cId="0" sldId="263"/>
            <ac:spMk id="55" creationId="{A9E0E5A8-77FA-4EB6-B933-7D35DF53A7A6}"/>
          </ac:spMkLst>
        </pc:spChg>
        <pc:spChg chg="mod">
          <ac:chgData name="منى الثبيتي" userId="cb151b56e55a1c37" providerId="LiveId" clId="{9C2BC415-B65C-4978-BC00-EE8097616984}" dt="2021-12-04T16:34:53.215" v="2008"/>
          <ac:spMkLst>
            <pc:docMk/>
            <pc:sldMk cId="0" sldId="263"/>
            <ac:spMk id="57" creationId="{C2CD5285-2CE0-46E5-8542-33DDDC095A53}"/>
          </ac:spMkLst>
        </pc:spChg>
        <pc:spChg chg="mod">
          <ac:chgData name="منى الثبيتي" userId="cb151b56e55a1c37" providerId="LiveId" clId="{9C2BC415-B65C-4978-BC00-EE8097616984}" dt="2021-12-08T11:13:23.767" v="2321" actId="1076"/>
          <ac:spMkLst>
            <pc:docMk/>
            <pc:sldMk cId="0" sldId="263"/>
            <ac:spMk id="394" creationId="{00000000-0000-0000-0000-000000000000}"/>
          </ac:spMkLst>
        </pc:spChg>
        <pc:spChg chg="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8" creationId="{00000000-0000-0000-0000-000000000000}"/>
          </ac:spMkLst>
        </pc:spChg>
        <pc:spChg chg="add del 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9:44.111" v="882" actId="478"/>
          <ac:spMkLst>
            <pc:docMk/>
            <pc:sldMk cId="0" sldId="263"/>
            <ac:spMk id="4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13.307" v="943" actId="478"/>
          <ac:spMkLst>
            <pc:docMk/>
            <pc:sldMk cId="0" sldId="263"/>
            <ac:spMk id="414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3:03:05.040" v="941" actId="478"/>
          <ac:spMkLst>
            <pc:docMk/>
            <pc:sldMk cId="0" sldId="263"/>
            <ac:spMk id="41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02:34.484" v="934" actId="478"/>
          <ac:spMkLst>
            <pc:docMk/>
            <pc:sldMk cId="0" sldId="263"/>
            <ac:spMk id="41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23.394" v="930" actId="478"/>
          <ac:spMkLst>
            <pc:docMk/>
            <pc:sldMk cId="0" sldId="263"/>
            <ac:spMk id="41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14.735" v="927" actId="478"/>
          <ac:spMkLst>
            <pc:docMk/>
            <pc:sldMk cId="0" sldId="263"/>
            <ac:spMk id="41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27.192" v="946" actId="478"/>
          <ac:spMkLst>
            <pc:docMk/>
            <pc:sldMk cId="0" sldId="263"/>
            <ac:spMk id="41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8T11:13:32.436" v="2323" actId="1076"/>
          <ac:spMkLst>
            <pc:docMk/>
            <pc:sldMk cId="0" sldId="263"/>
            <ac:spMk id="42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02:07.541" v="926" actId="1076"/>
          <ac:grpSpMkLst>
            <pc:docMk/>
            <pc:sldMk cId="0" sldId="263"/>
            <ac:grpSpMk id="39" creationId="{76D05C6F-9F2B-43B3-8F7F-BC60FBD0DACF}"/>
          </ac:grpSpMkLst>
        </pc:grpChg>
        <pc:grpChg chg="mod">
          <ac:chgData name="منى الثبيتي" userId="cb151b56e55a1c37" providerId="LiveId" clId="{9C2BC415-B65C-4978-BC00-EE8097616984}" dt="2021-12-04T13:00:29.743" v="887"/>
          <ac:grpSpMkLst>
            <pc:docMk/>
            <pc:sldMk cId="0" sldId="263"/>
            <ac:grpSpMk id="41" creationId="{F0CEB8E1-AD4C-41DF-BD6F-97E33C9A5AA4}"/>
          </ac:grpSpMkLst>
        </pc:grpChg>
        <pc:grpChg chg="add mod">
          <ac:chgData name="منى الثبيتي" userId="cb151b56e55a1c37" providerId="LiveId" clId="{9C2BC415-B65C-4978-BC00-EE8097616984}" dt="2021-12-04T16:34:53.215" v="2008"/>
          <ac:grpSpMkLst>
            <pc:docMk/>
            <pc:sldMk cId="0" sldId="263"/>
            <ac:grpSpMk id="56" creationId="{36BC55A0-3E56-41EB-B682-EE740A5D4290}"/>
          </ac:grpSpMkLst>
        </pc:grpChg>
        <pc:grpChg chg="add del">
          <ac:chgData name="منى الثبيتي" userId="cb151b56e55a1c37" providerId="LiveId" clId="{9C2BC415-B65C-4978-BC00-EE8097616984}" dt="2021-12-04T13:02:58.069" v="939" actId="478"/>
          <ac:grpSpMkLst>
            <pc:docMk/>
            <pc:sldMk cId="0" sldId="263"/>
            <ac:grpSpMk id="407" creationId="{00000000-0000-0000-0000-000000000000}"/>
          </ac:grpSpMkLst>
        </pc:grpChg>
        <pc:grpChg chg="add del">
          <ac:chgData name="منى الثبيتي" userId="cb151b56e55a1c37" providerId="LiveId" clId="{9C2BC415-B65C-4978-BC00-EE8097616984}" dt="2021-12-04T13:03:20.929" v="945" actId="478"/>
          <ac:grpSpMkLst>
            <pc:docMk/>
            <pc:sldMk cId="0" sldId="263"/>
            <ac:grpSpMk id="41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00:08.775" v="885" actId="1076"/>
          <ac:grpSpMkLst>
            <pc:docMk/>
            <pc:sldMk cId="0" sldId="263"/>
            <ac:grpSpMk id="42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8T11:13:52.786" v="2328" actId="1076"/>
          <ac:picMkLst>
            <pc:docMk/>
            <pc:sldMk cId="0" sldId="263"/>
            <ac:picMk id="5" creationId="{F579C84B-C889-48FF-9CF2-DFCB9DFA5225}"/>
          </ac:picMkLst>
        </pc:picChg>
        <pc:picChg chg="add mod">
          <ac:chgData name="منى الثبيتي" userId="cb151b56e55a1c37" providerId="LiveId" clId="{9C2BC415-B65C-4978-BC00-EE8097616984}" dt="2021-12-04T13:06:04.280" v="967"/>
          <ac:picMkLst>
            <pc:docMk/>
            <pc:sldMk cId="0" sldId="263"/>
            <ac:picMk id="21" creationId="{1D67CC9F-BD94-4724-98F9-C361BD53990E}"/>
          </ac:picMkLst>
        </pc:picChg>
        <pc:picChg chg="add mod modCrop">
          <ac:chgData name="منى الثبيتي" userId="cb151b56e55a1c37" providerId="LiveId" clId="{9C2BC415-B65C-4978-BC00-EE8097616984}" dt="2021-12-04T13:05:47.065" v="963" actId="1076"/>
          <ac:picMkLst>
            <pc:docMk/>
            <pc:sldMk cId="0" sldId="263"/>
            <ac:picMk id="23" creationId="{CC6FB699-F60B-4748-8974-F14C49ACE1EE}"/>
          </ac:picMkLst>
        </pc:picChg>
        <pc:picChg chg="add mod">
          <ac:chgData name="منى الثبيتي" userId="cb151b56e55a1c37" providerId="LiveId" clId="{9C2BC415-B65C-4978-BC00-EE8097616984}" dt="2021-12-04T13:06:22.940" v="988" actId="1036"/>
          <ac:picMkLst>
            <pc:docMk/>
            <pc:sldMk cId="0" sldId="263"/>
            <ac:picMk id="25" creationId="{93DF8804-3655-487C-8DB0-CD1A184FFE65}"/>
          </ac:picMkLst>
        </pc:picChg>
        <pc:picChg chg="add mod">
          <ac:chgData name="منى الثبيتي" userId="cb151b56e55a1c37" providerId="LiveId" clId="{9C2BC415-B65C-4978-BC00-EE8097616984}" dt="2021-12-08T11:13:38.842" v="2324" actId="1076"/>
          <ac:picMkLst>
            <pc:docMk/>
            <pc:sldMk cId="0" sldId="263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3:00:13.746" v="886" actId="1076"/>
          <ac:picMkLst>
            <pc:docMk/>
            <pc:sldMk cId="0" sldId="263"/>
            <ac:picMk id="35" creationId="{E908E9C7-E8B2-4098-9DFF-06E6CE70FFD6}"/>
          </ac:picMkLst>
        </pc:picChg>
        <pc:picChg chg="add mod">
          <ac:chgData name="منى الثبيتي" userId="cb151b56e55a1c37" providerId="LiveId" clId="{9C2BC415-B65C-4978-BC00-EE8097616984}" dt="2021-12-08T11:13:09.206" v="2317" actId="1035"/>
          <ac:picMkLst>
            <pc:docMk/>
            <pc:sldMk cId="0" sldId="263"/>
            <ac:picMk id="38" creationId="{8AA2BA2B-2E5D-41C1-8887-24BF7953B084}"/>
          </ac:picMkLst>
        </pc:picChg>
        <pc:picChg chg="mod">
          <ac:chgData name="منى الثبيتي" userId="cb151b56e55a1c37" providerId="LiveId" clId="{9C2BC415-B65C-4978-BC00-EE8097616984}" dt="2021-12-04T16:35:21.758" v="2009"/>
          <ac:picMkLst>
            <pc:docMk/>
            <pc:sldMk cId="0" sldId="263"/>
            <ac:picMk id="58" creationId="{C70E4E96-9055-4100-9CCA-4D480A10C7F9}"/>
          </ac:picMkLst>
        </pc:picChg>
        <pc:picChg chg="add mod">
          <ac:chgData name="منى الثبيتي" userId="cb151b56e55a1c37" providerId="LiveId" clId="{9C2BC415-B65C-4978-BC00-EE8097616984}" dt="2021-12-08T11:13:57.910" v="2329" actId="1076"/>
          <ac:picMkLst>
            <pc:docMk/>
            <pc:sldMk cId="0" sldId="263"/>
            <ac:picMk id="59" creationId="{4A20B4E9-4C6F-4A6A-ABBC-53D4BBEA3143}"/>
          </ac:picMkLst>
        </pc:picChg>
      </pc:sldChg>
      <pc:sldChg chg="addSp delSp modSp mod">
        <pc:chgData name="منى الثبيتي" userId="cb151b56e55a1c37" providerId="LiveId" clId="{9C2BC415-B65C-4978-BC00-EE8097616984}" dt="2021-12-04T16:36:07.813" v="2019" actId="1037"/>
        <pc:sldMkLst>
          <pc:docMk/>
          <pc:sldMk cId="0" sldId="264"/>
        </pc:sldMkLst>
        <pc:spChg chg="add mod">
          <ac:chgData name="منى الثبيتي" userId="cb151b56e55a1c37" providerId="LiveId" clId="{9C2BC415-B65C-4978-BC00-EE8097616984}" dt="2021-12-04T16:36:02.644" v="2014" actId="2085"/>
          <ac:spMkLst>
            <pc:docMk/>
            <pc:sldMk cId="0" sldId="264"/>
            <ac:spMk id="2" creationId="{480C45F7-DA25-4840-B493-11C9D208B708}"/>
          </ac:spMkLst>
        </pc:spChg>
        <pc:spChg chg="add del mod">
          <ac:chgData name="منى الثبيتي" userId="cb151b56e55a1c37" providerId="LiveId" clId="{9C2BC415-B65C-4978-BC00-EE8097616984}" dt="2021-12-04T13:18:16.464" v="995" actId="478"/>
          <ac:spMkLst>
            <pc:docMk/>
            <pc:sldMk cId="0" sldId="264"/>
            <ac:spMk id="3" creationId="{515F221B-E5F7-4033-907C-AAC7E4991A63}"/>
          </ac:spMkLst>
        </pc:spChg>
        <pc:spChg chg="add mod">
          <ac:chgData name="منى الثبيتي" userId="cb151b56e55a1c37" providerId="LiveId" clId="{9C2BC415-B65C-4978-BC00-EE8097616984}" dt="2021-12-04T13:20:36.615" v="1029" actId="1076"/>
          <ac:spMkLst>
            <pc:docMk/>
            <pc:sldMk cId="0" sldId="264"/>
            <ac:spMk id="4" creationId="{C3396F0C-7703-4BED-A247-FD523C8AD42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1" creationId="{731451F6-09A5-4284-9952-A2E9001256A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3" creationId="{58D5C42E-28D7-4181-952E-C4E70160875E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4" creationId="{EBB06FAF-2E3E-461B-82E3-F1CCF4754107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5" creationId="{B167A6BB-ED0F-416D-866D-3A3F2FD72AA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6" creationId="{E175FD42-1591-4DF8-8D60-940F9FA523D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7" creationId="{28619EB2-AABF-45AB-AFAD-AD9DB73AE6E0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8" creationId="{B7F8BFE1-D768-4FA2-BE19-0F328314AC4D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9" creationId="{F74CB76D-EF66-4E89-8E04-4DB16BFABF44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0" creationId="{4BB2D636-631C-4AF0-8805-F7D8B1247CCB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1" creationId="{56EF81AB-B18A-4AD4-A5EF-1E5204D2218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2" creationId="{6B15EFFB-12D7-46D5-8E8F-776B7DDA0EA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3" creationId="{8A8A4B14-75D3-496C-9FA2-DCE17D7EA0D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4" creationId="{853374DF-2C10-4068-B245-4EC239A229BF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5" creationId="{BE5ED0AD-AA0A-411C-AB18-5CCD230AC481}"/>
          </ac:spMkLst>
        </pc:spChg>
        <pc:spChg chg="mod">
          <ac:chgData name="منى الثبيتي" userId="cb151b56e55a1c37" providerId="LiveId" clId="{9C2BC415-B65C-4978-BC00-EE8097616984}" dt="2021-12-04T13:19:51.836" v="1010"/>
          <ac:spMkLst>
            <pc:docMk/>
            <pc:sldMk cId="0" sldId="264"/>
            <ac:spMk id="57" creationId="{9791A577-2086-4E22-BC56-840FCF6DF421}"/>
          </ac:spMkLst>
        </pc:spChg>
        <pc:spChg chg="add mod">
          <ac:chgData name="منى الثبيتي" userId="cb151b56e55a1c37" providerId="LiveId" clId="{9C2BC415-B65C-4978-BC00-EE8097616984}" dt="2021-12-04T13:22:33.143" v="1149" actId="1038"/>
          <ac:spMkLst>
            <pc:docMk/>
            <pc:sldMk cId="0" sldId="264"/>
            <ac:spMk id="61" creationId="{324556B0-508A-4C36-A325-78AB9A8FBCB9}"/>
          </ac:spMkLst>
        </pc:spChg>
        <pc:spChg chg="mod">
          <ac:chgData name="منى الثبيتي" userId="cb151b56e55a1c37" providerId="LiveId" clId="{9C2BC415-B65C-4978-BC00-EE8097616984}" dt="2021-12-04T16:36:05.573" v="2015"/>
          <ac:spMkLst>
            <pc:docMk/>
            <pc:sldMk cId="0" sldId="264"/>
            <ac:spMk id="63" creationId="{FBF2B921-D27F-45EB-BEC9-7DBCCED1C5C2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3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18:12.037" v="994" actId="478"/>
          <ac:spMkLst>
            <pc:docMk/>
            <pc:sldMk cId="0" sldId="264"/>
            <ac:spMk id="458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6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19:02.597" v="999" actId="1076"/>
          <ac:grpSpMkLst>
            <pc:docMk/>
            <pc:sldMk cId="0" sldId="264"/>
            <ac:grpSpMk id="40" creationId="{916312E8-5549-49F8-B3CB-B7549F5CBE30}"/>
          </ac:grpSpMkLst>
        </pc:grpChg>
        <pc:grpChg chg="mod">
          <ac:chgData name="منى الثبيتي" userId="cb151b56e55a1c37" providerId="LiveId" clId="{9C2BC415-B65C-4978-BC00-EE8097616984}" dt="2021-12-04T13:18:54.575" v="998"/>
          <ac:grpSpMkLst>
            <pc:docMk/>
            <pc:sldMk cId="0" sldId="264"/>
            <ac:grpSpMk id="42" creationId="{5485DB80-2AC5-4125-A6BD-6D13AB902AD5}"/>
          </ac:grpSpMkLst>
        </pc:grpChg>
        <pc:grpChg chg="add mod">
          <ac:chgData name="منى الثبيتي" userId="cb151b56e55a1c37" providerId="LiveId" clId="{9C2BC415-B65C-4978-BC00-EE8097616984}" dt="2021-12-04T13:19:56.804" v="1011" actId="1076"/>
          <ac:grpSpMkLst>
            <pc:docMk/>
            <pc:sldMk cId="0" sldId="264"/>
            <ac:grpSpMk id="56" creationId="{3AF8E7BA-692D-4D08-9DF0-9B4B0A8E261B}"/>
          </ac:grpSpMkLst>
        </pc:grpChg>
        <pc:grpChg chg="add mod">
          <ac:chgData name="منى الثبيتي" userId="cb151b56e55a1c37" providerId="LiveId" clId="{9C2BC415-B65C-4978-BC00-EE8097616984}" dt="2021-12-04T16:36:07.813" v="2019" actId="1037"/>
          <ac:grpSpMkLst>
            <pc:docMk/>
            <pc:sldMk cId="0" sldId="264"/>
            <ac:grpSpMk id="62" creationId="{3995DDF0-5832-4BF0-B001-ED7580BBE4F2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3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45" creationId="{00000000-0000-0000-0000-000000000000}"/>
          </ac:grpSpMkLst>
        </pc:grpChg>
        <pc:grpChg chg="del mod ord">
          <ac:chgData name="منى الثبيتي" userId="cb151b56e55a1c37" providerId="LiveId" clId="{9C2BC415-B65C-4978-BC00-EE8097616984}" dt="2021-12-04T13:19:40.910" v="1009" actId="478"/>
          <ac:grpSpMkLst>
            <pc:docMk/>
            <pc:sldMk cId="0" sldId="264"/>
            <ac:grpSpMk id="46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63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23:54.935" v="1157"/>
          <ac:picMkLst>
            <pc:docMk/>
            <pc:sldMk cId="0" sldId="264"/>
            <ac:picMk id="6" creationId="{38E25880-9360-430B-8720-59168D40F748}"/>
          </ac:picMkLst>
        </pc:picChg>
        <pc:picChg chg="add mod">
          <ac:chgData name="منى الثبيتي" userId="cb151b56e55a1c37" providerId="LiveId" clId="{9C2BC415-B65C-4978-BC00-EE8097616984}" dt="2021-12-04T13:24:17.837" v="1160" actId="1076"/>
          <ac:picMkLst>
            <pc:docMk/>
            <pc:sldMk cId="0" sldId="264"/>
            <ac:picMk id="8" creationId="{1E48CEFF-5D11-42D7-8F14-AF33F77370EF}"/>
          </ac:picMkLst>
        </pc:picChg>
        <pc:picChg chg="add mod">
          <ac:chgData name="منى الثبيتي" userId="cb151b56e55a1c37" providerId="LiveId" clId="{9C2BC415-B65C-4978-BC00-EE8097616984}" dt="2021-12-04T13:24:47.612" v="1164" actId="1076"/>
          <ac:picMkLst>
            <pc:docMk/>
            <pc:sldMk cId="0" sldId="264"/>
            <ac:picMk id="10" creationId="{FDDF2F86-8FFD-4692-8F3D-D79256153B80}"/>
          </ac:picMkLst>
        </pc:picChg>
        <pc:picChg chg="mod ord">
          <ac:chgData name="منى الثبيتي" userId="cb151b56e55a1c37" providerId="LiveId" clId="{9C2BC415-B65C-4978-BC00-EE8097616984}" dt="2021-12-04T13:20:11.177" v="1020" actId="1037"/>
          <ac:picMkLst>
            <pc:docMk/>
            <pc:sldMk cId="0" sldId="264"/>
            <ac:picMk id="38" creationId="{5C15FA59-DF23-412F-887E-78B24CBCB080}"/>
          </ac:picMkLst>
        </pc:picChg>
        <pc:picChg chg="mod">
          <ac:chgData name="منى الثبيتي" userId="cb151b56e55a1c37" providerId="LiveId" clId="{9C2BC415-B65C-4978-BC00-EE8097616984}" dt="2021-12-04T13:19:51.836" v="1010"/>
          <ac:picMkLst>
            <pc:docMk/>
            <pc:sldMk cId="0" sldId="264"/>
            <ac:picMk id="58" creationId="{7BF0D92A-B9A1-46F2-8407-42A00C8B01BD}"/>
          </ac:picMkLst>
        </pc:picChg>
        <pc:picChg chg="add mod ord">
          <ac:chgData name="منى الثبيتي" userId="cb151b56e55a1c37" providerId="LiveId" clId="{9C2BC415-B65C-4978-BC00-EE8097616984}" dt="2021-12-04T13:22:26.095" v="1145" actId="1076"/>
          <ac:picMkLst>
            <pc:docMk/>
            <pc:sldMk cId="0" sldId="264"/>
            <ac:picMk id="60" creationId="{D3969817-3469-4E5C-A332-86051D43D46F}"/>
          </ac:picMkLst>
        </pc:picChg>
        <pc:picChg chg="mod">
          <ac:chgData name="منى الثبيتي" userId="cb151b56e55a1c37" providerId="LiveId" clId="{9C2BC415-B65C-4978-BC00-EE8097616984}" dt="2021-12-04T16:36:05.573" v="2015"/>
          <ac:picMkLst>
            <pc:docMk/>
            <pc:sldMk cId="0" sldId="264"/>
            <ac:picMk id="64" creationId="{F3C0EE51-3B03-46EF-BAA3-BF7CBAEC119D}"/>
          </ac:picMkLst>
        </pc:picChg>
      </pc:sldChg>
      <pc:sldChg chg="addSp delSp modSp mod">
        <pc:chgData name="منى الثبيتي" userId="cb151b56e55a1c37" providerId="LiveId" clId="{9C2BC415-B65C-4978-BC00-EE8097616984}" dt="2021-12-04T16:37:08.539" v="2027" actId="120"/>
        <pc:sldMkLst>
          <pc:docMk/>
          <pc:sldMk cId="0" sldId="265"/>
        </pc:sldMkLst>
        <pc:spChg chg="add del mod">
          <ac:chgData name="منى الثبيتي" userId="cb151b56e55a1c37" providerId="LiveId" clId="{9C2BC415-B65C-4978-BC00-EE8097616984}" dt="2021-12-04T13:31:19.581" v="1178" actId="478"/>
          <ac:spMkLst>
            <pc:docMk/>
            <pc:sldMk cId="0" sldId="265"/>
            <ac:spMk id="3" creationId="{0D185009-A4B6-4C5A-B554-992D0856AC95}"/>
          </ac:spMkLst>
        </pc:spChg>
        <pc:spChg chg="add mod">
          <ac:chgData name="منى الثبيتي" userId="cb151b56e55a1c37" providerId="LiveId" clId="{9C2BC415-B65C-4978-BC00-EE8097616984}" dt="2021-12-04T16:37:08.539" v="2027" actId="120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6" creationId="{8349F2C8-B374-4754-B0B3-4BA9993A9FB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8" creationId="{FB0AD921-6006-4A2A-A5D9-C059D9582F85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9" creationId="{6FF35B0D-AD8E-4CEE-805B-2D6F6FBB63A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0" creationId="{3257C518-7706-4763-90BC-75E2400E570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1" creationId="{8B3FBCFE-2596-4A69-BF00-D04D0DAECAF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2" creationId="{CDBA35EC-0AC3-48A4-885D-4A6920025B0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3" creationId="{A798D686-EAAB-4E3B-8928-973C0579646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4" creationId="{61ECCDF2-7093-403A-AD9E-2D4FBBC20B3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5" creationId="{91A17DD7-3A99-421F-BE58-8745AA130D7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6" creationId="{A81622C6-6F0C-4152-9B37-B9D4B4CBFCD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7" creationId="{C0783160-24C3-453C-B8C7-A96E781315F0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8" creationId="{544E4DC1-020B-4AE4-918F-7E4C9394010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9" creationId="{DA6142CD-FC3F-49EC-AF89-88CFD9670D1B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40" creationId="{8C41F652-2D41-4571-8DC6-C0FE543F2272}"/>
          </ac:spMkLst>
        </pc:spChg>
        <pc:spChg chg="add mod">
          <ac:chgData name="منى الثبيتي" userId="cb151b56e55a1c37" providerId="LiveId" clId="{9C2BC415-B65C-4978-BC00-EE8097616984}" dt="2021-12-04T13:30:37.061" v="1172" actId="1076"/>
          <ac:spMkLst>
            <pc:docMk/>
            <pc:sldMk cId="0" sldId="265"/>
            <ac:spMk id="42" creationId="{604D49A2-87C8-44BF-BAB9-EA2620566EDF}"/>
          </ac:spMkLst>
        </pc:spChg>
        <pc:spChg chg="mod">
          <ac:chgData name="منى الثبيتي" userId="cb151b56e55a1c37" providerId="LiveId" clId="{9C2BC415-B65C-4978-BC00-EE8097616984}" dt="2021-12-04T16:36:17.348" v="2020"/>
          <ac:spMkLst>
            <pc:docMk/>
            <pc:sldMk cId="0" sldId="265"/>
            <ac:spMk id="44" creationId="{35F41033-FC65-40F1-ADBE-F0D1EFA6D820}"/>
          </ac:spMkLst>
        </pc:spChg>
        <pc:spChg chg="mod">
          <ac:chgData name="منى الثبيتي" userId="cb151b56e55a1c37" providerId="LiveId" clId="{9C2BC415-B65C-4978-BC00-EE8097616984}" dt="2021-12-04T16:36:35.850" v="2022" actId="14100"/>
          <ac:spMkLst>
            <pc:docMk/>
            <pc:sldMk cId="0" sldId="265"/>
            <ac:spMk id="4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16.823" v="1177" actId="478"/>
          <ac:spMkLst>
            <pc:docMk/>
            <pc:sldMk cId="0" sldId="265"/>
            <ac:spMk id="47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35.453" v="1180" actId="478"/>
          <ac:spMkLst>
            <pc:docMk/>
            <pc:sldMk cId="0" sldId="265"/>
            <ac:spMk id="47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7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3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3:30:15.554" v="1170" actId="170"/>
          <ac:grpSpMkLst>
            <pc:docMk/>
            <pc:sldMk cId="0" sldId="265"/>
            <ac:grpSpMk id="25" creationId="{2D7EC2F8-15C4-483B-BFE0-84A2509452C1}"/>
          </ac:grpSpMkLst>
        </pc:grpChg>
        <pc:grpChg chg="mod">
          <ac:chgData name="منى الثبيتي" userId="cb151b56e55a1c37" providerId="LiveId" clId="{9C2BC415-B65C-4978-BC00-EE8097616984}" dt="2021-12-04T13:29:54.310" v="1165"/>
          <ac:grpSpMkLst>
            <pc:docMk/>
            <pc:sldMk cId="0" sldId="265"/>
            <ac:grpSpMk id="27" creationId="{FBB9A32B-3D6B-47C9-B7D6-4E433ECC690C}"/>
          </ac:grpSpMkLst>
        </pc:grpChg>
        <pc:grpChg chg="add mod">
          <ac:chgData name="منى الثبيتي" userId="cb151b56e55a1c37" providerId="LiveId" clId="{9C2BC415-B65C-4978-BC00-EE8097616984}" dt="2021-12-04T16:36:29.908" v="2021" actId="1076"/>
          <ac:grpSpMkLst>
            <pc:docMk/>
            <pc:sldMk cId="0" sldId="265"/>
            <ac:grpSpMk id="43" creationId="{4A9051AD-CA29-448D-A326-C27FD8079F45}"/>
          </ac:grpSpMkLst>
        </pc:grpChg>
        <pc:grpChg chg="mod">
          <ac:chgData name="منى الثبيتي" userId="cb151b56e55a1c37" providerId="LiveId" clId="{9C2BC415-B65C-4978-BC00-EE8097616984}" dt="2021-12-04T16:36:41.164" v="2023" actId="1076"/>
          <ac:grpSpMkLst>
            <pc:docMk/>
            <pc:sldMk cId="0" sldId="265"/>
            <ac:grpSpMk id="47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78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87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37:25.720" v="1303" actId="1036"/>
          <ac:picMkLst>
            <pc:docMk/>
            <pc:sldMk cId="0" sldId="265"/>
            <ac:picMk id="7" creationId="{8D19BF9B-8628-48BD-86D1-C12727A867B7}"/>
          </ac:picMkLst>
        </pc:picChg>
        <pc:picChg chg="add mod">
          <ac:chgData name="منى الثبيتي" userId="cb151b56e55a1c37" providerId="LiveId" clId="{9C2BC415-B65C-4978-BC00-EE8097616984}" dt="2021-12-04T13:37:50.341" v="1336"/>
          <ac:picMkLst>
            <pc:docMk/>
            <pc:sldMk cId="0" sldId="265"/>
            <ac:picMk id="9" creationId="{E770B7CD-9CD1-455F-B247-B921BD357F28}"/>
          </ac:picMkLst>
        </pc:picChg>
        <pc:picChg chg="add mod ord">
          <ac:chgData name="منى الثبيتي" userId="cb151b56e55a1c37" providerId="LiveId" clId="{9C2BC415-B65C-4978-BC00-EE8097616984}" dt="2021-12-04T13:30:53.587" v="1175" actId="166"/>
          <ac:picMkLst>
            <pc:docMk/>
            <pc:sldMk cId="0" sldId="265"/>
            <ac:picMk id="41" creationId="{1B387D4A-1472-4879-89C9-550EB7EA9F14}"/>
          </ac:picMkLst>
        </pc:picChg>
        <pc:picChg chg="mod">
          <ac:chgData name="منى الثبيتي" userId="cb151b56e55a1c37" providerId="LiveId" clId="{9C2BC415-B65C-4978-BC00-EE8097616984}" dt="2021-12-04T16:36:17.348" v="2020"/>
          <ac:picMkLst>
            <pc:docMk/>
            <pc:sldMk cId="0" sldId="265"/>
            <ac:picMk id="45" creationId="{CCFF2BF0-9B1A-4B0A-B079-FD4C16DBFF48}"/>
          </ac:picMkLst>
        </pc:picChg>
      </pc:sldChg>
      <pc:sldChg chg="addSp delSp modSp mod">
        <pc:chgData name="منى الثبيتي" userId="cb151b56e55a1c37" providerId="LiveId" clId="{9C2BC415-B65C-4978-BC00-EE8097616984}" dt="2021-12-04T16:39:31.626" v="2044" actId="1037"/>
        <pc:sldMkLst>
          <pc:docMk/>
          <pc:sldMk cId="0" sldId="266"/>
        </pc:sldMkLst>
        <pc:spChg chg="add mod">
          <ac:chgData name="منى الثبيتي" userId="cb151b56e55a1c37" providerId="LiveId" clId="{9C2BC415-B65C-4978-BC00-EE8097616984}" dt="2021-12-04T16:39:26.405" v="2037" actId="2085"/>
          <ac:spMkLst>
            <pc:docMk/>
            <pc:sldMk cId="0" sldId="266"/>
            <ac:spMk id="2" creationId="{3B53F314-6883-4A7A-B342-AAF8AE2D272F}"/>
          </ac:spMkLst>
        </pc:spChg>
        <pc:spChg chg="add del mod">
          <ac:chgData name="منى الثبيتي" userId="cb151b56e55a1c37" providerId="LiveId" clId="{9C2BC415-B65C-4978-BC00-EE8097616984}" dt="2021-12-04T13:41:21.199" v="1378" actId="478"/>
          <ac:spMkLst>
            <pc:docMk/>
            <pc:sldMk cId="0" sldId="266"/>
            <ac:spMk id="3" creationId="{96A91CE7-90D6-48C4-88E6-B33FDF4D75B4}"/>
          </ac:spMkLst>
        </pc:spChg>
        <pc:spChg chg="add del mod">
          <ac:chgData name="منى الثبيتي" userId="cb151b56e55a1c37" providerId="LiveId" clId="{9C2BC415-B65C-4978-BC00-EE8097616984}" dt="2021-12-04T13:41:34.750" v="1380" actId="478"/>
          <ac:spMkLst>
            <pc:docMk/>
            <pc:sldMk cId="0" sldId="266"/>
            <ac:spMk id="5" creationId="{DF582D37-2BBA-41E2-A46C-103D93FF6AE9}"/>
          </ac:spMkLst>
        </pc:spChg>
        <pc:spChg chg="add del mod">
          <ac:chgData name="منى الثبيتي" userId="cb151b56e55a1c37" providerId="LiveId" clId="{9C2BC415-B65C-4978-BC00-EE8097616984}" dt="2021-12-04T13:41:51.187" v="1383" actId="478"/>
          <ac:spMkLst>
            <pc:docMk/>
            <pc:sldMk cId="0" sldId="266"/>
            <ac:spMk id="7" creationId="{96B042A2-D21B-445E-8D15-57772F5A50C3}"/>
          </ac:spMkLst>
        </pc:spChg>
        <pc:spChg chg="add del mod">
          <ac:chgData name="منى الثبيتي" userId="cb151b56e55a1c37" providerId="LiveId" clId="{9C2BC415-B65C-4978-BC00-EE8097616984}" dt="2021-12-04T13:42:00.756" v="1387" actId="478"/>
          <ac:spMkLst>
            <pc:docMk/>
            <pc:sldMk cId="0" sldId="266"/>
            <ac:spMk id="9" creationId="{168F00B1-0407-44E1-A697-ED214F03A9A0}"/>
          </ac:spMkLst>
        </pc:spChg>
        <pc:spChg chg="add del mod">
          <ac:chgData name="منى الثبيتي" userId="cb151b56e55a1c37" providerId="LiveId" clId="{9C2BC415-B65C-4978-BC00-EE8097616984}" dt="2021-12-04T13:44:40.296" v="1395" actId="478"/>
          <ac:spMkLst>
            <pc:docMk/>
            <pc:sldMk cId="0" sldId="266"/>
            <ac:spMk id="11" creationId="{C3694CDC-38AF-4486-9460-EBCD13826502}"/>
          </ac:spMkLst>
        </pc:spChg>
        <pc:spChg chg="add del mod">
          <ac:chgData name="منى الثبيتي" userId="cb151b56e55a1c37" providerId="LiveId" clId="{9C2BC415-B65C-4978-BC00-EE8097616984}" dt="2021-12-04T13:44:45.946" v="1398" actId="478"/>
          <ac:spMkLst>
            <pc:docMk/>
            <pc:sldMk cId="0" sldId="266"/>
            <ac:spMk id="13" creationId="{7FEB02A5-D754-450A-A4E5-215E6AE83961}"/>
          </ac:spMkLst>
        </pc:spChg>
        <pc:spChg chg="add mod">
          <ac:chgData name="منى الثبيتي" userId="cb151b56e55a1c37" providerId="LiveId" clId="{9C2BC415-B65C-4978-BC00-EE8097616984}" dt="2021-12-04T13:45:33.625" v="1411" actId="1076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9C2BC415-B65C-4978-BC00-EE8097616984}" dt="2021-12-04T16:39:28.669" v="2038"/>
          <ac:spMkLst>
            <pc:docMk/>
            <pc:sldMk cId="0" sldId="266"/>
            <ac:spMk id="39" creationId="{A4177AB2-39F5-49E8-8CA5-9902B7658FBE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2" creationId="{94061569-A488-4FCE-BA47-F4D616633D9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4" creationId="{26C734BB-601A-436B-8EE3-DD3C5DB35429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5" creationId="{2F0790B7-BD82-421A-BF43-3CED84AACEFF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6" creationId="{551DAF8E-CD82-49E5-8DC1-D4BD6F8CF7D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7" creationId="{77DE29AB-76CF-4F38-99DB-5F5C6EAD184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8" creationId="{2ADEAB55-DA71-4B7B-A25F-A3EBCE30DD2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9" creationId="{94621D1D-C9CC-4EE2-A6FC-6A84A456D81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0" creationId="{498BA92F-9121-4532-82B9-85FC7C5098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1" creationId="{5F7E9D22-8595-4866-BECC-0179DDF822F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2" creationId="{5002AE15-EBC9-49B2-9859-C048C147A485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3" creationId="{46D24DA3-A055-4C50-B94D-974C858DCA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4" creationId="{5E0CDCEF-38B6-4FE7-8C7F-A856C23231CA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5" creationId="{DC4BB086-5432-4D2F-B07E-A62D928926E7}"/>
          </ac:spMkLst>
        </pc:spChg>
        <pc:spChg chg="add 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6" creationId="{A4E9C3C0-EEA1-4590-8DC9-13035B8B360E}"/>
          </ac:spMkLst>
        </pc:spChg>
        <pc:spChg chg="add mod">
          <ac:chgData name="منى الثبيتي" userId="cb151b56e55a1c37" providerId="LiveId" clId="{9C2BC415-B65C-4978-BC00-EE8097616984}" dt="2021-12-04T13:52:10.291" v="1427" actId="1076"/>
          <ac:spMkLst>
            <pc:docMk/>
            <pc:sldMk cId="0" sldId="266"/>
            <ac:spMk id="67" creationId="{B858169F-25AB-4684-A7C8-81DD6FEF2DB9}"/>
          </ac:spMkLst>
        </pc:spChg>
        <pc:spChg chg="mod">
          <ac:chgData name="منى الثبيتي" userId="cb151b56e55a1c37" providerId="LiveId" clId="{9C2BC415-B65C-4978-BC00-EE8097616984}" dt="2021-12-04T13:45:18.906" v="1408" actId="1076"/>
          <ac:spMkLst>
            <pc:docMk/>
            <pc:sldMk cId="0" sldId="266"/>
            <ac:spMk id="49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2:07.859" v="1388" actId="478"/>
          <ac:spMkLst>
            <pc:docMk/>
            <pc:sldMk cId="0" sldId="266"/>
            <ac:spMk id="501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29.731" v="1394" actId="478"/>
          <ac:spMkLst>
            <pc:docMk/>
            <pc:sldMk cId="0" sldId="266"/>
            <ac:spMk id="50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43.870" v="1397" actId="478"/>
          <ac:spMkLst>
            <pc:docMk/>
            <pc:sldMk cId="0" sldId="266"/>
            <ac:spMk id="5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16.785" v="1377" actId="478"/>
          <ac:spMkLst>
            <pc:docMk/>
            <pc:sldMk cId="0" sldId="266"/>
            <ac:spMk id="51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25.680" v="1379" actId="478"/>
          <ac:spMkLst>
            <pc:docMk/>
            <pc:sldMk cId="0" sldId="266"/>
            <ac:spMk id="51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42.718" v="1381" actId="478"/>
          <ac:spMkLst>
            <pc:docMk/>
            <pc:sldMk cId="0" sldId="266"/>
            <ac:spMk id="512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1:57.076" v="1385" actId="478"/>
          <ac:spMkLst>
            <pc:docMk/>
            <pc:sldMk cId="0" sldId="266"/>
            <ac:spMk id="513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8" creationId="{00000000-0000-0000-0000-000000000000}"/>
          </ac:spMkLst>
        </pc:s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29" creationId="{CCA6D5F4-4D2A-4EE4-A816-7325AEFA863A}"/>
          </ac:grpSpMkLst>
        </pc:grpChg>
        <pc:grpChg chg="add mod">
          <ac:chgData name="منى الثبيتي" userId="cb151b56e55a1c37" providerId="LiveId" clId="{9C2BC415-B65C-4978-BC00-EE8097616984}" dt="2021-12-04T16:39:31.626" v="2044" actId="1037"/>
          <ac:grpSpMkLst>
            <pc:docMk/>
            <pc:sldMk cId="0" sldId="266"/>
            <ac:grpSpMk id="38" creationId="{F3CC64ED-D928-48F2-BFFC-1A7238303144}"/>
          </ac:grpSpMkLst>
        </pc:grpChg>
        <pc:grpChg chg="add mod">
          <ac:chgData name="منى الثبيتي" userId="cb151b56e55a1c37" providerId="LiveId" clId="{9C2BC415-B65C-4978-BC00-EE8097616984}" dt="2021-12-04T13:52:05.307" v="1426" actId="1076"/>
          <ac:grpSpMkLst>
            <pc:docMk/>
            <pc:sldMk cId="0" sldId="266"/>
            <ac:grpSpMk id="51" creationId="{3F2146A7-E91A-4C03-B77F-27C2F2CB85A7}"/>
          </ac:grpSpMkLst>
        </pc:grpChg>
        <pc:grpChg chg="mod">
          <ac:chgData name="منى الثبيتي" userId="cb151b56e55a1c37" providerId="LiveId" clId="{9C2BC415-B65C-4978-BC00-EE8097616984}" dt="2021-12-04T13:51:03.138" v="1418"/>
          <ac:grpSpMkLst>
            <pc:docMk/>
            <pc:sldMk cId="0" sldId="266"/>
            <ac:grpSpMk id="53" creationId="{C5AE8309-9597-46F5-A1B8-77AC768AFF40}"/>
          </ac:grpSpMkLst>
        </pc:grpChg>
        <pc:grpChg chg="del">
          <ac:chgData name="منى الثبيتي" userId="cb151b56e55a1c37" providerId="LiveId" clId="{9C2BC415-B65C-4978-BC00-EE8097616984}" dt="2021-12-04T13:44:26.474" v="1392" actId="478"/>
          <ac:grpSpMkLst>
            <pc:docMk/>
            <pc:sldMk cId="0" sldId="266"/>
            <ac:grpSpMk id="498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44:24.573" v="1391" actId="478"/>
          <ac:grpSpMkLst>
            <pc:docMk/>
            <pc:sldMk cId="0" sldId="266"/>
            <ac:grpSpMk id="502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44:53.692" v="1400" actId="166"/>
          <ac:grpSpMkLst>
            <pc:docMk/>
            <pc:sldMk cId="0" sldId="266"/>
            <ac:grpSpMk id="506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45:44.950" v="1412" actId="1076"/>
          <ac:grpSpMkLst>
            <pc:docMk/>
            <pc:sldMk cId="0" sldId="266"/>
            <ac:grpSpMk id="515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521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46:20.999" v="1415" actId="1076"/>
          <ac:picMkLst>
            <pc:docMk/>
            <pc:sldMk cId="0" sldId="266"/>
            <ac:picMk id="16" creationId="{1485894C-94B4-43FD-90B4-98F5F1CC55AD}"/>
          </ac:picMkLst>
        </pc:picChg>
        <pc:picChg chg="add mod">
          <ac:chgData name="منى الثبيتي" userId="cb151b56e55a1c37" providerId="LiveId" clId="{9C2BC415-B65C-4978-BC00-EE8097616984}" dt="2021-12-04T13:50:46.283" v="1417" actId="1076"/>
          <ac:picMkLst>
            <pc:docMk/>
            <pc:sldMk cId="0" sldId="266"/>
            <ac:picMk id="18" creationId="{164AB3B3-B53E-40DA-AAD3-9F12F7E7E48A}"/>
          </ac:picMkLst>
        </pc:picChg>
        <pc:picChg chg="add mod">
          <ac:chgData name="منى الثبيتي" userId="cb151b56e55a1c37" providerId="LiveId" clId="{9C2BC415-B65C-4978-BC00-EE8097616984}" dt="2021-12-04T13:52:33.078" v="1429" actId="1076"/>
          <ac:picMkLst>
            <pc:docMk/>
            <pc:sldMk cId="0" sldId="266"/>
            <ac:picMk id="20" creationId="{46A5747A-98C4-4BCE-A643-E9268C0DE5D8}"/>
          </ac:picMkLst>
        </pc:picChg>
        <pc:picChg chg="add mod">
          <ac:chgData name="منى الثبيتي" userId="cb151b56e55a1c37" providerId="LiveId" clId="{9C2BC415-B65C-4978-BC00-EE8097616984}" dt="2021-12-04T13:53:09.553" v="1432" actId="1076"/>
          <ac:picMkLst>
            <pc:docMk/>
            <pc:sldMk cId="0" sldId="266"/>
            <ac:picMk id="22" creationId="{EF296616-FC07-4E37-A6ED-5219C324BE70}"/>
          </ac:picMkLst>
        </pc:picChg>
        <pc:picChg chg="mod ord">
          <ac:chgData name="منى الثبيتي" userId="cb151b56e55a1c37" providerId="LiveId" clId="{9C2BC415-B65C-4978-BC00-EE8097616984}" dt="2021-12-04T13:51:51.088" v="1424" actId="166"/>
          <ac:picMkLst>
            <pc:docMk/>
            <pc:sldMk cId="0" sldId="266"/>
            <ac:picMk id="32" creationId="{CD6A454C-60CB-49A5-9EB9-A74014D4901B}"/>
          </ac:picMkLst>
        </pc:picChg>
        <pc:picChg chg="mod">
          <ac:chgData name="منى الثبيتي" userId="cb151b56e55a1c37" providerId="LiveId" clId="{9C2BC415-B65C-4978-BC00-EE8097616984}" dt="2021-12-04T16:39:28.669" v="2038"/>
          <ac:picMkLst>
            <pc:docMk/>
            <pc:sldMk cId="0" sldId="266"/>
            <ac:picMk id="40" creationId="{F8464A99-8AB7-4A4B-87F5-FDCC3ED486A5}"/>
          </ac:picMkLst>
        </pc:picChg>
        <pc:picChg chg="add mod">
          <ac:chgData name="منى الثبيتي" userId="cb151b56e55a1c37" providerId="LiveId" clId="{9C2BC415-B65C-4978-BC00-EE8097616984}" dt="2021-12-04T13:51:55.449" v="1425" actId="1076"/>
          <ac:picMkLst>
            <pc:docMk/>
            <pc:sldMk cId="0" sldId="266"/>
            <ac:picMk id="50" creationId="{DA6A40E0-AD74-4587-B614-CC2869C80B54}"/>
          </ac:picMkLst>
        </pc:picChg>
      </pc:sldChg>
      <pc:sldChg chg="del">
        <pc:chgData name="منى الثبيتي" userId="cb151b56e55a1c37" providerId="LiveId" clId="{9C2BC415-B65C-4978-BC00-EE8097616984}" dt="2021-12-04T13:53:18.105" v="1433" actId="47"/>
        <pc:sldMkLst>
          <pc:docMk/>
          <pc:sldMk cId="0" sldId="267"/>
        </pc:sldMkLst>
      </pc:sldChg>
      <pc:sldChg chg="addSp delSp modSp mod">
        <pc:chgData name="منى الثبيتي" userId="cb151b56e55a1c37" providerId="LiveId" clId="{9C2BC415-B65C-4978-BC00-EE8097616984}" dt="2021-12-04T16:40:04.352" v="2048"/>
        <pc:sldMkLst>
          <pc:docMk/>
          <pc:sldMk cId="0" sldId="268"/>
        </pc:sldMkLst>
        <pc:spChg chg="add mod">
          <ac:chgData name="منى الثبيتي" userId="cb151b56e55a1c37" providerId="LiveId" clId="{9C2BC415-B65C-4978-BC00-EE8097616984}" dt="2021-12-04T16:40:01.642" v="2047" actId="2085"/>
          <ac:spMkLst>
            <pc:docMk/>
            <pc:sldMk cId="0" sldId="268"/>
            <ac:spMk id="2" creationId="{BD1967C5-FDDF-4AAF-BC29-F6F8454B2FE8}"/>
          </ac:spMkLst>
        </pc:spChg>
        <pc:spChg chg="add del mod">
          <ac:chgData name="منى الثبيتي" userId="cb151b56e55a1c37" providerId="LiveId" clId="{9C2BC415-B65C-4978-BC00-EE8097616984}" dt="2021-12-04T13:55:47.733" v="1435" actId="478"/>
          <ac:spMkLst>
            <pc:docMk/>
            <pc:sldMk cId="0" sldId="268"/>
            <ac:spMk id="3" creationId="{2D86F842-D0BF-455C-8858-E379AD829029}"/>
          </ac:spMkLst>
        </pc:spChg>
        <pc:spChg chg="add del mod">
          <ac:chgData name="منى الثبيتي" userId="cb151b56e55a1c37" providerId="LiveId" clId="{9C2BC415-B65C-4978-BC00-EE8097616984}" dt="2021-12-04T13:56:58.390" v="1444" actId="478"/>
          <ac:spMkLst>
            <pc:docMk/>
            <pc:sldMk cId="0" sldId="268"/>
            <ac:spMk id="5" creationId="{D50B4C10-3E5D-4907-8FBD-3E440EA51EFB}"/>
          </ac:spMkLst>
        </pc:spChg>
        <pc:spChg chg="add del mod">
          <ac:chgData name="منى الثبيتي" userId="cb151b56e55a1c37" providerId="LiveId" clId="{9C2BC415-B65C-4978-BC00-EE8097616984}" dt="2021-12-04T13:57:17.493" v="1447" actId="478"/>
          <ac:spMkLst>
            <pc:docMk/>
            <pc:sldMk cId="0" sldId="268"/>
            <ac:spMk id="7" creationId="{7D4282B3-3E47-4179-A524-44830B87CFE8}"/>
          </ac:spMkLst>
        </pc:spChg>
        <pc:spChg chg="add del mod">
          <ac:chgData name="منى الثبيتي" userId="cb151b56e55a1c37" providerId="LiveId" clId="{9C2BC415-B65C-4978-BC00-EE8097616984}" dt="2021-12-04T13:57:52.707" v="1453" actId="478"/>
          <ac:spMkLst>
            <pc:docMk/>
            <pc:sldMk cId="0" sldId="268"/>
            <ac:spMk id="9" creationId="{3B7AA998-6228-4811-8B3A-4F8F9DC61A52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1" creationId="{9073D88C-7657-4E5B-86EE-D2529E06ACDD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3" creationId="{26590EA1-F857-4BFC-84D7-FF58BBC044F0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5" creationId="{9556556E-B60F-4629-8CD6-C4985EF6D617}"/>
          </ac:spMkLst>
        </pc:spChg>
        <pc:spChg chg="add mod">
          <ac:chgData name="منى الثبيتي" userId="cb151b56e55a1c37" providerId="LiveId" clId="{9C2BC415-B65C-4978-BC00-EE8097616984}" dt="2021-12-04T14:21:19.788" v="1825" actId="1076"/>
          <ac:spMkLst>
            <pc:docMk/>
            <pc:sldMk cId="0" sldId="268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04.352" v="2048"/>
          <ac:spMkLst>
            <pc:docMk/>
            <pc:sldMk cId="0" sldId="268"/>
            <ac:spMk id="44" creationId="{2219039B-4C99-48CA-86BD-C02861DDC7D5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0" creationId="{EAF92197-4F0A-4DDD-88C8-61CEB64F83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2" creationId="{5ECEB7D9-BA63-40F4-B96D-700DE8C01CB3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3" creationId="{6D8E7ECB-0882-48E4-BE7F-7C8B6A29295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4" creationId="{5FC7C5BA-B05C-4FF9-A39A-B4EEACB650C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5" creationId="{27BA40E2-E6A0-4BFF-9032-7FEB76AE9BDB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6" creationId="{EAFF9779-C336-46C7-AD48-16CA80DE4627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7" creationId="{7918C924-7AC4-4992-BDD1-E8A635B0FEE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8" creationId="{CCF70A98-A7C4-49EC-A7CA-206DCDB0A94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9" creationId="{BB21CB9F-70AC-4862-B4CD-E40CC39F008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0" creationId="{CECD3891-320F-41DC-8EED-0EAF452492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1" creationId="{56638CB2-5C31-4FD2-805A-361E0E7283F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2" creationId="{9AE9DD4F-052B-4CFF-B4F6-776692505FD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3" creationId="{F588B864-3AB6-4FC5-99D6-E48ACE515CC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4" creationId="{1FC1AC10-99D2-486E-ABC1-3829CDF0A4AB}"/>
          </ac:spMkLst>
        </pc:spChg>
        <pc:spChg chg="add 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5" creationId="{060A1F5E-7A8C-4E06-92E0-7D6A732995BC}"/>
          </ac:spMkLst>
        </pc:spChg>
        <pc:spChg chg="mod">
          <ac:chgData name="منى الثبيتي" userId="cb151b56e55a1c37" providerId="LiveId" clId="{9C2BC415-B65C-4978-BC00-EE8097616984}" dt="2021-12-04T13:56:18.625" v="1440" actId="1076"/>
          <ac:spMkLst>
            <pc:docMk/>
            <pc:sldMk cId="0" sldId="268"/>
            <ac:spMk id="5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5:39.232" v="1434" actId="478"/>
          <ac:spMkLst>
            <pc:docMk/>
            <pc:sldMk cId="0" sldId="268"/>
            <ac:spMk id="58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6:55.696" v="1443" actId="478"/>
          <ac:spMkLst>
            <pc:docMk/>
            <pc:sldMk cId="0" sldId="268"/>
            <ac:spMk id="58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43.466" v="1451" actId="478"/>
          <ac:spMkLst>
            <pc:docMk/>
            <pc:sldMk cId="0" sldId="268"/>
            <ac:spMk id="586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09.607" v="1446" actId="478"/>
          <ac:spMkLst>
            <pc:docMk/>
            <pc:sldMk cId="0" sldId="268"/>
            <ac:spMk id="58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1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93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04.352" v="2048"/>
          <ac:grpSpMkLst>
            <pc:docMk/>
            <pc:sldMk cId="0" sldId="268"/>
            <ac:grpSpMk id="43" creationId="{5EF05AA4-44EE-4D24-948B-7E83C18E6E05}"/>
          </ac:grpSpMkLst>
        </pc:grpChg>
        <pc:grpChg chg="add 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49" creationId="{9A94948D-B356-4E0C-B18B-157DAE1438B7}"/>
          </ac:grpSpMkLst>
        </pc:grpChg>
        <pc:grpChg chg="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51" creationId="{4F69888C-8A55-4E80-9004-EC5CE46DC744}"/>
          </ac:grpSpMkLst>
        </pc:grpChg>
        <pc:grpChg chg="mod">
          <ac:chgData name="منى الثبيتي" userId="cb151b56e55a1c37" providerId="LiveId" clId="{9C2BC415-B65C-4978-BC00-EE8097616984}" dt="2021-12-04T13:59:34.710" v="1481" actId="14100"/>
          <ac:grpSpMkLst>
            <pc:docMk/>
            <pc:sldMk cId="0" sldId="268"/>
            <ac:grpSpMk id="572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7:20.899" v="1448" actId="478"/>
          <ac:grpSpMkLst>
            <pc:docMk/>
            <pc:sldMk cId="0" sldId="268"/>
            <ac:grpSpMk id="575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8:03.327" v="1454" actId="478"/>
          <ac:grpSpMkLst>
            <pc:docMk/>
            <pc:sldMk cId="0" sldId="268"/>
            <ac:grpSpMk id="578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58:53.891" v="1460" actId="1076"/>
          <ac:grpSpMkLst>
            <pc:docMk/>
            <pc:sldMk cId="0" sldId="268"/>
            <ac:grpSpMk id="594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59:44.916" v="1483"/>
          <ac:picMkLst>
            <pc:docMk/>
            <pc:sldMk cId="0" sldId="268"/>
            <ac:picMk id="17" creationId="{B700C0B6-75A3-43F4-BC0F-E5CFF14C58DD}"/>
          </ac:picMkLst>
        </pc:picChg>
        <pc:picChg chg="add mod">
          <ac:chgData name="منى الثبيتي" userId="cb151b56e55a1c37" providerId="LiveId" clId="{9C2BC415-B65C-4978-BC00-EE8097616984}" dt="2021-12-04T14:00:58.856" v="1521" actId="14100"/>
          <ac:picMkLst>
            <pc:docMk/>
            <pc:sldMk cId="0" sldId="268"/>
            <ac:picMk id="19" creationId="{B0EFAA37-A42A-4F07-A28F-0D2E9CE43659}"/>
          </ac:picMkLst>
        </pc:picChg>
        <pc:picChg chg="add mod modCrop">
          <ac:chgData name="منى الثبيتي" userId="cb151b56e55a1c37" providerId="LiveId" clId="{9C2BC415-B65C-4978-BC00-EE8097616984}" dt="2021-12-04T14:01:03.165" v="1532" actId="1037"/>
          <ac:picMkLst>
            <pc:docMk/>
            <pc:sldMk cId="0" sldId="268"/>
            <ac:picMk id="21" creationId="{1A0EC9D1-72D1-4095-87DD-6F68BE646A5E}"/>
          </ac:picMkLst>
        </pc:picChg>
        <pc:picChg chg="add mod">
          <ac:chgData name="منى الثبيتي" userId="cb151b56e55a1c37" providerId="LiveId" clId="{9C2BC415-B65C-4978-BC00-EE8097616984}" dt="2021-12-04T14:41:48.076" v="1832"/>
          <ac:picMkLst>
            <pc:docMk/>
            <pc:sldMk cId="0" sldId="268"/>
            <ac:picMk id="24" creationId="{B22183D4-C538-4511-A602-8BB7C98A0557}"/>
          </ac:picMkLst>
        </pc:picChg>
        <pc:picChg chg="add mod">
          <ac:chgData name="منى الثبيتي" userId="cb151b56e55a1c37" providerId="LiveId" clId="{9C2BC415-B65C-4978-BC00-EE8097616984}" dt="2021-12-04T14:41:59.773" v="1833"/>
          <ac:picMkLst>
            <pc:docMk/>
            <pc:sldMk cId="0" sldId="268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04.352" v="2048"/>
          <ac:picMkLst>
            <pc:docMk/>
            <pc:sldMk cId="0" sldId="268"/>
            <ac:picMk id="45" creationId="{9835D83C-7E37-4358-B15E-175A47A7B4A5}"/>
          </ac:picMkLst>
        </pc:picChg>
        <pc:picChg chg="add mod ord">
          <ac:chgData name="منى الثبيتي" userId="cb151b56e55a1c37" providerId="LiveId" clId="{9C2BC415-B65C-4978-BC00-EE8097616984}" dt="2021-12-04T13:58:48.701" v="1459" actId="170"/>
          <ac:picMkLst>
            <pc:docMk/>
            <pc:sldMk cId="0" sldId="268"/>
            <ac:picMk id="66" creationId="{8F8EF8A1-50B9-4A89-AB55-9730DCE606D1}"/>
          </ac:picMkLst>
        </pc:picChg>
        <pc:picChg chg="del">
          <ac:chgData name="منى الثبيتي" userId="cb151b56e55a1c37" providerId="LiveId" clId="{9C2BC415-B65C-4978-BC00-EE8097616984}" dt="2021-12-04T13:55:49.698" v="1436" actId="478"/>
          <ac:picMkLst>
            <pc:docMk/>
            <pc:sldMk cId="0" sldId="268"/>
            <ac:picMk id="588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8:14.999" v="1456" actId="478"/>
          <ac:picMkLst>
            <pc:docMk/>
            <pc:sldMk cId="0" sldId="268"/>
            <ac:picMk id="589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6:00.627" v="1437" actId="478"/>
          <ac:picMkLst>
            <pc:docMk/>
            <pc:sldMk cId="0" sldId="268"/>
            <ac:picMk id="590" creationId="{00000000-0000-0000-0000-000000000000}"/>
          </ac:picMkLst>
        </pc:picChg>
      </pc:sldChg>
      <pc:sldChg chg="addSp delSp modSp mod">
        <pc:chgData name="منى الثبيتي" userId="cb151b56e55a1c37" providerId="LiveId" clId="{9C2BC415-B65C-4978-BC00-EE8097616984}" dt="2021-12-04T16:40:52.789" v="2056"/>
        <pc:sldMkLst>
          <pc:docMk/>
          <pc:sldMk cId="0" sldId="269"/>
        </pc:sldMkLst>
        <pc:spChg chg="add mod">
          <ac:chgData name="منى الثبيتي" userId="cb151b56e55a1c37" providerId="LiveId" clId="{9C2BC415-B65C-4978-BC00-EE8097616984}" dt="2021-12-04T16:40:49.233" v="2055" actId="2085"/>
          <ac:spMkLst>
            <pc:docMk/>
            <pc:sldMk cId="0" sldId="269"/>
            <ac:spMk id="2" creationId="{0C787E0C-BFDF-451D-B79C-B1CCF6EA1BF6}"/>
          </ac:spMkLst>
        </pc:spChg>
        <pc:spChg chg="add del mod">
          <ac:chgData name="منى الثبيتي" userId="cb151b56e55a1c37" providerId="LiveId" clId="{9C2BC415-B65C-4978-BC00-EE8097616984}" dt="2021-12-04T14:01:29.502" v="1535" actId="478"/>
          <ac:spMkLst>
            <pc:docMk/>
            <pc:sldMk cId="0" sldId="269"/>
            <ac:spMk id="3" creationId="{3CCCDAA3-C9E9-404B-9E8B-8879BACB1DBE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5" creationId="{F33CFFC6-1766-4051-A271-49526D619197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7" creationId="{1C1D5591-4584-4F66-BA1A-BC68053700D7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9" creationId="{E13FF685-CE32-4F3D-9C65-2D1796FB4172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11" creationId="{CFABF6A3-FC87-478D-8920-B9588ED16D0A}"/>
          </ac:spMkLst>
        </pc:spChg>
        <pc:spChg chg="add mod">
          <ac:chgData name="منى الثبيتي" userId="cb151b56e55a1c37" providerId="LiveId" clId="{9C2BC415-B65C-4978-BC00-EE8097616984}" dt="2021-12-04T14:07:03.052" v="1593" actId="2085"/>
          <ac:spMkLst>
            <pc:docMk/>
            <pc:sldMk cId="0" sldId="269"/>
            <ac:spMk id="24" creationId="{526E7249-C86A-4774-AB66-01E96C582AA5}"/>
          </ac:spMkLst>
        </pc:spChg>
        <pc:spChg chg="add mod">
          <ac:chgData name="منى الثبيتي" userId="cb151b56e55a1c37" providerId="LiveId" clId="{9C2BC415-B65C-4978-BC00-EE8097616984}" dt="2021-12-04T14:07:53.972" v="1611" actId="1076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9C2BC415-B65C-4978-BC00-EE8097616984}" dt="2021-12-04T16:40:52.789" v="2056"/>
          <ac:spMkLst>
            <pc:docMk/>
            <pc:sldMk cId="0" sldId="269"/>
            <ac:spMk id="38" creationId="{FFBC6998-F695-4C85-A54D-D1DDA172C2F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6" creationId="{47BB50F2-7474-455A-8764-2FD98FE0FB5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8" creationId="{FDED2097-5541-4AEC-9824-E39E98DEE4C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9" creationId="{9469DA0D-42D1-4054-953F-D1885E94304A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0" creationId="{3AB3373E-A04F-4970-A740-A61222021F57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1" creationId="{61653164-6D10-464C-B737-5181BDBBC53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2" creationId="{F8732AEA-1483-4BEF-B01E-A440611AF548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3" creationId="{3CF4F283-2EF2-442A-B7C1-BD7CF042E7C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4" creationId="{9BA07999-987D-470F-92AD-8470B1B6232D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5" creationId="{A82D9086-9866-475E-B4D9-901DA6803C7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6" creationId="{B19D7A5F-EFDF-4C57-A588-88F966CA289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7" creationId="{E65E0EDC-B6C3-45FB-A977-09E6FB17DD7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8" creationId="{8162C3D2-7B3F-4D23-96A2-55434EADFAEF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9" creationId="{099A058E-B5D0-4CC3-868F-A9679E82A139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0" creationId="{0FE49A3A-E1A0-47D4-893D-37E364A643B0}"/>
          </ac:spMkLst>
        </pc:spChg>
        <pc:spChg chg="add 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1" creationId="{A0CBBBFD-2680-4488-B4D2-FD6D5317B408}"/>
          </ac:spMkLst>
        </pc:spChg>
        <pc:spChg chg="mod">
          <ac:chgData name="منى الثبيتي" userId="cb151b56e55a1c37" providerId="LiveId" clId="{9C2BC415-B65C-4978-BC00-EE8097616984}" dt="2021-12-04T14:04:43.983" v="1548" actId="14100"/>
          <ac:spMkLst>
            <pc:docMk/>
            <pc:sldMk cId="0" sldId="269"/>
            <ac:spMk id="60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23.163" v="1534" actId="478"/>
          <ac:spMkLst>
            <pc:docMk/>
            <pc:sldMk cId="0" sldId="269"/>
            <ac:spMk id="617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52.789" v="2056"/>
          <ac:grpSpMkLst>
            <pc:docMk/>
            <pc:sldMk cId="0" sldId="269"/>
            <ac:grpSpMk id="37" creationId="{A2BB9220-00DB-404E-BA0C-98619927C995}"/>
          </ac:grpSpMkLst>
        </pc:grpChg>
        <pc:grpChg chg="add 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5" creationId="{794DAD75-7D81-4010-804A-8E6BAFAC90F4}"/>
          </ac:grpSpMkLst>
        </pc:grpChg>
        <pc:grpChg chg="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7" creationId="{5BECC96B-FDA2-4079-B394-108534A066A3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9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19.354" v="1533" actId="478"/>
          <ac:grpSpMkLst>
            <pc:docMk/>
            <pc:sldMk cId="0" sldId="269"/>
            <ac:grpSpMk id="618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4:04:16.130" v="1543" actId="478"/>
          <ac:picMkLst>
            <pc:docMk/>
            <pc:sldMk cId="0" sldId="269"/>
            <ac:picMk id="13" creationId="{956C0D85-77B3-4BBB-8369-46D1F38E0CC9}"/>
          </ac:picMkLst>
        </pc:picChg>
        <pc:picChg chg="add mod">
          <ac:chgData name="منى الثبيتي" userId="cb151b56e55a1c37" providerId="LiveId" clId="{9C2BC415-B65C-4978-BC00-EE8097616984}" dt="2021-12-04T14:04:51.147" v="1575" actId="1037"/>
          <ac:picMkLst>
            <pc:docMk/>
            <pc:sldMk cId="0" sldId="269"/>
            <ac:picMk id="15" creationId="{1B22D9E6-8D04-4C82-9910-25489BA0E80B}"/>
          </ac:picMkLst>
        </pc:picChg>
        <pc:picChg chg="add mod">
          <ac:chgData name="منى الثبيتي" userId="cb151b56e55a1c37" providerId="LiveId" clId="{9C2BC415-B65C-4978-BC00-EE8097616984}" dt="2021-12-04T14:05:42.885" v="1580" actId="1076"/>
          <ac:picMkLst>
            <pc:docMk/>
            <pc:sldMk cId="0" sldId="269"/>
            <ac:picMk id="17" creationId="{41DCC78D-1744-4909-ABD6-421DD437A975}"/>
          </ac:picMkLst>
        </pc:picChg>
        <pc:picChg chg="add mod">
          <ac:chgData name="منى الثبيتي" userId="cb151b56e55a1c37" providerId="LiveId" clId="{9C2BC415-B65C-4978-BC00-EE8097616984}" dt="2021-12-04T14:05:45.570" v="1581" actId="1076"/>
          <ac:picMkLst>
            <pc:docMk/>
            <pc:sldMk cId="0" sldId="269"/>
            <ac:picMk id="19" creationId="{E3D02213-BC66-49E4-B58E-467559DCB482}"/>
          </ac:picMkLst>
        </pc:picChg>
        <pc:picChg chg="add mod">
          <ac:chgData name="منى الثبيتي" userId="cb151b56e55a1c37" providerId="LiveId" clId="{9C2BC415-B65C-4978-BC00-EE8097616984}" dt="2021-12-04T14:06:03.577" v="1583" actId="1076"/>
          <ac:picMkLst>
            <pc:docMk/>
            <pc:sldMk cId="0" sldId="269"/>
            <ac:picMk id="21" creationId="{A38A1D73-8715-42AF-82AA-E99074B2586E}"/>
          </ac:picMkLst>
        </pc:picChg>
        <pc:picChg chg="add mod">
          <ac:chgData name="منى الثبيتي" userId="cb151b56e55a1c37" providerId="LiveId" clId="{9C2BC415-B65C-4978-BC00-EE8097616984}" dt="2021-12-04T14:06:41.927" v="1590" actId="14100"/>
          <ac:picMkLst>
            <pc:docMk/>
            <pc:sldMk cId="0" sldId="269"/>
            <ac:picMk id="23" creationId="{EC6FB575-D017-4955-8D91-9115DDC672AF}"/>
          </ac:picMkLst>
        </pc:picChg>
        <pc:picChg chg="mod">
          <ac:chgData name="منى الثبيتي" userId="cb151b56e55a1c37" providerId="LiveId" clId="{9C2BC415-B65C-4978-BC00-EE8097616984}" dt="2021-12-04T16:40:52.789" v="2056"/>
          <ac:picMkLst>
            <pc:docMk/>
            <pc:sldMk cId="0" sldId="269"/>
            <ac:picMk id="39" creationId="{7C69BAF0-604A-409C-871B-D6C1A8F49697}"/>
          </ac:picMkLst>
        </pc:picChg>
        <pc:picChg chg="add mod">
          <ac:chgData name="منى الثبيتي" userId="cb151b56e55a1c37" providerId="LiveId" clId="{9C2BC415-B65C-4978-BC00-EE8097616984}" dt="2021-12-04T14:02:03.953" v="1539"/>
          <ac:picMkLst>
            <pc:docMk/>
            <pc:sldMk cId="0" sldId="269"/>
            <ac:picMk id="244" creationId="{3B11EE58-3C78-459C-8241-28AFE6B2DCBB}"/>
          </ac:picMkLst>
        </pc:picChg>
      </pc:sldChg>
      <pc:sldChg chg="del">
        <pc:chgData name="منى الثبيتي" userId="cb151b56e55a1c37" providerId="LiveId" clId="{9C2BC415-B65C-4978-BC00-EE8097616984}" dt="2021-12-04T14:11:26.277" v="1612" actId="47"/>
        <pc:sldMkLst>
          <pc:docMk/>
          <pc:sldMk cId="0" sldId="270"/>
        </pc:sldMkLst>
      </pc:sldChg>
      <pc:sldChg chg="del">
        <pc:chgData name="منى الثبيتي" userId="cb151b56e55a1c37" providerId="LiveId" clId="{9C2BC415-B65C-4978-BC00-EE8097616984}" dt="2021-12-04T14:11:29.934" v="1613" actId="47"/>
        <pc:sldMkLst>
          <pc:docMk/>
          <pc:sldMk cId="0" sldId="271"/>
        </pc:sldMkLst>
      </pc:sldChg>
      <pc:sldChg chg="addSp delSp modSp mod">
        <pc:chgData name="منى الثبيتي" userId="cb151b56e55a1c37" providerId="LiveId" clId="{9C2BC415-B65C-4978-BC00-EE8097616984}" dt="2021-12-04T16:41:29.104" v="2079"/>
        <pc:sldMkLst>
          <pc:docMk/>
          <pc:sldMk cId="0" sldId="272"/>
        </pc:sldMkLst>
        <pc:spChg chg="add mod">
          <ac:chgData name="منى الثبيتي" userId="cb151b56e55a1c37" providerId="LiveId" clId="{9C2BC415-B65C-4978-BC00-EE8097616984}" dt="2021-12-04T16:41:26.372" v="2078" actId="207"/>
          <ac:spMkLst>
            <pc:docMk/>
            <pc:sldMk cId="0" sldId="272"/>
            <ac:spMk id="2" creationId="{EE2E1BB1-7EDF-4D62-85F7-68D59C74A899}"/>
          </ac:spMkLst>
        </pc:spChg>
        <pc:spChg chg="add del mod">
          <ac:chgData name="منى الثبيتي" userId="cb151b56e55a1c37" providerId="LiveId" clId="{9C2BC415-B65C-4978-BC00-EE8097616984}" dt="2021-12-04T14:13:11.486" v="1630" actId="478"/>
          <ac:spMkLst>
            <pc:docMk/>
            <pc:sldMk cId="0" sldId="272"/>
            <ac:spMk id="4" creationId="{33D018A1-EE5F-42B2-B345-14025B7B56B2}"/>
          </ac:spMkLst>
        </pc:spChg>
        <pc:spChg chg="add mod ord">
          <ac:chgData name="منى الثبيتي" userId="cb151b56e55a1c37" providerId="LiveId" clId="{9C2BC415-B65C-4978-BC00-EE8097616984}" dt="2021-12-04T14:19:06.920" v="1764" actId="1038"/>
          <ac:spMkLst>
            <pc:docMk/>
            <pc:sldMk cId="0" sldId="272"/>
            <ac:spMk id="7" creationId="{49E70ED8-23AA-4E1B-B316-55B9678A8BC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2" creationId="{1D327171-EB48-4FA1-BB34-5ACECE3E9E60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4" creationId="{A8B524DF-9988-48CF-A41C-C0882C83AFC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5" creationId="{E0FBC965-F956-4458-B94B-C846114FB746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6" creationId="{A53B7F54-EBB3-4A13-8C70-49FEB817A48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7" creationId="{F8CD5D4E-F8E1-42EB-9767-16F5C6FA728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8" creationId="{DFCC4A32-AAEC-45D8-9FB8-4F8D827FCFD1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9" creationId="{5D30EF90-F2AB-47C0-A14D-6E28AF0A5AB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0" creationId="{9BF4BDEB-F8E5-4931-B766-FFF77DAD81A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1" creationId="{62258FC2-E4E9-4F83-88AE-C693C98976B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2" creationId="{3219E0F6-D50D-45A6-9F9F-D8DEB68026E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3" creationId="{D1E8A5E5-9EE7-4401-AFDA-E01D36BE278D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4" creationId="{78AA2F49-1F8B-417B-B774-85268A6CE8D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5" creationId="{C147EF42-D16A-4844-B1AC-745A6FAB7E9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6" creationId="{0EF8716C-BCA6-4D41-A021-B5D53C3A0DBB}"/>
          </ac:spMkLst>
        </pc:spChg>
        <pc:spChg chg="mod">
          <ac:chgData name="منى الثبيتي" userId="cb151b56e55a1c37" providerId="LiveId" clId="{9C2BC415-B65C-4978-BC00-EE8097616984}" dt="2021-12-04T16:41:29.104" v="2079"/>
          <ac:spMkLst>
            <pc:docMk/>
            <pc:sldMk cId="0" sldId="272"/>
            <ac:spMk id="39" creationId="{1DEDB8C5-4296-49A2-8F04-7DFBD01C8322}"/>
          </ac:spMkLst>
        </pc:spChg>
        <pc:spChg chg="mod">
          <ac:chgData name="منى الثبيتي" userId="cb151b56e55a1c37" providerId="LiveId" clId="{9C2BC415-B65C-4978-BC00-EE8097616984}" dt="2021-12-04T14:16:03.174" v="1636" actId="14100"/>
          <ac:spMkLst>
            <pc:docMk/>
            <pc:sldMk cId="0" sldId="272"/>
            <ac:spMk id="89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4:20:09.313" v="1809" actId="1076"/>
          <ac:spMkLst>
            <pc:docMk/>
            <pc:sldMk cId="0" sldId="272"/>
            <ac:spMk id="89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4:17:39.930" v="1719" actId="1076"/>
          <ac:spMkLst>
            <pc:docMk/>
            <pc:sldMk cId="0" sldId="272"/>
            <ac:spMk id="89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13:07.235" v="1629" actId="478"/>
          <ac:spMkLst>
            <pc:docMk/>
            <pc:sldMk cId="0" sldId="272"/>
            <ac:spMk id="899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4:19:30.600" v="1790" actId="1037"/>
          <ac:grpSpMkLst>
            <pc:docMk/>
            <pc:sldMk cId="0" sldId="272"/>
            <ac:grpSpMk id="21" creationId="{E1344AAD-52F7-4AD5-AD54-A9182BCF3F6A}"/>
          </ac:grpSpMkLst>
        </pc:grpChg>
        <pc:grpChg chg="mod">
          <ac:chgData name="منى الثبيتي" userId="cb151b56e55a1c37" providerId="LiveId" clId="{9C2BC415-B65C-4978-BC00-EE8097616984}" dt="2021-12-04T14:19:24.013" v="1765"/>
          <ac:grpSpMkLst>
            <pc:docMk/>
            <pc:sldMk cId="0" sldId="272"/>
            <ac:grpSpMk id="23" creationId="{2D9D74A1-0B52-4C54-811F-46AEE9903482}"/>
          </ac:grpSpMkLst>
        </pc:grpChg>
        <pc:grpChg chg="add mod">
          <ac:chgData name="منى الثبيتي" userId="cb151b56e55a1c37" providerId="LiveId" clId="{9C2BC415-B65C-4978-BC00-EE8097616984}" dt="2021-12-04T16:41:29.104" v="2079"/>
          <ac:grpSpMkLst>
            <pc:docMk/>
            <pc:sldMk cId="0" sldId="272"/>
            <ac:grpSpMk id="38" creationId="{97052073-5594-4879-B9A6-569D7BAD18A0}"/>
          </ac:grpSpMkLst>
        </pc:grpChg>
        <pc:grpChg chg="del mod">
          <ac:chgData name="منى الثبيتي" userId="cb151b56e55a1c37" providerId="LiveId" clId="{9C2BC415-B65C-4978-BC00-EE8097616984}" dt="2021-12-04T14:16:58.673" v="1695" actId="478"/>
          <ac:grpSpMkLst>
            <pc:docMk/>
            <pc:sldMk cId="0" sldId="272"/>
            <ac:grpSpMk id="891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4:16:54.199" v="1694" actId="478"/>
          <ac:grpSpMkLst>
            <pc:docMk/>
            <pc:sldMk cId="0" sldId="272"/>
            <ac:grpSpMk id="894" creationId="{00000000-0000-0000-0000-000000000000}"/>
          </ac:grpSpMkLst>
        </pc:grpChg>
        <pc:picChg chg="mod">
          <ac:chgData name="منى الثبيتي" userId="cb151b56e55a1c37" providerId="LiveId" clId="{9C2BC415-B65C-4978-BC00-EE8097616984}" dt="2021-12-04T14:20:15.215" v="1811" actId="1076"/>
          <ac:picMkLst>
            <pc:docMk/>
            <pc:sldMk cId="0" sldId="272"/>
            <ac:picMk id="3" creationId="{72D08C8B-A1FF-4EDD-9147-B7217C01BA0A}"/>
          </ac:picMkLst>
        </pc:picChg>
        <pc:picChg chg="add mod">
          <ac:chgData name="منى الثبيتي" userId="cb151b56e55a1c37" providerId="LiveId" clId="{9C2BC415-B65C-4978-BC00-EE8097616984}" dt="2021-12-04T14:17:06.269" v="1713" actId="1036"/>
          <ac:picMkLst>
            <pc:docMk/>
            <pc:sldMk cId="0" sldId="272"/>
            <ac:picMk id="6" creationId="{369090C6-0C66-4A2A-ACD7-FD3B606D3925}"/>
          </ac:picMkLst>
        </pc:picChg>
        <pc:picChg chg="add mod">
          <ac:chgData name="منى الثبيتي" userId="cb151b56e55a1c37" providerId="LiveId" clId="{9C2BC415-B65C-4978-BC00-EE8097616984}" dt="2021-12-04T14:20:01.019" v="1808" actId="1036"/>
          <ac:picMkLst>
            <pc:docMk/>
            <pc:sldMk cId="0" sldId="272"/>
            <ac:picMk id="37" creationId="{9CDA1CBE-AC78-49D0-9A50-F3FEA27D12A8}"/>
          </ac:picMkLst>
        </pc:picChg>
        <pc:picChg chg="mod">
          <ac:chgData name="منى الثبيتي" userId="cb151b56e55a1c37" providerId="LiveId" clId="{9C2BC415-B65C-4978-BC00-EE8097616984}" dt="2021-12-04T16:41:29.104" v="2079"/>
          <ac:picMkLst>
            <pc:docMk/>
            <pc:sldMk cId="0" sldId="272"/>
            <ac:picMk id="40" creationId="{BDCD90F2-A536-4B97-80DD-B74B71FA40D2}"/>
          </ac:picMkLst>
        </pc:picChg>
      </pc:sldChg>
      <pc:sldChg chg="del">
        <pc:chgData name="منى الثبيتي" userId="cb151b56e55a1c37" providerId="LiveId" clId="{9C2BC415-B65C-4978-BC00-EE8097616984}" dt="2021-12-04T16:37:56.882" v="2028" actId="47"/>
        <pc:sldMkLst>
          <pc:docMk/>
          <pc:sldMk cId="0" sldId="273"/>
        </pc:sldMkLst>
      </pc:sldChg>
      <pc:sldChg chg="del">
        <pc:chgData name="منى الثبيتي" userId="cb151b56e55a1c37" providerId="LiveId" clId="{9C2BC415-B65C-4978-BC00-EE8097616984}" dt="2021-12-04T16:38:01.144" v="2029" actId="47"/>
        <pc:sldMkLst>
          <pc:docMk/>
          <pc:sldMk cId="0" sldId="274"/>
        </pc:sldMkLst>
      </pc:sldChg>
      <pc:sldChg chg="addSp delSp modSp mod">
        <pc:chgData name="منى الثبيتي" userId="cb151b56e55a1c37" providerId="LiveId" clId="{9C2BC415-B65C-4978-BC00-EE8097616984}" dt="2021-12-07T22:43:04.994" v="2289"/>
        <pc:sldMkLst>
          <pc:docMk/>
          <pc:sldMk cId="0" sldId="275"/>
        </pc:sldMkLst>
        <pc:spChg chg="add mod">
          <ac:chgData name="منى الثبيتي" userId="cb151b56e55a1c37" providerId="LiveId" clId="{9C2BC415-B65C-4978-BC00-EE8097616984}" dt="2021-12-07T22:41:03.314" v="2283" actId="20577"/>
          <ac:spMkLst>
            <pc:docMk/>
            <pc:sldMk cId="0" sldId="275"/>
            <ac:spMk id="2" creationId="{5CF9BAC4-F18A-4C73-94C8-15FB12B207AB}"/>
          </ac:spMkLst>
        </pc:spChg>
        <pc:spChg chg="add del mod">
          <ac:chgData name="منى الثبيتي" userId="cb151b56e55a1c37" providerId="LiveId" clId="{9C2BC415-B65C-4978-BC00-EE8097616984}" dt="2021-12-04T16:42:00.625" v="2083" actId="478"/>
          <ac:spMkLst>
            <pc:docMk/>
            <pc:sldMk cId="0" sldId="275"/>
            <ac:spMk id="3" creationId="{0A877A1B-C6C7-4E41-9767-CEA2E0D07DB4}"/>
          </ac:spMkLst>
        </pc:spChg>
        <pc:spChg chg="add del mod">
          <ac:chgData name="منى الثبيتي" userId="cb151b56e55a1c37" providerId="LiveId" clId="{9C2BC415-B65C-4978-BC00-EE8097616984}" dt="2021-12-04T16:42:08.630" v="2085" actId="478"/>
          <ac:spMkLst>
            <pc:docMk/>
            <pc:sldMk cId="0" sldId="275"/>
            <ac:spMk id="5" creationId="{6BEE4379-E6CE-4F09-A77E-D554AEEBBF81}"/>
          </ac:spMkLst>
        </pc:spChg>
        <pc:spChg chg="add del mod">
          <ac:chgData name="منى الثبيتي" userId="cb151b56e55a1c37" providerId="LiveId" clId="{9C2BC415-B65C-4978-BC00-EE8097616984}" dt="2021-12-04T16:42:16.090" v="2087" actId="478"/>
          <ac:spMkLst>
            <pc:docMk/>
            <pc:sldMk cId="0" sldId="275"/>
            <ac:spMk id="7" creationId="{EDE85A7C-E23C-49F3-8AA6-27EDFBDD4FA4}"/>
          </ac:spMkLst>
        </pc:spChg>
        <pc:spChg chg="add mod">
          <ac:chgData name="منى الثبيتي" userId="cb151b56e55a1c37" providerId="LiveId" clId="{9C2BC415-B65C-4978-BC00-EE8097616984}" dt="2021-12-04T16:42:38.464" v="2090" actId="2085"/>
          <ac:spMkLst>
            <pc:docMk/>
            <pc:sldMk cId="0" sldId="275"/>
            <ac:spMk id="8" creationId="{FD7980F6-BF61-4C27-AAAC-E2F1B26E624D}"/>
          </ac:spMkLst>
        </pc:spChg>
        <pc:spChg chg="add mod">
          <ac:chgData name="منى الثبيتي" userId="cb151b56e55a1c37" providerId="LiveId" clId="{9C2BC415-B65C-4978-BC00-EE8097616984}" dt="2021-12-04T16:43:31.190" v="2123" actId="1076"/>
          <ac:spMkLst>
            <pc:docMk/>
            <pc:sldMk cId="0" sldId="275"/>
            <ac:spMk id="9" creationId="{BE8FCAB0-6EA8-440A-9048-9BB232B2264D}"/>
          </ac:spMkLst>
        </pc:spChg>
        <pc:spChg chg="mod">
          <ac:chgData name="منى الثبيتي" userId="cb151b56e55a1c37" providerId="LiveId" clId="{9C2BC415-B65C-4978-BC00-EE8097616984}" dt="2021-12-04T16:42:41.356" v="2091"/>
          <ac:spMkLst>
            <pc:docMk/>
            <pc:sldMk cId="0" sldId="275"/>
            <ac:spMk id="39" creationId="{35D5BD30-895A-44CF-BEBA-203CF7A87667}"/>
          </ac:spMkLst>
        </pc:spChg>
        <pc:spChg chg="add mod">
          <ac:chgData name="منى الثبيتي" userId="cb151b56e55a1c37" providerId="LiveId" clId="{9C2BC415-B65C-4978-BC00-EE8097616984}" dt="2021-12-04T16:44:12.879" v="2136" actId="207"/>
          <ac:spMkLst>
            <pc:docMk/>
            <pc:sldMk cId="0" sldId="275"/>
            <ac:spMk id="42" creationId="{B9BD5043-33C6-4193-910A-9B586CD5A512}"/>
          </ac:spMkLst>
        </pc:spChg>
        <pc:spChg chg="mod">
          <ac:chgData name="منى الثبيتي" userId="cb151b56e55a1c37" providerId="LiveId" clId="{9C2BC415-B65C-4978-BC00-EE8097616984}" dt="2021-12-07T22:39:48.239" v="2228" actId="1076"/>
          <ac:spMkLst>
            <pc:docMk/>
            <pc:sldMk cId="0" sldId="275"/>
            <ac:spMk id="94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9:34.177" v="2226" actId="108"/>
          <ac:spMkLst>
            <pc:docMk/>
            <pc:sldMk cId="0" sldId="275"/>
            <ac:spMk id="94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9:34.177" v="2226" actId="108"/>
          <ac:spMkLst>
            <pc:docMk/>
            <pc:sldMk cId="0" sldId="275"/>
            <ac:spMk id="94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56.567" v="2082" actId="478"/>
          <ac:spMkLst>
            <pc:docMk/>
            <pc:sldMk cId="0" sldId="275"/>
            <ac:spMk id="96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06.422" v="2084" actId="478"/>
          <ac:spMkLst>
            <pc:docMk/>
            <pc:sldMk cId="0" sldId="275"/>
            <ac:spMk id="96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45.051" v="2081" actId="478"/>
          <ac:spMkLst>
            <pc:docMk/>
            <pc:sldMk cId="0" sldId="275"/>
            <ac:spMk id="96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13.119" v="2086" actId="478"/>
          <ac:spMkLst>
            <pc:docMk/>
            <pc:sldMk cId="0" sldId="275"/>
            <ac:spMk id="96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37.739" v="2080" actId="478"/>
          <ac:spMkLst>
            <pc:docMk/>
            <pc:sldMk cId="0" sldId="275"/>
            <ac:spMk id="97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7T22:39:54.205" v="2230" actId="166"/>
          <ac:spMkLst>
            <pc:docMk/>
            <pc:sldMk cId="0" sldId="275"/>
            <ac:spMk id="971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2:41.356" v="2091"/>
          <ac:grpSpMkLst>
            <pc:docMk/>
            <pc:sldMk cId="0" sldId="275"/>
            <ac:grpSpMk id="38" creationId="{5099D6A3-11B5-49DB-A531-353A7E3F0B52}"/>
          </ac:grpSpMkLst>
        </pc:grpChg>
        <pc:picChg chg="add mod">
          <ac:chgData name="منى الثبيتي" userId="cb151b56e55a1c37" providerId="LiveId" clId="{9C2BC415-B65C-4978-BC00-EE8097616984}" dt="2021-12-07T22:43:04.994" v="2289"/>
          <ac:picMkLst>
            <pc:docMk/>
            <pc:sldMk cId="0" sldId="275"/>
            <ac:picMk id="4" creationId="{31CDE3B9-FC64-4497-BAD8-8B1FB8C509B5}"/>
          </ac:picMkLst>
        </pc:picChg>
        <pc:picChg chg="mod">
          <ac:chgData name="منى الثبيتي" userId="cb151b56e55a1c37" providerId="LiveId" clId="{9C2BC415-B65C-4978-BC00-EE8097616984}" dt="2021-12-04T16:42:41.356" v="2091"/>
          <ac:picMkLst>
            <pc:docMk/>
            <pc:sldMk cId="0" sldId="275"/>
            <ac:picMk id="40" creationId="{DA31D125-47B8-40F1-B31F-ED96E13F2812}"/>
          </ac:picMkLst>
        </pc:picChg>
      </pc:sldChg>
      <pc:sldChg chg="del">
        <pc:chgData name="منى الثبيتي" userId="cb151b56e55a1c37" providerId="LiveId" clId="{9C2BC415-B65C-4978-BC00-EE8097616984}" dt="2021-12-04T16:42:47.711" v="2092" actId="47"/>
        <pc:sldMkLst>
          <pc:docMk/>
          <pc:sldMk cId="0" sldId="276"/>
        </pc:sldMkLst>
      </pc:sldChg>
      <pc:sldChg chg="del">
        <pc:chgData name="منى الثبيتي" userId="cb151b56e55a1c37" providerId="LiveId" clId="{9C2BC415-B65C-4978-BC00-EE8097616984}" dt="2021-12-04T16:42:51.749" v="2093" actId="47"/>
        <pc:sldMkLst>
          <pc:docMk/>
          <pc:sldMk cId="0" sldId="277"/>
        </pc:sldMkLst>
      </pc:sldChg>
      <pc:sldChg chg="del">
        <pc:chgData name="منى الثبيتي" userId="cb151b56e55a1c37" providerId="LiveId" clId="{9C2BC415-B65C-4978-BC00-EE8097616984}" dt="2021-12-04T16:42:55.985" v="2094" actId="47"/>
        <pc:sldMkLst>
          <pc:docMk/>
          <pc:sldMk cId="0" sldId="278"/>
        </pc:sldMkLst>
      </pc:sldChg>
      <pc:sldChg chg="del">
        <pc:chgData name="منى الثبيتي" userId="cb151b56e55a1c37" providerId="LiveId" clId="{9C2BC415-B65C-4978-BC00-EE8097616984}" dt="2021-12-04T16:42:57.336" v="2095" actId="47"/>
        <pc:sldMkLst>
          <pc:docMk/>
          <pc:sldMk cId="0" sldId="279"/>
        </pc:sldMkLst>
      </pc:sldChg>
      <pc:sldChg chg="del">
        <pc:chgData name="منى الثبيتي" userId="cb151b56e55a1c37" providerId="LiveId" clId="{9C2BC415-B65C-4978-BC00-EE8097616984}" dt="2021-12-04T16:42:59.172" v="2096" actId="47"/>
        <pc:sldMkLst>
          <pc:docMk/>
          <pc:sldMk cId="0" sldId="280"/>
        </pc:sldMkLst>
      </pc:sldChg>
      <pc:sldChg chg="addSp delSp modSp add mod ord modAnim">
        <pc:chgData name="منى الثبيتي" userId="cb151b56e55a1c37" providerId="LiveId" clId="{9C2BC415-B65C-4978-BC00-EE8097616984}" dt="2021-12-08T11:14:50.160" v="2336" actId="1076"/>
        <pc:sldMkLst>
          <pc:docMk/>
          <pc:sldMk cId="2925845508" sldId="281"/>
        </pc:sldMkLst>
        <pc:spChg chg="add mod">
          <ac:chgData name="منى الثبيتي" userId="cb151b56e55a1c37" providerId="LiveId" clId="{9C2BC415-B65C-4978-BC00-EE8097616984}" dt="2021-12-04T16:38:50.601" v="2033" actId="2085"/>
          <ac:spMkLst>
            <pc:docMk/>
            <pc:sldMk cId="2925845508" sldId="281"/>
            <ac:spMk id="2" creationId="{4A65ACBD-8B3F-4A3C-81A2-5FFE78DF8BD9}"/>
          </ac:spMkLst>
        </pc:spChg>
        <pc:spChg chg="mod">
          <ac:chgData name="منى الثبيتي" userId="cb151b56e55a1c37" providerId="LiveId" clId="{9C2BC415-B65C-4978-BC00-EE8097616984}" dt="2021-12-04T16:38:53.990" v="2034"/>
          <ac:spMkLst>
            <pc:docMk/>
            <pc:sldMk cId="2925845508" sldId="281"/>
            <ac:spMk id="57" creationId="{7BB40289-B180-4273-8844-A0B69423273A}"/>
          </ac:spMkLst>
        </pc:spChg>
        <pc:grpChg chg="add mod">
          <ac:chgData name="منى الثبيتي" userId="cb151b56e55a1c37" providerId="LiveId" clId="{9C2BC415-B65C-4978-BC00-EE8097616984}" dt="2021-12-04T16:38:53.990" v="2034"/>
          <ac:grpSpMkLst>
            <pc:docMk/>
            <pc:sldMk cId="2925845508" sldId="281"/>
            <ac:grpSpMk id="56" creationId="{E21AA770-A7D8-4744-B518-4BB9006708B1}"/>
          </ac:grpSpMkLst>
        </pc:grpChg>
        <pc:picChg chg="add mod">
          <ac:chgData name="منى الثبيتي" userId="cb151b56e55a1c37" providerId="LiveId" clId="{9C2BC415-B65C-4978-BC00-EE8097616984}" dt="2021-12-04T13:40:41.837" v="1359"/>
          <ac:picMkLst>
            <pc:docMk/>
            <pc:sldMk cId="2925845508" sldId="281"/>
            <ac:picMk id="3" creationId="{FCED5562-BBB2-4730-A3F2-490A3DC8CC58}"/>
          </ac:picMkLst>
        </pc:picChg>
        <pc:picChg chg="add mod">
          <ac:chgData name="منى الثبيتي" userId="cb151b56e55a1c37" providerId="LiveId" clId="{9C2BC415-B65C-4978-BC00-EE8097616984}" dt="2021-12-04T13:40:58.354" v="1364" actId="1076"/>
          <ac:picMkLst>
            <pc:docMk/>
            <pc:sldMk cId="2925845508" sldId="281"/>
            <ac:picMk id="6" creationId="{40D49607-5F03-4EB9-B387-BE7AB9546CD7}"/>
          </ac:picMkLst>
        </pc:picChg>
        <pc:picChg chg="add mod">
          <ac:chgData name="منى الثبيتي" userId="cb151b56e55a1c37" providerId="LiveId" clId="{9C2BC415-B65C-4978-BC00-EE8097616984}" dt="2021-12-04T13:40:23.364" v="1351"/>
          <ac:picMkLst>
            <pc:docMk/>
            <pc:sldMk cId="2925845508" sldId="281"/>
            <ac:picMk id="8" creationId="{72DB2145-773A-4CFD-B38D-1C2B78650F5B}"/>
          </ac:picMkLst>
        </pc:picChg>
        <pc:picChg chg="del">
          <ac:chgData name="منى الثبيتي" userId="cb151b56e55a1c37" providerId="LiveId" clId="{9C2BC415-B65C-4978-BC00-EE8097616984}" dt="2021-12-04T13:38:52.383" v="1342" actId="478"/>
          <ac:picMkLst>
            <pc:docMk/>
            <pc:sldMk cId="2925845508" sldId="281"/>
            <ac:picMk id="23" creationId="{CC6FB699-F60B-4748-8974-F14C49ACE1EE}"/>
          </ac:picMkLst>
        </pc:picChg>
        <pc:picChg chg="del">
          <ac:chgData name="منى الثبيتي" userId="cb151b56e55a1c37" providerId="LiveId" clId="{9C2BC415-B65C-4978-BC00-EE8097616984}" dt="2021-12-04T13:38:54.674" v="1343" actId="478"/>
          <ac:picMkLst>
            <pc:docMk/>
            <pc:sldMk cId="2925845508" sldId="281"/>
            <ac:picMk id="25" creationId="{93DF8804-3655-487C-8DB0-CD1A184FFE65}"/>
          </ac:picMkLst>
        </pc:picChg>
        <pc:picChg chg="del">
          <ac:chgData name="منى الثبيتي" userId="cb151b56e55a1c37" providerId="LiveId" clId="{9C2BC415-B65C-4978-BC00-EE8097616984}" dt="2021-12-04T13:38:56.612" v="1344" actId="478"/>
          <ac:picMkLst>
            <pc:docMk/>
            <pc:sldMk cId="2925845508" sldId="281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6:38:53.990" v="2034"/>
          <ac:picMkLst>
            <pc:docMk/>
            <pc:sldMk cId="2925845508" sldId="281"/>
            <ac:picMk id="58" creationId="{E5AE5141-E8C5-4D8E-B999-D9BE252749BF}"/>
          </ac:picMkLst>
        </pc:picChg>
        <pc:picChg chg="add mod">
          <ac:chgData name="منى الثبيتي" userId="cb151b56e55a1c37" providerId="LiveId" clId="{9C2BC415-B65C-4978-BC00-EE8097616984}" dt="2021-12-08T11:14:50.160" v="2336" actId="1076"/>
          <ac:picMkLst>
            <pc:docMk/>
            <pc:sldMk cId="2925845508" sldId="281"/>
            <ac:picMk id="59" creationId="{325B5080-978F-46A6-B0C8-F283C7B96419}"/>
          </ac:picMkLst>
        </pc:picChg>
      </pc:sldChg>
      <pc:sldChg chg="addSp delSp modSp add mod modAnim">
        <pc:chgData name="منى الثبيتي" userId="cb151b56e55a1c37" providerId="LiveId" clId="{9C2BC415-B65C-4978-BC00-EE8097616984}" dt="2021-12-08T11:15:04.327" v="2338" actId="1076"/>
        <pc:sldMkLst>
          <pc:docMk/>
          <pc:sldMk cId="1292665644" sldId="282"/>
        </pc:sldMkLst>
        <pc:spChg chg="add mod">
          <ac:chgData name="منى الثبيتي" userId="cb151b56e55a1c37" providerId="LiveId" clId="{9C2BC415-B65C-4978-BC00-EE8097616984}" dt="2021-12-04T16:40:28.438" v="2051" actId="2085"/>
          <ac:spMkLst>
            <pc:docMk/>
            <pc:sldMk cId="1292665644" sldId="282"/>
            <ac:spMk id="2" creationId="{7AB9BEF0-563D-4237-8979-1B379DB9FECF}"/>
          </ac:spMkLst>
        </pc:spChg>
        <pc:spChg chg="add mod">
          <ac:chgData name="منى الثبيتي" userId="cb151b56e55a1c37" providerId="LiveId" clId="{9C2BC415-B65C-4978-BC00-EE8097616984}" dt="2021-12-04T14:53:09.654" v="1887" actId="1076"/>
          <ac:spMkLst>
            <pc:docMk/>
            <pc:sldMk cId="1292665644" sldId="282"/>
            <ac:spMk id="6" creationId="{9BDE505C-5B85-420E-844A-6C372F583CC4}"/>
          </ac:spMkLst>
        </pc:spChg>
        <pc:spChg chg="add del mod">
          <ac:chgData name="منى الثبيتي" userId="cb151b56e55a1c37" providerId="LiveId" clId="{9C2BC415-B65C-4978-BC00-EE8097616984}" dt="2021-12-04T14:55:32.682" v="1908"/>
          <ac:spMkLst>
            <pc:docMk/>
            <pc:sldMk cId="1292665644" sldId="282"/>
            <ac:spMk id="11" creationId="{1202731A-BBF0-4A6B-91FD-BA4FC0FE8170}"/>
          </ac:spMkLst>
        </pc:spChg>
        <pc:spChg chg="del">
          <ac:chgData name="منى الثبيتي" userId="cb151b56e55a1c37" providerId="LiveId" clId="{9C2BC415-B65C-4978-BC00-EE8097616984}" dt="2021-12-04T14:48:48.159" v="1838" actId="478"/>
          <ac:spMkLst>
            <pc:docMk/>
            <pc:sldMk cId="1292665644" sldId="282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31.525" v="2052"/>
          <ac:spMkLst>
            <pc:docMk/>
            <pc:sldMk cId="1292665644" sldId="282"/>
            <ac:spMk id="43" creationId="{4A47D0F2-31B8-4C8E-974B-DB5766707815}"/>
          </ac:spMkLst>
        </pc:spChg>
        <pc:grpChg chg="add mod">
          <ac:chgData name="منى الثبيتي" userId="cb151b56e55a1c37" providerId="LiveId" clId="{9C2BC415-B65C-4978-BC00-EE8097616984}" dt="2021-12-04T16:40:31.525" v="2052"/>
          <ac:grpSpMkLst>
            <pc:docMk/>
            <pc:sldMk cId="1292665644" sldId="282"/>
            <ac:grpSpMk id="42" creationId="{26F53DC5-ADDF-4978-9C72-8497E6DACB48}"/>
          </ac:grpSpMkLst>
        </pc:grpChg>
        <pc:picChg chg="add mod">
          <ac:chgData name="منى الثبيتي" userId="cb151b56e55a1c37" providerId="LiveId" clId="{9C2BC415-B65C-4978-BC00-EE8097616984}" dt="2021-12-04T14:53:00.893" v="1886" actId="1076"/>
          <ac:picMkLst>
            <pc:docMk/>
            <pc:sldMk cId="1292665644" sldId="282"/>
            <ac:picMk id="3" creationId="{D2ED248D-263A-4E52-9F22-13E7897C286F}"/>
          </ac:picMkLst>
        </pc:picChg>
        <pc:picChg chg="add mod">
          <ac:chgData name="منى الثبيتي" userId="cb151b56e55a1c37" providerId="LiveId" clId="{9C2BC415-B65C-4978-BC00-EE8097616984}" dt="2021-12-04T14:50:03.478" v="1860" actId="1036"/>
          <ac:picMkLst>
            <pc:docMk/>
            <pc:sldMk cId="1292665644" sldId="282"/>
            <ac:picMk id="5" creationId="{9C6BD4C2-AF32-49A9-937B-5FBC6965367D}"/>
          </ac:picMkLst>
        </pc:picChg>
        <pc:picChg chg="add mod">
          <ac:chgData name="منى الثبيتي" userId="cb151b56e55a1c37" providerId="LiveId" clId="{9C2BC415-B65C-4978-BC00-EE8097616984}" dt="2021-12-04T14:54:11.310" v="1893" actId="1076"/>
          <ac:picMkLst>
            <pc:docMk/>
            <pc:sldMk cId="1292665644" sldId="282"/>
            <ac:picMk id="8" creationId="{0108E601-91C3-4B72-87F3-34F38A3745A3}"/>
          </ac:picMkLst>
        </pc:picChg>
        <pc:picChg chg="add mod">
          <ac:chgData name="منى الثبيتي" userId="cb151b56e55a1c37" providerId="LiveId" clId="{9C2BC415-B65C-4978-BC00-EE8097616984}" dt="2021-12-04T14:55:37.812" v="1909" actId="1076"/>
          <ac:picMkLst>
            <pc:docMk/>
            <pc:sldMk cId="1292665644" sldId="282"/>
            <ac:picMk id="10" creationId="{A146B08C-6E41-4C91-A704-08E84F44BD23}"/>
          </ac:picMkLst>
        </pc:picChg>
        <pc:picChg chg="del">
          <ac:chgData name="منى الثبيتي" userId="cb151b56e55a1c37" providerId="LiveId" clId="{9C2BC415-B65C-4978-BC00-EE8097616984}" dt="2021-12-04T14:48:41.683" v="1837" actId="478"/>
          <ac:picMkLst>
            <pc:docMk/>
            <pc:sldMk cId="1292665644" sldId="282"/>
            <ac:picMk id="17" creationId="{B700C0B6-75A3-43F4-BC0F-E5CFF14C58DD}"/>
          </ac:picMkLst>
        </pc:picChg>
        <pc:picChg chg="del">
          <ac:chgData name="منى الثبيتي" userId="cb151b56e55a1c37" providerId="LiveId" clId="{9C2BC415-B65C-4978-BC00-EE8097616984}" dt="2021-12-04T14:48:39.126" v="1836" actId="478"/>
          <ac:picMkLst>
            <pc:docMk/>
            <pc:sldMk cId="1292665644" sldId="282"/>
            <ac:picMk id="19" creationId="{B0EFAA37-A42A-4F07-A28F-0D2E9CE43659}"/>
          </ac:picMkLst>
        </pc:picChg>
        <pc:picChg chg="del">
          <ac:chgData name="منى الثبيتي" userId="cb151b56e55a1c37" providerId="LiveId" clId="{9C2BC415-B65C-4978-BC00-EE8097616984}" dt="2021-12-04T14:48:37.550" v="1835" actId="478"/>
          <ac:picMkLst>
            <pc:docMk/>
            <pc:sldMk cId="1292665644" sldId="282"/>
            <ac:picMk id="21" creationId="{1A0EC9D1-72D1-4095-87DD-6F68BE646A5E}"/>
          </ac:picMkLst>
        </pc:picChg>
        <pc:picChg chg="del">
          <ac:chgData name="منى الثبيتي" userId="cb151b56e55a1c37" providerId="LiveId" clId="{9C2BC415-B65C-4978-BC00-EE8097616984}" dt="2021-12-04T14:48:51.984" v="1840" actId="478"/>
          <ac:picMkLst>
            <pc:docMk/>
            <pc:sldMk cId="1292665644" sldId="282"/>
            <ac:picMk id="24" creationId="{B22183D4-C538-4511-A602-8BB7C98A0557}"/>
          </ac:picMkLst>
        </pc:picChg>
        <pc:picChg chg="del">
          <ac:chgData name="منى الثبيتي" userId="cb151b56e55a1c37" providerId="LiveId" clId="{9C2BC415-B65C-4978-BC00-EE8097616984}" dt="2021-12-04T14:48:49.939" v="1839" actId="478"/>
          <ac:picMkLst>
            <pc:docMk/>
            <pc:sldMk cId="1292665644" sldId="282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31.525" v="2052"/>
          <ac:picMkLst>
            <pc:docMk/>
            <pc:sldMk cId="1292665644" sldId="282"/>
            <ac:picMk id="44" creationId="{B72D1C92-DF1F-4E50-8CB4-FBE90C727BC2}"/>
          </ac:picMkLst>
        </pc:picChg>
        <pc:picChg chg="add mod">
          <ac:chgData name="منى الثبيتي" userId="cb151b56e55a1c37" providerId="LiveId" clId="{9C2BC415-B65C-4978-BC00-EE8097616984}" dt="2021-12-08T11:15:04.327" v="2338" actId="1076"/>
          <ac:picMkLst>
            <pc:docMk/>
            <pc:sldMk cId="1292665644" sldId="282"/>
            <ac:picMk id="45" creationId="{52F5D6A8-DDE1-4644-9818-5C4C647E7AAC}"/>
          </ac:picMkLst>
        </pc:picChg>
      </pc:sldChg>
      <pc:sldMasterChg chg="delSldLayout">
        <pc:chgData name="منى الثبيتي" userId="cb151b56e55a1c37" providerId="LiveId" clId="{9C2BC415-B65C-4978-BC00-EE8097616984}" dt="2021-12-04T16:42:59.172" v="2096" actId="47"/>
        <pc:sldMasterMkLst>
          <pc:docMk/>
          <pc:sldMasterMk cId="0" sldId="2147483670"/>
        </pc:sldMasterMkLst>
        <pc:sldLayoutChg chg="del">
          <pc:chgData name="منى الثبيتي" userId="cb151b56e55a1c37" providerId="LiveId" clId="{9C2BC415-B65C-4978-BC00-EE8097616984}" dt="2021-12-04T16:42:57.336" v="2095" actId="47"/>
          <pc:sldLayoutMkLst>
            <pc:docMk/>
            <pc:sldMasterMk cId="0" sldId="2147483670"/>
            <pc:sldLayoutMk cId="0" sldId="2147483649"/>
          </pc:sldLayoutMkLst>
        </pc:sldLayoutChg>
        <pc:sldLayoutChg chg="del">
          <pc:chgData name="منى الثبيتي" userId="cb151b56e55a1c37" providerId="LiveId" clId="{9C2BC415-B65C-4978-BC00-EE8097616984}" dt="2021-12-04T13:53:18.105" v="1433" actId="47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منى الثبيتي" userId="cb151b56e55a1c37" providerId="LiveId" clId="{9C2BC415-B65C-4978-BC00-EE8097616984}" dt="2021-12-04T14:11:26.277" v="1612" actId="47"/>
          <pc:sldLayoutMkLst>
            <pc:docMk/>
            <pc:sldMasterMk cId="0" sldId="2147483670"/>
            <pc:sldLayoutMk cId="0" sldId="2147483662"/>
          </pc:sldLayoutMkLst>
        </pc:sldLayoutChg>
        <pc:sldLayoutChg chg="del">
          <pc:chgData name="منى الثبيتي" userId="cb151b56e55a1c37" providerId="LiveId" clId="{9C2BC415-B65C-4978-BC00-EE8097616984}" dt="2021-12-04T16:37:56.882" v="2028" actId="47"/>
          <pc:sldLayoutMkLst>
            <pc:docMk/>
            <pc:sldMasterMk cId="0" sldId="2147483670"/>
            <pc:sldLayoutMk cId="0" sldId="2147483663"/>
          </pc:sldLayoutMkLst>
        </pc:sldLayoutChg>
        <pc:sldLayoutChg chg="del">
          <pc:chgData name="منى الثبيتي" userId="cb151b56e55a1c37" providerId="LiveId" clId="{9C2BC415-B65C-4978-BC00-EE8097616984}" dt="2021-12-04T16:42:51.749" v="2093" actId="47"/>
          <pc:sldLayoutMkLst>
            <pc:docMk/>
            <pc:sldMasterMk cId="0" sldId="2147483670"/>
            <pc:sldLayoutMk cId="0" sldId="2147483666"/>
          </pc:sldLayoutMkLst>
        </pc:sldLayoutChg>
        <pc:sldLayoutChg chg="del">
          <pc:chgData name="منى الثبيتي" userId="cb151b56e55a1c37" providerId="LiveId" clId="{9C2BC415-B65C-4978-BC00-EE8097616984}" dt="2021-12-04T16:42:55.985" v="2094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منى الثبيتي" userId="cb151b56e55a1c37" providerId="LiveId" clId="{9C2BC415-B65C-4978-BC00-EE8097616984}" dt="2021-12-04T16:42:59.172" v="2096" actId="47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  <pc:docChgLst>
    <pc:chgData name="منى الثبيتي" userId="cb151b56e55a1c37" providerId="LiveId" clId="{4CACC2FF-7E00-4009-9DE2-13E50D331E7A}"/>
    <pc:docChg chg="undo custSel addSld modSld sldOrd">
      <pc:chgData name="منى الثبيتي" userId="cb151b56e55a1c37" providerId="LiveId" clId="{4CACC2FF-7E00-4009-9DE2-13E50D331E7A}" dt="2021-12-18T04:08:47.313" v="1350" actId="2711"/>
      <pc:docMkLst>
        <pc:docMk/>
      </pc:docMkLst>
      <pc:sldChg chg="addSp delSp modSp mod">
        <pc:chgData name="منى الثبيتي" userId="cb151b56e55a1c37" providerId="LiveId" clId="{4CACC2FF-7E00-4009-9DE2-13E50D331E7A}" dt="2021-12-11T09:30:46.598" v="105" actId="113"/>
        <pc:sldMkLst>
          <pc:docMk/>
          <pc:sldMk cId="0" sldId="256"/>
        </pc:sldMkLst>
        <pc:spChg chg="add del mod">
          <ac:chgData name="منى الثبيتي" userId="cb151b56e55a1c37" providerId="LiveId" clId="{4CACC2FF-7E00-4009-9DE2-13E50D331E7A}" dt="2021-12-11T09:29:08.296" v="82" actId="478"/>
          <ac:spMkLst>
            <pc:docMk/>
            <pc:sldMk cId="0" sldId="256"/>
            <ac:spMk id="7" creationId="{0F3F779E-3CA2-4C96-A814-7711BA6816A4}"/>
          </ac:spMkLst>
        </pc:spChg>
        <pc:spChg chg="del">
          <ac:chgData name="منى الثبيتي" userId="cb151b56e55a1c37" providerId="LiveId" clId="{4CACC2FF-7E00-4009-9DE2-13E50D331E7A}" dt="2021-12-11T09:21:22.670" v="4" actId="478"/>
          <ac:spMkLst>
            <pc:docMk/>
            <pc:sldMk cId="0" sldId="256"/>
            <ac:spMk id="9" creationId="{21CD08E3-893C-4E74-86DC-63719F832034}"/>
          </ac:spMkLst>
        </pc:spChg>
        <pc:spChg chg="del">
          <ac:chgData name="منى الثبيتي" userId="cb151b56e55a1c37" providerId="LiveId" clId="{4CACC2FF-7E00-4009-9DE2-13E50D331E7A}" dt="2021-12-11T09:21:18.399" v="3" actId="478"/>
          <ac:spMkLst>
            <pc:docMk/>
            <pc:sldMk cId="0" sldId="256"/>
            <ac:spMk id="10" creationId="{D00C2817-9FF6-41B2-BC29-965CD7D485B0}"/>
          </ac:spMkLst>
        </pc:spChg>
        <pc:spChg chg="add mod">
          <ac:chgData name="منى الثبيتي" userId="cb151b56e55a1c37" providerId="LiveId" clId="{4CACC2FF-7E00-4009-9DE2-13E50D331E7A}" dt="2021-12-11T09:30:46.598" v="105" actId="113"/>
          <ac:spMkLst>
            <pc:docMk/>
            <pc:sldMk cId="0" sldId="256"/>
            <ac:spMk id="13" creationId="{498E61FB-86FE-40C0-8934-8A5F4BB1FEB9}"/>
          </ac:spMkLst>
        </pc:spChg>
        <pc:spChg chg="del">
          <ac:chgData name="منى الثبيتي" userId="cb151b56e55a1c37" providerId="LiveId" clId="{4CACC2FF-7E00-4009-9DE2-13E50D331E7A}" dt="2021-12-11T09:21:22.670" v="4" actId="478"/>
          <ac:spMkLst>
            <pc:docMk/>
            <pc:sldMk cId="0" sldId="256"/>
            <ac:spMk id="56" creationId="{7AA83C7A-9243-40AA-9995-64B2F82258AD}"/>
          </ac:spMkLst>
        </pc:spChg>
        <pc:spChg chg="del">
          <ac:chgData name="منى الثبيتي" userId="cb151b56e55a1c37" providerId="LiveId" clId="{4CACC2FF-7E00-4009-9DE2-13E50D331E7A}" dt="2021-12-11T09:21:22.670" v="4" actId="478"/>
          <ac:spMkLst>
            <pc:docMk/>
            <pc:sldMk cId="0" sldId="256"/>
            <ac:spMk id="57" creationId="{A5B74B5B-B712-4C1B-BE4B-F51634FFD167}"/>
          </ac:spMkLst>
        </pc:spChg>
        <pc:spChg chg="del">
          <ac:chgData name="منى الثبيتي" userId="cb151b56e55a1c37" providerId="LiveId" clId="{4CACC2FF-7E00-4009-9DE2-13E50D331E7A}" dt="2021-12-11T09:21:18.399" v="3" actId="478"/>
          <ac:spMkLst>
            <pc:docMk/>
            <pc:sldMk cId="0" sldId="256"/>
            <ac:spMk id="58" creationId="{5913B518-3E12-435F-8935-0BA05C9B39B2}"/>
          </ac:spMkLst>
        </pc:spChg>
        <pc:spChg chg="del">
          <ac:chgData name="منى الثبيتي" userId="cb151b56e55a1c37" providerId="LiveId" clId="{4CACC2FF-7E00-4009-9DE2-13E50D331E7A}" dt="2021-12-11T09:21:18.399" v="3" actId="478"/>
          <ac:spMkLst>
            <pc:docMk/>
            <pc:sldMk cId="0" sldId="256"/>
            <ac:spMk id="59" creationId="{AE082134-D2DB-4518-AC56-4C009E5DB2F8}"/>
          </ac:spMkLst>
        </pc:spChg>
        <pc:picChg chg="add mod">
          <ac:chgData name="منى الثبيتي" userId="cb151b56e55a1c37" providerId="LiveId" clId="{4CACC2FF-7E00-4009-9DE2-13E50D331E7A}" dt="2021-12-11T09:29:20.726" v="86" actId="1076"/>
          <ac:picMkLst>
            <pc:docMk/>
            <pc:sldMk cId="0" sldId="256"/>
            <ac:picMk id="5" creationId="{5D9CE9E1-5C07-41A4-A878-4E185C7AAB09}"/>
          </ac:picMkLst>
        </pc:picChg>
        <pc:picChg chg="del">
          <ac:chgData name="منى الثبيتي" userId="cb151b56e55a1c37" providerId="LiveId" clId="{4CACC2FF-7E00-4009-9DE2-13E50D331E7A}" dt="2021-12-11T09:21:07.770" v="2" actId="478"/>
          <ac:picMkLst>
            <pc:docMk/>
            <pc:sldMk cId="0" sldId="256"/>
            <ac:picMk id="6" creationId="{395B1638-99DF-4750-9FA9-660DF14F5A47}"/>
          </ac:picMkLst>
        </pc:picChg>
        <pc:picChg chg="add mod">
          <ac:chgData name="منى الثبيتي" userId="cb151b56e55a1c37" providerId="LiveId" clId="{4CACC2FF-7E00-4009-9DE2-13E50D331E7A}" dt="2021-12-11T09:30:09.564" v="91" actId="207"/>
          <ac:picMkLst>
            <pc:docMk/>
            <pc:sldMk cId="0" sldId="256"/>
            <ac:picMk id="11" creationId="{2FB1B8AC-8775-4E6D-BA23-7443B977ADF8}"/>
          </ac:picMkLst>
        </pc:picChg>
        <pc:picChg chg="del">
          <ac:chgData name="منى الثبيتي" userId="cb151b56e55a1c37" providerId="LiveId" clId="{4CACC2FF-7E00-4009-9DE2-13E50D331E7A}" dt="2021-12-11T09:21:02.683" v="0" actId="478"/>
          <ac:picMkLst>
            <pc:docMk/>
            <pc:sldMk cId="0" sldId="256"/>
            <ac:picMk id="12" creationId="{19F6BDE9-B28F-4D39-ACE3-F058E5C62B81}"/>
          </ac:picMkLst>
        </pc:picChg>
        <pc:picChg chg="del">
          <ac:chgData name="منى الثبيتي" userId="cb151b56e55a1c37" providerId="LiveId" clId="{4CACC2FF-7E00-4009-9DE2-13E50D331E7A}" dt="2021-12-11T09:21:05.274" v="1" actId="478"/>
          <ac:picMkLst>
            <pc:docMk/>
            <pc:sldMk cId="0" sldId="256"/>
            <ac:picMk id="14" creationId="{6F308D3B-BF7E-4ABC-BA95-B527768139A9}"/>
          </ac:picMkLst>
        </pc:picChg>
      </pc:sldChg>
      <pc:sldChg chg="addSp delSp modSp mod ord">
        <pc:chgData name="منى الثبيتي" userId="cb151b56e55a1c37" providerId="LiveId" clId="{4CACC2FF-7E00-4009-9DE2-13E50D331E7A}" dt="2021-12-11T18:55:23.325" v="629" actId="1076"/>
        <pc:sldMkLst>
          <pc:docMk/>
          <pc:sldMk cId="0" sldId="257"/>
        </pc:sldMkLst>
        <pc:spChg chg="mod">
          <ac:chgData name="منى الثبيتي" userId="cb151b56e55a1c37" providerId="LiveId" clId="{4CACC2FF-7E00-4009-9DE2-13E50D331E7A}" dt="2021-12-11T18:52:08.063" v="591" actId="20577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4CACC2FF-7E00-4009-9DE2-13E50D331E7A}" dt="2021-12-11T18:53:05.163" v="617" actId="20577"/>
          <ac:spMkLst>
            <pc:docMk/>
            <pc:sldMk cId="0" sldId="257"/>
            <ac:spMk id="48" creationId="{F0CEBE3B-201F-4231-93A8-0CAB43DFB304}"/>
          </ac:spMkLst>
        </pc:spChg>
        <pc:spChg chg="add mod">
          <ac:chgData name="منى الثبيتي" userId="cb151b56e55a1c37" providerId="LiveId" clId="{4CACC2FF-7E00-4009-9DE2-13E50D331E7A}" dt="2021-12-11T18:52:46.960" v="597" actId="1076"/>
          <ac:spMkLst>
            <pc:docMk/>
            <pc:sldMk cId="0" sldId="257"/>
            <ac:spMk id="69" creationId="{531AFE31-6CD1-4AE3-AB75-33B027A8B82B}"/>
          </ac:spMkLst>
        </pc:spChg>
        <pc:picChg chg="add mod">
          <ac:chgData name="منى الثبيتي" userId="cb151b56e55a1c37" providerId="LiveId" clId="{4CACC2FF-7E00-4009-9DE2-13E50D331E7A}" dt="2021-12-11T18:55:16.545" v="627" actId="14100"/>
          <ac:picMkLst>
            <pc:docMk/>
            <pc:sldMk cId="0" sldId="257"/>
            <ac:picMk id="4" creationId="{CD900950-BFEE-47E7-B2B6-11E0C834E045}"/>
          </ac:picMkLst>
        </pc:picChg>
        <pc:picChg chg="add mod modCrop">
          <ac:chgData name="منى الثبيتي" userId="cb151b56e55a1c37" providerId="LiveId" clId="{4CACC2FF-7E00-4009-9DE2-13E50D331E7A}" dt="2021-12-11T18:55:23.325" v="629" actId="1076"/>
          <ac:picMkLst>
            <pc:docMk/>
            <pc:sldMk cId="0" sldId="257"/>
            <ac:picMk id="6" creationId="{87E8016B-A0C6-48C4-920A-074AE8827FA4}"/>
          </ac:picMkLst>
        </pc:picChg>
        <pc:picChg chg="del">
          <ac:chgData name="منى الثبيتي" userId="cb151b56e55a1c37" providerId="LiveId" clId="{4CACC2FF-7E00-4009-9DE2-13E50D331E7A}" dt="2021-12-11T18:52:53.509" v="599" actId="478"/>
          <ac:picMkLst>
            <pc:docMk/>
            <pc:sldMk cId="0" sldId="257"/>
            <ac:picMk id="10" creationId="{5204BD19-C3B1-454F-B0DB-726988AB77C4}"/>
          </ac:picMkLst>
        </pc:picChg>
        <pc:picChg chg="del">
          <ac:chgData name="منى الثبيتي" userId="cb151b56e55a1c37" providerId="LiveId" clId="{4CACC2FF-7E00-4009-9DE2-13E50D331E7A}" dt="2021-12-11T18:52:51.655" v="598" actId="478"/>
          <ac:picMkLst>
            <pc:docMk/>
            <pc:sldMk cId="0" sldId="257"/>
            <ac:picMk id="12" creationId="{E2F72827-068C-4726-8770-72E2B5124A4A}"/>
          </ac:picMkLst>
        </pc:picChg>
        <pc:picChg chg="add mod">
          <ac:chgData name="منى الثبيتي" userId="cb151b56e55a1c37" providerId="LiveId" clId="{4CACC2FF-7E00-4009-9DE2-13E50D331E7A}" dt="2021-12-11T18:52:36.647" v="595" actId="1076"/>
          <ac:picMkLst>
            <pc:docMk/>
            <pc:sldMk cId="0" sldId="257"/>
            <ac:picMk id="68" creationId="{650D25D2-9FA3-432B-8E6E-43D1AB5871F7}"/>
          </ac:picMkLst>
        </pc:picChg>
        <pc:picChg chg="del">
          <ac:chgData name="منى الثبيتي" userId="cb151b56e55a1c37" providerId="LiveId" clId="{4CACC2FF-7E00-4009-9DE2-13E50D331E7A}" dt="2021-12-11T18:52:11.585" v="592" actId="478"/>
          <ac:picMkLst>
            <pc:docMk/>
            <pc:sldMk cId="0" sldId="257"/>
            <ac:picMk id="73" creationId="{5FC08D24-C95E-4F63-A54D-81E5A07E496A}"/>
          </ac:picMkLst>
        </pc:picChg>
      </pc:sldChg>
      <pc:sldChg chg="addSp delSp modSp mod">
        <pc:chgData name="منى الثبيتي" userId="cb151b56e55a1c37" providerId="LiveId" clId="{4CACC2FF-7E00-4009-9DE2-13E50D331E7A}" dt="2021-12-11T09:45:35.538" v="253" actId="1076"/>
        <pc:sldMkLst>
          <pc:docMk/>
          <pc:sldMk cId="0" sldId="258"/>
        </pc:sldMkLst>
        <pc:spChg chg="mod">
          <ac:chgData name="منى الثبيتي" userId="cb151b56e55a1c37" providerId="LiveId" clId="{4CACC2FF-7E00-4009-9DE2-13E50D331E7A}" dt="2021-12-11T09:41:42.799" v="227" actId="20577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4CACC2FF-7E00-4009-9DE2-13E50D331E7A}" dt="2021-12-11T09:41:19.011" v="221" actId="20577"/>
          <ac:spMkLst>
            <pc:docMk/>
            <pc:sldMk cId="0" sldId="258"/>
            <ac:spMk id="35" creationId="{4ED8C92F-E856-4C8E-81AD-E1C7E6C89FE7}"/>
          </ac:spMkLst>
        </pc:spChg>
        <pc:spChg chg="mod ord">
          <ac:chgData name="منى الثبيتي" userId="cb151b56e55a1c37" providerId="LiveId" clId="{4CACC2FF-7E00-4009-9DE2-13E50D331E7A}" dt="2021-12-11T09:42:46.993" v="232" actId="1076"/>
          <ac:spMkLst>
            <pc:docMk/>
            <pc:sldMk cId="0" sldId="258"/>
            <ac:spMk id="51" creationId="{BEACD5EC-4BFD-4C70-8BAE-74A1510094CD}"/>
          </ac:spMkLst>
        </pc:spChg>
        <pc:picChg chg="add mod">
          <ac:chgData name="منى الثبيتي" userId="cb151b56e55a1c37" providerId="LiveId" clId="{4CACC2FF-7E00-4009-9DE2-13E50D331E7A}" dt="2021-12-11T09:42:38.419" v="230" actId="1076"/>
          <ac:picMkLst>
            <pc:docMk/>
            <pc:sldMk cId="0" sldId="258"/>
            <ac:picMk id="4" creationId="{C0E4174F-E25E-484A-8AEC-C7F74864D311}"/>
          </ac:picMkLst>
        </pc:picChg>
        <pc:picChg chg="add mod">
          <ac:chgData name="منى الثبيتي" userId="cb151b56e55a1c37" providerId="LiveId" clId="{4CACC2FF-7E00-4009-9DE2-13E50D331E7A}" dt="2021-12-11T09:43:10.785" v="234" actId="1076"/>
          <ac:picMkLst>
            <pc:docMk/>
            <pc:sldMk cId="0" sldId="258"/>
            <ac:picMk id="6" creationId="{718F3658-94FE-4E1E-9CEE-AACAB6FDD320}"/>
          </ac:picMkLst>
        </pc:picChg>
        <pc:picChg chg="del">
          <ac:chgData name="منى الثبيتي" userId="cb151b56e55a1c37" providerId="LiveId" clId="{4CACC2FF-7E00-4009-9DE2-13E50D331E7A}" dt="2021-12-11T09:41:46.663" v="228" actId="478"/>
          <ac:picMkLst>
            <pc:docMk/>
            <pc:sldMk cId="0" sldId="258"/>
            <ac:picMk id="7" creationId="{0D33534E-0DCE-49F7-8F60-314D46546B45}"/>
          </ac:picMkLst>
        </pc:picChg>
        <pc:picChg chg="add mod">
          <ac:chgData name="منى الثبيتي" userId="cb151b56e55a1c37" providerId="LiveId" clId="{4CACC2FF-7E00-4009-9DE2-13E50D331E7A}" dt="2021-12-11T09:43:28.562" v="236" actId="1076"/>
          <ac:picMkLst>
            <pc:docMk/>
            <pc:sldMk cId="0" sldId="258"/>
            <ac:picMk id="10" creationId="{BB475DC0-BBB3-4848-BB87-8AC9DCD0E9C0}"/>
          </ac:picMkLst>
        </pc:picChg>
        <pc:picChg chg="del">
          <ac:chgData name="منى الثبيتي" userId="cb151b56e55a1c37" providerId="LiveId" clId="{4CACC2FF-7E00-4009-9DE2-13E50D331E7A}" dt="2021-12-11T09:41:27.186" v="222" actId="478"/>
          <ac:picMkLst>
            <pc:docMk/>
            <pc:sldMk cId="0" sldId="258"/>
            <ac:picMk id="11" creationId="{CA5E62F6-488E-4326-9A3C-E23D34F04154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13" creationId="{CED56203-960F-4788-B397-1DEE21E910CC}"/>
          </ac:picMkLst>
        </pc:picChg>
        <pc:picChg chg="add mod">
          <ac:chgData name="منى الثبيتي" userId="cb151b56e55a1c37" providerId="LiveId" clId="{4CACC2FF-7E00-4009-9DE2-13E50D331E7A}" dt="2021-12-11T09:43:45.977" v="238" actId="1076"/>
          <ac:picMkLst>
            <pc:docMk/>
            <pc:sldMk cId="0" sldId="258"/>
            <ac:picMk id="14" creationId="{A68DE33A-E1BE-4A13-9338-CC3623541058}"/>
          </ac:picMkLst>
        </pc:picChg>
        <pc:picChg chg="del">
          <ac:chgData name="منى الثبيتي" userId="cb151b56e55a1c37" providerId="LiveId" clId="{4CACC2FF-7E00-4009-9DE2-13E50D331E7A}" dt="2021-12-11T09:41:30.060" v="223" actId="478"/>
          <ac:picMkLst>
            <pc:docMk/>
            <pc:sldMk cId="0" sldId="258"/>
            <ac:picMk id="15" creationId="{C5B8BBAB-8BA3-4B24-B7BE-CCB6042C5AA4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17" creationId="{91B0B7C2-C8A0-4D73-A9FA-B5ECC4285BC2}"/>
          </ac:picMkLst>
        </pc:picChg>
        <pc:picChg chg="add mod">
          <ac:chgData name="منى الثبيتي" userId="cb151b56e55a1c37" providerId="LiveId" clId="{4CACC2FF-7E00-4009-9DE2-13E50D331E7A}" dt="2021-12-11T09:44:15.935" v="245" actId="1036"/>
          <ac:picMkLst>
            <pc:docMk/>
            <pc:sldMk cId="0" sldId="258"/>
            <ac:picMk id="18" creationId="{BDC8F8A9-BF8F-4931-B57B-4C8145EF5F78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19" creationId="{3667C7D5-0E2C-432E-892C-54E3D6C02FF2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21" creationId="{DDDABE40-3765-4084-A1BC-9B2304CABD55}"/>
          </ac:picMkLst>
        </pc:picChg>
        <pc:picChg chg="add mod">
          <ac:chgData name="منى الثبيتي" userId="cb151b56e55a1c37" providerId="LiveId" clId="{4CACC2FF-7E00-4009-9DE2-13E50D331E7A}" dt="2021-12-11T09:44:42.810" v="247" actId="1076"/>
          <ac:picMkLst>
            <pc:docMk/>
            <pc:sldMk cId="0" sldId="258"/>
            <ac:picMk id="23" creationId="{D7D4DE4E-65CB-48EC-A9A8-9AEDC56B790F}"/>
          </ac:picMkLst>
        </pc:picChg>
        <pc:picChg chg="add mod">
          <ac:chgData name="منى الثبيتي" userId="cb151b56e55a1c37" providerId="LiveId" clId="{4CACC2FF-7E00-4009-9DE2-13E50D331E7A}" dt="2021-12-11T09:45:03.150" v="249" actId="1076"/>
          <ac:picMkLst>
            <pc:docMk/>
            <pc:sldMk cId="0" sldId="258"/>
            <ac:picMk id="29" creationId="{885C799F-2720-4CED-BF06-721F42CE86D7}"/>
          </ac:picMkLst>
        </pc:picChg>
        <pc:picChg chg="add mod">
          <ac:chgData name="منى الثبيتي" userId="cb151b56e55a1c37" providerId="LiveId" clId="{4CACC2FF-7E00-4009-9DE2-13E50D331E7A}" dt="2021-12-11T09:45:35.538" v="253" actId="1076"/>
          <ac:picMkLst>
            <pc:docMk/>
            <pc:sldMk cId="0" sldId="258"/>
            <ac:picMk id="31" creationId="{00D73863-57D3-4D62-A497-AC371DFF8D75}"/>
          </ac:picMkLst>
        </pc:picChg>
      </pc:sldChg>
      <pc:sldChg chg="addSp delSp modSp mod">
        <pc:chgData name="منى الثبيتي" userId="cb151b56e55a1c37" providerId="LiveId" clId="{4CACC2FF-7E00-4009-9DE2-13E50D331E7A}" dt="2021-12-11T09:52:41.058" v="382" actId="20577"/>
        <pc:sldMkLst>
          <pc:docMk/>
          <pc:sldMk cId="0" sldId="259"/>
        </pc:sldMkLst>
        <pc:spChg chg="mod">
          <ac:chgData name="منى الثبيتي" userId="cb151b56e55a1c37" providerId="LiveId" clId="{4CACC2FF-7E00-4009-9DE2-13E50D331E7A}" dt="2021-12-11T09:46:09.221" v="273" actId="20577"/>
          <ac:spMkLst>
            <pc:docMk/>
            <pc:sldMk cId="0" sldId="259"/>
            <ac:spMk id="47" creationId="{65C6847B-3C12-44FD-9A0E-8ED30A916D11}"/>
          </ac:spMkLst>
        </pc:spChg>
        <pc:spChg chg="ord">
          <ac:chgData name="منى الثبيتي" userId="cb151b56e55a1c37" providerId="LiveId" clId="{4CACC2FF-7E00-4009-9DE2-13E50D331E7A}" dt="2021-12-11T09:46:54.674" v="306" actId="166"/>
          <ac:spMkLst>
            <pc:docMk/>
            <pc:sldMk cId="0" sldId="259"/>
            <ac:spMk id="66" creationId="{802A9167-6EDB-446D-A474-C2EF3675D688}"/>
          </ac:spMkLst>
        </pc:spChg>
        <pc:spChg chg="mod ord">
          <ac:chgData name="منى الثبيتي" userId="cb151b56e55a1c37" providerId="LiveId" clId="{4CACC2FF-7E00-4009-9DE2-13E50D331E7A}" dt="2021-12-11T09:47:01.184" v="307" actId="1076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4CACC2FF-7E00-4009-9DE2-13E50D331E7A}" dt="2021-12-11T09:46:29.148" v="301" actId="1037"/>
          <ac:spMkLst>
            <pc:docMk/>
            <pc:sldMk cId="0" sldId="259"/>
            <ac:spMk id="252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52:41.058" v="382" actId="20577"/>
          <ac:spMkLst>
            <pc:docMk/>
            <pc:sldMk cId="0" sldId="259"/>
            <ac:spMk id="279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46:43.116" v="304" actId="1076"/>
          <ac:spMkLst>
            <pc:docMk/>
            <pc:sldMk cId="0" sldId="259"/>
            <ac:spMk id="282" creationId="{00000000-0000-0000-0000-000000000000}"/>
          </ac:spMkLst>
        </pc:spChg>
        <pc:grpChg chg="mod">
          <ac:chgData name="منى الثبيتي" userId="cb151b56e55a1c37" providerId="LiveId" clId="{4CACC2FF-7E00-4009-9DE2-13E50D331E7A}" dt="2021-12-11T09:46:34.138" v="302" actId="1076"/>
          <ac:grpSpMkLst>
            <pc:docMk/>
            <pc:sldMk cId="0" sldId="259"/>
            <ac:grpSpMk id="249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46:47.550" v="305" actId="1076"/>
          <ac:grpSpMkLst>
            <pc:docMk/>
            <pc:sldMk cId="0" sldId="259"/>
            <ac:grpSpMk id="266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46:29.148" v="301" actId="1037"/>
          <ac:grpSpMkLst>
            <pc:docMk/>
            <pc:sldMk cId="0" sldId="259"/>
            <ac:grpSpMk id="283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09:52:35.457" v="379"/>
          <ac:picMkLst>
            <pc:docMk/>
            <pc:sldMk cId="0" sldId="259"/>
            <ac:picMk id="4" creationId="{CE6664C2-5623-421D-B509-94841A8D64BA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9" creationId="{C92618A5-A93F-4A68-B3EA-BD2DFED001E7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1" creationId="{903911FA-C6CA-4003-8445-17D3454EBAF1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3" creationId="{70D9A996-06CB-4565-9B67-F35D5568B5FE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5" creationId="{DCDFE4C1-9E14-4540-B240-762864A60537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7" creationId="{690E40AC-6EE5-4CF0-93FD-3C51BCF8D37E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9" creationId="{72B10BDD-5F78-4541-8831-06C2A1A8CDF7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21" creationId="{314680B2-6B00-412A-9FDC-7758F90E22B2}"/>
          </ac:picMkLst>
        </pc:picChg>
        <pc:picChg chg="del">
          <ac:chgData name="منى الثبيتي" userId="cb151b56e55a1c37" providerId="LiveId" clId="{4CACC2FF-7E00-4009-9DE2-13E50D331E7A}" dt="2021-12-11T09:46:11.638" v="274" actId="478"/>
          <ac:picMkLst>
            <pc:docMk/>
            <pc:sldMk cId="0" sldId="259"/>
            <ac:picMk id="65" creationId="{50931FF7-BADA-463D-A674-7466D1811968}"/>
          </ac:picMkLst>
        </pc:picChg>
        <pc:picChg chg="add mod">
          <ac:chgData name="منى الثبيتي" userId="cb151b56e55a1c37" providerId="LiveId" clId="{4CACC2FF-7E00-4009-9DE2-13E50D331E7A}" dt="2021-12-11T09:46:22.278" v="276" actId="1076"/>
          <ac:picMkLst>
            <pc:docMk/>
            <pc:sldMk cId="0" sldId="259"/>
            <ac:picMk id="73" creationId="{BF9C30CD-E235-457D-A9C4-84A849DDA243}"/>
          </ac:picMkLst>
        </pc:picChg>
      </pc:sldChg>
      <pc:sldChg chg="addSp delSp modSp mod">
        <pc:chgData name="منى الثبيتي" userId="cb151b56e55a1c37" providerId="LiveId" clId="{4CACC2FF-7E00-4009-9DE2-13E50D331E7A}" dt="2021-12-18T04:08:47.313" v="1350" actId="2711"/>
        <pc:sldMkLst>
          <pc:docMk/>
          <pc:sldMk cId="0" sldId="260"/>
        </pc:sldMkLst>
        <pc:spChg chg="add mod">
          <ac:chgData name="منى الثبيتي" userId="cb151b56e55a1c37" providerId="LiveId" clId="{4CACC2FF-7E00-4009-9DE2-13E50D331E7A}" dt="2021-12-18T04:08:47.313" v="1350" actId="2711"/>
          <ac:spMkLst>
            <pc:docMk/>
            <pc:sldMk cId="0" sldId="260"/>
            <ac:spMk id="7" creationId="{7773DDFD-0585-4DB1-A71A-DE6C2C596DA4}"/>
          </ac:spMkLst>
        </pc:spChg>
        <pc:spChg chg="mod">
          <ac:chgData name="منى الثبيتي" userId="cb151b56e55a1c37" providerId="LiveId" clId="{4CACC2FF-7E00-4009-9DE2-13E50D331E7A}" dt="2021-12-11T09:21:47.080" v="21" actId="20577"/>
          <ac:spMkLst>
            <pc:docMk/>
            <pc:sldMk cId="0" sldId="260"/>
            <ac:spMk id="11" creationId="{193E3530-E3A7-49BF-952F-8CB5637F33CF}"/>
          </ac:spMkLst>
        </pc:spChg>
        <pc:grpChg chg="mod">
          <ac:chgData name="منى الثبيتي" userId="cb151b56e55a1c37" providerId="LiveId" clId="{4CACC2FF-7E00-4009-9DE2-13E50D331E7A}" dt="2021-12-11T09:37:53.433" v="112" actId="1076"/>
          <ac:grpSpMkLst>
            <pc:docMk/>
            <pc:sldMk cId="0" sldId="260"/>
            <ac:grpSpMk id="54" creationId="{352284C4-7560-4C53-B952-5CFB6D29562D}"/>
          </ac:grpSpMkLst>
        </pc:grpChg>
        <pc:grpChg chg="mod">
          <ac:chgData name="منى الثبيتي" userId="cb151b56e55a1c37" providerId="LiveId" clId="{4CACC2FF-7E00-4009-9DE2-13E50D331E7A}" dt="2021-12-11T09:37:51.029" v="111" actId="1076"/>
          <ac:grpSpMkLst>
            <pc:docMk/>
            <pc:sldMk cId="0" sldId="260"/>
            <ac:grpSpMk id="57" creationId="{C17AC65D-3FE7-4BE0-8A25-36A4FE7899EC}"/>
          </ac:grpSpMkLst>
        </pc:grpChg>
        <pc:grpChg chg="mod">
          <ac:chgData name="منى الثبيتي" userId="cb151b56e55a1c37" providerId="LiveId" clId="{4CACC2FF-7E00-4009-9DE2-13E50D331E7A}" dt="2021-12-11T09:37:47.957" v="110" actId="1076"/>
          <ac:grpSpMkLst>
            <pc:docMk/>
            <pc:sldMk cId="0" sldId="260"/>
            <ac:grpSpMk id="291" creationId="{00000000-0000-0000-0000-000000000000}"/>
          </ac:grpSpMkLst>
        </pc:grpChg>
        <pc:graphicFrameChg chg="mod modGraphic">
          <ac:chgData name="منى الثبيتي" userId="cb151b56e55a1c37" providerId="LiveId" clId="{4CACC2FF-7E00-4009-9DE2-13E50D331E7A}" dt="2021-12-11T09:40:51.194" v="204" actId="20577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del">
          <ac:chgData name="منى الثبيتي" userId="cb151b56e55a1c37" providerId="LiveId" clId="{4CACC2FF-7E00-4009-9DE2-13E50D331E7A}" dt="2021-12-11T09:21:52.762" v="22" actId="478"/>
          <ac:picMkLst>
            <pc:docMk/>
            <pc:sldMk cId="0" sldId="260"/>
            <ac:picMk id="4" creationId="{56B548B5-D2E5-48A4-9990-D5E35D4E3F4C}"/>
          </ac:picMkLst>
        </pc:picChg>
        <pc:picChg chg="add del mod">
          <ac:chgData name="منى الثبيتي" userId="cb151b56e55a1c37" providerId="LiveId" clId="{4CACC2FF-7E00-4009-9DE2-13E50D331E7A}" dt="2021-12-11T09:40:00.905" v="194" actId="478"/>
          <ac:picMkLst>
            <pc:docMk/>
            <pc:sldMk cId="0" sldId="260"/>
            <ac:picMk id="5" creationId="{68B6D694-C423-4119-BA83-2F21B7234D22}"/>
          </ac:picMkLst>
        </pc:picChg>
        <pc:picChg chg="del">
          <ac:chgData name="منى الثبيتي" userId="cb151b56e55a1c37" providerId="LiveId" clId="{4CACC2FF-7E00-4009-9DE2-13E50D331E7A}" dt="2021-12-11T09:21:54.798" v="23" actId="478"/>
          <ac:picMkLst>
            <pc:docMk/>
            <pc:sldMk cId="0" sldId="260"/>
            <ac:picMk id="6" creationId="{74BDC35A-81E7-4A48-8DFD-697895911D21}"/>
          </ac:picMkLst>
        </pc:picChg>
        <pc:picChg chg="del">
          <ac:chgData name="منى الثبيتي" userId="cb151b56e55a1c37" providerId="LiveId" clId="{4CACC2FF-7E00-4009-9DE2-13E50D331E7A}" dt="2021-12-11T09:21:56.904" v="24" actId="478"/>
          <ac:picMkLst>
            <pc:docMk/>
            <pc:sldMk cId="0" sldId="260"/>
            <ac:picMk id="78" creationId="{BA492D65-F341-4258-85AA-6FA4807D360E}"/>
          </ac:picMkLst>
        </pc:picChg>
      </pc:sldChg>
      <pc:sldChg chg="addSp delSp modSp mod">
        <pc:chgData name="منى الثبيتي" userId="cb151b56e55a1c37" providerId="LiveId" clId="{4CACC2FF-7E00-4009-9DE2-13E50D331E7A}" dt="2021-12-11T10:01:36.938" v="530" actId="1076"/>
        <pc:sldMkLst>
          <pc:docMk/>
          <pc:sldMk cId="0" sldId="261"/>
        </pc:sldMkLst>
        <pc:spChg chg="add del mod">
          <ac:chgData name="منى الثبيتي" userId="cb151b56e55a1c37" providerId="LiveId" clId="{4CACC2FF-7E00-4009-9DE2-13E50D331E7A}" dt="2021-12-11T09:57:08.056" v="502" actId="478"/>
          <ac:spMkLst>
            <pc:docMk/>
            <pc:sldMk cId="0" sldId="261"/>
            <ac:spMk id="6" creationId="{B685C4A9-87A0-4346-B2F7-A13D9C178C00}"/>
          </ac:spMkLst>
        </pc:spChg>
        <pc:spChg chg="mod">
          <ac:chgData name="منى الثبيتي" userId="cb151b56e55a1c37" providerId="LiveId" clId="{4CACC2FF-7E00-4009-9DE2-13E50D331E7A}" dt="2021-12-11T09:54:49.558" v="443" actId="20577"/>
          <ac:spMkLst>
            <pc:docMk/>
            <pc:sldMk cId="0" sldId="261"/>
            <ac:spMk id="51" creationId="{193EE10F-94E5-406F-A1F3-B46F35434342}"/>
          </ac:spMkLst>
        </pc:spChg>
        <pc:spChg chg="del mod">
          <ac:chgData name="منى الثبيتي" userId="cb151b56e55a1c37" providerId="LiveId" clId="{4CACC2FF-7E00-4009-9DE2-13E50D331E7A}" dt="2021-12-11T09:54:07.258" v="407" actId="478"/>
          <ac:spMkLst>
            <pc:docMk/>
            <pc:sldMk cId="0" sldId="261"/>
            <ac:spMk id="53" creationId="{E7605D41-89CB-49A0-9BFE-92AB659C786C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59" creationId="{651C6556-2312-4D68-8F5C-F4191D3AE048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0" creationId="{C4C3C84B-699C-4776-B30C-57756A4339D1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1" creationId="{1FFF63B8-1391-42BA-872E-C29B79FC41F3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2" creationId="{9BEC0968-54F8-4C40-9D8A-A1C1339777D6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3" creationId="{4DCD06AC-28DF-4483-8E51-1000DAFE56A6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4" creationId="{4169075B-37C6-4A9F-A2A6-2C5EBB5928D4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5" creationId="{C46D309E-8125-4E69-B6CB-3EC9CFB320B3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6" creationId="{51D5997B-DCC9-4A59-925B-5CD95340131C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7" creationId="{B9CE8768-CE7A-417A-BE31-6A1B8B1D1C8E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8" creationId="{513E6A26-B1BF-4FA5-80D5-ED96C5984FBB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9" creationId="{5777D893-4C35-4858-87AE-B87425FF07B3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70" creationId="{DFBF29E0-7C65-489F-B823-080A683DE34C}"/>
          </ac:spMkLst>
        </pc:spChg>
        <pc:spChg chg="add del mod">
          <ac:chgData name="منى الثبيتي" userId="cb151b56e55a1c37" providerId="LiveId" clId="{4CACC2FF-7E00-4009-9DE2-13E50D331E7A}" dt="2021-12-11T09:56:52.127" v="499" actId="478"/>
          <ac:spMkLst>
            <pc:docMk/>
            <pc:sldMk cId="0" sldId="261"/>
            <ac:spMk id="72" creationId="{757EA6D1-4B0D-469F-AE80-E99382826A32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6" creationId="{DBCB1C6F-96BF-43F3-901C-1F6C5C06A16E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7" creationId="{B1C864C0-0A55-42FC-A3E4-0C0511E994C9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8" creationId="{17A613A8-B5C1-405B-8F73-1DD7E4C92056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9" creationId="{96CF6D02-0950-47C6-B044-707BDBF4246E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0" creationId="{2ABC2676-5A7D-4077-8087-77F2015AD1E5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1" creationId="{488D90BF-1EA5-4F74-A126-0DD4CE4B6BAD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2" creationId="{10365BD0-6A67-4913-85F4-D5961880D7D4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3" creationId="{090D01DA-BC38-4ACB-AE6C-8BC4CB81F859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4" creationId="{7C112B6D-6520-4FC4-B273-CF1EE6ECD183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5" creationId="{E33CC074-23D6-4054-B095-1CEFBF69B421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6" creationId="{046D69E7-EAA2-4CBC-8E2C-0E9702BB4913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7" creationId="{09DEC98D-8C3B-4225-8196-2F794F077FFC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8" creationId="{AEDB841D-828B-4472-BBCC-35709FB9B6C8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9" creationId="{C8291F9B-18A3-42C4-8C64-F3E0A0421660}"/>
          </ac:spMkLst>
        </pc:spChg>
        <pc:spChg chg="mod">
          <ac:chgData name="منى الثبيتي" userId="cb151b56e55a1c37" providerId="LiveId" clId="{4CACC2FF-7E00-4009-9DE2-13E50D331E7A}" dt="2021-12-11T09:55:59.054" v="494" actId="1076"/>
          <ac:spMkLst>
            <pc:docMk/>
            <pc:sldMk cId="0" sldId="261"/>
            <ac:spMk id="351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55:38.536" v="489" actId="1076"/>
          <ac:spMkLst>
            <pc:docMk/>
            <pc:sldMk cId="0" sldId="261"/>
            <ac:spMk id="359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55:35.533" v="488" actId="1076"/>
          <ac:spMkLst>
            <pc:docMk/>
            <pc:sldMk cId="0" sldId="261"/>
            <ac:spMk id="360" creationId="{00000000-0000-0000-0000-000000000000}"/>
          </ac:spMkLst>
        </pc:spChg>
        <pc:grpChg chg="add mod">
          <ac:chgData name="منى الثبيتي" userId="cb151b56e55a1c37" providerId="LiveId" clId="{4CACC2FF-7E00-4009-9DE2-13E50D331E7A}" dt="2021-12-11T09:54:37.262" v="437" actId="1037"/>
          <ac:grpSpMkLst>
            <pc:docMk/>
            <pc:sldMk cId="0" sldId="261"/>
            <ac:grpSpMk id="58" creationId="{9E5E8156-D2E9-481B-BC0F-6EE731AF5126}"/>
          </ac:grpSpMkLst>
        </pc:grpChg>
        <pc:grpChg chg="add mod ord">
          <ac:chgData name="منى الثبيتي" userId="cb151b56e55a1c37" providerId="LiveId" clId="{4CACC2FF-7E00-4009-9DE2-13E50D331E7A}" dt="2021-12-11T09:58:55.327" v="516" actId="167"/>
          <ac:grpSpMkLst>
            <pc:docMk/>
            <pc:sldMk cId="0" sldId="261"/>
            <ac:grpSpMk id="75" creationId="{6B400DF0-733D-4595-A90D-492CAEBAEEB6}"/>
          </ac:grpSpMkLst>
        </pc:grpChg>
        <pc:grpChg chg="mod">
          <ac:chgData name="منى الثبيتي" userId="cb151b56e55a1c37" providerId="LiveId" clId="{4CACC2FF-7E00-4009-9DE2-13E50D331E7A}" dt="2021-12-11T09:59:14.387" v="517" actId="1076"/>
          <ac:grpSpMkLst>
            <pc:docMk/>
            <pc:sldMk cId="0" sldId="261"/>
            <ac:grpSpMk id="330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55:29.613" v="487" actId="1035"/>
          <ac:grpSpMkLst>
            <pc:docMk/>
            <pc:sldMk cId="0" sldId="261"/>
            <ac:grpSpMk id="345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55:22.132" v="458" actId="1036"/>
          <ac:grpSpMkLst>
            <pc:docMk/>
            <pc:sldMk cId="0" sldId="261"/>
            <ac:grpSpMk id="348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0:01:36.938" v="530" actId="1076"/>
          <ac:picMkLst>
            <pc:docMk/>
            <pc:sldMk cId="0" sldId="261"/>
            <ac:picMk id="4" creationId="{7B408EAA-264C-4FCF-86D2-65CBCEBB4295}"/>
          </ac:picMkLst>
        </pc:picChg>
        <pc:picChg chg="add mod">
          <ac:chgData name="منى الثبيتي" userId="cb151b56e55a1c37" providerId="LiveId" clId="{4CACC2FF-7E00-4009-9DE2-13E50D331E7A}" dt="2021-12-11T09:59:41.987" v="521"/>
          <ac:picMkLst>
            <pc:docMk/>
            <pc:sldMk cId="0" sldId="261"/>
            <ac:picMk id="8" creationId="{CCF9D5B6-ED5A-4D1B-8268-F22287607170}"/>
          </ac:picMkLst>
        </pc:picChg>
        <pc:picChg chg="add mod">
          <ac:chgData name="منى الثبيتي" userId="cb151b56e55a1c37" providerId="LiveId" clId="{4CACC2FF-7E00-4009-9DE2-13E50D331E7A}" dt="2021-12-11T10:00:13.671" v="526"/>
          <ac:picMkLst>
            <pc:docMk/>
            <pc:sldMk cId="0" sldId="261"/>
            <ac:picMk id="10" creationId="{ACA1C1A2-F04B-494D-8BEC-65EE00872C8A}"/>
          </ac:picMkLst>
        </pc:picChg>
        <pc:picChg chg="del">
          <ac:chgData name="منى الثبيتي" userId="cb151b56e55a1c37" providerId="LiveId" clId="{4CACC2FF-7E00-4009-9DE2-13E50D331E7A}" dt="2021-12-11T09:54:41.851" v="438" actId="478"/>
          <ac:picMkLst>
            <pc:docMk/>
            <pc:sldMk cId="0" sldId="261"/>
            <ac:picMk id="11" creationId="{0F27D066-D4DD-4250-A68D-94F787977AEA}"/>
          </ac:picMkLst>
        </pc:picChg>
        <pc:picChg chg="del">
          <ac:chgData name="منى الثبيتي" userId="cb151b56e55a1c37" providerId="LiveId" clId="{4CACC2FF-7E00-4009-9DE2-13E50D331E7A}" dt="2021-12-11T09:54:44.354" v="439" actId="478"/>
          <ac:picMkLst>
            <pc:docMk/>
            <pc:sldMk cId="0" sldId="261"/>
            <ac:picMk id="13" creationId="{CABF085C-08EB-4FBA-A109-48977F979461}"/>
          </ac:picMkLst>
        </pc:picChg>
        <pc:picChg chg="del">
          <ac:chgData name="منى الثبيتي" userId="cb151b56e55a1c37" providerId="LiveId" clId="{4CACC2FF-7E00-4009-9DE2-13E50D331E7A}" dt="2021-12-11T09:54:46.218" v="440" actId="478"/>
          <ac:picMkLst>
            <pc:docMk/>
            <pc:sldMk cId="0" sldId="261"/>
            <ac:picMk id="15" creationId="{A6AFF4CD-A8C7-4838-AEE3-911FBB2ED528}"/>
          </ac:picMkLst>
        </pc:picChg>
        <pc:picChg chg="del">
          <ac:chgData name="منى الثبيتي" userId="cb151b56e55a1c37" providerId="LiveId" clId="{4CACC2FF-7E00-4009-9DE2-13E50D331E7A}" dt="2021-12-11T09:53:34.007" v="401" actId="478"/>
          <ac:picMkLst>
            <pc:docMk/>
            <pc:sldMk cId="0" sldId="261"/>
            <ac:picMk id="52" creationId="{A6F41723-BD9A-499B-9A8A-5066AF0FFCE9}"/>
          </ac:picMkLst>
        </pc:picChg>
        <pc:picChg chg="add mod">
          <ac:chgData name="منى الثبيتي" userId="cb151b56e55a1c37" providerId="LiveId" clId="{4CACC2FF-7E00-4009-9DE2-13E50D331E7A}" dt="2021-12-11T09:54:01.710" v="405" actId="1076"/>
          <ac:picMkLst>
            <pc:docMk/>
            <pc:sldMk cId="0" sldId="261"/>
            <ac:picMk id="57" creationId="{93FAAD6F-27CD-4EB2-88EB-FBCC40456FFC}"/>
          </ac:picMkLst>
        </pc:picChg>
      </pc:sldChg>
      <pc:sldChg chg="addSp delSp modSp mod ord">
        <pc:chgData name="منى الثبيتي" userId="cb151b56e55a1c37" providerId="LiveId" clId="{4CACC2FF-7E00-4009-9DE2-13E50D331E7A}" dt="2021-12-11T09:49:40.039" v="371" actId="14100"/>
        <pc:sldMkLst>
          <pc:docMk/>
          <pc:sldMk cId="0" sldId="262"/>
        </pc:sldMkLst>
        <pc:spChg chg="mod">
          <ac:chgData name="منى الثبيتي" userId="cb151b56e55a1c37" providerId="LiveId" clId="{4CACC2FF-7E00-4009-9DE2-13E50D331E7A}" dt="2021-12-11T09:47:32.706" v="326" actId="20577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4CACC2FF-7E00-4009-9DE2-13E50D331E7A}" dt="2021-12-11T09:47:35.962" v="329" actId="20577"/>
          <ac:spMkLst>
            <pc:docMk/>
            <pc:sldMk cId="0" sldId="262"/>
            <ac:spMk id="63" creationId="{43AEE8CF-3E5A-4ED4-93E1-5C08A9539852}"/>
          </ac:spMkLst>
        </pc:spChg>
        <pc:spChg chg="add del mod">
          <ac:chgData name="منى الثبيتي" userId="cb151b56e55a1c37" providerId="LiveId" clId="{4CACC2FF-7E00-4009-9DE2-13E50D331E7A}" dt="2021-12-11T09:48:47.127" v="339" actId="478"/>
          <ac:spMkLst>
            <pc:docMk/>
            <pc:sldMk cId="0" sldId="262"/>
            <ac:spMk id="68" creationId="{78365385-9A72-48E0-8254-7173432CD330}"/>
          </ac:spMkLst>
        </pc:spChg>
        <pc:spChg chg="mod">
          <ac:chgData name="منى الثبيتي" userId="cb151b56e55a1c37" providerId="LiveId" clId="{4CACC2FF-7E00-4009-9DE2-13E50D331E7A}" dt="2021-12-11T09:49:16.467" v="346" actId="1076"/>
          <ac:spMkLst>
            <pc:docMk/>
            <pc:sldMk cId="0" sldId="262"/>
            <ac:spMk id="388" creationId="{00000000-0000-0000-0000-000000000000}"/>
          </ac:spMkLst>
        </pc:spChg>
        <pc:grpChg chg="mod ord">
          <ac:chgData name="منى الثبيتي" userId="cb151b56e55a1c37" providerId="LiveId" clId="{4CACC2FF-7E00-4009-9DE2-13E50D331E7A}" dt="2021-12-11T09:49:29.372" v="369" actId="166"/>
          <ac:grpSpMkLst>
            <pc:docMk/>
            <pc:sldMk cId="0" sldId="262"/>
            <ac:grpSpMk id="387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09:49:33.338" v="370" actId="1076"/>
          <ac:picMkLst>
            <pc:docMk/>
            <pc:sldMk cId="0" sldId="262"/>
            <ac:picMk id="4" creationId="{C475428C-5DF3-456F-ACC1-48D7F747012E}"/>
          </ac:picMkLst>
        </pc:picChg>
        <pc:picChg chg="del">
          <ac:chgData name="منى الثبيتي" userId="cb151b56e55a1c37" providerId="LiveId" clId="{4CACC2FF-7E00-4009-9DE2-13E50D331E7A}" dt="2021-12-11T09:47:38.254" v="330" actId="478"/>
          <ac:picMkLst>
            <pc:docMk/>
            <pc:sldMk cId="0" sldId="262"/>
            <ac:picMk id="5" creationId="{D4C001B0-8E22-4D03-A414-5CF1C4DB4557}"/>
          </ac:picMkLst>
        </pc:picChg>
        <pc:picChg chg="add mod">
          <ac:chgData name="منى الثبيتي" userId="cb151b56e55a1c37" providerId="LiveId" clId="{4CACC2FF-7E00-4009-9DE2-13E50D331E7A}" dt="2021-12-11T09:49:40.039" v="371" actId="14100"/>
          <ac:picMkLst>
            <pc:docMk/>
            <pc:sldMk cId="0" sldId="262"/>
            <ac:picMk id="67" creationId="{2785B7E2-F18F-4B3D-85FF-2B2F7AB28B4A}"/>
          </ac:picMkLst>
        </pc:picChg>
      </pc:sldChg>
      <pc:sldChg chg="addSp delSp modSp mod">
        <pc:chgData name="منى الثبيتي" userId="cb151b56e55a1c37" providerId="LiveId" clId="{4CACC2FF-7E00-4009-9DE2-13E50D331E7A}" dt="2021-12-11T19:34:02.435" v="923" actId="1076"/>
        <pc:sldMkLst>
          <pc:docMk/>
          <pc:sldMk cId="0" sldId="263"/>
        </pc:sldMkLst>
        <pc:spChg chg="add mod">
          <ac:chgData name="منى الثبيتي" userId="cb151b56e55a1c37" providerId="LiveId" clId="{4CACC2FF-7E00-4009-9DE2-13E50D331E7A}" dt="2021-12-11T19:32:49.504" v="914" actId="1076"/>
          <ac:spMkLst>
            <pc:docMk/>
            <pc:sldMk cId="0" sldId="263"/>
            <ac:spMk id="10" creationId="{6A5FE6B3-9FF2-43CB-842A-E73FBE5B52B5}"/>
          </ac:spMkLst>
        </pc:spChg>
        <pc:spChg chg="mod">
          <ac:chgData name="منى الثبيتي" userId="cb151b56e55a1c37" providerId="LiveId" clId="{4CACC2FF-7E00-4009-9DE2-13E50D331E7A}" dt="2021-12-11T19:29:07.358" v="876" actId="20577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4CACC2FF-7E00-4009-9DE2-13E50D331E7A}" dt="2021-12-11T19:28:29.573" v="864" actId="122"/>
          <ac:spMkLst>
            <pc:docMk/>
            <pc:sldMk cId="0" sldId="263"/>
            <ac:spMk id="54" creationId="{1F20759C-C8F1-42BA-B68A-7834381BE7AA}"/>
          </ac:spMkLst>
        </pc:spChg>
        <pc:spChg chg="add mod">
          <ac:chgData name="منى الثبيتي" userId="cb151b56e55a1c37" providerId="LiveId" clId="{4CACC2FF-7E00-4009-9DE2-13E50D331E7A}" dt="2021-12-11T19:29:25.152" v="878" actId="1076"/>
          <ac:spMkLst>
            <pc:docMk/>
            <pc:sldMk cId="0" sldId="263"/>
            <ac:spMk id="61" creationId="{717FAD42-4777-4012-BE1D-08C4A13A86D6}"/>
          </ac:spMkLst>
        </pc:spChg>
        <pc:spChg chg="mod">
          <ac:chgData name="منى الثبيتي" userId="cb151b56e55a1c37" providerId="LiveId" clId="{4CACC2FF-7E00-4009-9DE2-13E50D331E7A}" dt="2021-12-11T19:28:47.850" v="867" actId="1076"/>
          <ac:spMkLst>
            <pc:docMk/>
            <pc:sldMk cId="0" sldId="263"/>
            <ac:spMk id="394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19:28:53.802" v="869" actId="1076"/>
          <ac:spMkLst>
            <pc:docMk/>
            <pc:sldMk cId="0" sldId="263"/>
            <ac:spMk id="426" creationId="{00000000-0000-0000-0000-000000000000}"/>
          </ac:spMkLst>
        </pc:spChg>
        <pc:grpChg chg="mod">
          <ac:chgData name="منى الثبيتي" userId="cb151b56e55a1c37" providerId="LiveId" clId="{4CACC2FF-7E00-4009-9DE2-13E50D331E7A}" dt="2021-12-11T19:28:39.903" v="865" actId="14100"/>
          <ac:grpSpMkLst>
            <pc:docMk/>
            <pc:sldMk cId="0" sldId="263"/>
            <ac:grpSpMk id="39" creationId="{76D05C6F-9F2B-43B3-8F7F-BC60FBD0DACF}"/>
          </ac:grpSpMkLst>
        </pc:grpChg>
        <pc:grpChg chg="mod">
          <ac:chgData name="منى الثبيتي" userId="cb151b56e55a1c37" providerId="LiveId" clId="{4CACC2FF-7E00-4009-9DE2-13E50D331E7A}" dt="2021-12-11T19:32:26.953" v="907" actId="1076"/>
          <ac:grpSpMkLst>
            <pc:docMk/>
            <pc:sldMk cId="0" sldId="263"/>
            <ac:grpSpMk id="410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9:30:27.504" v="883"/>
          <ac:picMkLst>
            <pc:docMk/>
            <pc:sldMk cId="0" sldId="263"/>
            <ac:picMk id="4" creationId="{CCB5DE67-5E47-43CA-A7A9-7FFD3259DB53}"/>
          </ac:picMkLst>
        </pc:picChg>
        <pc:picChg chg="mod">
          <ac:chgData name="منى الثبيتي" userId="cb151b56e55a1c37" providerId="LiveId" clId="{4CACC2FF-7E00-4009-9DE2-13E50D331E7A}" dt="2021-12-11T19:28:50.998" v="868" actId="1076"/>
          <ac:picMkLst>
            <pc:docMk/>
            <pc:sldMk cId="0" sldId="263"/>
            <ac:picMk id="5" creationId="{F579C84B-C889-48FF-9CF2-DFCB9DFA5225}"/>
          </ac:picMkLst>
        </pc:picChg>
        <pc:picChg chg="add mod">
          <ac:chgData name="منى الثبيتي" userId="cb151b56e55a1c37" providerId="LiveId" clId="{4CACC2FF-7E00-4009-9DE2-13E50D331E7A}" dt="2021-12-11T19:31:39.002" v="891"/>
          <ac:picMkLst>
            <pc:docMk/>
            <pc:sldMk cId="0" sldId="263"/>
            <ac:picMk id="7" creationId="{4CEB6B26-32CC-40C8-B78C-B78984A0A0A3}"/>
          </ac:picMkLst>
        </pc:picChg>
        <pc:picChg chg="add mod modCrop">
          <ac:chgData name="منى الثبيتي" userId="cb151b56e55a1c37" providerId="LiveId" clId="{4CACC2FF-7E00-4009-9DE2-13E50D331E7A}" dt="2021-12-11T19:31:52.489" v="893" actId="1076"/>
          <ac:picMkLst>
            <pc:docMk/>
            <pc:sldMk cId="0" sldId="263"/>
            <ac:picMk id="9" creationId="{6968C354-0A24-41BE-A9F1-EE49ED575F81}"/>
          </ac:picMkLst>
        </pc:picChg>
        <pc:picChg chg="add mod">
          <ac:chgData name="منى الثبيتي" userId="cb151b56e55a1c37" providerId="LiveId" clId="{4CACC2FF-7E00-4009-9DE2-13E50D331E7A}" dt="2021-12-11T19:33:58.106" v="922"/>
          <ac:picMkLst>
            <pc:docMk/>
            <pc:sldMk cId="0" sldId="263"/>
            <ac:picMk id="12" creationId="{146F8DA6-1252-4533-A975-51596F00DE96}"/>
          </ac:picMkLst>
        </pc:picChg>
        <pc:picChg chg="add mod">
          <ac:chgData name="منى الثبيتي" userId="cb151b56e55a1c37" providerId="LiveId" clId="{4CACC2FF-7E00-4009-9DE2-13E50D331E7A}" dt="2021-12-11T19:34:02.435" v="923" actId="1076"/>
          <ac:picMkLst>
            <pc:docMk/>
            <pc:sldMk cId="0" sldId="263"/>
            <ac:picMk id="14" creationId="{D0566BE2-7CFD-48BE-BD36-76B26DCF5408}"/>
          </ac:picMkLst>
        </pc:picChg>
        <pc:picChg chg="del">
          <ac:chgData name="منى الثبيتي" userId="cb151b56e55a1c37" providerId="LiveId" clId="{4CACC2FF-7E00-4009-9DE2-13E50D331E7A}" dt="2021-12-11T19:28:57.422" v="870" actId="478"/>
          <ac:picMkLst>
            <pc:docMk/>
            <pc:sldMk cId="0" sldId="263"/>
            <ac:picMk id="21" creationId="{1D67CC9F-BD94-4724-98F9-C361BD53990E}"/>
          </ac:picMkLst>
        </pc:picChg>
        <pc:picChg chg="del">
          <ac:chgData name="منى الثبيتي" userId="cb151b56e55a1c37" providerId="LiveId" clId="{4CACC2FF-7E00-4009-9DE2-13E50D331E7A}" dt="2021-12-11T19:28:59.405" v="871" actId="478"/>
          <ac:picMkLst>
            <pc:docMk/>
            <pc:sldMk cId="0" sldId="263"/>
            <ac:picMk id="23" creationId="{CC6FB699-F60B-4748-8974-F14C49ACE1EE}"/>
          </ac:picMkLst>
        </pc:picChg>
        <pc:picChg chg="del">
          <ac:chgData name="منى الثبيتي" userId="cb151b56e55a1c37" providerId="LiveId" clId="{4CACC2FF-7E00-4009-9DE2-13E50D331E7A}" dt="2021-12-11T19:29:01.688" v="872" actId="478"/>
          <ac:picMkLst>
            <pc:docMk/>
            <pc:sldMk cId="0" sldId="263"/>
            <ac:picMk id="25" creationId="{93DF8804-3655-487C-8DB0-CD1A184FFE65}"/>
          </ac:picMkLst>
        </pc:picChg>
        <pc:picChg chg="del">
          <ac:chgData name="منى الثبيتي" userId="cb151b56e55a1c37" providerId="LiveId" clId="{4CACC2FF-7E00-4009-9DE2-13E50D331E7A}" dt="2021-12-11T19:29:03.819" v="873" actId="478"/>
          <ac:picMkLst>
            <pc:docMk/>
            <pc:sldMk cId="0" sldId="263"/>
            <ac:picMk id="27" creationId="{09C0B75A-3A8C-4922-B57F-8B5DB48467E3}"/>
          </ac:picMkLst>
        </pc:picChg>
        <pc:picChg chg="del">
          <ac:chgData name="منى الثبيتي" userId="cb151b56e55a1c37" providerId="LiveId" clId="{4CACC2FF-7E00-4009-9DE2-13E50D331E7A}" dt="2021-12-11T19:28:43.241" v="866" actId="478"/>
          <ac:picMkLst>
            <pc:docMk/>
            <pc:sldMk cId="0" sldId="263"/>
            <ac:picMk id="38" creationId="{8AA2BA2B-2E5D-41C1-8887-24BF7953B084}"/>
          </ac:picMkLst>
        </pc:picChg>
        <pc:picChg chg="add mod">
          <ac:chgData name="منى الثبيتي" userId="cb151b56e55a1c37" providerId="LiveId" clId="{4CACC2FF-7E00-4009-9DE2-13E50D331E7A}" dt="2021-12-11T19:29:25.152" v="878" actId="1076"/>
          <ac:picMkLst>
            <pc:docMk/>
            <pc:sldMk cId="0" sldId="263"/>
            <ac:picMk id="60" creationId="{8D09615D-DFF4-4F99-885D-C061193D58CD}"/>
          </ac:picMkLst>
        </pc:picChg>
      </pc:sldChg>
      <pc:sldChg chg="addSp delSp modSp mod ord modAnim">
        <pc:chgData name="منى الثبيتي" userId="cb151b56e55a1c37" providerId="LiveId" clId="{4CACC2FF-7E00-4009-9DE2-13E50D331E7A}" dt="2021-12-11T19:43:41.563" v="978" actId="1037"/>
        <pc:sldMkLst>
          <pc:docMk/>
          <pc:sldMk cId="0" sldId="264"/>
        </pc:sldMkLst>
        <pc:spChg chg="mod">
          <ac:chgData name="منى الثبيتي" userId="cb151b56e55a1c37" providerId="LiveId" clId="{4CACC2FF-7E00-4009-9DE2-13E50D331E7A}" dt="2021-12-11T19:25:06.542" v="801" actId="20577"/>
          <ac:spMkLst>
            <pc:docMk/>
            <pc:sldMk cId="0" sldId="264"/>
            <ac:spMk id="43" creationId="{58D5C42E-28D7-4181-952E-C4E70160875E}"/>
          </ac:spMkLst>
        </pc:spChg>
        <pc:spChg chg="del">
          <ac:chgData name="منى الثبيتي" userId="cb151b56e55a1c37" providerId="LiveId" clId="{4CACC2FF-7E00-4009-9DE2-13E50D331E7A}" dt="2021-12-11T19:40:15.107" v="932" actId="478"/>
          <ac:spMkLst>
            <pc:docMk/>
            <pc:sldMk cId="0" sldId="264"/>
            <ac:spMk id="61" creationId="{324556B0-508A-4C36-A325-78AB9A8FBCB9}"/>
          </ac:spMkLst>
        </pc:spChg>
        <pc:spChg chg="add mod">
          <ac:chgData name="منى الثبيتي" userId="cb151b56e55a1c37" providerId="LiveId" clId="{4CACC2FF-7E00-4009-9DE2-13E50D331E7A}" dt="2021-12-11T19:41:06.762" v="942" actId="1076"/>
          <ac:spMkLst>
            <pc:docMk/>
            <pc:sldMk cId="0" sldId="264"/>
            <ac:spMk id="66" creationId="{09242C81-221C-4357-ADA8-3EA851C4F51A}"/>
          </ac:spMkLst>
        </pc:spChg>
        <pc:spChg chg="mod">
          <ac:chgData name="منى الثبيتي" userId="cb151b56e55a1c37" providerId="LiveId" clId="{4CACC2FF-7E00-4009-9DE2-13E50D331E7A}" dt="2021-12-11T19:40:51.968" v="939" actId="1076"/>
          <ac:spMkLst>
            <pc:docMk/>
            <pc:sldMk cId="0" sldId="264"/>
            <ac:spMk id="68" creationId="{34D3FBA4-4EF9-4D9E-9CDC-88042175B14E}"/>
          </ac:spMkLst>
        </pc:spChg>
        <pc:spChg chg="mod">
          <ac:chgData name="منى الثبيتي" userId="cb151b56e55a1c37" providerId="LiveId" clId="{4CACC2FF-7E00-4009-9DE2-13E50D331E7A}" dt="2021-12-11T19:40:57.190" v="940" actId="1076"/>
          <ac:spMkLst>
            <pc:docMk/>
            <pc:sldMk cId="0" sldId="264"/>
            <ac:spMk id="69" creationId="{133516BC-A9F2-4597-B662-39DA6460FADC}"/>
          </ac:spMkLst>
        </pc:spChg>
        <pc:spChg chg="add mod">
          <ac:chgData name="منى الثبيتي" userId="cb151b56e55a1c37" providerId="LiveId" clId="{4CACC2FF-7E00-4009-9DE2-13E50D331E7A}" dt="2021-12-11T19:41:01.948" v="941" actId="1076"/>
          <ac:spMkLst>
            <pc:docMk/>
            <pc:sldMk cId="0" sldId="264"/>
            <ac:spMk id="70" creationId="{7036B79F-E264-42DA-9284-E63BF514FBD7}"/>
          </ac:spMkLst>
        </pc:spChg>
        <pc:spChg chg="mod">
          <ac:chgData name="منى الثبيتي" userId="cb151b56e55a1c37" providerId="LiveId" clId="{4CACC2FF-7E00-4009-9DE2-13E50D331E7A}" dt="2021-12-11T19:43:13.879" v="960" actId="207"/>
          <ac:spMkLst>
            <pc:docMk/>
            <pc:sldMk cId="0" sldId="264"/>
            <ac:spMk id="76" creationId="{83860FA2-E543-4D98-8CD6-C77E20FE9896}"/>
          </ac:spMkLst>
        </pc:spChg>
        <pc:spChg chg="mod">
          <ac:chgData name="منى الثبيتي" userId="cb151b56e55a1c37" providerId="LiveId" clId="{4CACC2FF-7E00-4009-9DE2-13E50D331E7A}" dt="2021-12-11T19:43:13.879" v="960" actId="207"/>
          <ac:spMkLst>
            <pc:docMk/>
            <pc:sldMk cId="0" sldId="264"/>
            <ac:spMk id="77" creationId="{1B0FBF3A-D625-450A-A082-10B429FF8B5A}"/>
          </ac:spMkLst>
        </pc:spChg>
        <pc:spChg chg="add mod">
          <ac:chgData name="منى الثبيتي" userId="cb151b56e55a1c37" providerId="LiveId" clId="{4CACC2FF-7E00-4009-9DE2-13E50D331E7A}" dt="2021-12-11T19:43:41.563" v="978" actId="1037"/>
          <ac:spMkLst>
            <pc:docMk/>
            <pc:sldMk cId="0" sldId="264"/>
            <ac:spMk id="78" creationId="{C6AF8282-7550-455D-B596-75B5E40C7D13}"/>
          </ac:spMkLst>
        </pc:spChg>
        <pc:spChg chg="del">
          <ac:chgData name="منى الثبيتي" userId="cb151b56e55a1c37" providerId="LiveId" clId="{4CACC2FF-7E00-4009-9DE2-13E50D331E7A}" dt="2021-12-11T19:25:34.759" v="808" actId="478"/>
          <ac:spMkLst>
            <pc:docMk/>
            <pc:sldMk cId="0" sldId="264"/>
            <ac:spMk id="466" creationId="{00000000-0000-0000-0000-000000000000}"/>
          </ac:spMkLst>
        </pc:spChg>
        <pc:grpChg chg="add mod">
          <ac:chgData name="منى الثبيتي" userId="cb151b56e55a1c37" providerId="LiveId" clId="{4CACC2FF-7E00-4009-9DE2-13E50D331E7A}" dt="2021-12-11T19:40:09.639" v="930" actId="1076"/>
          <ac:grpSpMkLst>
            <pc:docMk/>
            <pc:sldMk cId="0" sldId="264"/>
            <ac:grpSpMk id="67" creationId="{FDFD3400-AA47-4261-B078-4A6F793171B9}"/>
          </ac:grpSpMkLst>
        </pc:grpChg>
        <pc:grpChg chg="add mod">
          <ac:chgData name="منى الثبيتي" userId="cb151b56e55a1c37" providerId="LiveId" clId="{4CACC2FF-7E00-4009-9DE2-13E50D331E7A}" dt="2021-12-11T19:43:13.879" v="960" actId="207"/>
          <ac:grpSpMkLst>
            <pc:docMk/>
            <pc:sldMk cId="0" sldId="264"/>
            <ac:grpSpMk id="75" creationId="{1C0B8F50-FDA9-4B02-9487-37C98C1BD378}"/>
          </ac:grpSpMkLst>
        </pc:grpChg>
        <pc:grpChg chg="del mod">
          <ac:chgData name="منى الثبيتي" userId="cb151b56e55a1c37" providerId="LiveId" clId="{4CACC2FF-7E00-4009-9DE2-13E50D331E7A}" dt="2021-12-11T19:42:05.463" v="954" actId="478"/>
          <ac:grpSpMkLst>
            <pc:docMk/>
            <pc:sldMk cId="0" sldId="264"/>
            <ac:grpSpMk id="432" creationId="{00000000-0000-0000-0000-000000000000}"/>
          </ac:grpSpMkLst>
        </pc:grpChg>
        <pc:grpChg chg="del">
          <ac:chgData name="منى الثبيتي" userId="cb151b56e55a1c37" providerId="LiveId" clId="{4CACC2FF-7E00-4009-9DE2-13E50D331E7A}" dt="2021-12-11T19:25:36.746" v="809" actId="478"/>
          <ac:grpSpMkLst>
            <pc:docMk/>
            <pc:sldMk cId="0" sldId="264"/>
            <ac:grpSpMk id="463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9:41:29.853" v="950" actId="14100"/>
          <ac:picMkLst>
            <pc:docMk/>
            <pc:sldMk cId="0" sldId="264"/>
            <ac:picMk id="5" creationId="{CB308FAD-FCB4-4D55-B3F7-04B1A63A5A67}"/>
          </ac:picMkLst>
        </pc:picChg>
        <pc:picChg chg="del">
          <ac:chgData name="منى الثبيتي" userId="cb151b56e55a1c37" providerId="LiveId" clId="{4CACC2FF-7E00-4009-9DE2-13E50D331E7A}" dt="2021-12-11T19:25:28.564" v="805" actId="478"/>
          <ac:picMkLst>
            <pc:docMk/>
            <pc:sldMk cId="0" sldId="264"/>
            <ac:picMk id="6" creationId="{38E25880-9360-430B-8720-59168D40F748}"/>
          </ac:picMkLst>
        </pc:picChg>
        <pc:picChg chg="del">
          <ac:chgData name="منى الثبيتي" userId="cb151b56e55a1c37" providerId="LiveId" clId="{4CACC2FF-7E00-4009-9DE2-13E50D331E7A}" dt="2021-12-11T19:25:30.114" v="806" actId="478"/>
          <ac:picMkLst>
            <pc:docMk/>
            <pc:sldMk cId="0" sldId="264"/>
            <ac:picMk id="8" creationId="{1E48CEFF-5D11-42D7-8F14-AF33F77370EF}"/>
          </ac:picMkLst>
        </pc:picChg>
        <pc:picChg chg="del">
          <ac:chgData name="منى الثبيتي" userId="cb151b56e55a1c37" providerId="LiveId" clId="{4CACC2FF-7E00-4009-9DE2-13E50D331E7A}" dt="2021-12-11T19:25:31.869" v="807" actId="478"/>
          <ac:picMkLst>
            <pc:docMk/>
            <pc:sldMk cId="0" sldId="264"/>
            <ac:picMk id="10" creationId="{FDDF2F86-8FFD-4692-8F3D-D79256153B80}"/>
          </ac:picMkLst>
        </pc:picChg>
        <pc:picChg chg="del">
          <ac:chgData name="منى الثبيتي" userId="cb151b56e55a1c37" providerId="LiveId" clId="{4CACC2FF-7E00-4009-9DE2-13E50D331E7A}" dt="2021-12-11T19:25:09.283" v="802" actId="478"/>
          <ac:picMkLst>
            <pc:docMk/>
            <pc:sldMk cId="0" sldId="264"/>
            <ac:picMk id="60" creationId="{D3969817-3469-4E5C-A332-86051D43D46F}"/>
          </ac:picMkLst>
        </pc:picChg>
        <pc:picChg chg="add del mod">
          <ac:chgData name="منى الثبيتي" userId="cb151b56e55a1c37" providerId="LiveId" clId="{4CACC2FF-7E00-4009-9DE2-13E50D331E7A}" dt="2021-12-11T19:40:03.373" v="928" actId="478"/>
          <ac:picMkLst>
            <pc:docMk/>
            <pc:sldMk cId="0" sldId="264"/>
            <ac:picMk id="65" creationId="{48FB054F-6565-400C-BE8C-86780FB94EBF}"/>
          </ac:picMkLst>
        </pc:picChg>
        <pc:picChg chg="add mod">
          <ac:chgData name="منى الثبيتي" userId="cb151b56e55a1c37" providerId="LiveId" clId="{4CACC2FF-7E00-4009-9DE2-13E50D331E7A}" dt="2021-12-11T19:40:19.832" v="933" actId="1076"/>
          <ac:picMkLst>
            <pc:docMk/>
            <pc:sldMk cId="0" sldId="264"/>
            <ac:picMk id="71" creationId="{9B10547B-4427-4F7C-A16C-42EA0C2DE1D6}"/>
          </ac:picMkLst>
        </pc:picChg>
        <pc:picChg chg="add mod">
          <ac:chgData name="منى الثبيتي" userId="cb151b56e55a1c37" providerId="LiveId" clId="{4CACC2FF-7E00-4009-9DE2-13E50D331E7A}" dt="2021-12-11T19:41:13.502" v="945" actId="1076"/>
          <ac:picMkLst>
            <pc:docMk/>
            <pc:sldMk cId="0" sldId="264"/>
            <ac:picMk id="72" creationId="{126947A6-3522-465D-8E0F-59835FE790B0}"/>
          </ac:picMkLst>
        </pc:picChg>
        <pc:picChg chg="add mod">
          <ac:chgData name="منى الثبيتي" userId="cb151b56e55a1c37" providerId="LiveId" clId="{4CACC2FF-7E00-4009-9DE2-13E50D331E7A}" dt="2021-12-11T19:41:23.098" v="948" actId="1076"/>
          <ac:picMkLst>
            <pc:docMk/>
            <pc:sldMk cId="0" sldId="264"/>
            <ac:picMk id="73" creationId="{A6C4CB8A-5C74-4652-A6BD-1EB6AE72EF39}"/>
          </ac:picMkLst>
        </pc:picChg>
        <pc:picChg chg="add mod">
          <ac:chgData name="منى الثبيتي" userId="cb151b56e55a1c37" providerId="LiveId" clId="{4CACC2FF-7E00-4009-9DE2-13E50D331E7A}" dt="2021-12-11T19:42:12.272" v="955" actId="1076"/>
          <ac:picMkLst>
            <pc:docMk/>
            <pc:sldMk cId="0" sldId="264"/>
            <ac:picMk id="74" creationId="{1286EC6F-29A7-471A-B671-8DE42B1E6223}"/>
          </ac:picMkLst>
        </pc:picChg>
      </pc:sldChg>
      <pc:sldChg chg="addSp delSp modSp mod ord">
        <pc:chgData name="منى الثبيتي" userId="cb151b56e55a1c37" providerId="LiveId" clId="{4CACC2FF-7E00-4009-9DE2-13E50D331E7A}" dt="2021-12-11T19:28:06.961" v="845" actId="1076"/>
        <pc:sldMkLst>
          <pc:docMk/>
          <pc:sldMk cId="0" sldId="265"/>
        </pc:sldMkLst>
        <pc:spChg chg="mod">
          <ac:chgData name="منى الثبيتي" userId="cb151b56e55a1c37" providerId="LiveId" clId="{4CACC2FF-7E00-4009-9DE2-13E50D331E7A}" dt="2021-12-11T19:27:36.842" v="843" actId="20577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4CACC2FF-7E00-4009-9DE2-13E50D331E7A}" dt="2021-12-11T19:26:31.164" v="829" actId="20577"/>
          <ac:spMkLst>
            <pc:docMk/>
            <pc:sldMk cId="0" sldId="265"/>
            <ac:spMk id="28" creationId="{FB0AD921-6006-4A2A-A5D9-C059D9582F85}"/>
          </ac:spMkLst>
        </pc:spChg>
        <pc:spChg chg="mod ord">
          <ac:chgData name="منى الثبيتي" userId="cb151b56e55a1c37" providerId="LiveId" clId="{4CACC2FF-7E00-4009-9DE2-13E50D331E7A}" dt="2021-12-11T19:27:00.793" v="835" actId="166"/>
          <ac:spMkLst>
            <pc:docMk/>
            <pc:sldMk cId="0" sldId="265"/>
            <ac:spMk id="42" creationId="{604D49A2-87C8-44BF-BAB9-EA2620566EDF}"/>
          </ac:spMkLst>
        </pc:spChg>
        <pc:spChg chg="add mod">
          <ac:chgData name="منى الثبيتي" userId="cb151b56e55a1c37" providerId="LiveId" clId="{4CACC2FF-7E00-4009-9DE2-13E50D331E7A}" dt="2021-12-11T19:26:54.377" v="832" actId="1076"/>
          <ac:spMkLst>
            <pc:docMk/>
            <pc:sldMk cId="0" sldId="265"/>
            <ac:spMk id="47" creationId="{C45E6AA1-E53C-486F-94DF-1CB1D67C9891}"/>
          </ac:spMkLst>
        </pc:spChg>
        <pc:picChg chg="add mod">
          <ac:chgData name="منى الثبيتي" userId="cb151b56e55a1c37" providerId="LiveId" clId="{4CACC2FF-7E00-4009-9DE2-13E50D331E7A}" dt="2021-12-11T19:27:28.766" v="839"/>
          <ac:picMkLst>
            <pc:docMk/>
            <pc:sldMk cId="0" sldId="265"/>
            <ac:picMk id="3" creationId="{034079C9-A0FA-4017-8B41-511B237DAD5C}"/>
          </ac:picMkLst>
        </pc:picChg>
        <pc:picChg chg="add mod">
          <ac:chgData name="منى الثبيتي" userId="cb151b56e55a1c37" providerId="LiveId" clId="{4CACC2FF-7E00-4009-9DE2-13E50D331E7A}" dt="2021-12-11T19:28:06.961" v="845" actId="1076"/>
          <ac:picMkLst>
            <pc:docMk/>
            <pc:sldMk cId="0" sldId="265"/>
            <ac:picMk id="6" creationId="{66A9A192-C5AD-4D7F-AA1F-0C307BBB8397}"/>
          </ac:picMkLst>
        </pc:picChg>
        <pc:picChg chg="del">
          <ac:chgData name="منى الثبيتي" userId="cb151b56e55a1c37" providerId="LiveId" clId="{4CACC2FF-7E00-4009-9DE2-13E50D331E7A}" dt="2021-12-11T19:27:03.110" v="836" actId="478"/>
          <ac:picMkLst>
            <pc:docMk/>
            <pc:sldMk cId="0" sldId="265"/>
            <ac:picMk id="7" creationId="{8D19BF9B-8628-48BD-86D1-C12727A867B7}"/>
          </ac:picMkLst>
        </pc:picChg>
        <pc:picChg chg="del">
          <ac:chgData name="منى الثبيتي" userId="cb151b56e55a1c37" providerId="LiveId" clId="{4CACC2FF-7E00-4009-9DE2-13E50D331E7A}" dt="2021-12-11T19:27:31.657" v="840" actId="478"/>
          <ac:picMkLst>
            <pc:docMk/>
            <pc:sldMk cId="0" sldId="265"/>
            <ac:picMk id="9" creationId="{E770B7CD-9CD1-455F-B247-B921BD357F28}"/>
          </ac:picMkLst>
        </pc:picChg>
        <pc:picChg chg="del">
          <ac:chgData name="منى الثبيتي" userId="cb151b56e55a1c37" providerId="LiveId" clId="{4CACC2FF-7E00-4009-9DE2-13E50D331E7A}" dt="2021-12-11T19:26:34.507" v="830" actId="478"/>
          <ac:picMkLst>
            <pc:docMk/>
            <pc:sldMk cId="0" sldId="265"/>
            <ac:picMk id="41" creationId="{1B387D4A-1472-4879-89C9-550EB7EA9F14}"/>
          </ac:picMkLst>
        </pc:picChg>
        <pc:picChg chg="add mod">
          <ac:chgData name="منى الثبيتي" userId="cb151b56e55a1c37" providerId="LiveId" clId="{4CACC2FF-7E00-4009-9DE2-13E50D331E7A}" dt="2021-12-11T19:26:54.377" v="832" actId="1076"/>
          <ac:picMkLst>
            <pc:docMk/>
            <pc:sldMk cId="0" sldId="265"/>
            <ac:picMk id="46" creationId="{9BACBCF5-0AD7-418C-968A-F8056E900783}"/>
          </ac:picMkLst>
        </pc:picChg>
      </pc:sldChg>
      <pc:sldChg chg="addSp delSp modSp mod">
        <pc:chgData name="منى الثبيتي" userId="cb151b56e55a1c37" providerId="LiveId" clId="{4CACC2FF-7E00-4009-9DE2-13E50D331E7A}" dt="2021-12-11T19:47:52.559" v="1022" actId="1076"/>
        <pc:sldMkLst>
          <pc:docMk/>
          <pc:sldMk cId="0" sldId="266"/>
        </pc:sldMkLst>
        <pc:spChg chg="mod">
          <ac:chgData name="منى الثبيتي" userId="cb151b56e55a1c37" providerId="LiveId" clId="{4CACC2FF-7E00-4009-9DE2-13E50D331E7A}" dt="2021-12-11T19:46:57.531" v="1014" actId="20577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4CACC2FF-7E00-4009-9DE2-13E50D331E7A}" dt="2021-12-11T19:46:48.723" v="1009" actId="1076"/>
          <ac:spMkLst>
            <pc:docMk/>
            <pc:sldMk cId="0" sldId="266"/>
            <ac:spMk id="66" creationId="{A4E9C3C0-EEA1-4590-8DC9-13035B8B360E}"/>
          </ac:spMkLst>
        </pc:spChg>
        <pc:spChg chg="mod">
          <ac:chgData name="منى الثبيتي" userId="cb151b56e55a1c37" providerId="LiveId" clId="{4CACC2FF-7E00-4009-9DE2-13E50D331E7A}" dt="2021-12-11T19:46:40.135" v="1006" actId="1076"/>
          <ac:spMkLst>
            <pc:docMk/>
            <pc:sldMk cId="0" sldId="266"/>
            <ac:spMk id="67" creationId="{B858169F-25AB-4684-A7C8-81DD6FEF2DB9}"/>
          </ac:spMkLst>
        </pc:spChg>
        <pc:grpChg chg="mod">
          <ac:chgData name="منى الثبيتي" userId="cb151b56e55a1c37" providerId="LiveId" clId="{4CACC2FF-7E00-4009-9DE2-13E50D331E7A}" dt="2021-12-11T19:46:33.957" v="1005" actId="1036"/>
          <ac:grpSpMkLst>
            <pc:docMk/>
            <pc:sldMk cId="0" sldId="266"/>
            <ac:grpSpMk id="51" creationId="{3F2146A7-E91A-4C03-B77F-27C2F2CB85A7}"/>
          </ac:grpSpMkLst>
        </pc:grpChg>
        <pc:picChg chg="add mod">
          <ac:chgData name="منى الثبيتي" userId="cb151b56e55a1c37" providerId="LiveId" clId="{4CACC2FF-7E00-4009-9DE2-13E50D331E7A}" dt="2021-12-11T19:47:39.572" v="1020" actId="1076"/>
          <ac:picMkLst>
            <pc:docMk/>
            <pc:sldMk cId="0" sldId="266"/>
            <ac:picMk id="4" creationId="{86261597-D4F7-4C7A-8510-8A086405CC3C}"/>
          </ac:picMkLst>
        </pc:picChg>
        <pc:picChg chg="del">
          <ac:chgData name="منى الثبيتي" userId="cb151b56e55a1c37" providerId="LiveId" clId="{4CACC2FF-7E00-4009-9DE2-13E50D331E7A}" dt="2021-12-11T19:46:44.615" v="1008" actId="478"/>
          <ac:picMkLst>
            <pc:docMk/>
            <pc:sldMk cId="0" sldId="266"/>
            <ac:picMk id="16" creationId="{1485894C-94B4-43FD-90B4-98F5F1CC55AD}"/>
          </ac:picMkLst>
        </pc:picChg>
        <pc:picChg chg="del">
          <ac:chgData name="منى الثبيتي" userId="cb151b56e55a1c37" providerId="LiveId" clId="{4CACC2FF-7E00-4009-9DE2-13E50D331E7A}" dt="2021-12-11T19:46:52.518" v="1011" actId="478"/>
          <ac:picMkLst>
            <pc:docMk/>
            <pc:sldMk cId="0" sldId="266"/>
            <ac:picMk id="18" creationId="{164AB3B3-B53E-40DA-AAD3-9F12F7E7E48A}"/>
          </ac:picMkLst>
        </pc:picChg>
        <pc:picChg chg="del">
          <ac:chgData name="منى الثبيتي" userId="cb151b56e55a1c37" providerId="LiveId" clId="{4CACC2FF-7E00-4009-9DE2-13E50D331E7A}" dt="2021-12-11T19:46:50.609" v="1010" actId="478"/>
          <ac:picMkLst>
            <pc:docMk/>
            <pc:sldMk cId="0" sldId="266"/>
            <ac:picMk id="20" creationId="{46A5747A-98C4-4BCE-A643-E9268C0DE5D8}"/>
          </ac:picMkLst>
        </pc:picChg>
        <pc:picChg chg="del">
          <ac:chgData name="منى الثبيتي" userId="cb151b56e55a1c37" providerId="LiveId" clId="{4CACC2FF-7E00-4009-9DE2-13E50D331E7A}" dt="2021-12-11T19:46:05.024" v="979" actId="478"/>
          <ac:picMkLst>
            <pc:docMk/>
            <pc:sldMk cId="0" sldId="266"/>
            <ac:picMk id="22" creationId="{EF296616-FC07-4E37-A6ED-5219C324BE70}"/>
          </ac:picMkLst>
        </pc:picChg>
        <pc:picChg chg="add mod">
          <ac:chgData name="منى الثبيتي" userId="cb151b56e55a1c37" providerId="LiveId" clId="{4CACC2FF-7E00-4009-9DE2-13E50D331E7A}" dt="2021-12-11T19:47:52.559" v="1022" actId="1076"/>
          <ac:picMkLst>
            <pc:docMk/>
            <pc:sldMk cId="0" sldId="266"/>
            <ac:picMk id="43" creationId="{86CCB31D-A591-4940-92C8-63EFE914566D}"/>
          </ac:picMkLst>
        </pc:picChg>
        <pc:picChg chg="del">
          <ac:chgData name="منى الثبيتي" userId="cb151b56e55a1c37" providerId="LiveId" clId="{4CACC2FF-7E00-4009-9DE2-13E50D331E7A}" dt="2021-12-11T19:46:42.159" v="1007" actId="478"/>
          <ac:picMkLst>
            <pc:docMk/>
            <pc:sldMk cId="0" sldId="266"/>
            <ac:picMk id="50" creationId="{DA6A40E0-AD74-4587-B614-CC2869C80B54}"/>
          </ac:picMkLst>
        </pc:picChg>
      </pc:sldChg>
      <pc:sldChg chg="addSp delSp modSp mod ord">
        <pc:chgData name="منى الثبيتي" userId="cb151b56e55a1c37" providerId="LiveId" clId="{4CACC2FF-7E00-4009-9DE2-13E50D331E7A}" dt="2021-12-11T19:16:10.249" v="738" actId="20577"/>
        <pc:sldMkLst>
          <pc:docMk/>
          <pc:sldMk cId="0" sldId="268"/>
        </pc:sldMkLst>
        <pc:spChg chg="add mod">
          <ac:chgData name="منى الثبيتي" userId="cb151b56e55a1c37" providerId="LiveId" clId="{4CACC2FF-7E00-4009-9DE2-13E50D331E7A}" dt="2021-12-11T19:16:10.249" v="738" actId="20577"/>
          <ac:spMkLst>
            <pc:docMk/>
            <pc:sldMk cId="0" sldId="268"/>
            <ac:spMk id="7" creationId="{56EBEC53-4FA5-4B74-9C67-9AD1F4C91E84}"/>
          </ac:spMkLst>
        </pc:spChg>
        <pc:spChg chg="del">
          <ac:chgData name="منى الثبيتي" userId="cb151b56e55a1c37" providerId="LiveId" clId="{4CACC2FF-7E00-4009-9DE2-13E50D331E7A}" dt="2021-12-11T18:58:51.264" v="687" actId="478"/>
          <ac:spMkLst>
            <pc:docMk/>
            <pc:sldMk cId="0" sldId="268"/>
            <ac:spMk id="22" creationId="{6A1092B1-13CC-4B16-B888-CC0FB8596B52}"/>
          </ac:spMkLst>
        </pc:spChg>
        <pc:spChg chg="mod">
          <ac:chgData name="منى الثبيتي" userId="cb151b56e55a1c37" providerId="LiveId" clId="{4CACC2FF-7E00-4009-9DE2-13E50D331E7A}" dt="2021-12-11T18:58:08.390" v="677" actId="20577"/>
          <ac:spMkLst>
            <pc:docMk/>
            <pc:sldMk cId="0" sldId="268"/>
            <ac:spMk id="52" creationId="{5ECEB7D9-BA63-40F4-B96D-700DE8C01CB3}"/>
          </ac:spMkLst>
        </pc:spChg>
        <pc:spChg chg="del">
          <ac:chgData name="منى الثبيتي" userId="cb151b56e55a1c37" providerId="LiveId" clId="{4CACC2FF-7E00-4009-9DE2-13E50D331E7A}" dt="2021-12-11T19:15:02.964" v="697" actId="478"/>
          <ac:spMkLst>
            <pc:docMk/>
            <pc:sldMk cId="0" sldId="268"/>
            <ac:spMk id="65" creationId="{060A1F5E-7A8C-4E06-92E0-7D6A732995BC}"/>
          </ac:spMkLst>
        </pc:spChg>
        <pc:spChg chg="add mod">
          <ac:chgData name="منى الثبيتي" userId="cb151b56e55a1c37" providerId="LiveId" clId="{4CACC2FF-7E00-4009-9DE2-13E50D331E7A}" dt="2021-12-11T19:15:14.147" v="725" actId="1037"/>
          <ac:spMkLst>
            <pc:docMk/>
            <pc:sldMk cId="0" sldId="268"/>
            <ac:spMk id="67" creationId="{292F9022-D093-43BC-BE14-FF6264697BFD}"/>
          </ac:spMkLst>
        </pc:spChg>
        <pc:spChg chg="add mod">
          <ac:chgData name="منى الثبيتي" userId="cb151b56e55a1c37" providerId="LiveId" clId="{4CACC2FF-7E00-4009-9DE2-13E50D331E7A}" dt="2021-12-11T19:15:14.147" v="725" actId="1037"/>
          <ac:spMkLst>
            <pc:docMk/>
            <pc:sldMk cId="0" sldId="268"/>
            <ac:spMk id="69" creationId="{354A2C7A-D792-4B9A-AE21-270B07347AB2}"/>
          </ac:spMkLst>
        </pc:spChg>
        <pc:spChg chg="add del">
          <ac:chgData name="منى الثبيتي" userId="cb151b56e55a1c37" providerId="LiveId" clId="{4CACC2FF-7E00-4009-9DE2-13E50D331E7A}" dt="2021-12-11T18:58:36.922" v="686" actId="478"/>
          <ac:spMkLst>
            <pc:docMk/>
            <pc:sldMk cId="0" sldId="268"/>
            <ac:spMk id="571" creationId="{00000000-0000-0000-0000-000000000000}"/>
          </ac:spMkLst>
        </pc:spChg>
        <pc:spChg chg="del">
          <ac:chgData name="منى الثبيتي" userId="cb151b56e55a1c37" providerId="LiveId" clId="{4CACC2FF-7E00-4009-9DE2-13E50D331E7A}" dt="2021-12-11T18:58:24.947" v="682" actId="478"/>
          <ac:spMkLst>
            <pc:docMk/>
            <pc:sldMk cId="0" sldId="268"/>
            <ac:spMk id="591" creationId="{00000000-0000-0000-0000-000000000000}"/>
          </ac:spMkLst>
        </pc:spChg>
        <pc:spChg chg="del">
          <ac:chgData name="منى الثبيتي" userId="cb151b56e55a1c37" providerId="LiveId" clId="{4CACC2FF-7E00-4009-9DE2-13E50D331E7A}" dt="2021-12-11T18:58:22.733" v="681" actId="478"/>
          <ac:spMkLst>
            <pc:docMk/>
            <pc:sldMk cId="0" sldId="268"/>
            <ac:spMk id="592" creationId="{00000000-0000-0000-0000-000000000000}"/>
          </ac:spMkLst>
        </pc:spChg>
        <pc:grpChg chg="del">
          <ac:chgData name="منى الثبيتي" userId="cb151b56e55a1c37" providerId="LiveId" clId="{4CACC2FF-7E00-4009-9DE2-13E50D331E7A}" dt="2021-12-11T18:58:17.964" v="679" actId="478"/>
          <ac:grpSpMkLst>
            <pc:docMk/>
            <pc:sldMk cId="0" sldId="268"/>
            <ac:grpSpMk id="572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9:13:57.481" v="691" actId="1076"/>
          <ac:picMkLst>
            <pc:docMk/>
            <pc:sldMk cId="0" sldId="268"/>
            <ac:picMk id="4" creationId="{7992C6A3-37A6-4C44-89AB-9130F7756D65}"/>
          </ac:picMkLst>
        </pc:picChg>
        <pc:picChg chg="add mod">
          <ac:chgData name="منى الثبيتي" userId="cb151b56e55a1c37" providerId="LiveId" clId="{4CACC2FF-7E00-4009-9DE2-13E50D331E7A}" dt="2021-12-11T19:14:37.337" v="695" actId="1076"/>
          <ac:picMkLst>
            <pc:docMk/>
            <pc:sldMk cId="0" sldId="268"/>
            <ac:picMk id="6" creationId="{265F4950-9A94-4E31-89CE-E625116AA327}"/>
          </ac:picMkLst>
        </pc:picChg>
        <pc:picChg chg="del">
          <ac:chgData name="منى الثبيتي" userId="cb151b56e55a1c37" providerId="LiveId" clId="{4CACC2FF-7E00-4009-9DE2-13E50D331E7A}" dt="2021-12-11T18:58:20.232" v="680" actId="478"/>
          <ac:picMkLst>
            <pc:docMk/>
            <pc:sldMk cId="0" sldId="268"/>
            <ac:picMk id="17" creationId="{B700C0B6-75A3-43F4-BC0F-E5CFF14C58DD}"/>
          </ac:picMkLst>
        </pc:picChg>
        <pc:picChg chg="del">
          <ac:chgData name="منى الثبيتي" userId="cb151b56e55a1c37" providerId="LiveId" clId="{4CACC2FF-7E00-4009-9DE2-13E50D331E7A}" dt="2021-12-11T18:58:29.503" v="684" actId="478"/>
          <ac:picMkLst>
            <pc:docMk/>
            <pc:sldMk cId="0" sldId="268"/>
            <ac:picMk id="19" creationId="{B0EFAA37-A42A-4F07-A28F-0D2E9CE43659}"/>
          </ac:picMkLst>
        </pc:picChg>
        <pc:picChg chg="del">
          <ac:chgData name="منى الثبيتي" userId="cb151b56e55a1c37" providerId="LiveId" clId="{4CACC2FF-7E00-4009-9DE2-13E50D331E7A}" dt="2021-12-11T18:58:27.752" v="683" actId="478"/>
          <ac:picMkLst>
            <pc:docMk/>
            <pc:sldMk cId="0" sldId="268"/>
            <ac:picMk id="21" creationId="{1A0EC9D1-72D1-4095-87DD-6F68BE646A5E}"/>
          </ac:picMkLst>
        </pc:picChg>
        <pc:picChg chg="del">
          <ac:chgData name="منى الثبيتي" userId="cb151b56e55a1c37" providerId="LiveId" clId="{4CACC2FF-7E00-4009-9DE2-13E50D331E7A}" dt="2021-12-11T18:58:51.264" v="687" actId="478"/>
          <ac:picMkLst>
            <pc:docMk/>
            <pc:sldMk cId="0" sldId="268"/>
            <ac:picMk id="24" creationId="{B22183D4-C538-4511-A602-8BB7C98A0557}"/>
          </ac:picMkLst>
        </pc:picChg>
        <pc:picChg chg="del">
          <ac:chgData name="منى الثبيتي" userId="cb151b56e55a1c37" providerId="LiveId" clId="{4CACC2FF-7E00-4009-9DE2-13E50D331E7A}" dt="2021-12-11T18:58:51.264" v="687" actId="478"/>
          <ac:picMkLst>
            <pc:docMk/>
            <pc:sldMk cId="0" sldId="268"/>
            <ac:picMk id="26" creationId="{168A0EF8-D9EA-4FC3-92AC-A72A9814BA70}"/>
          </ac:picMkLst>
        </pc:picChg>
        <pc:picChg chg="del">
          <ac:chgData name="منى الثبيتي" userId="cb151b56e55a1c37" providerId="LiveId" clId="{4CACC2FF-7E00-4009-9DE2-13E50D331E7A}" dt="2021-12-11T18:58:11.477" v="678" actId="478"/>
          <ac:picMkLst>
            <pc:docMk/>
            <pc:sldMk cId="0" sldId="268"/>
            <ac:picMk id="66" creationId="{8F8EF8A1-50B9-4A89-AB55-9730DCE606D1}"/>
          </ac:picMkLst>
        </pc:picChg>
        <pc:picChg chg="add mod">
          <ac:chgData name="منى الثبيتي" userId="cb151b56e55a1c37" providerId="LiveId" clId="{4CACC2FF-7E00-4009-9DE2-13E50D331E7A}" dt="2021-12-11T19:15:14.147" v="725" actId="1037"/>
          <ac:picMkLst>
            <pc:docMk/>
            <pc:sldMk cId="0" sldId="268"/>
            <ac:picMk id="68" creationId="{C90DE8F0-7080-43C0-A67E-9DD414FC6C28}"/>
          </ac:picMkLst>
        </pc:picChg>
      </pc:sldChg>
      <pc:sldChg chg="addSp delSp modSp mod">
        <pc:chgData name="منى الثبيتي" userId="cb151b56e55a1c37" providerId="LiveId" clId="{4CACC2FF-7E00-4009-9DE2-13E50D331E7A}" dt="2021-12-11T20:23:38.219" v="1204" actId="1076"/>
        <pc:sldMkLst>
          <pc:docMk/>
          <pc:sldMk cId="0" sldId="269"/>
        </pc:sldMkLst>
        <pc:spChg chg="mod">
          <ac:chgData name="منى الثبيتي" userId="cb151b56e55a1c37" providerId="LiveId" clId="{4CACC2FF-7E00-4009-9DE2-13E50D331E7A}" dt="2021-12-11T20:20:48.593" v="1182" actId="20577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1" creationId="{B4B06DD8-E33C-4EA3-9509-F43E26A465A4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3" creationId="{52085BE9-C657-4053-8501-747A11C8CDA0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4" creationId="{8C07B8D9-777C-4751-AA41-66BF511C9AD7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5" creationId="{72C7EFF1-9E40-4A88-B143-F4A93C4EC238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6" creationId="{96619B0E-6687-4D9B-B926-71FAA76D573A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7" creationId="{EBE858F4-8DE5-4F73-B73A-31FAADC2BE2A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8" creationId="{AA4A666B-15BD-4960-81E6-F52893F35811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9" creationId="{6ABA3733-F9C4-451B-BD6F-0C3D974C5AFC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0" creationId="{3F8C28CD-C737-4A1F-BC2F-F5B66A0DD5AB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1" creationId="{FD2C3FE8-E4DA-434F-9CF1-106234CC05DF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2" creationId="{7E4F1478-D417-4D1A-AA64-0F7E6207C966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3" creationId="{0EE99580-19C0-42FF-BF98-FEB2698F423E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4" creationId="{60F8BB92-76F4-4FA2-A751-50BE607A0B68}"/>
          </ac:spMkLst>
        </pc:spChg>
        <pc:spChg chg="add mod">
          <ac:chgData name="منى الثبيتي" userId="cb151b56e55a1c37" providerId="LiveId" clId="{4CACC2FF-7E00-4009-9DE2-13E50D331E7A}" dt="2021-12-11T20:21:17.416" v="1187" actId="1076"/>
          <ac:spMkLst>
            <pc:docMk/>
            <pc:sldMk cId="0" sldId="269"/>
            <ac:spMk id="55" creationId="{02FE1009-EDF8-439E-A108-DD27BEFFFED8}"/>
          </ac:spMkLst>
        </pc:spChg>
        <pc:spChg chg="mod">
          <ac:chgData name="منى الثبيتي" userId="cb151b56e55a1c37" providerId="LiveId" clId="{4CACC2FF-7E00-4009-9DE2-13E50D331E7A}" dt="2021-12-11T20:23:01.566" v="1199" actId="207"/>
          <ac:spMkLst>
            <pc:docMk/>
            <pc:sldMk cId="0" sldId="269"/>
            <ac:spMk id="60" creationId="{498475B8-5DB5-483A-8E14-6D8B0DB3DE2D}"/>
          </ac:spMkLst>
        </pc:spChg>
        <pc:spChg chg="mod">
          <ac:chgData name="منى الثبيتي" userId="cb151b56e55a1c37" providerId="LiveId" clId="{4CACC2FF-7E00-4009-9DE2-13E50D331E7A}" dt="2021-12-11T20:23:01.566" v="1199" actId="207"/>
          <ac:spMkLst>
            <pc:docMk/>
            <pc:sldMk cId="0" sldId="269"/>
            <ac:spMk id="61" creationId="{A91A3D97-83A3-4C43-A4EF-A088DE30DF0F}"/>
          </ac:spMkLst>
        </pc:spChg>
        <pc:spChg chg="mod">
          <ac:chgData name="منى الثبيتي" userId="cb151b56e55a1c37" providerId="LiveId" clId="{4CACC2FF-7E00-4009-9DE2-13E50D331E7A}" dt="2021-12-11T20:23:28.697" v="1202"/>
          <ac:spMkLst>
            <pc:docMk/>
            <pc:sldMk cId="0" sldId="269"/>
            <ac:spMk id="65" creationId="{ECFF8A99-F960-444D-8AA2-1B4D6F76A87D}"/>
          </ac:spMkLst>
        </pc:spChg>
        <pc:spChg chg="mod">
          <ac:chgData name="منى الثبيتي" userId="cb151b56e55a1c37" providerId="LiveId" clId="{4CACC2FF-7E00-4009-9DE2-13E50D331E7A}" dt="2021-12-11T20:23:28.697" v="1202"/>
          <ac:spMkLst>
            <pc:docMk/>
            <pc:sldMk cId="0" sldId="269"/>
            <ac:spMk id="66" creationId="{59CE7887-CB97-4160-9AB0-AE39EB23E99F}"/>
          </ac:spMkLst>
        </pc:spChg>
        <pc:spChg chg="mod">
          <ac:chgData name="منى الثبيتي" userId="cb151b56e55a1c37" providerId="LiveId" clId="{4CACC2FF-7E00-4009-9DE2-13E50D331E7A}" dt="2021-12-11T20:21:30.025" v="1190" actId="1076"/>
          <ac:spMkLst>
            <pc:docMk/>
            <pc:sldMk cId="0" sldId="269"/>
            <ac:spMk id="261" creationId="{A0CBBBFD-2680-4488-B4D2-FD6D5317B408}"/>
          </ac:spMkLst>
        </pc:spChg>
        <pc:spChg chg="del">
          <ac:chgData name="منى الثبيتي" userId="cb151b56e55a1c37" providerId="LiveId" clId="{4CACC2FF-7E00-4009-9DE2-13E50D331E7A}" dt="2021-12-11T20:20:36.313" v="1179" actId="478"/>
          <ac:spMkLst>
            <pc:docMk/>
            <pc:sldMk cId="0" sldId="269"/>
            <ac:spMk id="605" creationId="{00000000-0000-0000-0000-000000000000}"/>
          </ac:spMkLst>
        </pc:spChg>
        <pc:spChg chg="del">
          <ac:chgData name="منى الثبيتي" userId="cb151b56e55a1c37" providerId="LiveId" clId="{4CACC2FF-7E00-4009-9DE2-13E50D331E7A}" dt="2021-12-11T20:20:57.030" v="1184" actId="478"/>
          <ac:spMkLst>
            <pc:docMk/>
            <pc:sldMk cId="0" sldId="269"/>
            <ac:spMk id="616" creationId="{00000000-0000-0000-0000-000000000000}"/>
          </ac:spMkLst>
        </pc:spChg>
        <pc:grpChg chg="add mod">
          <ac:chgData name="منى الثبيتي" userId="cb151b56e55a1c37" providerId="LiveId" clId="{4CACC2FF-7E00-4009-9DE2-13E50D331E7A}" dt="2021-12-11T20:22:41.756" v="1195" actId="1076"/>
          <ac:grpSpMkLst>
            <pc:docMk/>
            <pc:sldMk cId="0" sldId="269"/>
            <ac:grpSpMk id="40" creationId="{0C60B26F-2ED6-44E2-8808-E077157A0DE5}"/>
          </ac:grpSpMkLst>
        </pc:grpChg>
        <pc:grpChg chg="mod">
          <ac:chgData name="منى الثبيتي" userId="cb151b56e55a1c37" providerId="LiveId" clId="{4CACC2FF-7E00-4009-9DE2-13E50D331E7A}" dt="2021-12-11T20:21:13.852" v="1186"/>
          <ac:grpSpMkLst>
            <pc:docMk/>
            <pc:sldMk cId="0" sldId="269"/>
            <ac:grpSpMk id="42" creationId="{9BCCA47F-ED74-4DC9-9ACE-22D97DA37007}"/>
          </ac:grpSpMkLst>
        </pc:grpChg>
        <pc:grpChg chg="add del mod">
          <ac:chgData name="منى الثبيتي" userId="cb151b56e55a1c37" providerId="LiveId" clId="{4CACC2FF-7E00-4009-9DE2-13E50D331E7A}" dt="2021-12-11T20:23:01.566" v="1199" actId="207"/>
          <ac:grpSpMkLst>
            <pc:docMk/>
            <pc:sldMk cId="0" sldId="269"/>
            <ac:grpSpMk id="59" creationId="{C32A9506-12D0-4EEC-B795-3F3745E5AFBD}"/>
          </ac:grpSpMkLst>
        </pc:grpChg>
        <pc:grpChg chg="add mod">
          <ac:chgData name="منى الثبيتي" userId="cb151b56e55a1c37" providerId="LiveId" clId="{4CACC2FF-7E00-4009-9DE2-13E50D331E7A}" dt="2021-12-11T20:23:38.219" v="1204" actId="1076"/>
          <ac:grpSpMkLst>
            <pc:docMk/>
            <pc:sldMk cId="0" sldId="269"/>
            <ac:grpSpMk id="64" creationId="{9A36D9B7-74C2-46B5-839F-904396C3CC46}"/>
          </ac:grpSpMkLst>
        </pc:grpChg>
        <pc:grpChg chg="del">
          <ac:chgData name="منى الثبيتي" userId="cb151b56e55a1c37" providerId="LiveId" clId="{4CACC2FF-7E00-4009-9DE2-13E50D331E7A}" dt="2021-12-11T20:21:00.399" v="1185" actId="478"/>
          <ac:grpSpMkLst>
            <pc:docMk/>
            <pc:sldMk cId="0" sldId="269"/>
            <ac:grpSpMk id="245" creationId="{794DAD75-7D81-4010-804A-8E6BAFAC90F4}"/>
          </ac:grpSpMkLst>
        </pc:grpChg>
        <pc:picChg chg="add mod">
          <ac:chgData name="منى الثبيتي" userId="cb151b56e55a1c37" providerId="LiveId" clId="{4CACC2FF-7E00-4009-9DE2-13E50D331E7A}" dt="2021-12-11T20:23:32.818" v="1203" actId="1076"/>
          <ac:picMkLst>
            <pc:docMk/>
            <pc:sldMk cId="0" sldId="269"/>
            <ac:picMk id="4" creationId="{E496C19D-1203-49DB-B28D-B876E4027C7A}"/>
          </ac:picMkLst>
        </pc:picChg>
        <pc:picChg chg="add mod">
          <ac:chgData name="منى الثبيتي" userId="cb151b56e55a1c37" providerId="LiveId" clId="{4CACC2FF-7E00-4009-9DE2-13E50D331E7A}" dt="2021-12-11T20:23:23.058" v="1201" actId="1076"/>
          <ac:picMkLst>
            <pc:docMk/>
            <pc:sldMk cId="0" sldId="269"/>
            <ac:picMk id="6" creationId="{B4164BB1-AD6C-468E-AE0E-E4F50F362ED8}"/>
          </ac:picMkLst>
        </pc:picChg>
        <pc:picChg chg="del">
          <ac:chgData name="منى الثبيتي" userId="cb151b56e55a1c37" providerId="LiveId" clId="{4CACC2FF-7E00-4009-9DE2-13E50D331E7A}" dt="2021-12-11T20:20:28.773" v="1176" actId="478"/>
          <ac:picMkLst>
            <pc:docMk/>
            <pc:sldMk cId="0" sldId="269"/>
            <ac:picMk id="15" creationId="{1B22D9E6-8D04-4C82-9910-25489BA0E80B}"/>
          </ac:picMkLst>
        </pc:picChg>
        <pc:picChg chg="del">
          <ac:chgData name="منى الثبيتي" userId="cb151b56e55a1c37" providerId="LiveId" clId="{4CACC2FF-7E00-4009-9DE2-13E50D331E7A}" dt="2021-12-11T20:20:26.726" v="1175" actId="478"/>
          <ac:picMkLst>
            <pc:docMk/>
            <pc:sldMk cId="0" sldId="269"/>
            <ac:picMk id="17" creationId="{41DCC78D-1744-4909-ABD6-421DD437A975}"/>
          </ac:picMkLst>
        </pc:picChg>
        <pc:picChg chg="del">
          <ac:chgData name="منى الثبيتي" userId="cb151b56e55a1c37" providerId="LiveId" clId="{4CACC2FF-7E00-4009-9DE2-13E50D331E7A}" dt="2021-12-11T20:20:30.529" v="1177" actId="478"/>
          <ac:picMkLst>
            <pc:docMk/>
            <pc:sldMk cId="0" sldId="269"/>
            <ac:picMk id="19" creationId="{E3D02213-BC66-49E4-B58E-467559DCB482}"/>
          </ac:picMkLst>
        </pc:picChg>
        <pc:picChg chg="del">
          <ac:chgData name="منى الثبيتي" userId="cb151b56e55a1c37" providerId="LiveId" clId="{4CACC2FF-7E00-4009-9DE2-13E50D331E7A}" dt="2021-12-11T20:20:32.312" v="1178" actId="478"/>
          <ac:picMkLst>
            <pc:docMk/>
            <pc:sldMk cId="0" sldId="269"/>
            <ac:picMk id="21" creationId="{A38A1D73-8715-42AF-82AA-E99074B2586E}"/>
          </ac:picMkLst>
        </pc:picChg>
        <pc:picChg chg="del">
          <ac:chgData name="منى الثبيتي" userId="cb151b56e55a1c37" providerId="LiveId" clId="{4CACC2FF-7E00-4009-9DE2-13E50D331E7A}" dt="2021-12-11T20:20:24.390" v="1174" actId="478"/>
          <ac:picMkLst>
            <pc:docMk/>
            <pc:sldMk cId="0" sldId="269"/>
            <ac:picMk id="23" creationId="{EC6FB575-D017-4955-8D91-9115DDC672AF}"/>
          </ac:picMkLst>
        </pc:picChg>
        <pc:picChg chg="add mod">
          <ac:chgData name="منى الثبيتي" userId="cb151b56e55a1c37" providerId="LiveId" clId="{4CACC2FF-7E00-4009-9DE2-13E50D331E7A}" dt="2021-12-11T20:21:27.416" v="1189" actId="1076"/>
          <ac:picMkLst>
            <pc:docMk/>
            <pc:sldMk cId="0" sldId="269"/>
            <ac:picMk id="56" creationId="{0C09463C-F4D0-4B92-92FF-04C53737129E}"/>
          </ac:picMkLst>
        </pc:picChg>
        <pc:picChg chg="del">
          <ac:chgData name="منى الثبيتي" userId="cb151b56e55a1c37" providerId="LiveId" clId="{4CACC2FF-7E00-4009-9DE2-13E50D331E7A}" dt="2021-12-11T20:20:54.987" v="1183" actId="478"/>
          <ac:picMkLst>
            <pc:docMk/>
            <pc:sldMk cId="0" sldId="269"/>
            <ac:picMk id="244" creationId="{3B11EE58-3C78-459C-8241-28AFE6B2DCBB}"/>
          </ac:picMkLst>
        </pc:picChg>
      </pc:sldChg>
      <pc:sldChg chg="addSp delSp modSp mod ord">
        <pc:chgData name="منى الثبيتي" userId="cb151b56e55a1c37" providerId="LiveId" clId="{4CACC2FF-7E00-4009-9DE2-13E50D331E7A}" dt="2021-12-11T20:19:37.254" v="1173" actId="20577"/>
        <pc:sldMkLst>
          <pc:docMk/>
          <pc:sldMk cId="0" sldId="272"/>
        </pc:sldMkLst>
        <pc:spChg chg="mod">
          <ac:chgData name="منى الثبيتي" userId="cb151b56e55a1c37" providerId="LiveId" clId="{4CACC2FF-7E00-4009-9DE2-13E50D331E7A}" dt="2021-12-11T20:19:37.254" v="1173" actId="20577"/>
          <ac:spMkLst>
            <pc:docMk/>
            <pc:sldMk cId="0" sldId="272"/>
            <ac:spMk id="7" creationId="{49E70ED8-23AA-4E1B-B316-55B9678A8BCB}"/>
          </ac:spMkLst>
        </pc:spChg>
        <pc:spChg chg="del">
          <ac:chgData name="منى الثبيتي" userId="cb151b56e55a1c37" providerId="LiveId" clId="{4CACC2FF-7E00-4009-9DE2-13E50D331E7A}" dt="2021-12-11T20:01:47.799" v="1124" actId="478"/>
          <ac:spMkLst>
            <pc:docMk/>
            <pc:sldMk cId="0" sldId="272"/>
            <ac:spMk id="22" creationId="{1D327171-EB48-4FA1-BB34-5ACECE3E9E60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2" creationId="{171EC07A-088C-44A9-90B4-0501137F1E65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4" creationId="{7BF5AD22-103F-480A-BF6F-C3E1EDD2ADD9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5" creationId="{EC932246-1F05-4F62-A60A-4A62FBF1E058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6" creationId="{0C153FF9-6E16-44B9-AB1E-2D5DB2D903B6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7" creationId="{0F87295F-63C4-47E5-AED3-F6DCC74EF513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8" creationId="{8A11473F-CF73-410E-9221-EC75E28120A3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9" creationId="{9BC3DF7C-AC17-4BB3-B575-DC0A8192097D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0" creationId="{F52961C6-D3A6-4B2A-95B3-18C074A28779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1" creationId="{19685224-C9E1-4049-BB0E-A65B484F4431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2" creationId="{F7E2C5CB-31F9-483F-928D-2B9EA5D2F6AD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3" creationId="{0FED2008-998A-4058-B197-52CE2F796ACC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4" creationId="{EB1AADCA-CD73-4A2A-9C5C-89803E588206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5" creationId="{2B193D79-B765-4E98-852D-EDC41B9FF2F3}"/>
          </ac:spMkLst>
        </pc:spChg>
        <pc:spChg chg="add mod">
          <ac:chgData name="منى الثبيتي" userId="cb151b56e55a1c37" providerId="LiveId" clId="{4CACC2FF-7E00-4009-9DE2-13E50D331E7A}" dt="2021-12-11T20:02:19.230" v="1129" actId="1076"/>
          <ac:spMkLst>
            <pc:docMk/>
            <pc:sldMk cId="0" sldId="272"/>
            <ac:spMk id="56" creationId="{AB9137EF-73D7-4C7D-85C1-C17F7617375B}"/>
          </ac:spMkLst>
        </pc:spChg>
        <pc:spChg chg="mod">
          <ac:chgData name="منى الثبيتي" userId="cb151b56e55a1c37" providerId="LiveId" clId="{4CACC2FF-7E00-4009-9DE2-13E50D331E7A}" dt="2021-12-11T20:19:13.091" v="1150" actId="20577"/>
          <ac:spMkLst>
            <pc:docMk/>
            <pc:sldMk cId="0" sldId="272"/>
            <ac:spMk id="898" creationId="{00000000-0000-0000-0000-000000000000}"/>
          </ac:spMkLst>
        </pc:spChg>
        <pc:grpChg chg="del">
          <ac:chgData name="منى الثبيتي" userId="cb151b56e55a1c37" providerId="LiveId" clId="{4CACC2FF-7E00-4009-9DE2-13E50D331E7A}" dt="2021-12-11T20:01:50.132" v="1125" actId="478"/>
          <ac:grpSpMkLst>
            <pc:docMk/>
            <pc:sldMk cId="0" sldId="272"/>
            <ac:grpSpMk id="21" creationId="{E1344AAD-52F7-4AD5-AD54-A9182BCF3F6A}"/>
          </ac:grpSpMkLst>
        </pc:grpChg>
        <pc:grpChg chg="add mod">
          <ac:chgData name="منى الثبيتي" userId="cb151b56e55a1c37" providerId="LiveId" clId="{4CACC2FF-7E00-4009-9DE2-13E50D331E7A}" dt="2021-12-11T20:02:03.588" v="1127" actId="1076"/>
          <ac:grpSpMkLst>
            <pc:docMk/>
            <pc:sldMk cId="0" sldId="272"/>
            <ac:grpSpMk id="41" creationId="{4A189DD4-10C2-4EE4-AE37-EB893712D5B7}"/>
          </ac:grpSpMkLst>
        </pc:grpChg>
        <pc:grpChg chg="mod">
          <ac:chgData name="منى الثبيتي" userId="cb151b56e55a1c37" providerId="LiveId" clId="{4CACC2FF-7E00-4009-9DE2-13E50D331E7A}" dt="2021-12-11T20:02:00.693" v="1126"/>
          <ac:grpSpMkLst>
            <pc:docMk/>
            <pc:sldMk cId="0" sldId="272"/>
            <ac:grpSpMk id="43" creationId="{E63D9E6E-70E4-4F61-8C6A-C1D23216A399}"/>
          </ac:grpSpMkLst>
        </pc:grpChg>
        <pc:picChg chg="add del mod">
          <ac:chgData name="منى الثبيتي" userId="cb151b56e55a1c37" providerId="LiveId" clId="{4CACC2FF-7E00-4009-9DE2-13E50D331E7A}" dt="2021-12-11T20:15:02.287" v="1142" actId="478"/>
          <ac:picMkLst>
            <pc:docMk/>
            <pc:sldMk cId="0" sldId="272"/>
            <ac:picMk id="5" creationId="{83ED1CB0-63C8-4E04-93D1-CC54D5E109E2}"/>
          </ac:picMkLst>
        </pc:picChg>
        <pc:picChg chg="del">
          <ac:chgData name="منى الثبيتي" userId="cb151b56e55a1c37" providerId="LiveId" clId="{4CACC2FF-7E00-4009-9DE2-13E50D331E7A}" dt="2021-12-11T20:01:39.706" v="1123" actId="478"/>
          <ac:picMkLst>
            <pc:docMk/>
            <pc:sldMk cId="0" sldId="272"/>
            <ac:picMk id="6" creationId="{369090C6-0C66-4A2A-ACD7-FD3B606D3925}"/>
          </ac:picMkLst>
        </pc:picChg>
        <pc:picChg chg="add del mod">
          <ac:chgData name="منى الثبيتي" userId="cb151b56e55a1c37" providerId="LiveId" clId="{4CACC2FF-7E00-4009-9DE2-13E50D331E7A}" dt="2021-12-11T20:15:04.470" v="1143" actId="478"/>
          <ac:picMkLst>
            <pc:docMk/>
            <pc:sldMk cId="0" sldId="272"/>
            <ac:picMk id="9" creationId="{99B0AD52-5FD0-44EC-8EDF-FE121EC5C024}"/>
          </ac:picMkLst>
        </pc:picChg>
        <pc:picChg chg="add mod">
          <ac:chgData name="منى الثبيتي" userId="cb151b56e55a1c37" providerId="LiveId" clId="{4CACC2FF-7E00-4009-9DE2-13E50D331E7A}" dt="2021-12-11T20:19:02.327" v="1147"/>
          <ac:picMkLst>
            <pc:docMk/>
            <pc:sldMk cId="0" sldId="272"/>
            <ac:picMk id="11" creationId="{7CCF771D-3BEE-47B0-BE94-64AAFABB59DB}"/>
          </ac:picMkLst>
        </pc:picChg>
        <pc:picChg chg="del">
          <ac:chgData name="منى الثبيتي" userId="cb151b56e55a1c37" providerId="LiveId" clId="{4CACC2FF-7E00-4009-9DE2-13E50D331E7A}" dt="2021-12-11T20:02:21.735" v="1130" actId="478"/>
          <ac:picMkLst>
            <pc:docMk/>
            <pc:sldMk cId="0" sldId="272"/>
            <ac:picMk id="37" creationId="{9CDA1CBE-AC78-49D0-9A50-F3FEA27D12A8}"/>
          </ac:picMkLst>
        </pc:picChg>
        <pc:picChg chg="add mod">
          <ac:chgData name="منى الثبيتي" userId="cb151b56e55a1c37" providerId="LiveId" clId="{4CACC2FF-7E00-4009-9DE2-13E50D331E7A}" dt="2021-12-11T20:02:46.815" v="1134" actId="1076"/>
          <ac:picMkLst>
            <pc:docMk/>
            <pc:sldMk cId="0" sldId="272"/>
            <ac:picMk id="57" creationId="{BF5C5CAD-DD33-4568-A81B-C52C62954475}"/>
          </ac:picMkLst>
        </pc:picChg>
      </pc:sldChg>
      <pc:sldChg chg="addSp delSp modSp mod">
        <pc:chgData name="منى الثبيتي" userId="cb151b56e55a1c37" providerId="LiveId" clId="{4CACC2FF-7E00-4009-9DE2-13E50D331E7A}" dt="2021-12-12T23:36:25.575" v="1346"/>
        <pc:sldMkLst>
          <pc:docMk/>
          <pc:sldMk cId="0" sldId="275"/>
        </pc:sldMkLst>
        <pc:spChg chg="del mod">
          <ac:chgData name="منى الثبيتي" userId="cb151b56e55a1c37" providerId="LiveId" clId="{4CACC2FF-7E00-4009-9DE2-13E50D331E7A}" dt="2021-12-11T20:23:59.786" v="1206" actId="478"/>
          <ac:spMkLst>
            <pc:docMk/>
            <pc:sldMk cId="0" sldId="275"/>
            <ac:spMk id="2" creationId="{5CF9BAC4-F18A-4C73-94C8-15FB12B207AB}"/>
          </ac:spMkLst>
        </pc:spChg>
        <pc:spChg chg="add mod">
          <ac:chgData name="منى الثبيتي" userId="cb151b56e55a1c37" providerId="LiveId" clId="{4CACC2FF-7E00-4009-9DE2-13E50D331E7A}" dt="2021-12-12T23:17:06.617" v="1344" actId="20577"/>
          <ac:spMkLst>
            <pc:docMk/>
            <pc:sldMk cId="0" sldId="275"/>
            <ac:spMk id="32" creationId="{FCDB3A4C-FEAE-47FD-B23B-1D5253BF12F6}"/>
          </ac:spMkLst>
        </pc:spChg>
        <pc:picChg chg="add mod">
          <ac:chgData name="منى الثبيتي" userId="cb151b56e55a1c37" providerId="LiveId" clId="{4CACC2FF-7E00-4009-9DE2-13E50D331E7A}" dt="2021-12-12T23:36:25.575" v="1346"/>
          <ac:picMkLst>
            <pc:docMk/>
            <pc:sldMk cId="0" sldId="275"/>
            <ac:picMk id="3" creationId="{CE15F197-917B-4E35-8E5E-6E2D7CBE1669}"/>
          </ac:picMkLst>
        </pc:picChg>
        <pc:picChg chg="del">
          <ac:chgData name="منى الثبيتي" userId="cb151b56e55a1c37" providerId="LiveId" clId="{4CACC2FF-7E00-4009-9DE2-13E50D331E7A}" dt="2021-12-11T20:24:01.653" v="1207" actId="478"/>
          <ac:picMkLst>
            <pc:docMk/>
            <pc:sldMk cId="0" sldId="275"/>
            <ac:picMk id="4" creationId="{31CDE3B9-FC64-4497-BAD8-8B1FB8C509B5}"/>
          </ac:picMkLst>
        </pc:picChg>
      </pc:sldChg>
      <pc:sldChg chg="addSp delSp modSp mod ord">
        <pc:chgData name="منى الثبيتي" userId="cb151b56e55a1c37" providerId="LiveId" clId="{4CACC2FF-7E00-4009-9DE2-13E50D331E7A}" dt="2021-12-11T19:52:52.213" v="1093" actId="1076"/>
        <pc:sldMkLst>
          <pc:docMk/>
          <pc:sldMk cId="2925845508" sldId="281"/>
        </pc:sldMkLst>
        <pc:spChg chg="add del mod">
          <ac:chgData name="منى الثبيتي" userId="cb151b56e55a1c37" providerId="LiveId" clId="{4CACC2FF-7E00-4009-9DE2-13E50D331E7A}" dt="2021-12-11T19:48:15.097" v="1042" actId="478"/>
          <ac:spMkLst>
            <pc:docMk/>
            <pc:sldMk cId="2925845508" sldId="281"/>
            <ac:spMk id="7" creationId="{6626756D-9C1B-4479-A907-507596432C1B}"/>
          </ac:spMkLst>
        </pc:spChg>
        <pc:spChg chg="add mod">
          <ac:chgData name="منى الثبيتي" userId="cb151b56e55a1c37" providerId="LiveId" clId="{4CACC2FF-7E00-4009-9DE2-13E50D331E7A}" dt="2021-12-11T19:52:52.213" v="1093" actId="1076"/>
          <ac:spMkLst>
            <pc:docMk/>
            <pc:sldMk cId="2925845508" sldId="281"/>
            <ac:spMk id="22" creationId="{0DCEF4DA-6EBF-4255-A556-5EE4560B8155}"/>
          </ac:spMkLst>
        </pc:spChg>
        <pc:spChg chg="mod">
          <ac:chgData name="منى الثبيتي" userId="cb151b56e55a1c37" providerId="LiveId" clId="{4CACC2FF-7E00-4009-9DE2-13E50D331E7A}" dt="2021-12-11T19:48:56.697" v="1054" actId="20577"/>
          <ac:spMkLst>
            <pc:docMk/>
            <pc:sldMk cId="2925845508" sldId="281"/>
            <ac:spMk id="28" creationId="{21CE868B-AD90-44C5-AECB-FAA059DB030E}"/>
          </ac:spMkLst>
        </pc:spChg>
        <pc:spChg chg="del mod">
          <ac:chgData name="منى الثبيتي" userId="cb151b56e55a1c37" providerId="LiveId" clId="{4CACC2FF-7E00-4009-9DE2-13E50D331E7A}" dt="2021-12-11T19:48:11.465" v="1041" actId="478"/>
          <ac:spMkLst>
            <pc:docMk/>
            <pc:sldMk cId="2925845508" sldId="281"/>
            <ac:spMk id="54" creationId="{1F20759C-C8F1-42BA-B68A-7834381BE7AA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1" creationId="{83C308C9-82AE-415E-9530-27FDA5253179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3" creationId="{28BFEC87-BBB9-4D48-A2C9-54F849D9A9CF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4" creationId="{B948CF0C-970F-4F70-9856-B38D58CB86D2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5" creationId="{DEF10AF2-9B5C-44B7-863E-C2C40566DA6A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6" creationId="{B9A5D328-1A9A-4573-AC3A-72AEF646E8E1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7" creationId="{5AEFA822-658A-4F99-8620-145806036BDF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8" creationId="{BCE92077-B2AD-4908-9E08-35072D71A67D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9" creationId="{C7B2E3E8-D7B8-413B-9B52-1D67BA583E8E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0" creationId="{8B254740-4762-4F9D-BE40-831D12828BCA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1" creationId="{86274EEB-428C-467B-BB6A-B6789BA40338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2" creationId="{E8758CE1-2287-440F-B43F-027BED13055F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3" creationId="{694F3133-3FFC-41B6-8C1E-9D95E2BCD02D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4" creationId="{A0FC2E8F-BE7C-46D2-9246-1FE1FD71DA22}"/>
          </ac:spMkLst>
        </pc:spChg>
        <pc:spChg chg="add mod">
          <ac:chgData name="منى الثبيتي" userId="cb151b56e55a1c37" providerId="LiveId" clId="{4CACC2FF-7E00-4009-9DE2-13E50D331E7A}" dt="2021-12-11T19:48:29.680" v="1044" actId="1076"/>
          <ac:spMkLst>
            <pc:docMk/>
            <pc:sldMk cId="2925845508" sldId="281"/>
            <ac:spMk id="75" creationId="{825E3C96-D0B3-4CB2-8CD9-0C03F8F85D7C}"/>
          </ac:spMkLst>
        </pc:spChg>
        <pc:grpChg chg="del">
          <ac:chgData name="منى الثبيتي" userId="cb151b56e55a1c37" providerId="LiveId" clId="{4CACC2FF-7E00-4009-9DE2-13E50D331E7A}" dt="2021-12-11T19:48:08.055" v="1040" actId="478"/>
          <ac:grpSpMkLst>
            <pc:docMk/>
            <pc:sldMk cId="2925845508" sldId="281"/>
            <ac:grpSpMk id="39" creationId="{76D05C6F-9F2B-43B3-8F7F-BC60FBD0DACF}"/>
          </ac:grpSpMkLst>
        </pc:grpChg>
        <pc:grpChg chg="add mod">
          <ac:chgData name="منى الثبيتي" userId="cb151b56e55a1c37" providerId="LiveId" clId="{4CACC2FF-7E00-4009-9DE2-13E50D331E7A}" dt="2021-12-11T19:48:29.680" v="1044" actId="1076"/>
          <ac:grpSpMkLst>
            <pc:docMk/>
            <pc:sldMk cId="2925845508" sldId="281"/>
            <ac:grpSpMk id="60" creationId="{7E1C811D-F778-4762-B0EC-ECCB201665A0}"/>
          </ac:grpSpMkLst>
        </pc:grpChg>
        <pc:grpChg chg="mod">
          <ac:chgData name="منى الثبيتي" userId="cb151b56e55a1c37" providerId="LiveId" clId="{4CACC2FF-7E00-4009-9DE2-13E50D331E7A}" dt="2021-12-11T19:48:26.091" v="1043"/>
          <ac:grpSpMkLst>
            <pc:docMk/>
            <pc:sldMk cId="2925845508" sldId="281"/>
            <ac:grpSpMk id="62" creationId="{0B7D2CCC-7914-4C4A-835C-55F74B2E7354}"/>
          </ac:grpSpMkLst>
        </pc:grpChg>
        <pc:picChg chg="del">
          <ac:chgData name="منى الثبيتي" userId="cb151b56e55a1c37" providerId="LiveId" clId="{4CACC2FF-7E00-4009-9DE2-13E50D331E7A}" dt="2021-12-11T19:48:47.342" v="1049" actId="478"/>
          <ac:picMkLst>
            <pc:docMk/>
            <pc:sldMk cId="2925845508" sldId="281"/>
            <ac:picMk id="3" creationId="{FCED5562-BBB2-4730-A3F2-490A3DC8CC58}"/>
          </ac:picMkLst>
        </pc:picChg>
        <pc:picChg chg="del">
          <ac:chgData name="منى الثبيتي" userId="cb151b56e55a1c37" providerId="LiveId" clId="{4CACC2FF-7E00-4009-9DE2-13E50D331E7A}" dt="2021-12-11T19:48:49.149" v="1050" actId="478"/>
          <ac:picMkLst>
            <pc:docMk/>
            <pc:sldMk cId="2925845508" sldId="281"/>
            <ac:picMk id="6" creationId="{40D49607-5F03-4EB9-B387-BE7AB9546CD7}"/>
          </ac:picMkLst>
        </pc:picChg>
        <pc:picChg chg="del">
          <ac:chgData name="منى الثبيتي" userId="cb151b56e55a1c37" providerId="LiveId" clId="{4CACC2FF-7E00-4009-9DE2-13E50D331E7A}" dt="2021-12-11T19:48:50.885" v="1051" actId="478"/>
          <ac:picMkLst>
            <pc:docMk/>
            <pc:sldMk cId="2925845508" sldId="281"/>
            <ac:picMk id="8" creationId="{72DB2145-773A-4CFD-B38D-1C2B78650F5B}"/>
          </ac:picMkLst>
        </pc:picChg>
        <pc:picChg chg="add mod">
          <ac:chgData name="منى الثبيتي" userId="cb151b56e55a1c37" providerId="LiveId" clId="{4CACC2FF-7E00-4009-9DE2-13E50D331E7A}" dt="2021-12-11T19:49:19.358" v="1057"/>
          <ac:picMkLst>
            <pc:docMk/>
            <pc:sldMk cId="2925845508" sldId="281"/>
            <ac:picMk id="10" creationId="{FDE1EEFD-4DD4-4F11-B564-BF1A43F51AB3}"/>
          </ac:picMkLst>
        </pc:picChg>
        <pc:picChg chg="add mod">
          <ac:chgData name="منى الثبيتي" userId="cb151b56e55a1c37" providerId="LiveId" clId="{4CACC2FF-7E00-4009-9DE2-13E50D331E7A}" dt="2021-12-11T19:49:42.143" v="1060"/>
          <ac:picMkLst>
            <pc:docMk/>
            <pc:sldMk cId="2925845508" sldId="281"/>
            <ac:picMk id="12" creationId="{9D3ABE63-1CA2-436B-B451-78CC216F988F}"/>
          </ac:picMkLst>
        </pc:picChg>
        <pc:picChg chg="add mod">
          <ac:chgData name="منى الثبيتي" userId="cb151b56e55a1c37" providerId="LiveId" clId="{4CACC2FF-7E00-4009-9DE2-13E50D331E7A}" dt="2021-12-11T19:50:04.852" v="1063"/>
          <ac:picMkLst>
            <pc:docMk/>
            <pc:sldMk cId="2925845508" sldId="281"/>
            <ac:picMk id="14" creationId="{2FF9E285-359F-46E2-BB0B-48F999026536}"/>
          </ac:picMkLst>
        </pc:picChg>
        <pc:picChg chg="add mod">
          <ac:chgData name="منى الثبيتي" userId="cb151b56e55a1c37" providerId="LiveId" clId="{4CACC2FF-7E00-4009-9DE2-13E50D331E7A}" dt="2021-12-11T19:50:26.109" v="1066"/>
          <ac:picMkLst>
            <pc:docMk/>
            <pc:sldMk cId="2925845508" sldId="281"/>
            <ac:picMk id="16" creationId="{A54FCFCF-6EB4-4ADF-A028-0B61FB3F0C4B}"/>
          </ac:picMkLst>
        </pc:picChg>
        <pc:picChg chg="add mod">
          <ac:chgData name="منى الثبيتي" userId="cb151b56e55a1c37" providerId="LiveId" clId="{4CACC2FF-7E00-4009-9DE2-13E50D331E7A}" dt="2021-12-11T19:51:48.884" v="1069"/>
          <ac:picMkLst>
            <pc:docMk/>
            <pc:sldMk cId="2925845508" sldId="281"/>
            <ac:picMk id="18" creationId="{F5AA7378-A4EF-401F-A9FE-531FDCF3C161}"/>
          </ac:picMkLst>
        </pc:picChg>
        <pc:picChg chg="add mod">
          <ac:chgData name="منى الثبيتي" userId="cb151b56e55a1c37" providerId="LiveId" clId="{4CACC2FF-7E00-4009-9DE2-13E50D331E7A}" dt="2021-12-11T19:52:14.369" v="1072"/>
          <ac:picMkLst>
            <pc:docMk/>
            <pc:sldMk cId="2925845508" sldId="281"/>
            <ac:picMk id="20" creationId="{E12837F5-DFFA-4AEB-A97D-489E8A3C0490}"/>
          </ac:picMkLst>
        </pc:picChg>
        <pc:picChg chg="del">
          <ac:chgData name="منى الثبيتي" userId="cb151b56e55a1c37" providerId="LiveId" clId="{4CACC2FF-7E00-4009-9DE2-13E50D331E7A}" dt="2021-12-11T19:48:45.497" v="1048" actId="478"/>
          <ac:picMkLst>
            <pc:docMk/>
            <pc:sldMk cId="2925845508" sldId="281"/>
            <ac:picMk id="21" creationId="{1D67CC9F-BD94-4724-98F9-C361BD53990E}"/>
          </ac:picMkLst>
        </pc:picChg>
        <pc:picChg chg="del">
          <ac:chgData name="منى الثبيتي" userId="cb151b56e55a1c37" providerId="LiveId" clId="{4CACC2FF-7E00-4009-9DE2-13E50D331E7A}" dt="2021-12-11T19:48:31.765" v="1045" actId="478"/>
          <ac:picMkLst>
            <pc:docMk/>
            <pc:sldMk cId="2925845508" sldId="281"/>
            <ac:picMk id="38" creationId="{8AA2BA2B-2E5D-41C1-8887-24BF7953B084}"/>
          </ac:picMkLst>
        </pc:picChg>
        <pc:picChg chg="add mod">
          <ac:chgData name="منى الثبيتي" userId="cb151b56e55a1c37" providerId="LiveId" clId="{4CACC2FF-7E00-4009-9DE2-13E50D331E7A}" dt="2021-12-11T19:48:42.344" v="1047" actId="1076"/>
          <ac:picMkLst>
            <pc:docMk/>
            <pc:sldMk cId="2925845508" sldId="281"/>
            <ac:picMk id="76" creationId="{28A3E3D8-0B04-4EFA-A20F-34F2CF9CB18B}"/>
          </ac:picMkLst>
        </pc:picChg>
      </pc:sldChg>
      <pc:sldChg chg="addSp delSp modSp mod delAnim">
        <pc:chgData name="منى الثبيتي" userId="cb151b56e55a1c37" providerId="LiveId" clId="{4CACC2FF-7E00-4009-9DE2-13E50D331E7A}" dt="2021-12-11T19:55:16.990" v="1116" actId="1076"/>
        <pc:sldMkLst>
          <pc:docMk/>
          <pc:sldMk cId="1292665644" sldId="282"/>
        </pc:sldMkLst>
        <pc:spChg chg="del mod">
          <ac:chgData name="منى الثبيتي" userId="cb151b56e55a1c37" providerId="LiveId" clId="{4CACC2FF-7E00-4009-9DE2-13E50D331E7A}" dt="2021-12-11T19:54:06.180" v="1103" actId="478"/>
          <ac:spMkLst>
            <pc:docMk/>
            <pc:sldMk cId="1292665644" sldId="282"/>
            <ac:spMk id="6" creationId="{9BDE505C-5B85-420E-844A-6C372F583CC4}"/>
          </ac:spMkLst>
        </pc:spChg>
        <pc:spChg chg="add mod">
          <ac:chgData name="منى الثبيتي" userId="cb151b56e55a1c37" providerId="LiveId" clId="{4CACC2FF-7E00-4009-9DE2-13E50D331E7A}" dt="2021-12-11T19:55:16.990" v="1116" actId="1076"/>
          <ac:spMkLst>
            <pc:docMk/>
            <pc:sldMk cId="1292665644" sldId="282"/>
            <ac:spMk id="9" creationId="{8021FA53-4DB0-445E-B629-32934B1381A5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47" creationId="{53C8E85D-1584-4D45-8636-F054EE0826C1}"/>
          </ac:spMkLst>
        </pc:spChg>
        <pc:spChg chg="del">
          <ac:chgData name="منى الثبيتي" userId="cb151b56e55a1c37" providerId="LiveId" clId="{4CACC2FF-7E00-4009-9DE2-13E50D331E7A}" dt="2021-12-11T19:53:20.917" v="1094" actId="478"/>
          <ac:spMkLst>
            <pc:docMk/>
            <pc:sldMk cId="1292665644" sldId="282"/>
            <ac:spMk id="50" creationId="{EAF92197-4F0A-4DDD-88C8-61CEB64F8312}"/>
          </ac:spMkLst>
        </pc:spChg>
        <pc:spChg chg="ord">
          <ac:chgData name="منى الثبيتي" userId="cb151b56e55a1c37" providerId="LiveId" clId="{4CACC2FF-7E00-4009-9DE2-13E50D331E7A}" dt="2021-12-11T19:54:33.986" v="1109" actId="166"/>
          <ac:spMkLst>
            <pc:docMk/>
            <pc:sldMk cId="1292665644" sldId="282"/>
            <ac:spMk id="65" creationId="{060A1F5E-7A8C-4E06-92E0-7D6A732995BC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67" creationId="{B57DF700-B043-484A-B992-0E8D1429E519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68" creationId="{68BEB60D-F610-4511-AAD8-7174FEA3BA1C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69" creationId="{4D918029-BB44-474E-8468-19E392B464BB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0" creationId="{98BEDE10-FE3A-4C9F-9117-2AFB9A29727D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1" creationId="{01EC257F-1528-4D08-AED9-06EB395E5F17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2" creationId="{C9A825F4-6F4D-47ED-AFB4-C6F5A88069F6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3" creationId="{EA76B87F-BF3B-44B6-A7EC-A665415C44D5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4" creationId="{C70876E3-B0E8-49FC-B19B-140271A1EA00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5" creationId="{8E3DC43D-D0EC-41CC-87F7-02F71A1CDF8A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6" creationId="{5C1E6C94-8FEF-450F-B3DB-BAF45680EB19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7" creationId="{FDA9A8D0-CAA5-40AA-A1F6-82F441A74EED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8" creationId="{CD8B14C8-1771-426D-803B-0FABFE8F8B58}"/>
          </ac:spMkLst>
        </pc:spChg>
        <pc:spChg chg="add mod">
          <ac:chgData name="منى الثبيتي" userId="cb151b56e55a1c37" providerId="LiveId" clId="{4CACC2FF-7E00-4009-9DE2-13E50D331E7A}" dt="2021-12-11T19:53:43.755" v="1097" actId="1076"/>
          <ac:spMkLst>
            <pc:docMk/>
            <pc:sldMk cId="1292665644" sldId="282"/>
            <ac:spMk id="79" creationId="{D6C90BA8-4322-4583-BF8D-D8146CD0FDEF}"/>
          </ac:spMkLst>
        </pc:spChg>
        <pc:grpChg chg="add mod">
          <ac:chgData name="منى الثبيتي" userId="cb151b56e55a1c37" providerId="LiveId" clId="{4CACC2FF-7E00-4009-9DE2-13E50D331E7A}" dt="2021-12-11T19:53:43.755" v="1097" actId="1076"/>
          <ac:grpSpMkLst>
            <pc:docMk/>
            <pc:sldMk cId="1292665644" sldId="282"/>
            <ac:grpSpMk id="46" creationId="{26EFB8DC-0931-4DF8-A6DA-551529F141C8}"/>
          </ac:grpSpMkLst>
        </pc:grpChg>
        <pc:grpChg chg="mod">
          <ac:chgData name="منى الثبيتي" userId="cb151b56e55a1c37" providerId="LiveId" clId="{4CACC2FF-7E00-4009-9DE2-13E50D331E7A}" dt="2021-12-11T19:53:40.206" v="1096"/>
          <ac:grpSpMkLst>
            <pc:docMk/>
            <pc:sldMk cId="1292665644" sldId="282"/>
            <ac:grpSpMk id="48" creationId="{85B88419-6811-4FC9-A01E-B0940754236C}"/>
          </ac:grpSpMkLst>
        </pc:grpChg>
        <pc:grpChg chg="del">
          <ac:chgData name="منى الثبيتي" userId="cb151b56e55a1c37" providerId="LiveId" clId="{4CACC2FF-7E00-4009-9DE2-13E50D331E7A}" dt="2021-12-11T19:53:27.855" v="1095" actId="478"/>
          <ac:grpSpMkLst>
            <pc:docMk/>
            <pc:sldMk cId="1292665644" sldId="282"/>
            <ac:grpSpMk id="49" creationId="{9A94948D-B356-4E0C-B18B-157DAE1438B7}"/>
          </ac:grpSpMkLst>
        </pc:grpChg>
        <pc:grpChg chg="del">
          <ac:chgData name="منى الثبيتي" userId="cb151b56e55a1c37" providerId="LiveId" clId="{4CACC2FF-7E00-4009-9DE2-13E50D331E7A}" dt="2021-12-11T19:54:02.439" v="1102" actId="478"/>
          <ac:grpSpMkLst>
            <pc:docMk/>
            <pc:sldMk cId="1292665644" sldId="282"/>
            <ac:grpSpMk id="572" creationId="{00000000-0000-0000-0000-000000000000}"/>
          </ac:grpSpMkLst>
        </pc:grpChg>
        <pc:grpChg chg="ord">
          <ac:chgData name="منى الثبيتي" userId="cb151b56e55a1c37" providerId="LiveId" clId="{4CACC2FF-7E00-4009-9DE2-13E50D331E7A}" dt="2021-12-11T19:54:29.397" v="1108" actId="166"/>
          <ac:grpSpMkLst>
            <pc:docMk/>
            <pc:sldMk cId="1292665644" sldId="282"/>
            <ac:grpSpMk id="594" creationId="{00000000-0000-0000-0000-000000000000}"/>
          </ac:grpSpMkLst>
        </pc:grpChg>
        <pc:picChg chg="del">
          <ac:chgData name="منى الثبيتي" userId="cb151b56e55a1c37" providerId="LiveId" clId="{4CACC2FF-7E00-4009-9DE2-13E50D331E7A}" dt="2021-12-11T19:53:46.338" v="1098" actId="478"/>
          <ac:picMkLst>
            <pc:docMk/>
            <pc:sldMk cId="1292665644" sldId="282"/>
            <ac:picMk id="3" creationId="{D2ED248D-263A-4E52-9F22-13E7897C286F}"/>
          </ac:picMkLst>
        </pc:picChg>
        <pc:picChg chg="del">
          <ac:chgData name="منى الثبيتي" userId="cb151b56e55a1c37" providerId="LiveId" clId="{4CACC2FF-7E00-4009-9DE2-13E50D331E7A}" dt="2021-12-11T19:53:50.451" v="1100" actId="478"/>
          <ac:picMkLst>
            <pc:docMk/>
            <pc:sldMk cId="1292665644" sldId="282"/>
            <ac:picMk id="5" creationId="{9C6BD4C2-AF32-49A9-937B-5FBC6965367D}"/>
          </ac:picMkLst>
        </pc:picChg>
        <pc:picChg chg="add mod">
          <ac:chgData name="منى الثبيتي" userId="cb151b56e55a1c37" providerId="LiveId" clId="{4CACC2FF-7E00-4009-9DE2-13E50D331E7A}" dt="2021-12-11T19:54:58.037" v="1111" actId="1076"/>
          <ac:picMkLst>
            <pc:docMk/>
            <pc:sldMk cId="1292665644" sldId="282"/>
            <ac:picMk id="7" creationId="{8C9CB594-3E13-4EF4-B73C-9C990CB2A8B1}"/>
          </ac:picMkLst>
        </pc:picChg>
        <pc:picChg chg="del">
          <ac:chgData name="منى الثبيتي" userId="cb151b56e55a1c37" providerId="LiveId" clId="{4CACC2FF-7E00-4009-9DE2-13E50D331E7A}" dt="2021-12-11T19:54:11.036" v="1105" actId="478"/>
          <ac:picMkLst>
            <pc:docMk/>
            <pc:sldMk cId="1292665644" sldId="282"/>
            <ac:picMk id="8" creationId="{0108E601-91C3-4B72-87F3-34F38A3745A3}"/>
          </ac:picMkLst>
        </pc:picChg>
        <pc:picChg chg="del">
          <ac:chgData name="منى الثبيتي" userId="cb151b56e55a1c37" providerId="LiveId" clId="{4CACC2FF-7E00-4009-9DE2-13E50D331E7A}" dt="2021-12-11T19:53:54.662" v="1101" actId="478"/>
          <ac:picMkLst>
            <pc:docMk/>
            <pc:sldMk cId="1292665644" sldId="282"/>
            <ac:picMk id="10" creationId="{A146B08C-6E41-4C91-A704-08E84F44BD23}"/>
          </ac:picMkLst>
        </pc:picChg>
        <pc:picChg chg="del">
          <ac:chgData name="منى الثبيتي" userId="cb151b56e55a1c37" providerId="LiveId" clId="{4CACC2FF-7E00-4009-9DE2-13E50D331E7A}" dt="2021-12-11T19:53:48.333" v="1099" actId="478"/>
          <ac:picMkLst>
            <pc:docMk/>
            <pc:sldMk cId="1292665644" sldId="282"/>
            <ac:picMk id="45" creationId="{52F5D6A8-DDE1-4644-9818-5C4C647E7AAC}"/>
          </ac:picMkLst>
        </pc:picChg>
        <pc:picChg chg="del">
          <ac:chgData name="منى الثبيتي" userId="cb151b56e55a1c37" providerId="LiveId" clId="{4CACC2FF-7E00-4009-9DE2-13E50D331E7A}" dt="2021-12-11T19:54:08.889" v="1104" actId="478"/>
          <ac:picMkLst>
            <pc:docMk/>
            <pc:sldMk cId="1292665644" sldId="282"/>
            <ac:picMk id="66" creationId="{8F8EF8A1-50B9-4A89-AB55-9730DCE606D1}"/>
          </ac:picMkLst>
        </pc:picChg>
        <pc:picChg chg="add mod">
          <ac:chgData name="منى الثبيتي" userId="cb151b56e55a1c37" providerId="LiveId" clId="{4CACC2FF-7E00-4009-9DE2-13E50D331E7A}" dt="2021-12-11T19:54:25.066" v="1107" actId="1076"/>
          <ac:picMkLst>
            <pc:docMk/>
            <pc:sldMk cId="1292665644" sldId="282"/>
            <ac:picMk id="80" creationId="{57A90AC8-F37E-4DEF-B590-0CCA6CE30962}"/>
          </ac:picMkLst>
        </pc:picChg>
      </pc:sldChg>
      <pc:sldChg chg="addSp delSp modSp add mod ord">
        <pc:chgData name="منى الثبيتي" userId="cb151b56e55a1c37" providerId="LiveId" clId="{4CACC2FF-7E00-4009-9DE2-13E50D331E7A}" dt="2021-12-11T19:20:54.946" v="780"/>
        <pc:sldMkLst>
          <pc:docMk/>
          <pc:sldMk cId="1082147928" sldId="283"/>
        </pc:sldMkLst>
        <pc:spChg chg="mod">
          <ac:chgData name="منى الثبيتي" userId="cb151b56e55a1c37" providerId="LiveId" clId="{4CACC2FF-7E00-4009-9DE2-13E50D331E7A}" dt="2021-12-11T19:17:41.153" v="753" actId="20577"/>
          <ac:spMkLst>
            <pc:docMk/>
            <pc:sldMk cId="1082147928" sldId="283"/>
            <ac:spMk id="51" creationId="{193EE10F-94E5-406F-A1F3-B46F35434342}"/>
          </ac:spMkLst>
        </pc:spChg>
        <pc:spChg chg="add mod">
          <ac:chgData name="منى الثبيتي" userId="cb151b56e55a1c37" providerId="LiveId" clId="{4CACC2FF-7E00-4009-9DE2-13E50D331E7A}" dt="2021-12-11T19:17:21.067" v="746" actId="1076"/>
          <ac:spMkLst>
            <pc:docMk/>
            <pc:sldMk cId="1082147928" sldId="283"/>
            <ac:spMk id="90" creationId="{0B47B3F6-BF83-41F2-A1C2-94AB315FF6A6}"/>
          </ac:spMkLst>
        </pc:spChg>
        <pc:spChg chg="add mod">
          <ac:chgData name="منى الثبيتي" userId="cb151b56e55a1c37" providerId="LiveId" clId="{4CACC2FF-7E00-4009-9DE2-13E50D331E7A}" dt="2021-12-11T19:17:33.638" v="748" actId="1076"/>
          <ac:spMkLst>
            <pc:docMk/>
            <pc:sldMk cId="1082147928" sldId="283"/>
            <ac:spMk id="91" creationId="{C7AA0BF1-A0CF-427F-8572-C0B650F1C667}"/>
          </ac:spMkLst>
        </pc:spChg>
        <pc:grpChg chg="del">
          <ac:chgData name="منى الثبيتي" userId="cb151b56e55a1c37" providerId="LiveId" clId="{4CACC2FF-7E00-4009-9DE2-13E50D331E7A}" dt="2021-12-11T19:16:53.948" v="743" actId="478"/>
          <ac:grpSpMkLst>
            <pc:docMk/>
            <pc:sldMk cId="1082147928" sldId="283"/>
            <ac:grpSpMk id="75" creationId="{6B400DF0-733D-4595-A90D-492CAEBAEEB6}"/>
          </ac:grpSpMkLst>
        </pc:grpChg>
        <pc:picChg chg="del">
          <ac:chgData name="منى الثبيتي" userId="cb151b56e55a1c37" providerId="LiveId" clId="{4CACC2FF-7E00-4009-9DE2-13E50D331E7A}" dt="2021-12-11T19:16:51.991" v="742" actId="478"/>
          <ac:picMkLst>
            <pc:docMk/>
            <pc:sldMk cId="1082147928" sldId="283"/>
            <ac:picMk id="4" creationId="{7B408EAA-264C-4FCF-86D2-65CBCEBB4295}"/>
          </ac:picMkLst>
        </pc:picChg>
        <pc:picChg chg="add mod">
          <ac:chgData name="منى الثبيتي" userId="cb151b56e55a1c37" providerId="LiveId" clId="{4CACC2FF-7E00-4009-9DE2-13E50D331E7A}" dt="2021-12-11T19:18:09.781" v="756" actId="1076"/>
          <ac:picMkLst>
            <pc:docMk/>
            <pc:sldMk cId="1082147928" sldId="283"/>
            <ac:picMk id="5" creationId="{DADDC08C-5145-4485-AF12-C421E47BC525}"/>
          </ac:picMkLst>
        </pc:picChg>
        <pc:picChg chg="add mod">
          <ac:chgData name="منى الثبيتي" userId="cb151b56e55a1c37" providerId="LiveId" clId="{4CACC2FF-7E00-4009-9DE2-13E50D331E7A}" dt="2021-12-11T19:18:42.814" v="763"/>
          <ac:picMkLst>
            <pc:docMk/>
            <pc:sldMk cId="1082147928" sldId="283"/>
            <ac:picMk id="7" creationId="{059830C3-C752-4CFA-9796-0C0C10147717}"/>
          </ac:picMkLst>
        </pc:picChg>
        <pc:picChg chg="del">
          <ac:chgData name="منى الثبيتي" userId="cb151b56e55a1c37" providerId="LiveId" clId="{4CACC2FF-7E00-4009-9DE2-13E50D331E7A}" dt="2021-12-11T19:18:12.367" v="757" actId="478"/>
          <ac:picMkLst>
            <pc:docMk/>
            <pc:sldMk cId="1082147928" sldId="283"/>
            <ac:picMk id="8" creationId="{CCF9D5B6-ED5A-4D1B-8268-F22287607170}"/>
          </ac:picMkLst>
        </pc:picChg>
        <pc:picChg chg="del">
          <ac:chgData name="منى الثبيتي" userId="cb151b56e55a1c37" providerId="LiveId" clId="{4CACC2FF-7E00-4009-9DE2-13E50D331E7A}" dt="2021-12-11T19:18:14.373" v="758" actId="478"/>
          <ac:picMkLst>
            <pc:docMk/>
            <pc:sldMk cId="1082147928" sldId="283"/>
            <ac:picMk id="10" creationId="{ACA1C1A2-F04B-494D-8BEC-65EE00872C8A}"/>
          </ac:picMkLst>
        </pc:picChg>
        <pc:picChg chg="add mod">
          <ac:chgData name="منى الثبيتي" userId="cb151b56e55a1c37" providerId="LiveId" clId="{4CACC2FF-7E00-4009-9DE2-13E50D331E7A}" dt="2021-12-11T19:19:09.719" v="767" actId="1076"/>
          <ac:picMkLst>
            <pc:docMk/>
            <pc:sldMk cId="1082147928" sldId="283"/>
            <ac:picMk id="11" creationId="{E5ADC3F1-3109-4C8B-BB7A-D3DC140AE52C}"/>
          </ac:picMkLst>
        </pc:picChg>
        <pc:picChg chg="add mod">
          <ac:chgData name="منى الثبيتي" userId="cb151b56e55a1c37" providerId="LiveId" clId="{4CACC2FF-7E00-4009-9DE2-13E50D331E7A}" dt="2021-12-11T19:19:32.586" v="770"/>
          <ac:picMkLst>
            <pc:docMk/>
            <pc:sldMk cId="1082147928" sldId="283"/>
            <ac:picMk id="13" creationId="{8EC44D14-7610-47A0-B279-5B82B011D1CF}"/>
          </ac:picMkLst>
        </pc:picChg>
        <pc:picChg chg="add mod">
          <ac:chgData name="منى الثبيتي" userId="cb151b56e55a1c37" providerId="LiveId" clId="{4CACC2FF-7E00-4009-9DE2-13E50D331E7A}" dt="2021-12-11T19:19:57.048" v="773"/>
          <ac:picMkLst>
            <pc:docMk/>
            <pc:sldMk cId="1082147928" sldId="283"/>
            <ac:picMk id="15" creationId="{1F0C5BAF-1EC5-4D56-8CF3-5856AE1762ED}"/>
          </ac:picMkLst>
        </pc:picChg>
        <pc:picChg chg="add mod">
          <ac:chgData name="منى الثبيتي" userId="cb151b56e55a1c37" providerId="LiveId" clId="{4CACC2FF-7E00-4009-9DE2-13E50D331E7A}" dt="2021-12-11T19:20:20.069" v="776"/>
          <ac:picMkLst>
            <pc:docMk/>
            <pc:sldMk cId="1082147928" sldId="283"/>
            <ac:picMk id="17" creationId="{BFF9AD95-FF36-4DBF-A018-5FC674FBAA91}"/>
          </ac:picMkLst>
        </pc:picChg>
        <pc:picChg chg="add mod">
          <ac:chgData name="منى الثبيتي" userId="cb151b56e55a1c37" providerId="LiveId" clId="{4CACC2FF-7E00-4009-9DE2-13E50D331E7A}" dt="2021-12-11T19:20:54.946" v="780"/>
          <ac:picMkLst>
            <pc:docMk/>
            <pc:sldMk cId="1082147928" sldId="283"/>
            <ac:picMk id="19" creationId="{3CCE764D-699F-42CB-A4B5-7A9B00090909}"/>
          </ac:picMkLst>
        </pc:picChg>
      </pc:sldChg>
      <pc:sldChg chg="addSp modSp add mod ord">
        <pc:chgData name="منى الثبيتي" userId="cb151b56e55a1c37" providerId="LiveId" clId="{4CACC2FF-7E00-4009-9DE2-13E50D331E7A}" dt="2021-12-12T01:50:55.980" v="1267" actId="1076"/>
        <pc:sldMkLst>
          <pc:docMk/>
          <pc:sldMk cId="2569106857" sldId="284"/>
        </pc:sldMkLst>
        <pc:spChg chg="add mod">
          <ac:chgData name="منى الثبيتي" userId="cb151b56e55a1c37" providerId="LiveId" clId="{4CACC2FF-7E00-4009-9DE2-13E50D331E7A}" dt="2021-12-12T01:49:10.325" v="1261" actId="20577"/>
          <ac:spMkLst>
            <pc:docMk/>
            <pc:sldMk cId="2569106857" sldId="284"/>
            <ac:spMk id="2" creationId="{1AA6DD21-472F-4A9B-8F86-8D6AC16B07C8}"/>
          </ac:spMkLst>
        </pc:spChg>
        <pc:picChg chg="add mod">
          <ac:chgData name="منى الثبيتي" userId="cb151b56e55a1c37" providerId="LiveId" clId="{4CACC2FF-7E00-4009-9DE2-13E50D331E7A}" dt="2021-12-12T01:50:55.980" v="1267" actId="1076"/>
          <ac:picMkLst>
            <pc:docMk/>
            <pc:sldMk cId="2569106857" sldId="284"/>
            <ac:picMk id="4" creationId="{F9C49AFA-BD6B-4D0D-9EBB-5C00718B45B7}"/>
          </ac:picMkLst>
        </pc:picChg>
      </pc:sldChg>
      <pc:sldChg chg="delSp modSp add mod ord">
        <pc:chgData name="منى الثبيتي" userId="cb151b56e55a1c37" providerId="LiveId" clId="{4CACC2FF-7E00-4009-9DE2-13E50D331E7A}" dt="2021-12-12T23:09:19.275" v="1310" actId="1076"/>
        <pc:sldMkLst>
          <pc:docMk/>
          <pc:sldMk cId="1206972315" sldId="285"/>
        </pc:sldMkLst>
        <pc:spChg chg="mod">
          <ac:chgData name="منى الثبيتي" userId="cb151b56e55a1c37" providerId="LiveId" clId="{4CACC2FF-7E00-4009-9DE2-13E50D331E7A}" dt="2021-12-12T23:07:17.745" v="1280" actId="20577"/>
          <ac:spMkLst>
            <pc:docMk/>
            <pc:sldMk cId="1206972315" sldId="285"/>
            <ac:spMk id="2" creationId="{1AA6DD21-472F-4A9B-8F86-8D6AC16B07C8}"/>
          </ac:spMkLst>
        </pc:spChg>
        <pc:spChg chg="mod">
          <ac:chgData name="منى الثبيتي" userId="cb151b56e55a1c37" providerId="LiveId" clId="{4CACC2FF-7E00-4009-9DE2-13E50D331E7A}" dt="2021-12-12T23:07:50.508" v="1291" actId="1076"/>
          <ac:spMkLst>
            <pc:docMk/>
            <pc:sldMk cId="1206972315" sldId="285"/>
            <ac:spMk id="9" creationId="{BE8FCAB0-6EA8-440A-9048-9BB232B2264D}"/>
          </ac:spMkLst>
        </pc:spChg>
        <pc:spChg chg="mod">
          <ac:chgData name="منى الثبيتي" userId="cb151b56e55a1c37" providerId="LiveId" clId="{4CACC2FF-7E00-4009-9DE2-13E50D331E7A}" dt="2021-12-12T23:09:19.275" v="1310" actId="1076"/>
          <ac:spMkLst>
            <pc:docMk/>
            <pc:sldMk cId="1206972315" sldId="285"/>
            <ac:spMk id="42" creationId="{B9BD5043-33C6-4193-910A-9B586CD5A512}"/>
          </ac:spMkLst>
        </pc:spChg>
        <pc:picChg chg="del">
          <ac:chgData name="منى الثبيتي" userId="cb151b56e55a1c37" providerId="LiveId" clId="{4CACC2FF-7E00-4009-9DE2-13E50D331E7A}" dt="2021-12-12T23:07:21.284" v="1281" actId="478"/>
          <ac:picMkLst>
            <pc:docMk/>
            <pc:sldMk cId="1206972315" sldId="285"/>
            <ac:picMk id="4" creationId="{F9C49AFA-BD6B-4D0D-9EBB-5C00718B45B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3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485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00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515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68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7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8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mkhgirls-my.sharepoint.com/:b:/g/personal/t687543_mkhg_moe_gov_sa/EY1DQhxFZqtFmdy3BRDzIScBqBUluAfz7-WKw58m0ZjwEQ?e=A33Ny6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bin"/><Relationship Id="rId7" Type="http://schemas.openxmlformats.org/officeDocument/2006/relationships/hyperlink" Target="https://wordwall.net/ar/resource/2640636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bin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.bin"/><Relationship Id="rId15" Type="http://schemas.openxmlformats.org/officeDocument/2006/relationships/image" Target="../media/image4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4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12" Type="http://schemas.openxmlformats.org/officeDocument/2006/relationships/hyperlink" Target="https://www.turkcewiki.org/wiki/Suudi_Arabistan_armas%C4%B1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bin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7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12" Type="http://schemas.openxmlformats.org/officeDocument/2006/relationships/image" Target="../media/image52.png"/><Relationship Id="rId2" Type="http://schemas.openxmlformats.org/officeDocument/2006/relationships/video" Target="../media/media1.mp4"/><Relationship Id="rId16" Type="http://schemas.openxmlformats.org/officeDocument/2006/relationships/image" Target="../media/image56.png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51.png"/><Relationship Id="rId5" Type="http://schemas.openxmlformats.org/officeDocument/2006/relationships/image" Target="../media/image3.bin"/><Relationship Id="rId15" Type="http://schemas.openxmlformats.org/officeDocument/2006/relationships/image" Target="../media/image5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4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chools.madrasati.sa/Teacher/Exams/ViewDetails/5BEDDAB02460694E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bin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bin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3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bin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3.bin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 rot="10800000">
            <a:off x="7486124" y="1500231"/>
            <a:ext cx="3846126" cy="422201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4"/>
          <p:cNvSpPr/>
          <p:nvPr/>
        </p:nvSpPr>
        <p:spPr>
          <a:xfrm rot="-6799100">
            <a:off x="846535" y="-61645"/>
            <a:ext cx="5904720" cy="69542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24"/>
          <p:cNvGrpSpPr/>
          <p:nvPr/>
        </p:nvGrpSpPr>
        <p:grpSpPr>
          <a:xfrm rot="782656">
            <a:off x="6648527" y="944086"/>
            <a:ext cx="1879279" cy="1982505"/>
            <a:chOff x="2368762" y="841731"/>
            <a:chExt cx="3148926" cy="3321893"/>
          </a:xfrm>
        </p:grpSpPr>
        <p:sp>
          <p:nvSpPr>
            <p:cNvPr id="133" name="Google Shape;133;p2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24"/>
          <p:cNvSpPr/>
          <p:nvPr/>
        </p:nvSpPr>
        <p:spPr>
          <a:xfrm>
            <a:off x="5906328" y="3987354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 rot="-2077558">
            <a:off x="9492837" y="4961799"/>
            <a:ext cx="2427999" cy="614271"/>
            <a:chOff x="3307259" y="2790873"/>
            <a:chExt cx="5585545" cy="1279581"/>
          </a:xfrm>
        </p:grpSpPr>
        <p:sp>
          <p:nvSpPr>
            <p:cNvPr id="137" name="Google Shape;137;p24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4"/>
          <p:cNvSpPr/>
          <p:nvPr/>
        </p:nvSpPr>
        <p:spPr>
          <a:xfrm rot="-7871156">
            <a:off x="7649608" y="1215887"/>
            <a:ext cx="1424856" cy="40930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 rot="-4821980">
            <a:off x="5696649" y="4089992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 rot="-575">
            <a:off x="6195647" y="4584861"/>
            <a:ext cx="17940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000" b="1">
                <a:solidFill>
                  <a:srgbClr val="FF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التمهيد</a:t>
            </a:r>
            <a:endParaRPr sz="5000" b="1">
              <a:solidFill>
                <a:srgbClr val="FF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 rot="2112144">
            <a:off x="242986" y="5028225"/>
            <a:ext cx="2529871" cy="579563"/>
            <a:chOff x="5438339" y="233749"/>
            <a:chExt cx="5585545" cy="1279581"/>
          </a:xfrm>
        </p:grpSpPr>
        <p:sp>
          <p:nvSpPr>
            <p:cNvPr id="158" name="Google Shape;158;p24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4"/>
          <p:cNvGrpSpPr/>
          <p:nvPr/>
        </p:nvGrpSpPr>
        <p:grpSpPr>
          <a:xfrm>
            <a:off x="3558425" y="1325722"/>
            <a:ext cx="437755" cy="434298"/>
            <a:chOff x="9479277" y="3818260"/>
            <a:chExt cx="437755" cy="434298"/>
          </a:xfrm>
        </p:grpSpPr>
        <p:sp>
          <p:nvSpPr>
            <p:cNvPr id="171" name="Google Shape;171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9159200" y="1591197"/>
            <a:ext cx="437755" cy="434298"/>
            <a:chOff x="9479277" y="3818260"/>
            <a:chExt cx="437755" cy="434298"/>
          </a:xfrm>
        </p:grpSpPr>
        <p:sp>
          <p:nvSpPr>
            <p:cNvPr id="174" name="Google Shape;174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90FAD57-CFE7-42AE-81A8-B1F3C73E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647" y="1408043"/>
            <a:ext cx="998107" cy="99810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F08591-DDD2-4A40-BD1A-A8FCE7AE2516}"/>
              </a:ext>
            </a:extLst>
          </p:cNvPr>
          <p:cNvSpPr/>
          <p:nvPr/>
        </p:nvSpPr>
        <p:spPr>
          <a:xfrm>
            <a:off x="277213" y="5186244"/>
            <a:ext cx="384597" cy="13328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F751154-A09D-41C6-A2A8-99E278839F9D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5A4BF67A-CBEA-4EF5-A50D-F36F5A6BE8E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A6130D2A-67E1-4011-A285-5C5E950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D9CE9E1-5C07-41A4-A878-4E185C7AA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026" y="3218516"/>
            <a:ext cx="3255063" cy="703545"/>
          </a:xfrm>
          <a:prstGeom prst="rect">
            <a:avLst/>
          </a:prstGeom>
        </p:spPr>
      </p:pic>
      <p:pic>
        <p:nvPicPr>
          <p:cNvPr id="11" name="رسم 10" descr="عودة مع تعبئة خالصة">
            <a:extLst>
              <a:ext uri="{FF2B5EF4-FFF2-40B4-BE49-F238E27FC236}">
                <a16:creationId xmlns:a16="http://schemas.microsoft.com/office/drawing/2014/main" id="{2FB1B8AC-8775-4E6D-BA23-7443B977AD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6103" y="2870580"/>
            <a:ext cx="914400" cy="9144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98E61FB-86FE-40C0-8934-8A5F4BB1FEB9}"/>
              </a:ext>
            </a:extLst>
          </p:cNvPr>
          <p:cNvSpPr/>
          <p:nvPr/>
        </p:nvSpPr>
        <p:spPr>
          <a:xfrm>
            <a:off x="4583068" y="1745877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الحل 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AA6DD21-472F-4A9B-8F86-8D6AC16B07C8}"/>
              </a:ext>
            </a:extLst>
          </p:cNvPr>
          <p:cNvSpPr/>
          <p:nvPr/>
        </p:nvSpPr>
        <p:spPr>
          <a:xfrm>
            <a:off x="5199141" y="2074401"/>
            <a:ext cx="30716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س/ 13صـ 163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نشاط ورقة عمل</a:t>
            </a:r>
          </a:p>
          <a:p>
            <a:pPr algn="ctr"/>
            <a:r>
              <a:rPr lang="ar-SA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</a:p>
        </p:txBody>
      </p:sp>
      <p:pic>
        <p:nvPicPr>
          <p:cNvPr id="4" name="صورة 3" descr="صورة تحتوي على نص, الأسلحة, سكين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F9C49AFA-BD6B-4D0D-9EBB-5C00718B4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279" y="3682980"/>
            <a:ext cx="11525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0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9E70ED8-23AA-4E1B-B316-55B9678A8BCB}"/>
              </a:ext>
            </a:extLst>
          </p:cNvPr>
          <p:cNvSpPr txBox="1"/>
          <p:nvPr/>
        </p:nvSpPr>
        <p:spPr>
          <a:xfrm>
            <a:off x="1175068" y="1573609"/>
            <a:ext cx="1485279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دليل التقويم </a:t>
            </a:r>
            <a:endParaRPr lang="en-US" sz="16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SA" sz="1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تدرب على الاختبار </a:t>
            </a:r>
          </a:p>
        </p:txBody>
      </p:sp>
      <p:sp>
        <p:nvSpPr>
          <p:cNvPr id="898" name="Google Shape;898;p40"/>
          <p:cNvSpPr txBox="1">
            <a:spLocks noGrp="1"/>
          </p:cNvSpPr>
          <p:nvPr>
            <p:ph type="title"/>
          </p:nvPr>
        </p:nvSpPr>
        <p:spPr>
          <a:xfrm>
            <a:off x="5518176" y="1545925"/>
            <a:ext cx="4872468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ماذا تعلمت ؟</a:t>
            </a:r>
            <a:b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</a:b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endParaRPr sz="8000">
              <a:solidFill>
                <a:srgbClr val="FF000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903" name="Google Shape;903;p40"/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1" name="Google Shape;330;p29">
            <a:extLst>
              <a:ext uri="{FF2B5EF4-FFF2-40B4-BE49-F238E27FC236}">
                <a16:creationId xmlns:a16="http://schemas.microsoft.com/office/drawing/2014/main" id="{4A189DD4-10C2-4EE4-AE37-EB893712D5B7}"/>
              </a:ext>
            </a:extLst>
          </p:cNvPr>
          <p:cNvGrpSpPr/>
          <p:nvPr/>
        </p:nvGrpSpPr>
        <p:grpSpPr>
          <a:xfrm>
            <a:off x="2607610" y="398169"/>
            <a:ext cx="5643367" cy="956262"/>
            <a:chOff x="3014662" y="2771551"/>
            <a:chExt cx="6158864" cy="1313907"/>
          </a:xfrm>
        </p:grpSpPr>
        <p:sp>
          <p:nvSpPr>
            <p:cNvPr id="42" name="Google Shape;331;p29">
              <a:extLst>
                <a:ext uri="{FF2B5EF4-FFF2-40B4-BE49-F238E27FC236}">
                  <a16:creationId xmlns:a16="http://schemas.microsoft.com/office/drawing/2014/main" id="{171EC07A-088C-44A9-90B4-0501137F1E65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32;p29">
              <a:extLst>
                <a:ext uri="{FF2B5EF4-FFF2-40B4-BE49-F238E27FC236}">
                  <a16:creationId xmlns:a16="http://schemas.microsoft.com/office/drawing/2014/main" id="{E63D9E6E-70E4-4F61-8C6A-C1D23216A399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4" name="Google Shape;333;p29">
                <a:extLst>
                  <a:ext uri="{FF2B5EF4-FFF2-40B4-BE49-F238E27FC236}">
                    <a16:creationId xmlns:a16="http://schemas.microsoft.com/office/drawing/2014/main" id="{7BF5AD22-103F-480A-BF6F-C3E1EDD2ADD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4;p29">
                <a:extLst>
                  <a:ext uri="{FF2B5EF4-FFF2-40B4-BE49-F238E27FC236}">
                    <a16:creationId xmlns:a16="http://schemas.microsoft.com/office/drawing/2014/main" id="{EC932246-1F05-4F62-A60A-4A62FBF1E058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5;p29">
                <a:extLst>
                  <a:ext uri="{FF2B5EF4-FFF2-40B4-BE49-F238E27FC236}">
                    <a16:creationId xmlns:a16="http://schemas.microsoft.com/office/drawing/2014/main" id="{0C153FF9-6E16-44B9-AB1E-2D5DB2D903B6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6;p29">
                <a:extLst>
                  <a:ext uri="{FF2B5EF4-FFF2-40B4-BE49-F238E27FC236}">
                    <a16:creationId xmlns:a16="http://schemas.microsoft.com/office/drawing/2014/main" id="{0F87295F-63C4-47E5-AED3-F6DCC74EF51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7;p29">
                <a:extLst>
                  <a:ext uri="{FF2B5EF4-FFF2-40B4-BE49-F238E27FC236}">
                    <a16:creationId xmlns:a16="http://schemas.microsoft.com/office/drawing/2014/main" id="{8A11473F-CF73-410E-9221-EC75E28120A3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8;p29">
                <a:extLst>
                  <a:ext uri="{FF2B5EF4-FFF2-40B4-BE49-F238E27FC236}">
                    <a16:creationId xmlns:a16="http://schemas.microsoft.com/office/drawing/2014/main" id="{9BC3DF7C-AC17-4BB3-B575-DC0A8192097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9;p29">
                <a:extLst>
                  <a:ext uri="{FF2B5EF4-FFF2-40B4-BE49-F238E27FC236}">
                    <a16:creationId xmlns:a16="http://schemas.microsoft.com/office/drawing/2014/main" id="{F52961C6-D3A6-4B2A-95B3-18C074A28779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;p29">
                <a:extLst>
                  <a:ext uri="{FF2B5EF4-FFF2-40B4-BE49-F238E27FC236}">
                    <a16:creationId xmlns:a16="http://schemas.microsoft.com/office/drawing/2014/main" id="{19685224-C9E1-4049-BB0E-A65B484F443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1;p29">
                <a:extLst>
                  <a:ext uri="{FF2B5EF4-FFF2-40B4-BE49-F238E27FC236}">
                    <a16:creationId xmlns:a16="http://schemas.microsoft.com/office/drawing/2014/main" id="{F7E2C5CB-31F9-483F-928D-2B9EA5D2F6A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2;p29">
                <a:extLst>
                  <a:ext uri="{FF2B5EF4-FFF2-40B4-BE49-F238E27FC236}">
                    <a16:creationId xmlns:a16="http://schemas.microsoft.com/office/drawing/2014/main" id="{0FED2008-998A-4058-B197-52CE2F796AC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3;p29">
                <a:extLst>
                  <a:ext uri="{FF2B5EF4-FFF2-40B4-BE49-F238E27FC236}">
                    <a16:creationId xmlns:a16="http://schemas.microsoft.com/office/drawing/2014/main" id="{EB1AADCA-CD73-4A2A-9C5C-89803E588206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4;p29">
                <a:extLst>
                  <a:ext uri="{FF2B5EF4-FFF2-40B4-BE49-F238E27FC236}">
                    <a16:creationId xmlns:a16="http://schemas.microsoft.com/office/drawing/2014/main" id="{2B193D79-B765-4E98-852D-EDC41B9FF2F3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" name="Google Shape;351;p29">
            <a:extLst>
              <a:ext uri="{FF2B5EF4-FFF2-40B4-BE49-F238E27FC236}">
                <a16:creationId xmlns:a16="http://schemas.microsoft.com/office/drawing/2014/main" id="{AB9137EF-73D7-4C7D-85C1-C17F7617375B}"/>
              </a:ext>
            </a:extLst>
          </p:cNvPr>
          <p:cNvSpPr txBox="1">
            <a:spLocks/>
          </p:cNvSpPr>
          <p:nvPr/>
        </p:nvSpPr>
        <p:spPr>
          <a:xfrm>
            <a:off x="3860044" y="413069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 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BF5C5CAD-DD33-4568-A81B-C52C62954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8126" y="398169"/>
            <a:ext cx="1823686" cy="1823686"/>
          </a:xfrm>
          <a:prstGeom prst="rect">
            <a:avLst/>
          </a:prstGeom>
        </p:spPr>
      </p:pic>
      <p:pic>
        <p:nvPicPr>
          <p:cNvPr id="11" name="صورة 10">
            <a:hlinkClick r:id="rId7"/>
            <a:extLst>
              <a:ext uri="{FF2B5EF4-FFF2-40B4-BE49-F238E27FC236}">
                <a16:creationId xmlns:a16="http://schemas.microsoft.com/office/drawing/2014/main" id="{7CCF771D-3BEE-47B0-BE94-64AAFABB5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282" y="3169983"/>
            <a:ext cx="3624233" cy="10872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967854" y="977695"/>
            <a:ext cx="14830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حل</a:t>
            </a:r>
          </a:p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979447" y="4188206"/>
            <a:ext cx="144622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5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س13 </a:t>
            </a:r>
          </a:p>
          <a:p>
            <a:pPr algn="ctr"/>
            <a:r>
              <a:rPr lang="ar-SA" sz="45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صـ 163</a:t>
            </a:r>
            <a:endParaRPr lang="ar-SA" sz="45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AA6DD21-472F-4A9B-8F86-8D6AC16B07C8}"/>
              </a:ext>
            </a:extLst>
          </p:cNvPr>
          <p:cNvSpPr/>
          <p:nvPr/>
        </p:nvSpPr>
        <p:spPr>
          <a:xfrm>
            <a:off x="6573716" y="2074401"/>
            <a:ext cx="3225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endParaRPr lang="ar-SA" sz="54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97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/>
          <p:nvPr/>
        </p:nvSpPr>
        <p:spPr>
          <a:xfrm>
            <a:off x="348901" y="944449"/>
            <a:ext cx="6933651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D7EC2F8-15C4-483B-BFE0-84A2509452C1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26" name="Google Shape;331;p29">
              <a:extLst>
                <a:ext uri="{FF2B5EF4-FFF2-40B4-BE49-F238E27FC236}">
                  <a16:creationId xmlns:a16="http://schemas.microsoft.com/office/drawing/2014/main" id="{8349F2C8-B374-4754-B0B3-4BA9993A9FB8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2;p29">
              <a:extLst>
                <a:ext uri="{FF2B5EF4-FFF2-40B4-BE49-F238E27FC236}">
                  <a16:creationId xmlns:a16="http://schemas.microsoft.com/office/drawing/2014/main" id="{FBB9A32B-3D6B-47C9-B7D6-4E433ECC690C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9" name="Google Shape;333;p29">
                <a:extLst>
                  <a:ext uri="{FF2B5EF4-FFF2-40B4-BE49-F238E27FC236}">
                    <a16:creationId xmlns:a16="http://schemas.microsoft.com/office/drawing/2014/main" id="{6FF35B0D-AD8E-4CEE-805B-2D6F6FBB63A3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4;p29">
                <a:extLst>
                  <a:ext uri="{FF2B5EF4-FFF2-40B4-BE49-F238E27FC236}">
                    <a16:creationId xmlns:a16="http://schemas.microsoft.com/office/drawing/2014/main" id="{3257C518-7706-4763-90BC-75E2400E570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5;p29">
                <a:extLst>
                  <a:ext uri="{FF2B5EF4-FFF2-40B4-BE49-F238E27FC236}">
                    <a16:creationId xmlns:a16="http://schemas.microsoft.com/office/drawing/2014/main" id="{8B3FBCFE-2596-4A69-BF00-D04D0DAECAF4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36;p29">
                <a:extLst>
                  <a:ext uri="{FF2B5EF4-FFF2-40B4-BE49-F238E27FC236}">
                    <a16:creationId xmlns:a16="http://schemas.microsoft.com/office/drawing/2014/main" id="{CDBA35EC-0AC3-48A4-885D-4A6920025B0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7;p29">
                <a:extLst>
                  <a:ext uri="{FF2B5EF4-FFF2-40B4-BE49-F238E27FC236}">
                    <a16:creationId xmlns:a16="http://schemas.microsoft.com/office/drawing/2014/main" id="{A798D686-EAAB-4E3B-8928-973C0579646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38;p29">
                <a:extLst>
                  <a:ext uri="{FF2B5EF4-FFF2-40B4-BE49-F238E27FC236}">
                    <a16:creationId xmlns:a16="http://schemas.microsoft.com/office/drawing/2014/main" id="{61ECCDF2-7093-403A-AD9E-2D4FBBC20B3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39;p29">
                <a:extLst>
                  <a:ext uri="{FF2B5EF4-FFF2-40B4-BE49-F238E27FC236}">
                    <a16:creationId xmlns:a16="http://schemas.microsoft.com/office/drawing/2014/main" id="{91A17DD7-3A99-421F-BE58-8745AA130D71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0;p29">
                <a:extLst>
                  <a:ext uri="{FF2B5EF4-FFF2-40B4-BE49-F238E27FC236}">
                    <a16:creationId xmlns:a16="http://schemas.microsoft.com/office/drawing/2014/main" id="{A81622C6-6F0C-4152-9B37-B9D4B4CBFCD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;p29">
                <a:extLst>
                  <a:ext uri="{FF2B5EF4-FFF2-40B4-BE49-F238E27FC236}">
                    <a16:creationId xmlns:a16="http://schemas.microsoft.com/office/drawing/2014/main" id="{C0783160-24C3-453C-B8C7-A96E781315F0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2;p29">
                <a:extLst>
                  <a:ext uri="{FF2B5EF4-FFF2-40B4-BE49-F238E27FC236}">
                    <a16:creationId xmlns:a16="http://schemas.microsoft.com/office/drawing/2014/main" id="{544E4DC1-020B-4AE4-918F-7E4C9394010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3;p29">
                <a:extLst>
                  <a:ext uri="{FF2B5EF4-FFF2-40B4-BE49-F238E27FC236}">
                    <a16:creationId xmlns:a16="http://schemas.microsoft.com/office/drawing/2014/main" id="{DA6142CD-FC3F-49EC-AF89-88CFD9670D1B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4;p29">
                <a:extLst>
                  <a:ext uri="{FF2B5EF4-FFF2-40B4-BE49-F238E27FC236}">
                    <a16:creationId xmlns:a16="http://schemas.microsoft.com/office/drawing/2014/main" id="{8C41F652-2D41-4571-8DC6-C0FE543F2272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FB0AD921-6006-4A2A-A5D9-C059D9582F85}"/>
                </a:ext>
              </a:extLst>
            </p:cNvPr>
            <p:cNvSpPr/>
            <p:nvPr/>
          </p:nvSpPr>
          <p:spPr>
            <a:xfrm>
              <a:off x="5837700" y="342601"/>
              <a:ext cx="23601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</a:t>
              </a:r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311473" y="5758408"/>
            <a:ext cx="1735931" cy="717900"/>
            <a:chOff x="997250" y="4209325"/>
            <a:chExt cx="3883200" cy="717900"/>
          </a:xfrm>
        </p:grpSpPr>
        <p:sp>
          <p:nvSpPr>
            <p:cNvPr id="473" name="Google Shape;473;p33"/>
            <p:cNvSpPr/>
            <p:nvPr/>
          </p:nvSpPr>
          <p:spPr>
            <a:xfrm>
              <a:off x="997250" y="42093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997250" y="42093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3"/>
          <p:cNvSpPr/>
          <p:nvPr/>
        </p:nvSpPr>
        <p:spPr>
          <a:xfrm rot="-492561">
            <a:off x="7022828" y="1212536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33"/>
          <p:cNvGrpSpPr/>
          <p:nvPr/>
        </p:nvGrpSpPr>
        <p:grpSpPr>
          <a:xfrm rot="918659">
            <a:off x="7083980" y="1573072"/>
            <a:ext cx="4164258" cy="4392996"/>
            <a:chOff x="2368761" y="841731"/>
            <a:chExt cx="3148926" cy="3321893"/>
          </a:xfrm>
        </p:grpSpPr>
        <p:sp>
          <p:nvSpPr>
            <p:cNvPr id="479" name="Google Shape;479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2" name="Google Shape;482;p33"/>
          <p:cNvSpPr/>
          <p:nvPr/>
        </p:nvSpPr>
        <p:spPr>
          <a:xfrm rot="8321483">
            <a:off x="6403910" y="159823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83" name="Google Shape;483;p33"/>
          <p:cNvSpPr/>
          <p:nvPr/>
        </p:nvSpPr>
        <p:spPr>
          <a:xfrm rot="8321483">
            <a:off x="10475935" y="506838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84" name="Google Shape;484;p33"/>
          <p:cNvGrpSpPr/>
          <p:nvPr/>
        </p:nvGrpSpPr>
        <p:grpSpPr>
          <a:xfrm rot="2952867">
            <a:off x="722692" y="619159"/>
            <a:ext cx="1621850" cy="1554161"/>
            <a:chOff x="1862977" y="593376"/>
            <a:chExt cx="1320998" cy="1265866"/>
          </a:xfrm>
        </p:grpSpPr>
        <p:sp>
          <p:nvSpPr>
            <p:cNvPr id="485" name="Google Shape;485;p33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33"/>
          <p:cNvGrpSpPr/>
          <p:nvPr/>
        </p:nvGrpSpPr>
        <p:grpSpPr>
          <a:xfrm>
            <a:off x="4030675" y="989985"/>
            <a:ext cx="437755" cy="434298"/>
            <a:chOff x="9479277" y="3818260"/>
            <a:chExt cx="437755" cy="434298"/>
          </a:xfrm>
        </p:grpSpPr>
        <p:sp>
          <p:nvSpPr>
            <p:cNvPr id="491" name="Google Shape;491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4E939B93-CA38-4FA2-B742-76BBA5BF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39" y="1128726"/>
            <a:ext cx="699810" cy="508313"/>
          </a:xfrm>
          <a:prstGeom prst="rect">
            <a:avLst/>
          </a:prstGeom>
        </p:spPr>
      </p:pic>
      <p:grpSp>
        <p:nvGrpSpPr>
          <p:cNvPr id="487" name="Google Shape;487;p33"/>
          <p:cNvGrpSpPr/>
          <p:nvPr/>
        </p:nvGrpSpPr>
        <p:grpSpPr>
          <a:xfrm>
            <a:off x="9136078" y="1621359"/>
            <a:ext cx="437755" cy="434298"/>
            <a:chOff x="9479277" y="3818260"/>
            <a:chExt cx="437755" cy="434298"/>
          </a:xfrm>
        </p:grpSpPr>
        <p:sp>
          <p:nvSpPr>
            <p:cNvPr id="488" name="Google Shape;488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6C7E0C41-4AF2-4170-9A3F-16CA9D3C5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626" y="5602746"/>
            <a:ext cx="1764501" cy="717900"/>
          </a:xfrm>
        </p:spPr>
        <p:txBody>
          <a:bodyPr/>
          <a:lstStyle/>
          <a:p>
            <a:endParaRPr lang="en-US">
              <a:latin typeface="Coming Soon" panose="020B0604020202020204" charset="0"/>
            </a:endParaRPr>
          </a:p>
          <a:p>
            <a:r>
              <a:rPr lang="ar-SA">
                <a:latin typeface="Coming Soon" panose="020B0604020202020204" charset="0"/>
              </a:rPr>
              <a:t>صفحة 161 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A9051AD-CA29-448D-A326-C27FD8079F45}"/>
              </a:ext>
            </a:extLst>
          </p:cNvPr>
          <p:cNvGrpSpPr/>
          <p:nvPr/>
        </p:nvGrpSpPr>
        <p:grpSpPr>
          <a:xfrm rot="16200000">
            <a:off x="-935184" y="5239513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35F41033-FC65-40F1-ADBE-F0D1EFA6D820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CFF2BF0-9B1A-4B0A-B079-FD4C16DB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6" name="صورة 45">
            <a:extLst>
              <a:ext uri="{FF2B5EF4-FFF2-40B4-BE49-F238E27FC236}">
                <a16:creationId xmlns:a16="http://schemas.microsoft.com/office/drawing/2014/main" id="{9BACBCF5-0AD7-418C-968A-F8056E900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8768" y="352018"/>
            <a:ext cx="1823686" cy="1823686"/>
          </a:xfrm>
          <a:prstGeom prst="rect">
            <a:avLst/>
          </a:prstGeom>
        </p:spPr>
      </p:pic>
      <p:sp>
        <p:nvSpPr>
          <p:cNvPr id="47" name="Google Shape;965;p43">
            <a:extLst>
              <a:ext uri="{FF2B5EF4-FFF2-40B4-BE49-F238E27FC236}">
                <a16:creationId xmlns:a16="http://schemas.microsoft.com/office/drawing/2014/main" id="{C45E6AA1-E53C-486F-94DF-1CB1D67C9891}"/>
              </a:ext>
            </a:extLst>
          </p:cNvPr>
          <p:cNvSpPr/>
          <p:nvPr/>
        </p:nvSpPr>
        <p:spPr>
          <a:xfrm rot="-4819795">
            <a:off x="10847602" y="231997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29;p26">
            <a:extLst>
              <a:ext uri="{FF2B5EF4-FFF2-40B4-BE49-F238E27FC236}">
                <a16:creationId xmlns:a16="http://schemas.microsoft.com/office/drawing/2014/main" id="{604D49A2-87C8-44BF-BAB9-EA2620566EDF}"/>
              </a:ext>
            </a:extLst>
          </p:cNvPr>
          <p:cNvSpPr/>
          <p:nvPr/>
        </p:nvSpPr>
        <p:spPr>
          <a:xfrm flipH="1">
            <a:off x="11216737" y="1266984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4079C9-A0FA-4017-8B41-511B237DAD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7820" y="2380611"/>
            <a:ext cx="2956816" cy="295681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6A9A192-C5AD-4D7F-AA1F-0C307BBB8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578" y="2148496"/>
            <a:ext cx="4801016" cy="11659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6459787" y="1433210"/>
            <a:ext cx="2249126" cy="908637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275336" y="2784983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7988399" y="1376938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grpSp>
        <p:nvGrpSpPr>
          <p:cNvPr id="39" name="Google Shape;330;p29">
            <a:extLst>
              <a:ext uri="{FF2B5EF4-FFF2-40B4-BE49-F238E27FC236}">
                <a16:creationId xmlns:a16="http://schemas.microsoft.com/office/drawing/2014/main" id="{76D05C6F-9F2B-43B3-8F7F-BC60FBD0DACF}"/>
              </a:ext>
            </a:extLst>
          </p:cNvPr>
          <p:cNvGrpSpPr/>
          <p:nvPr/>
        </p:nvGrpSpPr>
        <p:grpSpPr>
          <a:xfrm>
            <a:off x="3414503" y="355836"/>
            <a:ext cx="4872723" cy="956262"/>
            <a:chOff x="3014662" y="2771551"/>
            <a:chExt cx="6158864" cy="1313907"/>
          </a:xfrm>
        </p:grpSpPr>
        <p:sp>
          <p:nvSpPr>
            <p:cNvPr id="40" name="Google Shape;331;p29">
              <a:extLst>
                <a:ext uri="{FF2B5EF4-FFF2-40B4-BE49-F238E27FC236}">
                  <a16:creationId xmlns:a16="http://schemas.microsoft.com/office/drawing/2014/main" id="{42D23C08-258B-47BF-98D7-69114A2BC07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332;p29">
              <a:extLst>
                <a:ext uri="{FF2B5EF4-FFF2-40B4-BE49-F238E27FC236}">
                  <a16:creationId xmlns:a16="http://schemas.microsoft.com/office/drawing/2014/main" id="{F0CEB8E1-AD4C-41DF-BD6F-97E33C9A5AA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2" name="Google Shape;333;p29">
                <a:extLst>
                  <a:ext uri="{FF2B5EF4-FFF2-40B4-BE49-F238E27FC236}">
                    <a16:creationId xmlns:a16="http://schemas.microsoft.com/office/drawing/2014/main" id="{590B927A-E4B9-4457-A78D-0F3D2AA9D7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4;p29">
                <a:extLst>
                  <a:ext uri="{FF2B5EF4-FFF2-40B4-BE49-F238E27FC236}">
                    <a16:creationId xmlns:a16="http://schemas.microsoft.com/office/drawing/2014/main" id="{D688345C-76A0-4F05-9F3F-C40F5C8C8B1D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5;p29">
                <a:extLst>
                  <a:ext uri="{FF2B5EF4-FFF2-40B4-BE49-F238E27FC236}">
                    <a16:creationId xmlns:a16="http://schemas.microsoft.com/office/drawing/2014/main" id="{815BFCAE-6AA7-44BA-9DF9-284D0E260AC9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6;p29">
                <a:extLst>
                  <a:ext uri="{FF2B5EF4-FFF2-40B4-BE49-F238E27FC236}">
                    <a16:creationId xmlns:a16="http://schemas.microsoft.com/office/drawing/2014/main" id="{C71647A9-31A6-4BC7-94FF-79B0D58C42F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7;p29">
                <a:extLst>
                  <a:ext uri="{FF2B5EF4-FFF2-40B4-BE49-F238E27FC236}">
                    <a16:creationId xmlns:a16="http://schemas.microsoft.com/office/drawing/2014/main" id="{C6B60C4C-9ADC-4863-BBD8-802529B15876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8;p29">
                <a:extLst>
                  <a:ext uri="{FF2B5EF4-FFF2-40B4-BE49-F238E27FC236}">
                    <a16:creationId xmlns:a16="http://schemas.microsoft.com/office/drawing/2014/main" id="{9A34317B-84B5-40C8-A763-DADFC6E7FF9C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9;p29">
                <a:extLst>
                  <a:ext uri="{FF2B5EF4-FFF2-40B4-BE49-F238E27FC236}">
                    <a16:creationId xmlns:a16="http://schemas.microsoft.com/office/drawing/2014/main" id="{83B58897-3D5D-4495-A49C-4EAE24295A80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;p29">
                <a:extLst>
                  <a:ext uri="{FF2B5EF4-FFF2-40B4-BE49-F238E27FC236}">
                    <a16:creationId xmlns:a16="http://schemas.microsoft.com/office/drawing/2014/main" id="{62DFEDC5-95DC-4D8E-B8A1-73EFF2F525F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1;p29">
                <a:extLst>
                  <a:ext uri="{FF2B5EF4-FFF2-40B4-BE49-F238E27FC236}">
                    <a16:creationId xmlns:a16="http://schemas.microsoft.com/office/drawing/2014/main" id="{20AEA715-B602-4D3F-B4BC-9DDA8B95EDF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2;p29">
                <a:extLst>
                  <a:ext uri="{FF2B5EF4-FFF2-40B4-BE49-F238E27FC236}">
                    <a16:creationId xmlns:a16="http://schemas.microsoft.com/office/drawing/2014/main" id="{96DFE55A-9BC6-4D3D-8FD4-DC69D9862A5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3;p29">
                <a:extLst>
                  <a:ext uri="{FF2B5EF4-FFF2-40B4-BE49-F238E27FC236}">
                    <a16:creationId xmlns:a16="http://schemas.microsoft.com/office/drawing/2014/main" id="{7E640B16-DE31-49E6-AF68-E2698A211F5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4;p29">
                <a:extLst>
                  <a:ext uri="{FF2B5EF4-FFF2-40B4-BE49-F238E27FC236}">
                    <a16:creationId xmlns:a16="http://schemas.microsoft.com/office/drawing/2014/main" id="{DD7ED1BC-4183-4B43-B067-06DC93D613A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351;p29">
            <a:extLst>
              <a:ext uri="{FF2B5EF4-FFF2-40B4-BE49-F238E27FC236}">
                <a16:creationId xmlns:a16="http://schemas.microsoft.com/office/drawing/2014/main" id="{1F20759C-C8F1-42BA-B68A-7834381B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03" y="357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0986543" y="809931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4399" y="1775516"/>
            <a:ext cx="1861310" cy="429104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161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05C0F48-9BE9-4C88-95B2-7EFF4A2E3A79}"/>
              </a:ext>
            </a:extLst>
          </p:cNvPr>
          <p:cNvSpPr/>
          <p:nvPr/>
        </p:nvSpPr>
        <p:spPr>
          <a:xfrm>
            <a:off x="342710" y="5279571"/>
            <a:ext cx="201576" cy="127362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36BC55A0-3E56-41EB-B682-EE740A5D429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C2CD5285-2CE0-46E5-8542-33DDDC095A53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C70E4E96-9055-4100-9CCA-4D480A10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4A20B4E9-4C6F-4A6A-ABBC-53D4BBEA3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6015" b="6015"/>
          <a:stretch/>
        </p:blipFill>
        <p:spPr>
          <a:xfrm>
            <a:off x="1935445" y="1308318"/>
            <a:ext cx="2249125" cy="1265133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8D09615D-DFF4-4F99-885D-C061193D58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561" y="614173"/>
            <a:ext cx="1823686" cy="1823686"/>
          </a:xfrm>
          <a:prstGeom prst="rect">
            <a:avLst/>
          </a:prstGeom>
        </p:spPr>
      </p:pic>
      <p:sp>
        <p:nvSpPr>
          <p:cNvPr id="61" name="Google Shape;965;p43">
            <a:extLst>
              <a:ext uri="{FF2B5EF4-FFF2-40B4-BE49-F238E27FC236}">
                <a16:creationId xmlns:a16="http://schemas.microsoft.com/office/drawing/2014/main" id="{717FAD42-4777-4012-BE1D-08C4A13A86D6}"/>
              </a:ext>
            </a:extLst>
          </p:cNvPr>
          <p:cNvSpPr/>
          <p:nvPr/>
        </p:nvSpPr>
        <p:spPr>
          <a:xfrm rot="-4819795">
            <a:off x="10467395" y="49415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CB5DE67-5E47-43CA-A7A9-7FFD3259DB5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7483" y="2842960"/>
            <a:ext cx="2683366" cy="7315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CEB6B26-32CC-40C8-B78C-B78984A0A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6649" y="2832875"/>
            <a:ext cx="1912786" cy="45724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968C354-0A24-41BE-A9F1-EE49ED575F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196"/>
          <a:stretch/>
        </p:blipFill>
        <p:spPr>
          <a:xfrm>
            <a:off x="5109380" y="3385089"/>
            <a:ext cx="1958510" cy="43720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A5FE6B3-9FF2-43CB-842A-E73FBE5B52B5}"/>
              </a:ext>
            </a:extLst>
          </p:cNvPr>
          <p:cNvSpPr/>
          <p:nvPr/>
        </p:nvSpPr>
        <p:spPr>
          <a:xfrm>
            <a:off x="1848826" y="2890976"/>
            <a:ext cx="1906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تأكد ص/ 163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46F8DA6-1252-4533-A975-51596F00DE9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3602" y="3385089"/>
            <a:ext cx="1973751" cy="46486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0566BE2-7CFD-48BE-BD36-76B26DCF540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9536" y="3754181"/>
            <a:ext cx="2004234" cy="518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"/>
          <p:cNvSpPr/>
          <p:nvPr/>
        </p:nvSpPr>
        <p:spPr>
          <a:xfrm rot="-6800404">
            <a:off x="2370808" y="-164185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5" name="Google Shape;445;p32"/>
          <p:cNvGrpSpPr/>
          <p:nvPr/>
        </p:nvGrpSpPr>
        <p:grpSpPr>
          <a:xfrm rot="2112144">
            <a:off x="6703423" y="1177472"/>
            <a:ext cx="2529871" cy="579563"/>
            <a:chOff x="5438339" y="233749"/>
            <a:chExt cx="5585545" cy="1279581"/>
          </a:xfrm>
        </p:grpSpPr>
        <p:sp>
          <p:nvSpPr>
            <p:cNvPr id="446" name="Google Shape;44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16312E8-5549-49F8-B3CB-B7549F5CBE30}"/>
              </a:ext>
            </a:extLst>
          </p:cNvPr>
          <p:cNvGrpSpPr/>
          <p:nvPr/>
        </p:nvGrpSpPr>
        <p:grpSpPr>
          <a:xfrm>
            <a:off x="570349" y="341583"/>
            <a:ext cx="5643367" cy="956262"/>
            <a:chOff x="4227209" y="332478"/>
            <a:chExt cx="5643367" cy="956262"/>
          </a:xfrm>
        </p:grpSpPr>
        <p:sp>
          <p:nvSpPr>
            <p:cNvPr id="41" name="Google Shape;331;p29">
              <a:extLst>
                <a:ext uri="{FF2B5EF4-FFF2-40B4-BE49-F238E27FC236}">
                  <a16:creationId xmlns:a16="http://schemas.microsoft.com/office/drawing/2014/main" id="{731451F6-09A5-4284-9952-A2E9001256A5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332;p29">
              <a:extLst>
                <a:ext uri="{FF2B5EF4-FFF2-40B4-BE49-F238E27FC236}">
                  <a16:creationId xmlns:a16="http://schemas.microsoft.com/office/drawing/2014/main" id="{5485DB80-2AC5-4125-A6BD-6D13AB902AD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4" name="Google Shape;333;p29">
                <a:extLst>
                  <a:ext uri="{FF2B5EF4-FFF2-40B4-BE49-F238E27FC236}">
                    <a16:creationId xmlns:a16="http://schemas.microsoft.com/office/drawing/2014/main" id="{EBB06FAF-2E3E-461B-82E3-F1CCF475410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4;p29">
                <a:extLst>
                  <a:ext uri="{FF2B5EF4-FFF2-40B4-BE49-F238E27FC236}">
                    <a16:creationId xmlns:a16="http://schemas.microsoft.com/office/drawing/2014/main" id="{B167A6BB-ED0F-416D-866D-3A3F2FD72AA6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5;p29">
                <a:extLst>
                  <a:ext uri="{FF2B5EF4-FFF2-40B4-BE49-F238E27FC236}">
                    <a16:creationId xmlns:a16="http://schemas.microsoft.com/office/drawing/2014/main" id="{E175FD42-1591-4DF8-8D60-940F9FA523D6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6;p29">
                <a:extLst>
                  <a:ext uri="{FF2B5EF4-FFF2-40B4-BE49-F238E27FC236}">
                    <a16:creationId xmlns:a16="http://schemas.microsoft.com/office/drawing/2014/main" id="{28619EB2-AABF-45AB-AFAD-AD9DB73AE6E0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7;p29">
                <a:extLst>
                  <a:ext uri="{FF2B5EF4-FFF2-40B4-BE49-F238E27FC236}">
                    <a16:creationId xmlns:a16="http://schemas.microsoft.com/office/drawing/2014/main" id="{B7F8BFE1-D768-4FA2-BE19-0F328314AC4D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8;p29">
                <a:extLst>
                  <a:ext uri="{FF2B5EF4-FFF2-40B4-BE49-F238E27FC236}">
                    <a16:creationId xmlns:a16="http://schemas.microsoft.com/office/drawing/2014/main" id="{F74CB76D-EF66-4E89-8E04-4DB16BFABF4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9;p29">
                <a:extLst>
                  <a:ext uri="{FF2B5EF4-FFF2-40B4-BE49-F238E27FC236}">
                    <a16:creationId xmlns:a16="http://schemas.microsoft.com/office/drawing/2014/main" id="{4BB2D636-631C-4AF0-8805-F7D8B1247CCB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;p29">
                <a:extLst>
                  <a:ext uri="{FF2B5EF4-FFF2-40B4-BE49-F238E27FC236}">
                    <a16:creationId xmlns:a16="http://schemas.microsoft.com/office/drawing/2014/main" id="{56EF81AB-B18A-4AD4-A5EF-1E5204D2218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1;p29">
                <a:extLst>
                  <a:ext uri="{FF2B5EF4-FFF2-40B4-BE49-F238E27FC236}">
                    <a16:creationId xmlns:a16="http://schemas.microsoft.com/office/drawing/2014/main" id="{6B15EFFB-12D7-46D5-8E8F-776B7DDA0EAC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2;p29">
                <a:extLst>
                  <a:ext uri="{FF2B5EF4-FFF2-40B4-BE49-F238E27FC236}">
                    <a16:creationId xmlns:a16="http://schemas.microsoft.com/office/drawing/2014/main" id="{8A8A4B14-75D3-496C-9FA2-DCE17D7EA0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3;p29">
                <a:extLst>
                  <a:ext uri="{FF2B5EF4-FFF2-40B4-BE49-F238E27FC236}">
                    <a16:creationId xmlns:a16="http://schemas.microsoft.com/office/drawing/2014/main" id="{853374DF-2C10-4068-B245-4EC239A229BF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4;p29">
                <a:extLst>
                  <a:ext uri="{FF2B5EF4-FFF2-40B4-BE49-F238E27FC236}">
                    <a16:creationId xmlns:a16="http://schemas.microsoft.com/office/drawing/2014/main" id="{BE5ED0AD-AA0A-411C-AB18-5CCD230AC481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58D5C42E-28D7-4181-952E-C4E70160875E}"/>
                </a:ext>
              </a:extLst>
            </p:cNvPr>
            <p:cNvSpPr/>
            <p:nvPr/>
          </p:nvSpPr>
          <p:spPr>
            <a:xfrm>
              <a:off x="5758440" y="342601"/>
              <a:ext cx="25186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 </a:t>
              </a:r>
            </a:p>
          </p:txBody>
        </p:sp>
      </p:grpSp>
      <p:grpSp>
        <p:nvGrpSpPr>
          <p:cNvPr id="56" name="Google Shape;506;p34">
            <a:extLst>
              <a:ext uri="{FF2B5EF4-FFF2-40B4-BE49-F238E27FC236}">
                <a16:creationId xmlns:a16="http://schemas.microsoft.com/office/drawing/2014/main" id="{3AF8E7BA-692D-4D08-9DF0-9B4B0A8E261B}"/>
              </a:ext>
            </a:extLst>
          </p:cNvPr>
          <p:cNvGrpSpPr/>
          <p:nvPr/>
        </p:nvGrpSpPr>
        <p:grpSpPr>
          <a:xfrm>
            <a:off x="498444" y="4971771"/>
            <a:ext cx="1376539" cy="1376539"/>
            <a:chOff x="5662013" y="3836240"/>
            <a:chExt cx="1962000" cy="1962000"/>
          </a:xfrm>
        </p:grpSpPr>
        <p:sp>
          <p:nvSpPr>
            <p:cNvPr id="57" name="Google Shape;507;p34">
              <a:extLst>
                <a:ext uri="{FF2B5EF4-FFF2-40B4-BE49-F238E27FC236}">
                  <a16:creationId xmlns:a16="http://schemas.microsoft.com/office/drawing/2014/main" id="{9791A577-2086-4E22-BC56-840FCF6DF421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508;p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BF0D92A-B9A1-46F2-8407-42A00C8B01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5C15FA59-DF23-412F-887E-78B24CBCB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60" y="5105387"/>
            <a:ext cx="699810" cy="5083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3396F0C-7703-4BED-A247-FD523C8AD425}"/>
              </a:ext>
            </a:extLst>
          </p:cNvPr>
          <p:cNvSpPr/>
          <p:nvPr/>
        </p:nvSpPr>
        <p:spPr>
          <a:xfrm>
            <a:off x="729217" y="5612937"/>
            <a:ext cx="9829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149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80C45F7-DA25-4840-B493-11C9D208B708}"/>
              </a:ext>
            </a:extLst>
          </p:cNvPr>
          <p:cNvSpPr/>
          <p:nvPr/>
        </p:nvSpPr>
        <p:spPr>
          <a:xfrm>
            <a:off x="324008" y="5301343"/>
            <a:ext cx="231802" cy="121510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3995DDF0-5832-4BF0-B001-ED7580BBE4F2}"/>
              </a:ext>
            </a:extLst>
          </p:cNvPr>
          <p:cNvGrpSpPr/>
          <p:nvPr/>
        </p:nvGrpSpPr>
        <p:grpSpPr>
          <a:xfrm rot="16200000">
            <a:off x="-670308" y="5221308"/>
            <a:ext cx="2223731" cy="425003"/>
            <a:chOff x="127098" y="6235791"/>
            <a:chExt cx="1682038" cy="425003"/>
          </a:xfrm>
        </p:grpSpPr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FBF2B921-D27F-45EB-BEC9-7DBCCED1C5C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F3C0EE51-3B03-46EF-BAA3-BF7CBAEC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6" name="Google Shape;965;p43">
            <a:extLst>
              <a:ext uri="{FF2B5EF4-FFF2-40B4-BE49-F238E27FC236}">
                <a16:creationId xmlns:a16="http://schemas.microsoft.com/office/drawing/2014/main" id="{09242C81-221C-4357-ADA8-3EA851C4F51A}"/>
              </a:ext>
            </a:extLst>
          </p:cNvPr>
          <p:cNvSpPr/>
          <p:nvPr/>
        </p:nvSpPr>
        <p:spPr>
          <a:xfrm rot="-4819795">
            <a:off x="11109304" y="3163161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B308FAD-FCB4-4D55-B3F7-04B1A63A5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5644" y="2352773"/>
            <a:ext cx="5605857" cy="2596070"/>
          </a:xfrm>
          <a:prstGeom prst="rect">
            <a:avLst/>
          </a:prstGeom>
        </p:spPr>
      </p:pic>
      <p:grpSp>
        <p:nvGrpSpPr>
          <p:cNvPr id="67" name="Google Shape;572;p36">
            <a:extLst>
              <a:ext uri="{FF2B5EF4-FFF2-40B4-BE49-F238E27FC236}">
                <a16:creationId xmlns:a16="http://schemas.microsoft.com/office/drawing/2014/main" id="{FDFD3400-AA47-4261-B078-4A6F793171B9}"/>
              </a:ext>
            </a:extLst>
          </p:cNvPr>
          <p:cNvGrpSpPr/>
          <p:nvPr/>
        </p:nvGrpSpPr>
        <p:grpSpPr>
          <a:xfrm>
            <a:off x="9474680" y="1841847"/>
            <a:ext cx="2247698" cy="1693501"/>
            <a:chOff x="2306637" y="-2128204"/>
            <a:chExt cx="3136815" cy="3321893"/>
          </a:xfrm>
        </p:grpSpPr>
        <p:sp>
          <p:nvSpPr>
            <p:cNvPr id="68" name="Google Shape;573;p36">
              <a:extLst>
                <a:ext uri="{FF2B5EF4-FFF2-40B4-BE49-F238E27FC236}">
                  <a16:creationId xmlns:a16="http://schemas.microsoft.com/office/drawing/2014/main" id="{34D3FBA4-4EF9-4D9E-9CDC-88042175B14E}"/>
                </a:ext>
              </a:extLst>
            </p:cNvPr>
            <p:cNvSpPr/>
            <p:nvPr/>
          </p:nvSpPr>
          <p:spPr>
            <a:xfrm rot="16200000">
              <a:off x="2214098" y="-2035665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574;p36">
              <a:extLst>
                <a:ext uri="{FF2B5EF4-FFF2-40B4-BE49-F238E27FC236}">
                  <a16:creationId xmlns:a16="http://schemas.microsoft.com/office/drawing/2014/main" id="{133516BC-A9F2-4597-B662-39DA6460FADC}"/>
                </a:ext>
              </a:extLst>
            </p:cNvPr>
            <p:cNvSpPr/>
            <p:nvPr/>
          </p:nvSpPr>
          <p:spPr>
            <a:xfrm rot="16200000">
              <a:off x="2465125" y="-1737534"/>
              <a:ext cx="2921176" cy="2811507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592;p36">
            <a:extLst>
              <a:ext uri="{FF2B5EF4-FFF2-40B4-BE49-F238E27FC236}">
                <a16:creationId xmlns:a16="http://schemas.microsoft.com/office/drawing/2014/main" id="{7036B79F-E264-42DA-9284-E63BF514FBD7}"/>
              </a:ext>
            </a:extLst>
          </p:cNvPr>
          <p:cNvSpPr/>
          <p:nvPr/>
        </p:nvSpPr>
        <p:spPr>
          <a:xfrm rot="-4145336">
            <a:off x="9299806" y="1528636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صورة 7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9B10547B-4427-4F7C-A16C-42EA0C2DE1D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1277" y="821519"/>
            <a:ext cx="1607947" cy="165336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126947A6-3522-465D-8E0F-59835FE79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314170" y="4515231"/>
            <a:ext cx="1320960" cy="1433242"/>
          </a:xfrm>
          <a:prstGeom prst="rect">
            <a:avLst/>
          </a:prstGeom>
        </p:spPr>
      </p:pic>
      <p:pic>
        <p:nvPicPr>
          <p:cNvPr id="73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A6C4CB8A-5C74-4652-A6BD-1EB6AE72E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015" b="6015"/>
          <a:stretch/>
        </p:blipFill>
        <p:spPr>
          <a:xfrm>
            <a:off x="9149555" y="604371"/>
            <a:ext cx="1618806" cy="910579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1286EC6F-29A7-471A-B671-8DE42B1E6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6564" y="5105387"/>
            <a:ext cx="7750380" cy="803551"/>
          </a:xfrm>
          <a:prstGeom prst="rect">
            <a:avLst/>
          </a:prstGeom>
        </p:spPr>
      </p:pic>
      <p:grpSp>
        <p:nvGrpSpPr>
          <p:cNvPr id="75" name="Google Shape;490;p33">
            <a:extLst>
              <a:ext uri="{FF2B5EF4-FFF2-40B4-BE49-F238E27FC236}">
                <a16:creationId xmlns:a16="http://schemas.microsoft.com/office/drawing/2014/main" id="{1C0B8F50-FDA9-4B02-9487-37C98C1BD378}"/>
              </a:ext>
            </a:extLst>
          </p:cNvPr>
          <p:cNvGrpSpPr/>
          <p:nvPr/>
        </p:nvGrpSpPr>
        <p:grpSpPr>
          <a:xfrm>
            <a:off x="9521203" y="4847096"/>
            <a:ext cx="437755" cy="434298"/>
            <a:chOff x="9479277" y="3818260"/>
            <a:chExt cx="437755" cy="434298"/>
          </a:xfrm>
          <a:solidFill>
            <a:srgbClr val="00B050"/>
          </a:solidFill>
        </p:grpSpPr>
        <p:sp>
          <p:nvSpPr>
            <p:cNvPr id="76" name="Google Shape;491;p33">
              <a:extLst>
                <a:ext uri="{FF2B5EF4-FFF2-40B4-BE49-F238E27FC236}">
                  <a16:creationId xmlns:a16="http://schemas.microsoft.com/office/drawing/2014/main" id="{83860FA2-E543-4D98-8CD6-C77E20FE9896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492;p33">
              <a:extLst>
                <a:ext uri="{FF2B5EF4-FFF2-40B4-BE49-F238E27FC236}">
                  <a16:creationId xmlns:a16="http://schemas.microsoft.com/office/drawing/2014/main" id="{1B0FBF3A-D625-450A-A082-10B429FF8B5A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C6AF8282-7550-455D-B596-75B5E40C7D13}"/>
              </a:ext>
            </a:extLst>
          </p:cNvPr>
          <p:cNvSpPr/>
          <p:nvPr/>
        </p:nvSpPr>
        <p:spPr>
          <a:xfrm>
            <a:off x="9315062" y="2505670"/>
            <a:ext cx="270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lawi Shafa Italic Fly" pitchFamily="2" charset="-78"/>
              </a:rPr>
              <a:t>TIMSS</a:t>
            </a:r>
            <a:endParaRPr lang="ar-SA" sz="5400" b="0" cap="none" spc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lawi Shafa Italic Fly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/>
          <p:nvPr/>
        </p:nvSpPr>
        <p:spPr>
          <a:xfrm rot="10800000">
            <a:off x="591206" y="615847"/>
            <a:ext cx="8018041" cy="5878759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4"/>
          <p:cNvSpPr txBox="1">
            <a:spLocks noGrp="1"/>
          </p:cNvSpPr>
          <p:nvPr>
            <p:ph type="title" idx="2"/>
          </p:nvPr>
        </p:nvSpPr>
        <p:spPr>
          <a:xfrm>
            <a:off x="9007954" y="3254775"/>
            <a:ext cx="14784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Miau!</a:t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 rot="-494443">
            <a:off x="8578369" y="2417873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34"/>
          <p:cNvGrpSpPr/>
          <p:nvPr/>
        </p:nvGrpSpPr>
        <p:grpSpPr>
          <a:xfrm rot="918571">
            <a:off x="8612737" y="2625288"/>
            <a:ext cx="2385249" cy="2516268"/>
            <a:chOff x="2368761" y="841731"/>
            <a:chExt cx="3148926" cy="3321893"/>
          </a:xfrm>
        </p:grpSpPr>
        <p:sp>
          <p:nvSpPr>
            <p:cNvPr id="516" name="Google Shape;516;p3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34"/>
          <p:cNvSpPr/>
          <p:nvPr/>
        </p:nvSpPr>
        <p:spPr>
          <a:xfrm rot="2039334">
            <a:off x="8653331" y="2101081"/>
            <a:ext cx="845482" cy="88800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10803596" y="4416092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34"/>
          <p:cNvGrpSpPr/>
          <p:nvPr/>
        </p:nvGrpSpPr>
        <p:grpSpPr>
          <a:xfrm>
            <a:off x="8556599" y="5118067"/>
            <a:ext cx="1376539" cy="1376539"/>
            <a:chOff x="5662013" y="3836240"/>
            <a:chExt cx="1962000" cy="1962000"/>
          </a:xfrm>
        </p:grpSpPr>
        <p:sp>
          <p:nvSpPr>
            <p:cNvPr id="507" name="Google Shape;507;p3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8" name="Google Shape;508;p34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288AEF-B2BC-44FE-9DC7-A124FC92B74F}"/>
              </a:ext>
            </a:extLst>
          </p:cNvPr>
          <p:cNvSpPr/>
          <p:nvPr/>
        </p:nvSpPr>
        <p:spPr>
          <a:xfrm>
            <a:off x="8710106" y="5469098"/>
            <a:ext cx="1069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161</a:t>
            </a:r>
          </a:p>
        </p:txBody>
      </p:sp>
      <p:grpSp>
        <p:nvGrpSpPr>
          <p:cNvPr id="51" name="Google Shape;330;p29">
            <a:extLst>
              <a:ext uri="{FF2B5EF4-FFF2-40B4-BE49-F238E27FC236}">
                <a16:creationId xmlns:a16="http://schemas.microsoft.com/office/drawing/2014/main" id="{3F2146A7-E91A-4C03-B77F-27C2F2CB85A7}"/>
              </a:ext>
            </a:extLst>
          </p:cNvPr>
          <p:cNvGrpSpPr/>
          <p:nvPr/>
        </p:nvGrpSpPr>
        <p:grpSpPr>
          <a:xfrm>
            <a:off x="3081962" y="202871"/>
            <a:ext cx="3974655" cy="956262"/>
            <a:chOff x="3014662" y="2771551"/>
            <a:chExt cx="6158864" cy="1313907"/>
          </a:xfrm>
        </p:grpSpPr>
        <p:sp>
          <p:nvSpPr>
            <p:cNvPr id="52" name="Google Shape;331;p29">
              <a:extLst>
                <a:ext uri="{FF2B5EF4-FFF2-40B4-BE49-F238E27FC236}">
                  <a16:creationId xmlns:a16="http://schemas.microsoft.com/office/drawing/2014/main" id="{94061569-A488-4FCE-BA47-F4D616633D98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332;p29">
              <a:extLst>
                <a:ext uri="{FF2B5EF4-FFF2-40B4-BE49-F238E27FC236}">
                  <a16:creationId xmlns:a16="http://schemas.microsoft.com/office/drawing/2014/main" id="{C5AE8309-9597-46F5-A1B8-77AC768AFF40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54" name="Google Shape;333;p29">
                <a:extLst>
                  <a:ext uri="{FF2B5EF4-FFF2-40B4-BE49-F238E27FC236}">
                    <a16:creationId xmlns:a16="http://schemas.microsoft.com/office/drawing/2014/main" id="{26C734BB-601A-436B-8EE3-DD3C5DB3542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4;p29">
                <a:extLst>
                  <a:ext uri="{FF2B5EF4-FFF2-40B4-BE49-F238E27FC236}">
                    <a16:creationId xmlns:a16="http://schemas.microsoft.com/office/drawing/2014/main" id="{2F0790B7-BD82-421A-BF43-3CED84AACEFF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5;p29">
                <a:extLst>
                  <a:ext uri="{FF2B5EF4-FFF2-40B4-BE49-F238E27FC236}">
                    <a16:creationId xmlns:a16="http://schemas.microsoft.com/office/drawing/2014/main" id="{551DAF8E-CD82-49E5-8DC1-D4BD6F8CF7D7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6;p29">
                <a:extLst>
                  <a:ext uri="{FF2B5EF4-FFF2-40B4-BE49-F238E27FC236}">
                    <a16:creationId xmlns:a16="http://schemas.microsoft.com/office/drawing/2014/main" id="{77DE29AB-76CF-4F38-99DB-5F5C6EAD184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7;p29">
                <a:extLst>
                  <a:ext uri="{FF2B5EF4-FFF2-40B4-BE49-F238E27FC236}">
                    <a16:creationId xmlns:a16="http://schemas.microsoft.com/office/drawing/2014/main" id="{2ADEAB55-DA71-4B7B-A25F-A3EBCE30DD28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8;p29">
                <a:extLst>
                  <a:ext uri="{FF2B5EF4-FFF2-40B4-BE49-F238E27FC236}">
                    <a16:creationId xmlns:a16="http://schemas.microsoft.com/office/drawing/2014/main" id="{94621D1D-C9CC-4EE2-A6FC-6A84A456D817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39;p29">
                <a:extLst>
                  <a:ext uri="{FF2B5EF4-FFF2-40B4-BE49-F238E27FC236}">
                    <a16:creationId xmlns:a16="http://schemas.microsoft.com/office/drawing/2014/main" id="{498BA92F-9121-4532-82B9-85FC7C509847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0;p29">
                <a:extLst>
                  <a:ext uri="{FF2B5EF4-FFF2-40B4-BE49-F238E27FC236}">
                    <a16:creationId xmlns:a16="http://schemas.microsoft.com/office/drawing/2014/main" id="{5F7E9D22-8595-4866-BECC-0179DDF822F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1;p29">
                <a:extLst>
                  <a:ext uri="{FF2B5EF4-FFF2-40B4-BE49-F238E27FC236}">
                    <a16:creationId xmlns:a16="http://schemas.microsoft.com/office/drawing/2014/main" id="{5002AE15-EBC9-49B2-9859-C048C147A48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2;p29">
                <a:extLst>
                  <a:ext uri="{FF2B5EF4-FFF2-40B4-BE49-F238E27FC236}">
                    <a16:creationId xmlns:a16="http://schemas.microsoft.com/office/drawing/2014/main" id="{46D24DA3-A055-4C50-B94D-974C858DCA4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3;p29">
                <a:extLst>
                  <a:ext uri="{FF2B5EF4-FFF2-40B4-BE49-F238E27FC236}">
                    <a16:creationId xmlns:a16="http://schemas.microsoft.com/office/drawing/2014/main" id="{5E0CDCEF-38B6-4FE7-8C7F-A856C23231CA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44;p29">
                <a:extLst>
                  <a:ext uri="{FF2B5EF4-FFF2-40B4-BE49-F238E27FC236}">
                    <a16:creationId xmlns:a16="http://schemas.microsoft.com/office/drawing/2014/main" id="{DC4BB086-5432-4D2F-B07E-A62D928926E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A4E9C3C0-EEA1-4590-8DC9-13035B8B360E}"/>
              </a:ext>
            </a:extLst>
          </p:cNvPr>
          <p:cNvSpPr/>
          <p:nvPr/>
        </p:nvSpPr>
        <p:spPr>
          <a:xfrm flipH="1">
            <a:off x="11013097" y="31982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1;p29">
            <a:extLst>
              <a:ext uri="{FF2B5EF4-FFF2-40B4-BE49-F238E27FC236}">
                <a16:creationId xmlns:a16="http://schemas.microsoft.com/office/drawing/2014/main" id="{B858169F-25AB-4684-A7C8-81DD6FEF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3935" y="184276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D6A454C-60CB-49A5-9EB9-A74014D49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714" y="5959091"/>
            <a:ext cx="1257614" cy="5355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B53F314-6883-4A7A-B342-AAF8AE2D272F}"/>
              </a:ext>
            </a:extLst>
          </p:cNvPr>
          <p:cNvSpPr/>
          <p:nvPr/>
        </p:nvSpPr>
        <p:spPr>
          <a:xfrm>
            <a:off x="348343" y="4975727"/>
            <a:ext cx="242455" cy="16182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F3CC64ED-D928-48F2-BFFC-1A7238303144}"/>
              </a:ext>
            </a:extLst>
          </p:cNvPr>
          <p:cNvGrpSpPr/>
          <p:nvPr/>
        </p:nvGrpSpPr>
        <p:grpSpPr>
          <a:xfrm rot="16200000">
            <a:off x="-692080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4177AB2-39F5-49E8-8CA5-9902B7658FB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8464A99-8AB7-4A4B-87F5-FDCC3ED4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86261597-D4F7-4C7A-8510-8A086405CC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725" y="1513741"/>
            <a:ext cx="4900552" cy="14802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86CCB31D-A591-4940-92C8-63EFE9145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614" y="2902694"/>
            <a:ext cx="1823686" cy="18236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1717709" y="1298295"/>
            <a:ext cx="3183291" cy="1215271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362650" y="2751575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1878747" y="1303707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531" y="1711085"/>
            <a:ext cx="2545301" cy="586791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161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65ACBD-8B3F-4A3C-81A2-5FFE78DF8BD9}"/>
              </a:ext>
            </a:extLst>
          </p:cNvPr>
          <p:cNvSpPr/>
          <p:nvPr/>
        </p:nvSpPr>
        <p:spPr>
          <a:xfrm>
            <a:off x="303848" y="5116287"/>
            <a:ext cx="271031" cy="1354202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E21AA770-A7D8-4744-B518-4BB9006708B1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7BB40289-B180-4273-8844-A0B69423273A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E5AE5141-E8C5-4D8E-B999-D9BE2527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325B5080-978F-46A6-B0C8-F283C7B96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6015" b="6015"/>
          <a:stretch/>
        </p:blipFill>
        <p:spPr>
          <a:xfrm>
            <a:off x="6087581" y="1293189"/>
            <a:ext cx="1835733" cy="1032600"/>
          </a:xfrm>
          <a:prstGeom prst="rect">
            <a:avLst/>
          </a:prstGeom>
        </p:spPr>
      </p:pic>
      <p:grpSp>
        <p:nvGrpSpPr>
          <p:cNvPr id="60" name="Google Shape;330;p29">
            <a:extLst>
              <a:ext uri="{FF2B5EF4-FFF2-40B4-BE49-F238E27FC236}">
                <a16:creationId xmlns:a16="http://schemas.microsoft.com/office/drawing/2014/main" id="{7E1C811D-F778-4762-B0EC-ECCB201665A0}"/>
              </a:ext>
            </a:extLst>
          </p:cNvPr>
          <p:cNvGrpSpPr/>
          <p:nvPr/>
        </p:nvGrpSpPr>
        <p:grpSpPr>
          <a:xfrm>
            <a:off x="3532614" y="336927"/>
            <a:ext cx="3974655" cy="956262"/>
            <a:chOff x="3014662" y="2771551"/>
            <a:chExt cx="6158864" cy="1313907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83C308C9-82AE-415E-9530-27FDA5253179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0B7D2CCC-7914-4C4A-835C-55F74B2E735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28BFEC87-BBB9-4D48-A2C9-54F849D9A9CF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B948CF0C-970F-4F70-9856-B38D58CB86D2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DEF10AF2-9B5C-44B7-863E-C2C40566DA6A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B9A5D328-1A9A-4573-AC3A-72AEF646E8E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5AEFA822-658A-4F99-8620-145806036BDF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BCE92077-B2AD-4908-9E08-35072D71A67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C7B2E3E8-D7B8-413B-9B52-1D67BA583E8E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254740-4762-4F9D-BE40-831D12828BC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86274EEB-428C-467B-BB6A-B6789BA40338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E8758CE1-2287-440F-B43F-027BED13055F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694F3133-3FFC-41B6-8C1E-9D95E2BCD0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A0FC2E8F-BE7C-46D2-9246-1FE1FD71DA22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5" name="Google Shape;351;p29">
            <a:extLst>
              <a:ext uri="{FF2B5EF4-FFF2-40B4-BE49-F238E27FC236}">
                <a16:creationId xmlns:a16="http://schemas.microsoft.com/office/drawing/2014/main" id="{825E3C96-D0B3-4CB2-8CD9-0C03F8F85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4587" y="318332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76" name="صورة 75">
            <a:extLst>
              <a:ext uri="{FF2B5EF4-FFF2-40B4-BE49-F238E27FC236}">
                <a16:creationId xmlns:a16="http://schemas.microsoft.com/office/drawing/2014/main" id="{28A3E3D8-0B04-4EFA-A20F-34F2CF9CB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3256" y="726833"/>
            <a:ext cx="1823686" cy="182368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E1EEFD-4DD4-4F11-B564-BF1A43F51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8014" y="2842565"/>
            <a:ext cx="2606266" cy="48772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D3ABE63-1CA2-436B-B451-78CC216F988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2696" y="3341110"/>
            <a:ext cx="1379340" cy="44199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FF9E285-359F-46E2-BB0B-48F9990265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7332" y="2810303"/>
            <a:ext cx="2476715" cy="4953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54FCFCF-6EB4-4ADF-A028-0B61FB3F0C4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7765" y="3397199"/>
            <a:ext cx="1303133" cy="43437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5AA7378-A4EF-401F-A9FE-531FDCF3C16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5066" y="3193187"/>
            <a:ext cx="2430991" cy="58679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12837F5-DFFA-4AEB-A97D-489E8A3C049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9561" y="3695855"/>
            <a:ext cx="1394581" cy="495343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0DCEF4DA-6EBF-4255-A556-5EE4560B8155}"/>
              </a:ext>
            </a:extLst>
          </p:cNvPr>
          <p:cNvSpPr/>
          <p:nvPr/>
        </p:nvSpPr>
        <p:spPr>
          <a:xfrm>
            <a:off x="1253322" y="2813266"/>
            <a:ext cx="36102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 التمارين :</a:t>
            </a:r>
          </a:p>
        </p:txBody>
      </p:sp>
    </p:spTree>
    <p:extLst>
      <p:ext uri="{BB962C8B-B14F-4D97-AF65-F5344CB8AC3E}">
        <p14:creationId xmlns:p14="http://schemas.microsoft.com/office/powerpoint/2010/main" val="292584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6"/>
          <p:cNvSpPr/>
          <p:nvPr/>
        </p:nvSpPr>
        <p:spPr>
          <a:xfrm>
            <a:off x="10718883" y="173032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6"/>
          <p:cNvSpPr/>
          <p:nvPr/>
        </p:nvSpPr>
        <p:spPr>
          <a:xfrm rot="-4145336">
            <a:off x="10954755" y="3351568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AB9BEF0-563D-4237-8979-1B379DB9FECF}"/>
              </a:ext>
            </a:extLst>
          </p:cNvPr>
          <p:cNvSpPr/>
          <p:nvPr/>
        </p:nvSpPr>
        <p:spPr>
          <a:xfrm>
            <a:off x="338416" y="5225143"/>
            <a:ext cx="162327" cy="1295400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6F53DC5-ADDF-4978-9C72-8497E6DACB48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4A47D0F2-31B8-4C8E-974B-DB57667078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B72D1C92-DF1F-4E50-8CB4-FBE90C72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6" name="Google Shape;330;p29">
            <a:extLst>
              <a:ext uri="{FF2B5EF4-FFF2-40B4-BE49-F238E27FC236}">
                <a16:creationId xmlns:a16="http://schemas.microsoft.com/office/drawing/2014/main" id="{26EFB8DC-0931-4DF8-A6DA-551529F141C8}"/>
              </a:ext>
            </a:extLst>
          </p:cNvPr>
          <p:cNvGrpSpPr/>
          <p:nvPr/>
        </p:nvGrpSpPr>
        <p:grpSpPr>
          <a:xfrm>
            <a:off x="3874048" y="226386"/>
            <a:ext cx="3974655" cy="956262"/>
            <a:chOff x="3014662" y="2771551"/>
            <a:chExt cx="6158864" cy="1313907"/>
          </a:xfrm>
        </p:grpSpPr>
        <p:sp>
          <p:nvSpPr>
            <p:cNvPr id="47" name="Google Shape;331;p29">
              <a:extLst>
                <a:ext uri="{FF2B5EF4-FFF2-40B4-BE49-F238E27FC236}">
                  <a16:creationId xmlns:a16="http://schemas.microsoft.com/office/drawing/2014/main" id="{53C8E85D-1584-4D45-8636-F054EE0826C1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332;p29">
              <a:extLst>
                <a:ext uri="{FF2B5EF4-FFF2-40B4-BE49-F238E27FC236}">
                  <a16:creationId xmlns:a16="http://schemas.microsoft.com/office/drawing/2014/main" id="{85B88419-6811-4FC9-A01E-B0940754236C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67" name="Google Shape;333;p29">
                <a:extLst>
                  <a:ext uri="{FF2B5EF4-FFF2-40B4-BE49-F238E27FC236}">
                    <a16:creationId xmlns:a16="http://schemas.microsoft.com/office/drawing/2014/main" id="{B57DF700-B043-484A-B992-0E8D1429E51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4;p29">
                <a:extLst>
                  <a:ext uri="{FF2B5EF4-FFF2-40B4-BE49-F238E27FC236}">
                    <a16:creationId xmlns:a16="http://schemas.microsoft.com/office/drawing/2014/main" id="{68BEB60D-F610-4511-AAD8-7174FEA3BA1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5;p29">
                <a:extLst>
                  <a:ext uri="{FF2B5EF4-FFF2-40B4-BE49-F238E27FC236}">
                    <a16:creationId xmlns:a16="http://schemas.microsoft.com/office/drawing/2014/main" id="{4D918029-BB44-474E-8468-19E392B464B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36;p29">
                <a:extLst>
                  <a:ext uri="{FF2B5EF4-FFF2-40B4-BE49-F238E27FC236}">
                    <a16:creationId xmlns:a16="http://schemas.microsoft.com/office/drawing/2014/main" id="{98BEDE10-FE3A-4C9F-9117-2AFB9A29727D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37;p29">
                <a:extLst>
                  <a:ext uri="{FF2B5EF4-FFF2-40B4-BE49-F238E27FC236}">
                    <a16:creationId xmlns:a16="http://schemas.microsoft.com/office/drawing/2014/main" id="{01EC257F-1528-4D08-AED9-06EB395E5F1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38;p29">
                <a:extLst>
                  <a:ext uri="{FF2B5EF4-FFF2-40B4-BE49-F238E27FC236}">
                    <a16:creationId xmlns:a16="http://schemas.microsoft.com/office/drawing/2014/main" id="{C9A825F4-6F4D-47ED-AFB4-C6F5A88069F6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39;p29">
                <a:extLst>
                  <a:ext uri="{FF2B5EF4-FFF2-40B4-BE49-F238E27FC236}">
                    <a16:creationId xmlns:a16="http://schemas.microsoft.com/office/drawing/2014/main" id="{EA76B87F-BF3B-44B6-A7EC-A665415C44D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0;p29">
                <a:extLst>
                  <a:ext uri="{FF2B5EF4-FFF2-40B4-BE49-F238E27FC236}">
                    <a16:creationId xmlns:a16="http://schemas.microsoft.com/office/drawing/2014/main" id="{C70876E3-B0E8-49FC-B19B-140271A1EA0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1;p29">
                <a:extLst>
                  <a:ext uri="{FF2B5EF4-FFF2-40B4-BE49-F238E27FC236}">
                    <a16:creationId xmlns:a16="http://schemas.microsoft.com/office/drawing/2014/main" id="{8E3DC43D-D0EC-41CC-87F7-02F71A1CDF8A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42;p29">
                <a:extLst>
                  <a:ext uri="{FF2B5EF4-FFF2-40B4-BE49-F238E27FC236}">
                    <a16:creationId xmlns:a16="http://schemas.microsoft.com/office/drawing/2014/main" id="{5C1E6C94-8FEF-450F-B3DB-BAF45680EB19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43;p29">
                <a:extLst>
                  <a:ext uri="{FF2B5EF4-FFF2-40B4-BE49-F238E27FC236}">
                    <a16:creationId xmlns:a16="http://schemas.microsoft.com/office/drawing/2014/main" id="{FDA9A8D0-CAA5-40AA-A1F6-82F441A74EE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44;p29">
                <a:extLst>
                  <a:ext uri="{FF2B5EF4-FFF2-40B4-BE49-F238E27FC236}">
                    <a16:creationId xmlns:a16="http://schemas.microsoft.com/office/drawing/2014/main" id="{CD8B14C8-1771-426D-803B-0FABFE8F8B58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" name="Google Shape;351;p29">
            <a:extLst>
              <a:ext uri="{FF2B5EF4-FFF2-40B4-BE49-F238E27FC236}">
                <a16:creationId xmlns:a16="http://schemas.microsoft.com/office/drawing/2014/main" id="{D6C90BA8-4322-4583-BF8D-D8146CD0FD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6021" y="207791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80" name="صورة 79">
            <a:extLst>
              <a:ext uri="{FF2B5EF4-FFF2-40B4-BE49-F238E27FC236}">
                <a16:creationId xmlns:a16="http://schemas.microsoft.com/office/drawing/2014/main" id="{57A90AC8-F37E-4DEF-B590-0CCA6CE30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222" y="587725"/>
            <a:ext cx="1823686" cy="1823686"/>
          </a:xfrm>
          <a:prstGeom prst="rect">
            <a:avLst/>
          </a:prstGeom>
        </p:spPr>
      </p:pic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229;p26">
            <a:extLst>
              <a:ext uri="{FF2B5EF4-FFF2-40B4-BE49-F238E27FC236}">
                <a16:creationId xmlns:a16="http://schemas.microsoft.com/office/drawing/2014/main" id="{060A1F5E-7A8C-4E06-92E0-7D6A732995BC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C9CB594-3E13-4EF4-B73C-9C990CB2A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696" y="2311115"/>
            <a:ext cx="7559695" cy="265961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021FA53-4DB0-445E-B629-32934B1381A5}"/>
              </a:ext>
            </a:extLst>
          </p:cNvPr>
          <p:cNvSpPr/>
          <p:nvPr/>
        </p:nvSpPr>
        <p:spPr>
          <a:xfrm>
            <a:off x="697603" y="5413658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162</a:t>
            </a:r>
            <a:endParaRPr lang="ar-SA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66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7"/>
          <p:cNvSpPr/>
          <p:nvPr/>
        </p:nvSpPr>
        <p:spPr>
          <a:xfrm>
            <a:off x="628666" y="620392"/>
            <a:ext cx="10363200" cy="575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37"/>
          <p:cNvSpPr/>
          <p:nvPr/>
        </p:nvSpPr>
        <p:spPr>
          <a:xfrm rot="-476608">
            <a:off x="5016989" y="477777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31" name="Google Shape;1325;p46">
            <a:extLst>
              <a:ext uri="{FF2B5EF4-FFF2-40B4-BE49-F238E27FC236}">
                <a16:creationId xmlns:a16="http://schemas.microsoft.com/office/drawing/2014/main" id="{79E64284-0714-4F85-9999-076B62909B85}"/>
              </a:ext>
            </a:extLst>
          </p:cNvPr>
          <p:cNvGrpSpPr/>
          <p:nvPr/>
        </p:nvGrpSpPr>
        <p:grpSpPr>
          <a:xfrm>
            <a:off x="334922" y="484441"/>
            <a:ext cx="1507478" cy="1418069"/>
            <a:chOff x="5662013" y="3836240"/>
            <a:chExt cx="1962000" cy="1962000"/>
          </a:xfrm>
        </p:grpSpPr>
        <p:sp>
          <p:nvSpPr>
            <p:cNvPr id="232" name="Google Shape;1326;p46">
              <a:extLst>
                <a:ext uri="{FF2B5EF4-FFF2-40B4-BE49-F238E27FC236}">
                  <a16:creationId xmlns:a16="http://schemas.microsoft.com/office/drawing/2014/main" id="{A488A529-8CC3-47B8-8A6F-7FC786A77CBF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EAD1D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" name="Google Shape;1327;p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5764E8-B2C5-4791-9C0F-7809A7C2BC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34" name="صورة 233">
            <a:extLst>
              <a:ext uri="{FF2B5EF4-FFF2-40B4-BE49-F238E27FC236}">
                <a16:creationId xmlns:a16="http://schemas.microsoft.com/office/drawing/2014/main" id="{72F6479E-89A6-4B40-954A-CD5E3555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75" y="822061"/>
            <a:ext cx="822344" cy="877062"/>
          </a:xfrm>
          <a:prstGeom prst="rect">
            <a:avLst/>
          </a:prstGeom>
        </p:spPr>
      </p:pic>
      <p:sp>
        <p:nvSpPr>
          <p:cNvPr id="235" name="Google Shape;830;p37">
            <a:extLst>
              <a:ext uri="{FF2B5EF4-FFF2-40B4-BE49-F238E27FC236}">
                <a16:creationId xmlns:a16="http://schemas.microsoft.com/office/drawing/2014/main" id="{F9A24A32-C22E-4CCB-A761-040EB3DD34B3}"/>
              </a:ext>
            </a:extLst>
          </p:cNvPr>
          <p:cNvSpPr/>
          <p:nvPr/>
        </p:nvSpPr>
        <p:spPr>
          <a:xfrm rot="-476608">
            <a:off x="330740" y="285650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61" name="Google Shape;229;p26">
            <a:extLst>
              <a:ext uri="{FF2B5EF4-FFF2-40B4-BE49-F238E27FC236}">
                <a16:creationId xmlns:a16="http://schemas.microsoft.com/office/drawing/2014/main" id="{A0CBBBFD-2680-4488-B4D2-FD6D5317B408}"/>
              </a:ext>
            </a:extLst>
          </p:cNvPr>
          <p:cNvSpPr/>
          <p:nvPr/>
        </p:nvSpPr>
        <p:spPr>
          <a:xfrm flipH="1">
            <a:off x="11009077" y="1314069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26E7249-C86A-4774-AB66-01E96C582AA5}"/>
              </a:ext>
            </a:extLst>
          </p:cNvPr>
          <p:cNvSpPr/>
          <p:nvPr/>
        </p:nvSpPr>
        <p:spPr>
          <a:xfrm>
            <a:off x="2547257" y="4955491"/>
            <a:ext cx="2950358" cy="585338"/>
          </a:xfrm>
          <a:prstGeom prst="rect">
            <a:avLst/>
          </a:prstGeom>
          <a:solidFill>
            <a:srgbClr val="F9E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118C6DC-59A2-4A4F-B03F-B658722357CC}"/>
              </a:ext>
            </a:extLst>
          </p:cNvPr>
          <p:cNvSpPr/>
          <p:nvPr/>
        </p:nvSpPr>
        <p:spPr>
          <a:xfrm>
            <a:off x="8690774" y="5057689"/>
            <a:ext cx="2710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 /164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787E0C-BFDF-451D-B79C-B1CCF6EA1BF6}"/>
              </a:ext>
            </a:extLst>
          </p:cNvPr>
          <p:cNvSpPr/>
          <p:nvPr/>
        </p:nvSpPr>
        <p:spPr>
          <a:xfrm>
            <a:off x="334922" y="5170714"/>
            <a:ext cx="198478" cy="14180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2BB9220-00DB-404E-BA0C-98619927C99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FFBC6998-F695-4C85-A54D-D1DDA172C2F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7C69BAF0-604A-409C-871B-D6C1A8F4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0" name="Google Shape;330;p29">
            <a:extLst>
              <a:ext uri="{FF2B5EF4-FFF2-40B4-BE49-F238E27FC236}">
                <a16:creationId xmlns:a16="http://schemas.microsoft.com/office/drawing/2014/main" id="{0C60B26F-2ED6-44E2-8808-E077157A0DE5}"/>
              </a:ext>
            </a:extLst>
          </p:cNvPr>
          <p:cNvGrpSpPr/>
          <p:nvPr/>
        </p:nvGrpSpPr>
        <p:grpSpPr>
          <a:xfrm>
            <a:off x="3612791" y="822061"/>
            <a:ext cx="3974655" cy="956262"/>
            <a:chOff x="3014662" y="2771551"/>
            <a:chExt cx="6158864" cy="1313907"/>
          </a:xfrm>
        </p:grpSpPr>
        <p:sp>
          <p:nvSpPr>
            <p:cNvPr id="41" name="Google Shape;331;p29">
              <a:extLst>
                <a:ext uri="{FF2B5EF4-FFF2-40B4-BE49-F238E27FC236}">
                  <a16:creationId xmlns:a16="http://schemas.microsoft.com/office/drawing/2014/main" id="{B4B06DD8-E33C-4EA3-9509-F43E26A465A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332;p29">
              <a:extLst>
                <a:ext uri="{FF2B5EF4-FFF2-40B4-BE49-F238E27FC236}">
                  <a16:creationId xmlns:a16="http://schemas.microsoft.com/office/drawing/2014/main" id="{9BCCA47F-ED74-4DC9-9ACE-22D97DA37007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3" name="Google Shape;333;p29">
                <a:extLst>
                  <a:ext uri="{FF2B5EF4-FFF2-40B4-BE49-F238E27FC236}">
                    <a16:creationId xmlns:a16="http://schemas.microsoft.com/office/drawing/2014/main" id="{52085BE9-C657-4053-8501-747A11C8CD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4;p29">
                <a:extLst>
                  <a:ext uri="{FF2B5EF4-FFF2-40B4-BE49-F238E27FC236}">
                    <a16:creationId xmlns:a16="http://schemas.microsoft.com/office/drawing/2014/main" id="{8C07B8D9-777C-4751-AA41-66BF511C9AD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5;p29">
                <a:extLst>
                  <a:ext uri="{FF2B5EF4-FFF2-40B4-BE49-F238E27FC236}">
                    <a16:creationId xmlns:a16="http://schemas.microsoft.com/office/drawing/2014/main" id="{72C7EFF1-9E40-4A88-B143-F4A93C4EC238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6;p29">
                <a:extLst>
                  <a:ext uri="{FF2B5EF4-FFF2-40B4-BE49-F238E27FC236}">
                    <a16:creationId xmlns:a16="http://schemas.microsoft.com/office/drawing/2014/main" id="{96619B0E-6687-4D9B-B926-71FAA76D573A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7;p29">
                <a:extLst>
                  <a:ext uri="{FF2B5EF4-FFF2-40B4-BE49-F238E27FC236}">
                    <a16:creationId xmlns:a16="http://schemas.microsoft.com/office/drawing/2014/main" id="{EBE858F4-8DE5-4F73-B73A-31FAADC2BE2A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8;p29">
                <a:extLst>
                  <a:ext uri="{FF2B5EF4-FFF2-40B4-BE49-F238E27FC236}">
                    <a16:creationId xmlns:a16="http://schemas.microsoft.com/office/drawing/2014/main" id="{AA4A666B-15BD-4960-81E6-F52893F35811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9;p29">
                <a:extLst>
                  <a:ext uri="{FF2B5EF4-FFF2-40B4-BE49-F238E27FC236}">
                    <a16:creationId xmlns:a16="http://schemas.microsoft.com/office/drawing/2014/main" id="{6ABA3733-F9C4-451B-BD6F-0C3D974C5AFC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0;p29">
                <a:extLst>
                  <a:ext uri="{FF2B5EF4-FFF2-40B4-BE49-F238E27FC236}">
                    <a16:creationId xmlns:a16="http://schemas.microsoft.com/office/drawing/2014/main" id="{3F8C28CD-C737-4A1F-BC2F-F5B66A0DD5A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1;p29">
                <a:extLst>
                  <a:ext uri="{FF2B5EF4-FFF2-40B4-BE49-F238E27FC236}">
                    <a16:creationId xmlns:a16="http://schemas.microsoft.com/office/drawing/2014/main" id="{FD2C3FE8-E4DA-434F-9CF1-106234CC05DF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2;p29">
                <a:extLst>
                  <a:ext uri="{FF2B5EF4-FFF2-40B4-BE49-F238E27FC236}">
                    <a16:creationId xmlns:a16="http://schemas.microsoft.com/office/drawing/2014/main" id="{7E4F1478-D417-4D1A-AA64-0F7E6207C9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3;p29">
                <a:extLst>
                  <a:ext uri="{FF2B5EF4-FFF2-40B4-BE49-F238E27FC236}">
                    <a16:creationId xmlns:a16="http://schemas.microsoft.com/office/drawing/2014/main" id="{0EE99580-19C0-42FF-BF98-FEB2698F423E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4;p29">
                <a:extLst>
                  <a:ext uri="{FF2B5EF4-FFF2-40B4-BE49-F238E27FC236}">
                    <a16:creationId xmlns:a16="http://schemas.microsoft.com/office/drawing/2014/main" id="{60F8BB92-76F4-4FA2-A751-50BE607A0B68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" name="Google Shape;351;p29">
            <a:extLst>
              <a:ext uri="{FF2B5EF4-FFF2-40B4-BE49-F238E27FC236}">
                <a16:creationId xmlns:a16="http://schemas.microsoft.com/office/drawing/2014/main" id="{02FE1009-EDF8-439E-A108-DD27BEFFFE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94764" y="803466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0C09463C-F4D0-4B92-92FF-04C53737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430" y="903143"/>
            <a:ext cx="1823686" cy="18236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496C19D-1203-49DB-B28D-B876E4027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785" y="1897559"/>
            <a:ext cx="2217612" cy="975445"/>
          </a:xfrm>
          <a:prstGeom prst="rect">
            <a:avLst/>
          </a:prstGeom>
        </p:spPr>
      </p:pic>
      <p:grpSp>
        <p:nvGrpSpPr>
          <p:cNvPr id="59" name="Google Shape;490;p33">
            <a:extLst>
              <a:ext uri="{FF2B5EF4-FFF2-40B4-BE49-F238E27FC236}">
                <a16:creationId xmlns:a16="http://schemas.microsoft.com/office/drawing/2014/main" id="{C32A9506-12D0-4EEC-B795-3F3745E5AFBD}"/>
              </a:ext>
            </a:extLst>
          </p:cNvPr>
          <p:cNvGrpSpPr/>
          <p:nvPr/>
        </p:nvGrpSpPr>
        <p:grpSpPr>
          <a:xfrm>
            <a:off x="6884755" y="1840579"/>
            <a:ext cx="437755" cy="434298"/>
            <a:chOff x="9479277" y="3818260"/>
            <a:chExt cx="437755" cy="434298"/>
          </a:xfrm>
          <a:solidFill>
            <a:srgbClr val="FF0000"/>
          </a:solidFill>
        </p:grpSpPr>
        <p:sp>
          <p:nvSpPr>
            <p:cNvPr id="60" name="Google Shape;491;p33">
              <a:extLst>
                <a:ext uri="{FF2B5EF4-FFF2-40B4-BE49-F238E27FC236}">
                  <a16:creationId xmlns:a16="http://schemas.microsoft.com/office/drawing/2014/main" id="{498475B8-5DB5-483A-8E14-6D8B0DB3DE2D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92;p33">
              <a:extLst>
                <a:ext uri="{FF2B5EF4-FFF2-40B4-BE49-F238E27FC236}">
                  <a16:creationId xmlns:a16="http://schemas.microsoft.com/office/drawing/2014/main" id="{A91A3D97-83A3-4C43-A4EF-A088DE30DF0F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4164BB1-AD6C-468E-AE0E-E4F50F362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087" y="3127820"/>
            <a:ext cx="8245555" cy="883997"/>
          </a:xfrm>
          <a:prstGeom prst="rect">
            <a:avLst/>
          </a:prstGeom>
        </p:spPr>
      </p:pic>
      <p:grpSp>
        <p:nvGrpSpPr>
          <p:cNvPr id="64" name="Google Shape;490;p33">
            <a:extLst>
              <a:ext uri="{FF2B5EF4-FFF2-40B4-BE49-F238E27FC236}">
                <a16:creationId xmlns:a16="http://schemas.microsoft.com/office/drawing/2014/main" id="{9A36D9B7-74C2-46B5-839F-904396C3CC46}"/>
              </a:ext>
            </a:extLst>
          </p:cNvPr>
          <p:cNvGrpSpPr/>
          <p:nvPr/>
        </p:nvGrpSpPr>
        <p:grpSpPr>
          <a:xfrm>
            <a:off x="9109370" y="2956988"/>
            <a:ext cx="437755" cy="434298"/>
            <a:chOff x="9479277" y="3818260"/>
            <a:chExt cx="437755" cy="434298"/>
          </a:xfrm>
          <a:solidFill>
            <a:srgbClr val="FF0000"/>
          </a:solidFill>
        </p:grpSpPr>
        <p:sp>
          <p:nvSpPr>
            <p:cNvPr id="65" name="Google Shape;491;p33">
              <a:extLst>
                <a:ext uri="{FF2B5EF4-FFF2-40B4-BE49-F238E27FC236}">
                  <a16:creationId xmlns:a16="http://schemas.microsoft.com/office/drawing/2014/main" id="{ECFF8A99-F960-444D-8AA2-1B4D6F76A87D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492;p33">
              <a:extLst>
                <a:ext uri="{FF2B5EF4-FFF2-40B4-BE49-F238E27FC236}">
                  <a16:creationId xmlns:a16="http://schemas.microsoft.com/office/drawing/2014/main" id="{59CE7887-CB97-4160-9AB0-AE39EB23E99F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3068357" y="944203"/>
            <a:ext cx="8313300" cy="542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E5939988-D34C-4316-A36A-02C044BE3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12142"/>
              </p:ext>
            </p:extLst>
          </p:nvPr>
        </p:nvGraphicFramePr>
        <p:xfrm>
          <a:off x="3335686" y="1326344"/>
          <a:ext cx="7944408" cy="4671249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2648136">
                  <a:extLst>
                    <a:ext uri="{9D8B030D-6E8A-4147-A177-3AD203B41FA5}">
                      <a16:colId xmlns:a16="http://schemas.microsoft.com/office/drawing/2014/main" val="1373188715"/>
                    </a:ext>
                  </a:extLst>
                </a:gridCol>
                <a:gridCol w="2648136">
                  <a:extLst>
                    <a:ext uri="{9D8B030D-6E8A-4147-A177-3AD203B41FA5}">
                      <a16:colId xmlns:a16="http://schemas.microsoft.com/office/drawing/2014/main" val="654057784"/>
                    </a:ext>
                  </a:extLst>
                </a:gridCol>
                <a:gridCol w="2648136">
                  <a:extLst>
                    <a:ext uri="{9D8B030D-6E8A-4147-A177-3AD203B41FA5}">
                      <a16:colId xmlns:a16="http://schemas.microsoft.com/office/drawing/2014/main" val="3568669360"/>
                    </a:ext>
                  </a:extLst>
                </a:gridCol>
              </a:tblGrid>
              <a:tr h="4671249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2800"/>
                    </a:p>
                    <a:p>
                      <a:pPr algn="r" rtl="1"/>
                      <a:endParaRPr lang="ar-SA" sz="2800"/>
                    </a:p>
                    <a:p>
                      <a:pPr algn="r" rtl="1"/>
                      <a:endParaRPr lang="ar-SA" sz="2800"/>
                    </a:p>
                    <a:p>
                      <a:pPr algn="r" rtl="1"/>
                      <a:r>
                        <a:rPr lang="ar-SA" sz="28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استراتيجية التصفح </a:t>
                      </a:r>
                    </a:p>
                    <a:p>
                      <a:pPr algn="r" rtl="1"/>
                      <a:r>
                        <a:rPr lang="ar-SA" sz="28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صـــ 160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361086"/>
                  </a:ext>
                </a:extLst>
              </a:tr>
            </a:tbl>
          </a:graphicData>
        </a:graphic>
      </p:graphicFrame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4219728" y="2683692"/>
            <a:ext cx="1320998" cy="1265866"/>
            <a:chOff x="1862977" y="593376"/>
            <a:chExt cx="1320998" cy="1265866"/>
          </a:xfrm>
        </p:grpSpPr>
        <p:sp>
          <p:nvSpPr>
            <p:cNvPr id="302" name="Google Shape;302;p28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>
            <a:hlinkClick r:id="rId3" action="ppaction://hlinksldjump"/>
          </p:cNvPr>
          <p:cNvSpPr/>
          <p:nvPr/>
        </p:nvSpPr>
        <p:spPr>
          <a:xfrm flipH="1">
            <a:off x="4614195" y="3114949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17352" y="3900426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جدول التعلم</a:t>
            </a:r>
            <a:endParaRPr lang="en-US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kwl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91" name="Google Shape;291;p28"/>
          <p:cNvGrpSpPr/>
          <p:nvPr/>
        </p:nvGrpSpPr>
        <p:grpSpPr>
          <a:xfrm>
            <a:off x="8975692" y="1372204"/>
            <a:ext cx="2169580" cy="872551"/>
            <a:chOff x="3096150" y="1961625"/>
            <a:chExt cx="3883200" cy="717900"/>
          </a:xfrm>
        </p:grpSpPr>
        <p:sp>
          <p:nvSpPr>
            <p:cNvPr id="292" name="Google Shape;292;p28"/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أعرف ؟ </a:t>
              </a:r>
              <a:endParaRPr sz="2800" b="1"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4" name="Google Shape;291;p28">
            <a:extLst>
              <a:ext uri="{FF2B5EF4-FFF2-40B4-BE49-F238E27FC236}">
                <a16:creationId xmlns:a16="http://schemas.microsoft.com/office/drawing/2014/main" id="{352284C4-7560-4C53-B952-5CFB6D29562D}"/>
              </a:ext>
            </a:extLst>
          </p:cNvPr>
          <p:cNvGrpSpPr/>
          <p:nvPr/>
        </p:nvGrpSpPr>
        <p:grpSpPr>
          <a:xfrm>
            <a:off x="3683477" y="1380039"/>
            <a:ext cx="2169580" cy="872551"/>
            <a:chOff x="3096150" y="1961625"/>
            <a:chExt cx="3883200" cy="717900"/>
          </a:xfrm>
          <a:solidFill>
            <a:schemeClr val="accent6"/>
          </a:solidFill>
        </p:grpSpPr>
        <p:sp>
          <p:nvSpPr>
            <p:cNvPr id="55" name="Google Shape;292;p28">
              <a:extLst>
                <a:ext uri="{FF2B5EF4-FFF2-40B4-BE49-F238E27FC236}">
                  <a16:creationId xmlns:a16="http://schemas.microsoft.com/office/drawing/2014/main" id="{294E4656-6F83-43F4-BC97-2B912D965E13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تعلمت  ؟ </a:t>
              </a:r>
              <a:endParaRPr sz="2800" b="1"/>
            </a:p>
          </p:txBody>
        </p:sp>
        <p:sp>
          <p:nvSpPr>
            <p:cNvPr id="56" name="Google Shape;293;p28">
              <a:extLst>
                <a:ext uri="{FF2B5EF4-FFF2-40B4-BE49-F238E27FC236}">
                  <a16:creationId xmlns:a16="http://schemas.microsoft.com/office/drawing/2014/main" id="{A3AF40BE-EBBB-48DC-ABD7-8A8FDBCE9F5F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7" name="Google Shape;291;p28">
            <a:extLst>
              <a:ext uri="{FF2B5EF4-FFF2-40B4-BE49-F238E27FC236}">
                <a16:creationId xmlns:a16="http://schemas.microsoft.com/office/drawing/2014/main" id="{C17AC65D-3FE7-4BE0-8A25-36A4FE7899EC}"/>
              </a:ext>
            </a:extLst>
          </p:cNvPr>
          <p:cNvGrpSpPr/>
          <p:nvPr/>
        </p:nvGrpSpPr>
        <p:grpSpPr>
          <a:xfrm>
            <a:off x="6342314" y="1354818"/>
            <a:ext cx="2169580" cy="872551"/>
            <a:chOff x="3096150" y="1961625"/>
            <a:chExt cx="3883200" cy="717900"/>
          </a:xfrm>
          <a:solidFill>
            <a:schemeClr val="accent2">
              <a:lumMod val="90000"/>
            </a:schemeClr>
          </a:solidFill>
        </p:grpSpPr>
        <p:sp>
          <p:nvSpPr>
            <p:cNvPr id="58" name="Google Shape;292;p28">
              <a:extLst>
                <a:ext uri="{FF2B5EF4-FFF2-40B4-BE49-F238E27FC236}">
                  <a16:creationId xmlns:a16="http://schemas.microsoft.com/office/drawing/2014/main" id="{94F18B53-0070-4B88-8350-304A1A6F16A8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ماذاأريد أن  أعرف؟ ؟ </a:t>
              </a:r>
              <a:endPara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Google Shape;293;p28">
              <a:extLst>
                <a:ext uri="{FF2B5EF4-FFF2-40B4-BE49-F238E27FC236}">
                  <a16:creationId xmlns:a16="http://schemas.microsoft.com/office/drawing/2014/main" id="{60FE9B9A-B8EE-4F84-9756-AA6DD7281A09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6DE4675-DC50-48C6-A19A-35F8D635F622}"/>
              </a:ext>
            </a:extLst>
          </p:cNvPr>
          <p:cNvGrpSpPr/>
          <p:nvPr/>
        </p:nvGrpSpPr>
        <p:grpSpPr>
          <a:xfrm>
            <a:off x="4066836" y="233869"/>
            <a:ext cx="5643367" cy="956262"/>
            <a:chOff x="4227209" y="332478"/>
            <a:chExt cx="5643367" cy="956262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0DA1B3EB-F7B5-4616-BF58-8230E106832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750D01CF-AA6F-4629-ABF8-A81802D4141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786C53C1-F239-4015-95FB-A9590F654605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8058238E-A71D-4211-B1AA-B2510A3174C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AA844A35-37B0-4DFA-A908-717B21F2A0A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D5FBBD4F-F66A-4416-9512-7D4FE986469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21FF5BF2-FA72-4C71-B565-A974D78DEE02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E5FDA698-BFF1-49AD-9214-23CB9D05F902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7E604D3A-744D-440F-9635-68ECCDC512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5075E5-43A4-42D8-8A2A-603D2EB6BFD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ED33D418-1E6C-41CA-9B13-435D86E9F2E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31386F3C-6159-4FD4-86CE-BDE7AF1B46D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A75E611B-BBE5-4E14-95AE-014447142FB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4F81DEF5-FE05-4471-90DC-5AC6A508148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93E3530-E3A7-49BF-952F-8CB5637F33CF}"/>
                </a:ext>
              </a:extLst>
            </p:cNvPr>
            <p:cNvSpPr/>
            <p:nvPr/>
          </p:nvSpPr>
          <p:spPr>
            <a:xfrm>
              <a:off x="5758440" y="342601"/>
              <a:ext cx="25186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 </a:t>
              </a:r>
            </a:p>
          </p:txBody>
        </p:sp>
      </p:grpSp>
      <p:grpSp>
        <p:nvGrpSpPr>
          <p:cNvPr id="321" name="Google Shape;321;p28"/>
          <p:cNvGrpSpPr/>
          <p:nvPr/>
        </p:nvGrpSpPr>
        <p:grpSpPr>
          <a:xfrm>
            <a:off x="8946637" y="210637"/>
            <a:ext cx="437755" cy="434298"/>
            <a:chOff x="9479277" y="3818260"/>
            <a:chExt cx="437755" cy="434298"/>
          </a:xfrm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773DDFD-0585-4DB1-A71A-DE6C2C596DA4}"/>
              </a:ext>
            </a:extLst>
          </p:cNvPr>
          <p:cNvSpPr txBox="1"/>
          <p:nvPr/>
        </p:nvSpPr>
        <p:spPr>
          <a:xfrm>
            <a:off x="8742913" y="2422591"/>
            <a:ext cx="2402359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>
                <a:solidFill>
                  <a:schemeClr val="accent4">
                    <a:lumMod val="25000"/>
                  </a:schemeClr>
                </a:solidFill>
                <a:latin typeface="AbdoLine-Bold" panose="02000500030000020004" pitchFamily="50" charset="-78"/>
                <a:cs typeface="AbdoLine-Bold" panose="02000500030000020004" pitchFamily="50" charset="-78"/>
              </a:rPr>
              <a:t>إجابة قصيرة : </a:t>
            </a:r>
          </a:p>
          <a:p>
            <a:pPr algn="r"/>
            <a:r>
              <a:rPr lang="ar-SA" sz="2800" b="1">
                <a:solidFill>
                  <a:schemeClr val="accent6">
                    <a:lumMod val="25000"/>
                  </a:schemeClr>
                </a:solidFill>
                <a:latin typeface="AbdoLine-Bold" panose="02000500030000020004" pitchFamily="50" charset="-78"/>
                <a:cs typeface="AbdoLine-Bold" panose="02000500030000020004" pitchFamily="50" charset="-78"/>
              </a:rPr>
              <a:t>لدى محمد 200 بطاقة ، 42% منها زرقاء كم بطاقة زرقاء لديه ؟  </a:t>
            </a:r>
            <a:r>
              <a:rPr lang="ar-SA" sz="2800" b="1">
                <a:solidFill>
                  <a:srgbClr val="FF0000"/>
                </a:solidFill>
                <a:latin typeface="+mn-lt"/>
                <a:cs typeface="+mj-cs"/>
              </a:rPr>
              <a:t>( اكتبي تناسبا مئوياً لإيجاد عدد البطاقات الزرقاء </a:t>
            </a:r>
            <a:r>
              <a:rPr lang="ar-SA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+mj-cs"/>
              </a:rPr>
              <a:t>)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FCDB3A4C-FEAE-47FD-B23B-1D5253BF12F6}"/>
              </a:ext>
            </a:extLst>
          </p:cNvPr>
          <p:cNvSpPr/>
          <p:nvPr/>
        </p:nvSpPr>
        <p:spPr>
          <a:xfrm>
            <a:off x="5052429" y="2046527"/>
            <a:ext cx="28712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س 10 صـ 163</a:t>
            </a:r>
            <a:endParaRPr lang="en-US" sz="54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5400" b="1" cap="none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اختبار الكتروني</a:t>
            </a:r>
          </a:p>
        </p:txBody>
      </p:sp>
      <p:pic>
        <p:nvPicPr>
          <p:cNvPr id="3" name="صورة 2" descr="صورة تحتوي على نص, إلكترونيات, كمبيوتر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CE15F197-917B-4E35-8E5E-6E2D7CBE1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708" y="3790283"/>
            <a:ext cx="1310754" cy="13488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792675" y="541650"/>
            <a:ext cx="9857100" cy="570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6"/>
          <p:cNvGrpSpPr/>
          <p:nvPr/>
        </p:nvGrpSpPr>
        <p:grpSpPr>
          <a:xfrm>
            <a:off x="10111775" y="669572"/>
            <a:ext cx="437755" cy="434298"/>
            <a:chOff x="9479277" y="3818260"/>
            <a:chExt cx="437755" cy="434298"/>
          </a:xfrm>
        </p:grpSpPr>
        <p:sp>
          <p:nvSpPr>
            <p:cNvPr id="239" name="Google Shape;239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6"/>
          <p:cNvSpPr/>
          <p:nvPr/>
        </p:nvSpPr>
        <p:spPr>
          <a:xfrm rot="8334030">
            <a:off x="8925506" y="5369128"/>
            <a:ext cx="2388574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983BB85-B76E-4851-AF16-4559665EB44C}"/>
              </a:ext>
            </a:extLst>
          </p:cNvPr>
          <p:cNvGrpSpPr/>
          <p:nvPr/>
        </p:nvGrpSpPr>
        <p:grpSpPr>
          <a:xfrm>
            <a:off x="403828" y="367547"/>
            <a:ext cx="1213438" cy="1251333"/>
            <a:chOff x="965511" y="1981750"/>
            <a:chExt cx="2641302" cy="2642915"/>
          </a:xfrm>
        </p:grpSpPr>
        <p:sp>
          <p:nvSpPr>
            <p:cNvPr id="25" name="Google Shape;191;p25">
              <a:extLst>
                <a:ext uri="{FF2B5EF4-FFF2-40B4-BE49-F238E27FC236}">
                  <a16:creationId xmlns:a16="http://schemas.microsoft.com/office/drawing/2014/main" id="{DCD2DEE0-4EA8-4ECF-B7F5-B22AB6FA77BD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92;p25">
              <a:extLst>
                <a:ext uri="{FF2B5EF4-FFF2-40B4-BE49-F238E27FC236}">
                  <a16:creationId xmlns:a16="http://schemas.microsoft.com/office/drawing/2014/main" id="{DFBFF9AB-0A19-4472-AA79-365461B38DB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E931B3A-09A7-41C1-BE4D-F2F0EB8D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42" name="Google Shape;242;p26"/>
          <p:cNvGrpSpPr/>
          <p:nvPr/>
        </p:nvGrpSpPr>
        <p:grpSpPr>
          <a:xfrm>
            <a:off x="1206057" y="564112"/>
            <a:ext cx="437755" cy="434298"/>
            <a:chOff x="9479277" y="3818260"/>
            <a:chExt cx="437755" cy="434298"/>
          </a:xfrm>
        </p:grpSpPr>
        <p:sp>
          <p:nvSpPr>
            <p:cNvPr id="243" name="Google Shape;243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31E766EE-2BE5-47A3-B65C-34EA304E4410}"/>
              </a:ext>
            </a:extLst>
          </p:cNvPr>
          <p:cNvGrpSpPr/>
          <p:nvPr/>
        </p:nvGrpSpPr>
        <p:grpSpPr>
          <a:xfrm>
            <a:off x="2960910" y="266233"/>
            <a:ext cx="5757801" cy="1007396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3256B510-C3CD-4BE9-BA03-426D2A1B6E1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394D0860-2096-454A-9593-95FB496737C7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8CCA6A31-50EF-43BF-8836-7A826E01C8B2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A8AB3C2C-5C81-4976-B4E7-B6C0EA54B5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35;p29">
                <a:extLst>
                  <a:ext uri="{FF2B5EF4-FFF2-40B4-BE49-F238E27FC236}">
                    <a16:creationId xmlns:a16="http://schemas.microsoft.com/office/drawing/2014/main" id="{9753A7F3-EBC9-4791-B268-65E189EB9035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36;p29">
                <a:extLst>
                  <a:ext uri="{FF2B5EF4-FFF2-40B4-BE49-F238E27FC236}">
                    <a16:creationId xmlns:a16="http://schemas.microsoft.com/office/drawing/2014/main" id="{1B164880-A048-4849-B3E5-09916A1940A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37;p29">
                <a:extLst>
                  <a:ext uri="{FF2B5EF4-FFF2-40B4-BE49-F238E27FC236}">
                    <a16:creationId xmlns:a16="http://schemas.microsoft.com/office/drawing/2014/main" id="{36C62651-F6AF-4511-B7CD-316EE87EEEC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8;p29">
                <a:extLst>
                  <a:ext uri="{FF2B5EF4-FFF2-40B4-BE49-F238E27FC236}">
                    <a16:creationId xmlns:a16="http://schemas.microsoft.com/office/drawing/2014/main" id="{BC976EE2-96B1-4EDE-8B63-18D4E5E9A63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;p29">
                <a:extLst>
                  <a:ext uri="{FF2B5EF4-FFF2-40B4-BE49-F238E27FC236}">
                    <a16:creationId xmlns:a16="http://schemas.microsoft.com/office/drawing/2014/main" id="{CC8242B2-74E1-47A8-B5E5-8F176A0006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40;p29">
                <a:extLst>
                  <a:ext uri="{FF2B5EF4-FFF2-40B4-BE49-F238E27FC236}">
                    <a16:creationId xmlns:a16="http://schemas.microsoft.com/office/drawing/2014/main" id="{CE243457-CE4F-4B13-9684-4E7CE91C26EC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41;p29">
                <a:extLst>
                  <a:ext uri="{FF2B5EF4-FFF2-40B4-BE49-F238E27FC236}">
                    <a16:creationId xmlns:a16="http://schemas.microsoft.com/office/drawing/2014/main" id="{9935275E-B202-4811-978C-5F59F8046C6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42;p29">
                <a:extLst>
                  <a:ext uri="{FF2B5EF4-FFF2-40B4-BE49-F238E27FC236}">
                    <a16:creationId xmlns:a16="http://schemas.microsoft.com/office/drawing/2014/main" id="{839D68C6-99E1-4D4D-844D-CFFC06001F10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3;p29">
                <a:extLst>
                  <a:ext uri="{FF2B5EF4-FFF2-40B4-BE49-F238E27FC236}">
                    <a16:creationId xmlns:a16="http://schemas.microsoft.com/office/drawing/2014/main" id="{9922D3CF-8E29-4089-A19B-EF136003D925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4;p29">
                <a:extLst>
                  <a:ext uri="{FF2B5EF4-FFF2-40B4-BE49-F238E27FC236}">
                    <a16:creationId xmlns:a16="http://schemas.microsoft.com/office/drawing/2014/main" id="{69BA7509-CDC0-4C5C-8FDF-416D958E8A9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4ED8C92F-E856-4C8E-81AD-E1C7E6C89FE7}"/>
                </a:ext>
              </a:extLst>
            </p:cNvPr>
            <p:cNvSpPr/>
            <p:nvPr/>
          </p:nvSpPr>
          <p:spPr>
            <a:xfrm>
              <a:off x="5783470" y="342601"/>
              <a:ext cx="2468581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 </a:t>
              </a:r>
            </a:p>
          </p:txBody>
        </p:sp>
      </p:grpSp>
      <p:sp>
        <p:nvSpPr>
          <p:cNvPr id="48" name="Google Shape;210;p25">
            <a:extLst>
              <a:ext uri="{FF2B5EF4-FFF2-40B4-BE49-F238E27FC236}">
                <a16:creationId xmlns:a16="http://schemas.microsoft.com/office/drawing/2014/main" id="{4C0E3AB4-C06B-4830-89E1-C213962C88DB}"/>
              </a:ext>
            </a:extLst>
          </p:cNvPr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5DACE8-2293-4ED0-9F6E-B2593A9EA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909" y="1188841"/>
            <a:ext cx="1386960" cy="800169"/>
          </a:xfrm>
          <a:prstGeom prst="rect">
            <a:avLst/>
          </a:prstGeom>
        </p:spPr>
      </p:pic>
      <p:grpSp>
        <p:nvGrpSpPr>
          <p:cNvPr id="66" name="Google Shape;356;p29">
            <a:extLst>
              <a:ext uri="{FF2B5EF4-FFF2-40B4-BE49-F238E27FC236}">
                <a16:creationId xmlns:a16="http://schemas.microsoft.com/office/drawing/2014/main" id="{21BC7486-CF3E-4559-9C20-45D0AED02634}"/>
              </a:ext>
            </a:extLst>
          </p:cNvPr>
          <p:cNvGrpSpPr/>
          <p:nvPr/>
        </p:nvGrpSpPr>
        <p:grpSpPr>
          <a:xfrm>
            <a:off x="918638" y="4982684"/>
            <a:ext cx="1320998" cy="1265866"/>
            <a:chOff x="1862977" y="593376"/>
            <a:chExt cx="1320998" cy="1265866"/>
          </a:xfrm>
        </p:grpSpPr>
        <p:sp>
          <p:nvSpPr>
            <p:cNvPr id="67" name="Google Shape;357;p29">
              <a:extLst>
                <a:ext uri="{FF2B5EF4-FFF2-40B4-BE49-F238E27FC236}">
                  <a16:creationId xmlns:a16="http://schemas.microsoft.com/office/drawing/2014/main" id="{0AB1A8E3-20EB-4799-BD9D-1CE0D961321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58;p29">
              <a:extLst>
                <a:ext uri="{FF2B5EF4-FFF2-40B4-BE49-F238E27FC236}">
                  <a16:creationId xmlns:a16="http://schemas.microsoft.com/office/drawing/2014/main" id="{15391AEC-50B8-4242-9D30-E837438C87AC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6EB30A-72D6-419B-99BF-0A4761F3E433}"/>
              </a:ext>
            </a:extLst>
          </p:cNvPr>
          <p:cNvSpPr/>
          <p:nvPr/>
        </p:nvSpPr>
        <p:spPr>
          <a:xfrm>
            <a:off x="838818" y="5198285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160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9D0A5B-ABFA-4B1D-B456-3532F88D51B8}"/>
              </a:ext>
            </a:extLst>
          </p:cNvPr>
          <p:cNvSpPr/>
          <p:nvPr/>
        </p:nvSpPr>
        <p:spPr>
          <a:xfrm>
            <a:off x="337344" y="5198285"/>
            <a:ext cx="135802" cy="1292168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4E5A01F3-AB84-43C0-9F59-A3A825512C09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4767D318-B44A-4C03-807C-2F39C2276539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43C8DF6-5E7C-4790-AF40-0D20432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0E4174F-E25E-484A-8AEC-C7F74864D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44" y="1367058"/>
            <a:ext cx="2949196" cy="2949196"/>
          </a:xfrm>
          <a:prstGeom prst="rect">
            <a:avLst/>
          </a:prstGeom>
        </p:spPr>
      </p:pic>
      <p:sp>
        <p:nvSpPr>
          <p:cNvPr id="51" name="Google Shape;282;p27">
            <a:extLst>
              <a:ext uri="{FF2B5EF4-FFF2-40B4-BE49-F238E27FC236}">
                <a16:creationId xmlns:a16="http://schemas.microsoft.com/office/drawing/2014/main" id="{BEACD5EC-4BFD-4C70-8BAE-74A1510094CD}"/>
              </a:ext>
            </a:extLst>
          </p:cNvPr>
          <p:cNvSpPr/>
          <p:nvPr/>
        </p:nvSpPr>
        <p:spPr>
          <a:xfrm rot="4395537">
            <a:off x="10435252" y="109999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18F3658-94FE-4E1E-9CEE-AACAB6FDD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140" y="1731103"/>
            <a:ext cx="4381880" cy="93734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B475DC0-BBB3-4848-BB87-8AC9DCD0E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4189" y="2668444"/>
            <a:ext cx="3558848" cy="480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68DE33A-E1BE-4A13-9338-CC3623541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9517" y="3110442"/>
            <a:ext cx="3726503" cy="99068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DC8F8A9-BF8F-4931-B57B-4C8145EF5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3080" y="4009593"/>
            <a:ext cx="3734124" cy="64013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7D4DE4E-65CB-48EC-A9A8-9AEDC56B79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4594" y="4634959"/>
            <a:ext cx="4290432" cy="49534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885C799F-2720-4CED-BF06-721F42CE86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7323" y="5133191"/>
            <a:ext cx="3939881" cy="53344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00D73863-57D3-4D62-A497-AC371DFF8D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452" y="2396463"/>
            <a:ext cx="3245477" cy="18244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928350" y="876300"/>
            <a:ext cx="10539600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30"/>
          <p:cNvGrpSpPr/>
          <p:nvPr/>
        </p:nvGrpSpPr>
        <p:grpSpPr>
          <a:xfrm>
            <a:off x="4528371" y="5327360"/>
            <a:ext cx="4055664" cy="929104"/>
            <a:chOff x="3307259" y="2790873"/>
            <a:chExt cx="5585545" cy="1279581"/>
          </a:xfrm>
        </p:grpSpPr>
        <p:sp>
          <p:nvSpPr>
            <p:cNvPr id="368" name="Google Shape;368;p30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30"/>
          <p:cNvSpPr txBox="1">
            <a:spLocks noGrp="1"/>
          </p:cNvSpPr>
          <p:nvPr>
            <p:ph type="subTitle" idx="1"/>
          </p:nvPr>
        </p:nvSpPr>
        <p:spPr>
          <a:xfrm>
            <a:off x="3454050" y="5309875"/>
            <a:ext cx="57876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ar-SA"/>
              <a:t> </a:t>
            </a:r>
            <a:endParaRPr/>
          </a:p>
        </p:txBody>
      </p:sp>
      <p:grpSp>
        <p:nvGrpSpPr>
          <p:cNvPr id="384" name="Google Shape;384;p30"/>
          <p:cNvGrpSpPr/>
          <p:nvPr/>
        </p:nvGrpSpPr>
        <p:grpSpPr>
          <a:xfrm rot="2952867">
            <a:off x="570292" y="640009"/>
            <a:ext cx="1621850" cy="1554161"/>
            <a:chOff x="1862977" y="593376"/>
            <a:chExt cx="1320998" cy="1265866"/>
          </a:xfrm>
        </p:grpSpPr>
        <p:sp>
          <p:nvSpPr>
            <p:cNvPr id="385" name="Google Shape;385;p30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CBFE67B-1996-41EF-BA9C-50247F85285D}"/>
              </a:ext>
            </a:extLst>
          </p:cNvPr>
          <p:cNvGrpSpPr/>
          <p:nvPr/>
        </p:nvGrpSpPr>
        <p:grpSpPr>
          <a:xfrm>
            <a:off x="3243944" y="266233"/>
            <a:ext cx="5866654" cy="1007396"/>
            <a:chOff x="4227209" y="332478"/>
            <a:chExt cx="5643367" cy="956262"/>
          </a:xfrm>
        </p:grpSpPr>
        <p:sp>
          <p:nvSpPr>
            <p:cNvPr id="48" name="Google Shape;331;p29">
              <a:extLst>
                <a:ext uri="{FF2B5EF4-FFF2-40B4-BE49-F238E27FC236}">
                  <a16:creationId xmlns:a16="http://schemas.microsoft.com/office/drawing/2014/main" id="{260DF2F5-ADA9-4FD5-AF95-6883865EA46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332;p29">
              <a:extLst>
                <a:ext uri="{FF2B5EF4-FFF2-40B4-BE49-F238E27FC236}">
                  <a16:creationId xmlns:a16="http://schemas.microsoft.com/office/drawing/2014/main" id="{DB8B29D2-6606-4B22-B57F-DD313E632A78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1" name="Google Shape;333;p29">
                <a:extLst>
                  <a:ext uri="{FF2B5EF4-FFF2-40B4-BE49-F238E27FC236}">
                    <a16:creationId xmlns:a16="http://schemas.microsoft.com/office/drawing/2014/main" id="{5C764250-C409-4D9F-8284-746AC34FA66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4;p29">
                <a:extLst>
                  <a:ext uri="{FF2B5EF4-FFF2-40B4-BE49-F238E27FC236}">
                    <a16:creationId xmlns:a16="http://schemas.microsoft.com/office/drawing/2014/main" id="{8501A44B-D046-4647-A4CC-502C042631A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5;p29">
                <a:extLst>
                  <a:ext uri="{FF2B5EF4-FFF2-40B4-BE49-F238E27FC236}">
                    <a16:creationId xmlns:a16="http://schemas.microsoft.com/office/drawing/2014/main" id="{1D1F0BA9-4A5E-40F6-A27D-3C64A1E319E3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6;p29">
                <a:extLst>
                  <a:ext uri="{FF2B5EF4-FFF2-40B4-BE49-F238E27FC236}">
                    <a16:creationId xmlns:a16="http://schemas.microsoft.com/office/drawing/2014/main" id="{11EFE1E3-1A34-4EF7-80DC-7D87781BC96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7;p29">
                <a:extLst>
                  <a:ext uri="{FF2B5EF4-FFF2-40B4-BE49-F238E27FC236}">
                    <a16:creationId xmlns:a16="http://schemas.microsoft.com/office/drawing/2014/main" id="{CC79C80A-39BD-44F9-8373-7D3100BDA40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8;p29">
                <a:extLst>
                  <a:ext uri="{FF2B5EF4-FFF2-40B4-BE49-F238E27FC236}">
                    <a16:creationId xmlns:a16="http://schemas.microsoft.com/office/drawing/2014/main" id="{8578B797-E89E-4580-A398-A6D56515C2DF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9;p29">
                <a:extLst>
                  <a:ext uri="{FF2B5EF4-FFF2-40B4-BE49-F238E27FC236}">
                    <a16:creationId xmlns:a16="http://schemas.microsoft.com/office/drawing/2014/main" id="{3A3A42C8-BA26-4CE2-9C39-58762D27E8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0;p29">
                <a:extLst>
                  <a:ext uri="{FF2B5EF4-FFF2-40B4-BE49-F238E27FC236}">
                    <a16:creationId xmlns:a16="http://schemas.microsoft.com/office/drawing/2014/main" id="{5250F446-9807-4D62-8A11-31A6A88F9B2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1;p29">
                <a:extLst>
                  <a:ext uri="{FF2B5EF4-FFF2-40B4-BE49-F238E27FC236}">
                    <a16:creationId xmlns:a16="http://schemas.microsoft.com/office/drawing/2014/main" id="{B7674306-6CA9-45DB-B50C-2705060FB4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2;p29">
                <a:extLst>
                  <a:ext uri="{FF2B5EF4-FFF2-40B4-BE49-F238E27FC236}">
                    <a16:creationId xmlns:a16="http://schemas.microsoft.com/office/drawing/2014/main" id="{268D4A17-F72A-4EEB-AD80-1C85709E977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3;p29">
                <a:extLst>
                  <a:ext uri="{FF2B5EF4-FFF2-40B4-BE49-F238E27FC236}">
                    <a16:creationId xmlns:a16="http://schemas.microsoft.com/office/drawing/2014/main" id="{4EA78435-FC23-47A2-96D7-ED2E79778E3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4;p29">
                <a:extLst>
                  <a:ext uri="{FF2B5EF4-FFF2-40B4-BE49-F238E27FC236}">
                    <a16:creationId xmlns:a16="http://schemas.microsoft.com/office/drawing/2014/main" id="{5F8AA02A-5FBE-4C6C-B451-CA2B5EA7F0FE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AD1FDB36-EFBE-4231-A0BE-426BBF91B575}"/>
                </a:ext>
              </a:extLst>
            </p:cNvPr>
            <p:cNvSpPr/>
            <p:nvPr/>
          </p:nvSpPr>
          <p:spPr>
            <a:xfrm>
              <a:off x="5806370" y="342601"/>
              <a:ext cx="2422778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 </a:t>
              </a:r>
            </a:p>
          </p:txBody>
        </p:sp>
      </p:grp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AEE8CF-3E5A-4ED4-93E1-5C08A9539852}"/>
              </a:ext>
            </a:extLst>
          </p:cNvPr>
          <p:cNvSpPr/>
          <p:nvPr/>
        </p:nvSpPr>
        <p:spPr>
          <a:xfrm>
            <a:off x="693297" y="990491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160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38A3A8A-7F8C-4B7A-B0CB-3B39CF55D467}"/>
              </a:ext>
            </a:extLst>
          </p:cNvPr>
          <p:cNvSpPr/>
          <p:nvPr/>
        </p:nvSpPr>
        <p:spPr>
          <a:xfrm>
            <a:off x="303393" y="5225143"/>
            <a:ext cx="295322" cy="1336966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6" name="Google Shape;384;p30">
            <a:extLst>
              <a:ext uri="{FF2B5EF4-FFF2-40B4-BE49-F238E27FC236}">
                <a16:creationId xmlns:a16="http://schemas.microsoft.com/office/drawing/2014/main" id="{BBD82301-5CA5-4AB4-936B-10C285F93C5F}"/>
              </a:ext>
            </a:extLst>
          </p:cNvPr>
          <p:cNvGrpSpPr/>
          <p:nvPr/>
        </p:nvGrpSpPr>
        <p:grpSpPr>
          <a:xfrm rot="2952867">
            <a:off x="507961" y="4771214"/>
            <a:ext cx="1621850" cy="1554161"/>
            <a:chOff x="1862977" y="593376"/>
            <a:chExt cx="1320998" cy="1265866"/>
          </a:xfrm>
        </p:grpSpPr>
        <p:sp>
          <p:nvSpPr>
            <p:cNvPr id="27" name="Google Shape;385;p30">
              <a:extLst>
                <a:ext uri="{FF2B5EF4-FFF2-40B4-BE49-F238E27FC236}">
                  <a16:creationId xmlns:a16="http://schemas.microsoft.com/office/drawing/2014/main" id="{BBD04F85-860C-41C6-85A6-7A949E3B90C8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86;p30">
              <a:extLst>
                <a:ext uri="{FF2B5EF4-FFF2-40B4-BE49-F238E27FC236}">
                  <a16:creationId xmlns:a16="http://schemas.microsoft.com/office/drawing/2014/main" id="{AC68ABC2-4570-4792-83DE-31A0065B669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7E852A85-97D1-4361-A8B1-4BACBA4F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54" y="5309363"/>
            <a:ext cx="699810" cy="624470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8758777-363D-4A66-8ED0-34F184B1E561}"/>
              </a:ext>
            </a:extLst>
          </p:cNvPr>
          <p:cNvGrpSpPr/>
          <p:nvPr/>
        </p:nvGrpSpPr>
        <p:grpSpPr>
          <a:xfrm rot="16200000">
            <a:off x="-714632" y="5331401"/>
            <a:ext cx="2223731" cy="425003"/>
            <a:chOff x="127098" y="6235791"/>
            <a:chExt cx="1682038" cy="425003"/>
          </a:xfrm>
        </p:grpSpPr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EA8B830F-3BEE-44DA-8D44-DEC537EFB39D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77036ED-744A-4AA7-B9B0-18B4F415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475428C-5DF3-456F-ACC1-48D7F74701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0377" y="1642830"/>
            <a:ext cx="8569950" cy="3797976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2785B7E2-F18F-4B3D-85FF-2B2F7AB28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0327" y="821792"/>
            <a:ext cx="1384455" cy="2335065"/>
          </a:xfrm>
          <a:prstGeom prst="rect">
            <a:avLst/>
          </a:prstGeom>
        </p:spPr>
      </p:pic>
      <p:grpSp>
        <p:nvGrpSpPr>
          <p:cNvPr id="387" name="Google Shape;387;p30"/>
          <p:cNvGrpSpPr/>
          <p:nvPr/>
        </p:nvGrpSpPr>
        <p:grpSpPr>
          <a:xfrm>
            <a:off x="10410327" y="785620"/>
            <a:ext cx="437756" cy="434298"/>
            <a:chOff x="9479277" y="3818260"/>
            <a:chExt cx="437756" cy="434298"/>
          </a:xfrm>
        </p:grpSpPr>
        <p:sp>
          <p:nvSpPr>
            <p:cNvPr id="388" name="Google Shape;388;p3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7"/>
          <p:cNvGrpSpPr/>
          <p:nvPr/>
        </p:nvGrpSpPr>
        <p:grpSpPr>
          <a:xfrm>
            <a:off x="536482" y="3607670"/>
            <a:ext cx="2546284" cy="2546284"/>
            <a:chOff x="5662013" y="3836240"/>
            <a:chExt cx="1962000" cy="1962000"/>
          </a:xfrm>
        </p:grpSpPr>
        <p:sp>
          <p:nvSpPr>
            <p:cNvPr id="250" name="Google Shape;250;p27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27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27"/>
          <p:cNvSpPr/>
          <p:nvPr/>
        </p:nvSpPr>
        <p:spPr>
          <a:xfrm rot="-6800404">
            <a:off x="3441873" y="-159887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27"/>
          <p:cNvGrpSpPr/>
          <p:nvPr/>
        </p:nvGrpSpPr>
        <p:grpSpPr>
          <a:xfrm rot="2112144">
            <a:off x="3155279" y="5431408"/>
            <a:ext cx="2529871" cy="713310"/>
            <a:chOff x="5988464" y="-154358"/>
            <a:chExt cx="5585545" cy="1574873"/>
          </a:xfrm>
        </p:grpSpPr>
        <p:sp>
          <p:nvSpPr>
            <p:cNvPr id="254" name="Google Shape;254;p27"/>
            <p:cNvSpPr/>
            <p:nvPr/>
          </p:nvSpPr>
          <p:spPr>
            <a:xfrm>
              <a:off x="5988464" y="-154358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-204733" y="3936618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ar-SA" sz="8000">
                <a:solidFill>
                  <a:schemeClr val="accent6">
                    <a:lumMod val="25000"/>
                  </a:schemeClr>
                </a:solidFill>
              </a:rPr>
              <a:t>160</a:t>
            </a:r>
            <a:endParaRPr sz="800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511604" y="3478782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27"/>
          <p:cNvGrpSpPr/>
          <p:nvPr/>
        </p:nvGrpSpPr>
        <p:grpSpPr>
          <a:xfrm>
            <a:off x="5014528" y="1440172"/>
            <a:ext cx="437755" cy="434298"/>
            <a:chOff x="9479277" y="3818260"/>
            <a:chExt cx="437755" cy="434298"/>
          </a:xfrm>
        </p:grpSpPr>
        <p:sp>
          <p:nvSpPr>
            <p:cNvPr id="284" name="Google Shape;284;p27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867A70C-07AC-4884-A131-DC356FB93E2D}"/>
              </a:ext>
            </a:extLst>
          </p:cNvPr>
          <p:cNvGrpSpPr/>
          <p:nvPr/>
        </p:nvGrpSpPr>
        <p:grpSpPr>
          <a:xfrm>
            <a:off x="627594" y="457505"/>
            <a:ext cx="1581011" cy="1471578"/>
            <a:chOff x="965511" y="1981750"/>
            <a:chExt cx="2641302" cy="2642915"/>
          </a:xfrm>
        </p:grpSpPr>
        <p:sp>
          <p:nvSpPr>
            <p:cNvPr id="40" name="Google Shape;191;p25">
              <a:extLst>
                <a:ext uri="{FF2B5EF4-FFF2-40B4-BE49-F238E27FC236}">
                  <a16:creationId xmlns:a16="http://schemas.microsoft.com/office/drawing/2014/main" id="{DE199EB0-D929-4997-B0E4-1B5DB78E2B56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92;p25">
              <a:extLst>
                <a:ext uri="{FF2B5EF4-FFF2-40B4-BE49-F238E27FC236}">
                  <a16:creationId xmlns:a16="http://schemas.microsoft.com/office/drawing/2014/main" id="{3D3A687D-083B-4937-834A-C74ACEEB4BE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07C5AE2C-2EB6-4976-A6B5-D9BB00DD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sp>
        <p:nvSpPr>
          <p:cNvPr id="43" name="Google Shape;282;p27">
            <a:extLst>
              <a:ext uri="{FF2B5EF4-FFF2-40B4-BE49-F238E27FC236}">
                <a16:creationId xmlns:a16="http://schemas.microsoft.com/office/drawing/2014/main" id="{AD3D6C19-2E39-43AA-AA2B-BCFF6B14B300}"/>
              </a:ext>
            </a:extLst>
          </p:cNvPr>
          <p:cNvSpPr/>
          <p:nvPr/>
        </p:nvSpPr>
        <p:spPr>
          <a:xfrm>
            <a:off x="351561" y="337300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FF151108-FE38-4FAE-A495-66AFE03EA31F}"/>
              </a:ext>
            </a:extLst>
          </p:cNvPr>
          <p:cNvGrpSpPr/>
          <p:nvPr/>
        </p:nvGrpSpPr>
        <p:grpSpPr>
          <a:xfrm>
            <a:off x="2852058" y="266233"/>
            <a:ext cx="5866654" cy="1007396"/>
            <a:chOff x="4227209" y="332478"/>
            <a:chExt cx="5643367" cy="956262"/>
          </a:xfrm>
        </p:grpSpPr>
        <p:sp>
          <p:nvSpPr>
            <p:cNvPr id="45" name="Google Shape;331;p29">
              <a:extLst>
                <a:ext uri="{FF2B5EF4-FFF2-40B4-BE49-F238E27FC236}">
                  <a16:creationId xmlns:a16="http://schemas.microsoft.com/office/drawing/2014/main" id="{F5E14479-7566-41E2-903A-24D43DF3C3EF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332;p29">
              <a:extLst>
                <a:ext uri="{FF2B5EF4-FFF2-40B4-BE49-F238E27FC236}">
                  <a16:creationId xmlns:a16="http://schemas.microsoft.com/office/drawing/2014/main" id="{8A4367B0-52AA-40A1-A15D-4AB7D38BDE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8" name="Google Shape;333;p29">
                <a:extLst>
                  <a:ext uri="{FF2B5EF4-FFF2-40B4-BE49-F238E27FC236}">
                    <a16:creationId xmlns:a16="http://schemas.microsoft.com/office/drawing/2014/main" id="{6055492B-81DF-4940-85BD-831F7D214B8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4;p29">
                <a:extLst>
                  <a:ext uri="{FF2B5EF4-FFF2-40B4-BE49-F238E27FC236}">
                    <a16:creationId xmlns:a16="http://schemas.microsoft.com/office/drawing/2014/main" id="{C1E1450B-A6F1-4076-8E8C-EFD14C59AB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5;p29">
                <a:extLst>
                  <a:ext uri="{FF2B5EF4-FFF2-40B4-BE49-F238E27FC236}">
                    <a16:creationId xmlns:a16="http://schemas.microsoft.com/office/drawing/2014/main" id="{B09782E4-3867-4452-B4F5-81E097F63C3F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6;p29">
                <a:extLst>
                  <a:ext uri="{FF2B5EF4-FFF2-40B4-BE49-F238E27FC236}">
                    <a16:creationId xmlns:a16="http://schemas.microsoft.com/office/drawing/2014/main" id="{113BFFC3-E03F-4BC8-B32B-562CBC25AE82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7;p29">
                <a:extLst>
                  <a:ext uri="{FF2B5EF4-FFF2-40B4-BE49-F238E27FC236}">
                    <a16:creationId xmlns:a16="http://schemas.microsoft.com/office/drawing/2014/main" id="{D31B9FF3-7D73-49B5-8FE0-EC3BE117B790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8;p29">
                <a:extLst>
                  <a:ext uri="{FF2B5EF4-FFF2-40B4-BE49-F238E27FC236}">
                    <a16:creationId xmlns:a16="http://schemas.microsoft.com/office/drawing/2014/main" id="{77CCBD8B-6270-40E6-9682-272850ED2BCB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;p29">
                <a:extLst>
                  <a:ext uri="{FF2B5EF4-FFF2-40B4-BE49-F238E27FC236}">
                    <a16:creationId xmlns:a16="http://schemas.microsoft.com/office/drawing/2014/main" id="{2C7B4080-C258-490F-9731-F1AE41D027C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0;p29">
                <a:extLst>
                  <a:ext uri="{FF2B5EF4-FFF2-40B4-BE49-F238E27FC236}">
                    <a16:creationId xmlns:a16="http://schemas.microsoft.com/office/drawing/2014/main" id="{F5610C19-9270-492F-86F3-EFF582943A9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1;p29">
                <a:extLst>
                  <a:ext uri="{FF2B5EF4-FFF2-40B4-BE49-F238E27FC236}">
                    <a16:creationId xmlns:a16="http://schemas.microsoft.com/office/drawing/2014/main" id="{AB56E8E9-EAD2-4E73-AD02-F70AE6F8E5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2;p29">
                <a:extLst>
                  <a:ext uri="{FF2B5EF4-FFF2-40B4-BE49-F238E27FC236}">
                    <a16:creationId xmlns:a16="http://schemas.microsoft.com/office/drawing/2014/main" id="{4227E9E1-2FE2-4961-A278-D17E181FF7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3;p29">
                <a:extLst>
                  <a:ext uri="{FF2B5EF4-FFF2-40B4-BE49-F238E27FC236}">
                    <a16:creationId xmlns:a16="http://schemas.microsoft.com/office/drawing/2014/main" id="{C5961B94-7A08-49E7-8FBB-336147900200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4;p29">
                <a:extLst>
                  <a:ext uri="{FF2B5EF4-FFF2-40B4-BE49-F238E27FC236}">
                    <a16:creationId xmlns:a16="http://schemas.microsoft.com/office/drawing/2014/main" id="{C3F93ABC-3780-4F9A-B0E7-BFF2353A24FF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65C6847B-3C12-44FD-9A0E-8ED30A916D11}"/>
                </a:ext>
              </a:extLst>
            </p:cNvPr>
            <p:cNvSpPr/>
            <p:nvPr/>
          </p:nvSpPr>
          <p:spPr>
            <a:xfrm>
              <a:off x="5806370" y="342601"/>
              <a:ext cx="2422778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 </a:t>
              </a:r>
            </a:p>
          </p:txBody>
        </p:sp>
      </p:grpSp>
      <p:sp>
        <p:nvSpPr>
          <p:cNvPr id="60" name="Google Shape;210;p25">
            <a:extLst>
              <a:ext uri="{FF2B5EF4-FFF2-40B4-BE49-F238E27FC236}">
                <a16:creationId xmlns:a16="http://schemas.microsoft.com/office/drawing/2014/main" id="{ABCDA3CD-E129-414B-9D98-E03404BCE29F}"/>
              </a:ext>
            </a:extLst>
          </p:cNvPr>
          <p:cNvSpPr/>
          <p:nvPr/>
        </p:nvSpPr>
        <p:spPr>
          <a:xfrm>
            <a:off x="2884748" y="74551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27"/>
          <p:cNvGrpSpPr/>
          <p:nvPr/>
        </p:nvGrpSpPr>
        <p:grpSpPr>
          <a:xfrm rot="1472843">
            <a:off x="8181984" y="931883"/>
            <a:ext cx="2529871" cy="579563"/>
            <a:chOff x="5438339" y="233749"/>
            <a:chExt cx="5585545" cy="1279581"/>
          </a:xfrm>
        </p:grpSpPr>
        <p:sp>
          <p:nvSpPr>
            <p:cNvPr id="267" name="Google Shape;267;p27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0A62B97-03AF-459B-A460-41F91F10E635}"/>
              </a:ext>
            </a:extLst>
          </p:cNvPr>
          <p:cNvSpPr/>
          <p:nvPr/>
        </p:nvSpPr>
        <p:spPr>
          <a:xfrm>
            <a:off x="320742" y="5145909"/>
            <a:ext cx="161133" cy="137479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AADBE880-5C1D-4386-AEB8-2B8CAF16B9D4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7A0185B6-8AA8-4912-9B13-82151DCE4C0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8741AC85-A5B5-4169-9230-8A7609E9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73" name="صورة 72">
            <a:extLst>
              <a:ext uri="{FF2B5EF4-FFF2-40B4-BE49-F238E27FC236}">
                <a16:creationId xmlns:a16="http://schemas.microsoft.com/office/drawing/2014/main" id="{BF9C30CD-E235-457D-A9C4-84A849DDA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886" y="1966684"/>
            <a:ext cx="2949196" cy="2949196"/>
          </a:xfrm>
          <a:prstGeom prst="rect">
            <a:avLst/>
          </a:prstGeom>
        </p:spPr>
      </p:pic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802A9167-6EDB-446D-A474-C2EF3675D688}"/>
              </a:ext>
            </a:extLst>
          </p:cNvPr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82;p27">
            <a:extLst>
              <a:ext uri="{FF2B5EF4-FFF2-40B4-BE49-F238E27FC236}">
                <a16:creationId xmlns:a16="http://schemas.microsoft.com/office/drawing/2014/main" id="{8DB658A1-F875-4371-804B-76236FD53BEF}"/>
              </a:ext>
            </a:extLst>
          </p:cNvPr>
          <p:cNvSpPr/>
          <p:nvPr/>
        </p:nvSpPr>
        <p:spPr>
          <a:xfrm rot="4395537">
            <a:off x="10750253" y="1721914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E6664C2-5623-421D-B509-94841A8D64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67781">
            <a:off x="3250913" y="2567731"/>
            <a:ext cx="5289239" cy="13223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367;p30">
            <a:extLst>
              <a:ext uri="{FF2B5EF4-FFF2-40B4-BE49-F238E27FC236}">
                <a16:creationId xmlns:a16="http://schemas.microsoft.com/office/drawing/2014/main" id="{6B400DF0-733D-4595-A90D-492CAEBAEEB6}"/>
              </a:ext>
            </a:extLst>
          </p:cNvPr>
          <p:cNvGrpSpPr/>
          <p:nvPr/>
        </p:nvGrpSpPr>
        <p:grpSpPr>
          <a:xfrm>
            <a:off x="2862185" y="1189889"/>
            <a:ext cx="6465995" cy="1328188"/>
            <a:chOff x="3307259" y="2790873"/>
            <a:chExt cx="5585545" cy="1279581"/>
          </a:xfrm>
        </p:grpSpPr>
        <p:sp>
          <p:nvSpPr>
            <p:cNvPr id="76" name="Google Shape;368;p30">
              <a:extLst>
                <a:ext uri="{FF2B5EF4-FFF2-40B4-BE49-F238E27FC236}">
                  <a16:creationId xmlns:a16="http://schemas.microsoft.com/office/drawing/2014/main" id="{DBCB1C6F-96BF-43F3-901C-1F6C5C06A16E}"/>
                </a:ext>
              </a:extLst>
            </p:cNvPr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369;p30">
              <a:extLst>
                <a:ext uri="{FF2B5EF4-FFF2-40B4-BE49-F238E27FC236}">
                  <a16:creationId xmlns:a16="http://schemas.microsoft.com/office/drawing/2014/main" id="{B1C864C0-0A55-42FC-A3E4-0C0511E994C9}"/>
                </a:ext>
              </a:extLst>
            </p:cNvPr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370;p30">
              <a:extLst>
                <a:ext uri="{FF2B5EF4-FFF2-40B4-BE49-F238E27FC236}">
                  <a16:creationId xmlns:a16="http://schemas.microsoft.com/office/drawing/2014/main" id="{17A613A8-B5C1-405B-8F73-1DD7E4C92056}"/>
                </a:ext>
              </a:extLst>
            </p:cNvPr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371;p30">
              <a:extLst>
                <a:ext uri="{FF2B5EF4-FFF2-40B4-BE49-F238E27FC236}">
                  <a16:creationId xmlns:a16="http://schemas.microsoft.com/office/drawing/2014/main" id="{96CF6D02-0950-47C6-B044-707BDBF4246E}"/>
                </a:ext>
              </a:extLst>
            </p:cNvPr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372;p30">
              <a:extLst>
                <a:ext uri="{FF2B5EF4-FFF2-40B4-BE49-F238E27FC236}">
                  <a16:creationId xmlns:a16="http://schemas.microsoft.com/office/drawing/2014/main" id="{2ABC2676-5A7D-4077-8087-77F2015AD1E5}"/>
                </a:ext>
              </a:extLst>
            </p:cNvPr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73;p30">
              <a:extLst>
                <a:ext uri="{FF2B5EF4-FFF2-40B4-BE49-F238E27FC236}">
                  <a16:creationId xmlns:a16="http://schemas.microsoft.com/office/drawing/2014/main" id="{488D90BF-1EA5-4F74-A126-0DD4CE4B6BAD}"/>
                </a:ext>
              </a:extLst>
            </p:cNvPr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74;p30">
              <a:extLst>
                <a:ext uri="{FF2B5EF4-FFF2-40B4-BE49-F238E27FC236}">
                  <a16:creationId xmlns:a16="http://schemas.microsoft.com/office/drawing/2014/main" id="{10365BD0-6A67-4913-85F4-D5961880D7D4}"/>
                </a:ext>
              </a:extLst>
            </p:cNvPr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75;p30">
              <a:extLst>
                <a:ext uri="{FF2B5EF4-FFF2-40B4-BE49-F238E27FC236}">
                  <a16:creationId xmlns:a16="http://schemas.microsoft.com/office/drawing/2014/main" id="{090D01DA-BC38-4ACB-AE6C-8BC4CB81F859}"/>
                </a:ext>
              </a:extLst>
            </p:cNvPr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76;p30">
              <a:extLst>
                <a:ext uri="{FF2B5EF4-FFF2-40B4-BE49-F238E27FC236}">
                  <a16:creationId xmlns:a16="http://schemas.microsoft.com/office/drawing/2014/main" id="{7C112B6D-6520-4FC4-B273-CF1EE6ECD183}"/>
                </a:ext>
              </a:extLst>
            </p:cNvPr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77;p30">
              <a:extLst>
                <a:ext uri="{FF2B5EF4-FFF2-40B4-BE49-F238E27FC236}">
                  <a16:creationId xmlns:a16="http://schemas.microsoft.com/office/drawing/2014/main" id="{E33CC074-23D6-4054-B095-1CEFBF69B421}"/>
                </a:ext>
              </a:extLst>
            </p:cNvPr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78;p30">
              <a:extLst>
                <a:ext uri="{FF2B5EF4-FFF2-40B4-BE49-F238E27FC236}">
                  <a16:creationId xmlns:a16="http://schemas.microsoft.com/office/drawing/2014/main" id="{046D69E7-EAA2-4CBC-8E2C-0E9702BB4913}"/>
                </a:ext>
              </a:extLst>
            </p:cNvPr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79;p30">
              <a:extLst>
                <a:ext uri="{FF2B5EF4-FFF2-40B4-BE49-F238E27FC236}">
                  <a16:creationId xmlns:a16="http://schemas.microsoft.com/office/drawing/2014/main" id="{09DEC98D-8C3B-4225-8196-2F794F077FFC}"/>
                </a:ext>
              </a:extLst>
            </p:cNvPr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80;p30">
              <a:extLst>
                <a:ext uri="{FF2B5EF4-FFF2-40B4-BE49-F238E27FC236}">
                  <a16:creationId xmlns:a16="http://schemas.microsoft.com/office/drawing/2014/main" id="{AEDB841D-828B-4472-BBCC-35709FB9B6C8}"/>
                </a:ext>
              </a:extLst>
            </p:cNvPr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81;p30">
              <a:extLst>
                <a:ext uri="{FF2B5EF4-FFF2-40B4-BE49-F238E27FC236}">
                  <a16:creationId xmlns:a16="http://schemas.microsoft.com/office/drawing/2014/main" id="{C8291F9B-18A3-42C4-8C64-F3E0A0421660}"/>
                </a:ext>
              </a:extLst>
            </p:cNvPr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29"/>
          <p:cNvGrpSpPr/>
          <p:nvPr/>
        </p:nvGrpSpPr>
        <p:grpSpPr>
          <a:xfrm>
            <a:off x="3280533" y="320114"/>
            <a:ext cx="5643367" cy="956262"/>
            <a:chOff x="3014662" y="2771551"/>
            <a:chExt cx="6158864" cy="1313907"/>
          </a:xfrm>
        </p:grpSpPr>
        <p:sp>
          <p:nvSpPr>
            <p:cNvPr id="331" name="Google Shape;3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333" name="Google Shape;3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29"/>
          <p:cNvGrpSpPr/>
          <p:nvPr/>
        </p:nvGrpSpPr>
        <p:grpSpPr>
          <a:xfrm>
            <a:off x="1632025" y="2534501"/>
            <a:ext cx="3922609" cy="3916200"/>
            <a:chOff x="1632025" y="2099075"/>
            <a:chExt cx="3922609" cy="3916200"/>
          </a:xfrm>
        </p:grpSpPr>
        <p:sp>
          <p:nvSpPr>
            <p:cNvPr id="346" name="Google Shape;34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9"/>
          <p:cNvGrpSpPr/>
          <p:nvPr/>
        </p:nvGrpSpPr>
        <p:grpSpPr>
          <a:xfrm>
            <a:off x="6003350" y="2521568"/>
            <a:ext cx="3922609" cy="3916200"/>
            <a:chOff x="6588652" y="2120466"/>
            <a:chExt cx="3922609" cy="3916200"/>
          </a:xfrm>
        </p:grpSpPr>
        <p:sp>
          <p:nvSpPr>
            <p:cNvPr id="349" name="Google Shape;349;p29"/>
            <p:cNvSpPr/>
            <p:nvPr/>
          </p:nvSpPr>
          <p:spPr>
            <a:xfrm>
              <a:off x="6595061" y="2120466"/>
              <a:ext cx="3916200" cy="3916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588652" y="2126275"/>
              <a:ext cx="3916200" cy="7830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4886127" y="282537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56" name="Google Shape;356;p29"/>
          <p:cNvGrpSpPr/>
          <p:nvPr/>
        </p:nvGrpSpPr>
        <p:grpSpPr>
          <a:xfrm>
            <a:off x="645483" y="571110"/>
            <a:ext cx="1320998" cy="1265866"/>
            <a:chOff x="1862977" y="593376"/>
            <a:chExt cx="1320998" cy="1265866"/>
          </a:xfrm>
        </p:grpSpPr>
        <p:sp>
          <p:nvSpPr>
            <p:cNvPr id="357" name="Google Shape;357;p29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29"/>
          <p:cNvSpPr/>
          <p:nvPr/>
        </p:nvSpPr>
        <p:spPr>
          <a:xfrm rot="2672499">
            <a:off x="8807176" y="2497395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 rot="2672499">
            <a:off x="928987" y="2581012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CDA294E-04F0-432A-AA28-A6AFD2863EFB}"/>
              </a:ext>
            </a:extLst>
          </p:cNvPr>
          <p:cNvGrpSpPr/>
          <p:nvPr/>
        </p:nvGrpSpPr>
        <p:grpSpPr>
          <a:xfrm>
            <a:off x="10553566" y="5140032"/>
            <a:ext cx="1213438" cy="1251333"/>
            <a:chOff x="965511" y="1981750"/>
            <a:chExt cx="2641302" cy="2642915"/>
          </a:xfrm>
        </p:grpSpPr>
        <p:sp>
          <p:nvSpPr>
            <p:cNvPr id="35" name="Google Shape;191;p25">
              <a:extLst>
                <a:ext uri="{FF2B5EF4-FFF2-40B4-BE49-F238E27FC236}">
                  <a16:creationId xmlns:a16="http://schemas.microsoft.com/office/drawing/2014/main" id="{EEA2D63F-4F53-4E45-8621-187BBC2B499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92;p25">
              <a:extLst>
                <a:ext uri="{FF2B5EF4-FFF2-40B4-BE49-F238E27FC236}">
                  <a16:creationId xmlns:a16="http://schemas.microsoft.com/office/drawing/2014/main" id="{6E03C716-87A0-4BBB-96B3-0E00CBED9B28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FE16ABD-26F0-4F3A-BDFC-7846A105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5186" y="2869577"/>
              <a:ext cx="1169130" cy="912917"/>
            </a:xfrm>
            <a:prstGeom prst="rect">
              <a:avLst/>
            </a:prstGeom>
          </p:spPr>
        </p:pic>
      </p:grpSp>
      <p:grpSp>
        <p:nvGrpSpPr>
          <p:cNvPr id="38" name="Google Shape;266;p27">
            <a:extLst>
              <a:ext uri="{FF2B5EF4-FFF2-40B4-BE49-F238E27FC236}">
                <a16:creationId xmlns:a16="http://schemas.microsoft.com/office/drawing/2014/main" id="{68D03591-E670-423C-A581-63A8E3A17513}"/>
              </a:ext>
            </a:extLst>
          </p:cNvPr>
          <p:cNvGrpSpPr/>
          <p:nvPr/>
        </p:nvGrpSpPr>
        <p:grpSpPr>
          <a:xfrm rot="2112144">
            <a:off x="10947089" y="5180461"/>
            <a:ext cx="1026228" cy="311879"/>
            <a:chOff x="5438339" y="233749"/>
            <a:chExt cx="5585545" cy="1279581"/>
          </a:xfrm>
        </p:grpSpPr>
        <p:sp>
          <p:nvSpPr>
            <p:cNvPr id="39" name="Google Shape;267;p27">
              <a:extLst>
                <a:ext uri="{FF2B5EF4-FFF2-40B4-BE49-F238E27FC236}">
                  <a16:creationId xmlns:a16="http://schemas.microsoft.com/office/drawing/2014/main" id="{D342BA7E-B803-4577-AB8E-23894B80FDCF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8;p27">
              <a:extLst>
                <a:ext uri="{FF2B5EF4-FFF2-40B4-BE49-F238E27FC236}">
                  <a16:creationId xmlns:a16="http://schemas.microsoft.com/office/drawing/2014/main" id="{717E612A-0CC3-4692-87D3-B95951CA2F65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9;p27">
              <a:extLst>
                <a:ext uri="{FF2B5EF4-FFF2-40B4-BE49-F238E27FC236}">
                  <a16:creationId xmlns:a16="http://schemas.microsoft.com/office/drawing/2014/main" id="{BCBD8826-C399-476F-A580-C394A4C480B0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0;p27">
              <a:extLst>
                <a:ext uri="{FF2B5EF4-FFF2-40B4-BE49-F238E27FC236}">
                  <a16:creationId xmlns:a16="http://schemas.microsoft.com/office/drawing/2014/main" id="{2056DECC-1363-498D-A8F4-56921B42814F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1;p27">
              <a:extLst>
                <a:ext uri="{FF2B5EF4-FFF2-40B4-BE49-F238E27FC236}">
                  <a16:creationId xmlns:a16="http://schemas.microsoft.com/office/drawing/2014/main" id="{767DBEC0-94FF-4D0D-870D-1D626982F11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7">
              <a:extLst>
                <a:ext uri="{FF2B5EF4-FFF2-40B4-BE49-F238E27FC236}">
                  <a16:creationId xmlns:a16="http://schemas.microsoft.com/office/drawing/2014/main" id="{F8B33790-42DE-43B6-9E0D-16CB34225910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7">
              <a:extLst>
                <a:ext uri="{FF2B5EF4-FFF2-40B4-BE49-F238E27FC236}">
                  <a16:creationId xmlns:a16="http://schemas.microsoft.com/office/drawing/2014/main" id="{6AF1FA20-B209-416D-A2F8-688342732E70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7">
              <a:extLst>
                <a:ext uri="{FF2B5EF4-FFF2-40B4-BE49-F238E27FC236}">
                  <a16:creationId xmlns:a16="http://schemas.microsoft.com/office/drawing/2014/main" id="{BD26BB00-16F2-4C38-9833-1682A4F31116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5;p27">
              <a:extLst>
                <a:ext uri="{FF2B5EF4-FFF2-40B4-BE49-F238E27FC236}">
                  <a16:creationId xmlns:a16="http://schemas.microsoft.com/office/drawing/2014/main" id="{6B0AA762-845E-4DDF-B06D-1AEFB80ECFDD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6;p27">
              <a:extLst>
                <a:ext uri="{FF2B5EF4-FFF2-40B4-BE49-F238E27FC236}">
                  <a16:creationId xmlns:a16="http://schemas.microsoft.com/office/drawing/2014/main" id="{8A339C78-90A5-43D7-81BB-E547122E8634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7;p27">
              <a:extLst>
                <a:ext uri="{FF2B5EF4-FFF2-40B4-BE49-F238E27FC236}">
                  <a16:creationId xmlns:a16="http://schemas.microsoft.com/office/drawing/2014/main" id="{30B4CEB5-4564-42BF-8D00-2B2188E02BDD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8;p27">
              <a:extLst>
                <a:ext uri="{FF2B5EF4-FFF2-40B4-BE49-F238E27FC236}">
                  <a16:creationId xmlns:a16="http://schemas.microsoft.com/office/drawing/2014/main" id="{2E02B6F0-3CCA-42A6-B301-B06FD73ECC97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93EE10F-94E5-406F-A1F3-B46F35434342}"/>
              </a:ext>
            </a:extLst>
          </p:cNvPr>
          <p:cNvSpPr/>
          <p:nvPr/>
        </p:nvSpPr>
        <p:spPr>
          <a:xfrm>
            <a:off x="645483" y="765677"/>
            <a:ext cx="12522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160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8A1C84B-3782-44CB-B352-D35F46E0E3C2}"/>
              </a:ext>
            </a:extLst>
          </p:cNvPr>
          <p:cNvSpPr/>
          <p:nvPr/>
        </p:nvSpPr>
        <p:spPr>
          <a:xfrm>
            <a:off x="339876" y="5009502"/>
            <a:ext cx="160865" cy="152877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992AC4CA-BD80-467D-9440-0ECC42A3BFAE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88426A4C-27DE-4032-8A50-9FF05416738F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0A05C79-90FB-4ED9-A8C3-85C2DAC3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7" name="صورة 56">
            <a:extLst>
              <a:ext uri="{FF2B5EF4-FFF2-40B4-BE49-F238E27FC236}">
                <a16:creationId xmlns:a16="http://schemas.microsoft.com/office/drawing/2014/main" id="{93FAAD6F-27CD-4EB2-88EB-FBCC40456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796" y="1552238"/>
            <a:ext cx="1384455" cy="2335065"/>
          </a:xfrm>
          <a:prstGeom prst="rect">
            <a:avLst/>
          </a:prstGeom>
        </p:spPr>
      </p:pic>
      <p:grpSp>
        <p:nvGrpSpPr>
          <p:cNvPr id="58" name="Google Shape;266;p27">
            <a:extLst>
              <a:ext uri="{FF2B5EF4-FFF2-40B4-BE49-F238E27FC236}">
                <a16:creationId xmlns:a16="http://schemas.microsoft.com/office/drawing/2014/main" id="{9E5E8156-D2E9-481B-BC0F-6EE731AF5126}"/>
              </a:ext>
            </a:extLst>
          </p:cNvPr>
          <p:cNvGrpSpPr/>
          <p:nvPr/>
        </p:nvGrpSpPr>
        <p:grpSpPr>
          <a:xfrm rot="19487856" flipV="1">
            <a:off x="9931928" y="1554613"/>
            <a:ext cx="1026228" cy="311879"/>
            <a:chOff x="5438339" y="233749"/>
            <a:chExt cx="5585545" cy="1279581"/>
          </a:xfrm>
        </p:grpSpPr>
        <p:sp>
          <p:nvSpPr>
            <p:cNvPr id="59" name="Google Shape;267;p27">
              <a:extLst>
                <a:ext uri="{FF2B5EF4-FFF2-40B4-BE49-F238E27FC236}">
                  <a16:creationId xmlns:a16="http://schemas.microsoft.com/office/drawing/2014/main" id="{651C6556-2312-4D68-8F5C-F4191D3AE048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8;p27">
              <a:extLst>
                <a:ext uri="{FF2B5EF4-FFF2-40B4-BE49-F238E27FC236}">
                  <a16:creationId xmlns:a16="http://schemas.microsoft.com/office/drawing/2014/main" id="{C4C3C84B-699C-4776-B30C-57756A4339D1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9;p27">
              <a:extLst>
                <a:ext uri="{FF2B5EF4-FFF2-40B4-BE49-F238E27FC236}">
                  <a16:creationId xmlns:a16="http://schemas.microsoft.com/office/drawing/2014/main" id="{1FFF63B8-1391-42BA-872E-C29B79FC41F3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70;p27">
              <a:extLst>
                <a:ext uri="{FF2B5EF4-FFF2-40B4-BE49-F238E27FC236}">
                  <a16:creationId xmlns:a16="http://schemas.microsoft.com/office/drawing/2014/main" id="{9BEC0968-54F8-4C40-9D8A-A1C1339777D6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1;p27">
              <a:extLst>
                <a:ext uri="{FF2B5EF4-FFF2-40B4-BE49-F238E27FC236}">
                  <a16:creationId xmlns:a16="http://schemas.microsoft.com/office/drawing/2014/main" id="{4DCD06AC-28DF-4483-8E51-1000DAFE56A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2;p27">
              <a:extLst>
                <a:ext uri="{FF2B5EF4-FFF2-40B4-BE49-F238E27FC236}">
                  <a16:creationId xmlns:a16="http://schemas.microsoft.com/office/drawing/2014/main" id="{4169075B-37C6-4A9F-A2A6-2C5EBB5928D4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3;p27">
              <a:extLst>
                <a:ext uri="{FF2B5EF4-FFF2-40B4-BE49-F238E27FC236}">
                  <a16:creationId xmlns:a16="http://schemas.microsoft.com/office/drawing/2014/main" id="{C46D309E-8125-4E69-B6CB-3EC9CFB320B3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;p27">
              <a:extLst>
                <a:ext uri="{FF2B5EF4-FFF2-40B4-BE49-F238E27FC236}">
                  <a16:creationId xmlns:a16="http://schemas.microsoft.com/office/drawing/2014/main" id="{51D5997B-DCC9-4A59-925B-5CD95340131C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5;p27">
              <a:extLst>
                <a:ext uri="{FF2B5EF4-FFF2-40B4-BE49-F238E27FC236}">
                  <a16:creationId xmlns:a16="http://schemas.microsoft.com/office/drawing/2014/main" id="{B9CE8768-CE7A-417A-BE31-6A1B8B1D1C8E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6;p27">
              <a:extLst>
                <a:ext uri="{FF2B5EF4-FFF2-40B4-BE49-F238E27FC236}">
                  <a16:creationId xmlns:a16="http://schemas.microsoft.com/office/drawing/2014/main" id="{513E6A26-B1BF-4FA5-80D5-ED96C5984FBB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7;p27">
              <a:extLst>
                <a:ext uri="{FF2B5EF4-FFF2-40B4-BE49-F238E27FC236}">
                  <a16:creationId xmlns:a16="http://schemas.microsoft.com/office/drawing/2014/main" id="{5777D893-4C35-4858-87AE-B87425FF07B3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8;p27">
              <a:extLst>
                <a:ext uri="{FF2B5EF4-FFF2-40B4-BE49-F238E27FC236}">
                  <a16:creationId xmlns:a16="http://schemas.microsoft.com/office/drawing/2014/main" id="{DFBF29E0-7C65-489F-B823-080A683DE34C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7B408EAA-264C-4FCF-86D2-65CBCEBB42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610" y="1220090"/>
            <a:ext cx="6405958" cy="122187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F9D5B6-ED5A-4D1B-8268-F2228760717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8287" y="2666166"/>
            <a:ext cx="2837265" cy="59145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CA1C1A2-F04B-494D-8BEC-65EE00872C8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4623" y="2614830"/>
            <a:ext cx="2996811" cy="6068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 rot="-492561">
            <a:off x="113537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25"/>
          <p:cNvGrpSpPr/>
          <p:nvPr/>
        </p:nvGrpSpPr>
        <p:grpSpPr>
          <a:xfrm rot="918659">
            <a:off x="1196527" y="1322698"/>
            <a:ext cx="4164258" cy="4392996"/>
            <a:chOff x="2368761" y="841731"/>
            <a:chExt cx="3148926" cy="3321893"/>
          </a:xfrm>
        </p:grpSpPr>
        <p:sp>
          <p:nvSpPr>
            <p:cNvPr id="183" name="Google Shape;183;p25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194" name="Google Shape;194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5"/>
          <p:cNvSpPr/>
          <p:nvPr/>
        </p:nvSpPr>
        <p:spPr>
          <a:xfrm rot="8321483">
            <a:off x="458848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5E6DE3-67BE-4770-B639-684C41AD1D06}"/>
              </a:ext>
            </a:extLst>
          </p:cNvPr>
          <p:cNvGrpSpPr/>
          <p:nvPr/>
        </p:nvGrpSpPr>
        <p:grpSpPr>
          <a:xfrm>
            <a:off x="224249" y="4910612"/>
            <a:ext cx="1581011" cy="1471578"/>
            <a:chOff x="965511" y="1981750"/>
            <a:chExt cx="2641302" cy="2642915"/>
          </a:xfrm>
        </p:grpSpPr>
        <p:sp>
          <p:nvSpPr>
            <p:cNvPr id="43" name="Google Shape;191;p25">
              <a:extLst>
                <a:ext uri="{FF2B5EF4-FFF2-40B4-BE49-F238E27FC236}">
                  <a16:creationId xmlns:a16="http://schemas.microsoft.com/office/drawing/2014/main" id="{FC3E9231-6CBC-48F8-8D5C-78B904A05D5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92;p25">
              <a:extLst>
                <a:ext uri="{FF2B5EF4-FFF2-40B4-BE49-F238E27FC236}">
                  <a16:creationId xmlns:a16="http://schemas.microsoft.com/office/drawing/2014/main" id="{7A2C9CA1-D2B1-4AE4-B40D-60C246683B80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9A93190-8EEA-4E61-99A0-877D55E3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13" name="Google Shape;213;p25"/>
          <p:cNvGrpSpPr/>
          <p:nvPr/>
        </p:nvGrpSpPr>
        <p:grpSpPr>
          <a:xfrm>
            <a:off x="2736025" y="1212622"/>
            <a:ext cx="437755" cy="371306"/>
            <a:chOff x="9479277" y="3818260"/>
            <a:chExt cx="437755" cy="434298"/>
          </a:xfrm>
        </p:grpSpPr>
        <p:sp>
          <p:nvSpPr>
            <p:cNvPr id="214" name="Google Shape;214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FD0907D1-E9CE-4F4C-87A5-F346DD6980CB}"/>
              </a:ext>
            </a:extLst>
          </p:cNvPr>
          <p:cNvGrpSpPr/>
          <p:nvPr/>
        </p:nvGrpSpPr>
        <p:grpSpPr>
          <a:xfrm>
            <a:off x="3227748" y="266233"/>
            <a:ext cx="5643367" cy="956262"/>
            <a:chOff x="4227209" y="332478"/>
            <a:chExt cx="5643367" cy="956262"/>
          </a:xfrm>
        </p:grpSpPr>
        <p:sp>
          <p:nvSpPr>
            <p:cNvPr id="46" name="Google Shape;331;p29">
              <a:extLst>
                <a:ext uri="{FF2B5EF4-FFF2-40B4-BE49-F238E27FC236}">
                  <a16:creationId xmlns:a16="http://schemas.microsoft.com/office/drawing/2014/main" id="{5AD016D3-FDF9-43CB-AD3A-E1583F4DFB0A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332;p29">
              <a:extLst>
                <a:ext uri="{FF2B5EF4-FFF2-40B4-BE49-F238E27FC236}">
                  <a16:creationId xmlns:a16="http://schemas.microsoft.com/office/drawing/2014/main" id="{5408D757-0A35-497A-9CEF-73E1699CD400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9" name="Google Shape;333;p29">
                <a:extLst>
                  <a:ext uri="{FF2B5EF4-FFF2-40B4-BE49-F238E27FC236}">
                    <a16:creationId xmlns:a16="http://schemas.microsoft.com/office/drawing/2014/main" id="{D9A92933-A15C-418E-9F36-C4E172F25EC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4;p29">
                <a:extLst>
                  <a:ext uri="{FF2B5EF4-FFF2-40B4-BE49-F238E27FC236}">
                    <a16:creationId xmlns:a16="http://schemas.microsoft.com/office/drawing/2014/main" id="{B57A882E-F7F5-4FE0-A557-B3EE6269894E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5;p29">
                <a:extLst>
                  <a:ext uri="{FF2B5EF4-FFF2-40B4-BE49-F238E27FC236}">
                    <a16:creationId xmlns:a16="http://schemas.microsoft.com/office/drawing/2014/main" id="{168B4F62-7465-4020-AD34-FF072C77C54C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6;p29">
                <a:extLst>
                  <a:ext uri="{FF2B5EF4-FFF2-40B4-BE49-F238E27FC236}">
                    <a16:creationId xmlns:a16="http://schemas.microsoft.com/office/drawing/2014/main" id="{634B14B5-CA8C-41BD-8660-1A68CDC67F8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7;p29">
                <a:extLst>
                  <a:ext uri="{FF2B5EF4-FFF2-40B4-BE49-F238E27FC236}">
                    <a16:creationId xmlns:a16="http://schemas.microsoft.com/office/drawing/2014/main" id="{4E6E2619-086C-4174-B880-9F26BA8E26B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8;p29">
                <a:extLst>
                  <a:ext uri="{FF2B5EF4-FFF2-40B4-BE49-F238E27FC236}">
                    <a16:creationId xmlns:a16="http://schemas.microsoft.com/office/drawing/2014/main" id="{29818587-A496-450F-B8DD-B99101740378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9;p29">
                <a:extLst>
                  <a:ext uri="{FF2B5EF4-FFF2-40B4-BE49-F238E27FC236}">
                    <a16:creationId xmlns:a16="http://schemas.microsoft.com/office/drawing/2014/main" id="{9A549A17-1D8A-4D3B-A55B-1EDE7CA2E49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0;p29">
                <a:extLst>
                  <a:ext uri="{FF2B5EF4-FFF2-40B4-BE49-F238E27FC236}">
                    <a16:creationId xmlns:a16="http://schemas.microsoft.com/office/drawing/2014/main" id="{EE79815B-A2F2-4414-937C-97352444D7E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1;p29">
                <a:extLst>
                  <a:ext uri="{FF2B5EF4-FFF2-40B4-BE49-F238E27FC236}">
                    <a16:creationId xmlns:a16="http://schemas.microsoft.com/office/drawing/2014/main" id="{068F9426-BEA5-4FE1-AA98-F8949D9AEFA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2;p29">
                <a:extLst>
                  <a:ext uri="{FF2B5EF4-FFF2-40B4-BE49-F238E27FC236}">
                    <a16:creationId xmlns:a16="http://schemas.microsoft.com/office/drawing/2014/main" id="{89C991A3-4684-4D07-B94F-40FFA234CE7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3;p29">
                <a:extLst>
                  <a:ext uri="{FF2B5EF4-FFF2-40B4-BE49-F238E27FC236}">
                    <a16:creationId xmlns:a16="http://schemas.microsoft.com/office/drawing/2014/main" id="{71A406DB-5D0C-4329-A190-0D58FCBF9B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4;p29">
                <a:extLst>
                  <a:ext uri="{FF2B5EF4-FFF2-40B4-BE49-F238E27FC236}">
                    <a16:creationId xmlns:a16="http://schemas.microsoft.com/office/drawing/2014/main" id="{0E3C49E2-10FA-467C-ACC7-F087731B55D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F0CEBE3B-201F-4231-93A8-0CAB43DFB304}"/>
                </a:ext>
              </a:extLst>
            </p:cNvPr>
            <p:cNvSpPr/>
            <p:nvPr/>
          </p:nvSpPr>
          <p:spPr>
            <a:xfrm>
              <a:off x="5828171" y="342601"/>
              <a:ext cx="237917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</a:t>
              </a:r>
            </a:p>
          </p:txBody>
        </p:sp>
      </p:grpSp>
      <p:sp>
        <p:nvSpPr>
          <p:cNvPr id="210" name="Google Shape;210;p25"/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94;p31">
            <a:extLst>
              <a:ext uri="{FF2B5EF4-FFF2-40B4-BE49-F238E27FC236}">
                <a16:creationId xmlns:a16="http://schemas.microsoft.com/office/drawing/2014/main" id="{D5829523-AABC-450A-97E9-133E9A005158}"/>
              </a:ext>
            </a:extLst>
          </p:cNvPr>
          <p:cNvSpPr/>
          <p:nvPr/>
        </p:nvSpPr>
        <p:spPr>
          <a:xfrm>
            <a:off x="6321516" y="2568133"/>
            <a:ext cx="3845562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25"/>
          <p:cNvGrpSpPr/>
          <p:nvPr/>
        </p:nvGrpSpPr>
        <p:grpSpPr>
          <a:xfrm>
            <a:off x="9183579" y="3099419"/>
            <a:ext cx="437755" cy="434298"/>
            <a:chOff x="9479277" y="3818260"/>
            <a:chExt cx="437755" cy="434298"/>
          </a:xfrm>
        </p:grpSpPr>
        <p:sp>
          <p:nvSpPr>
            <p:cNvPr id="217" name="Google Shape;217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138A971A-51EB-41A7-81B9-B3EE9D5B0FDB}"/>
              </a:ext>
            </a:extLst>
          </p:cNvPr>
          <p:cNvSpPr/>
          <p:nvPr/>
        </p:nvSpPr>
        <p:spPr>
          <a:xfrm>
            <a:off x="7214847" y="2910612"/>
            <a:ext cx="162416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000" b="1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تأكد : </a:t>
            </a:r>
            <a:endParaRPr lang="ar-SA" sz="7000" b="1" cap="none" spc="0">
              <a:ln w="0"/>
              <a:solidFill>
                <a:schemeClr val="accent6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66" name="Google Shape;948;p43">
            <a:extLst>
              <a:ext uri="{FF2B5EF4-FFF2-40B4-BE49-F238E27FC236}">
                <a16:creationId xmlns:a16="http://schemas.microsoft.com/office/drawing/2014/main" id="{BA2EFF19-6550-48B6-AC7A-7BD78BA4E415}"/>
              </a:ext>
            </a:extLst>
          </p:cNvPr>
          <p:cNvSpPr/>
          <p:nvPr/>
        </p:nvSpPr>
        <p:spPr>
          <a:xfrm>
            <a:off x="6510832" y="428613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965;p43">
            <a:extLst>
              <a:ext uri="{FF2B5EF4-FFF2-40B4-BE49-F238E27FC236}">
                <a16:creationId xmlns:a16="http://schemas.microsoft.com/office/drawing/2014/main" id="{764EFA2E-5F34-447E-A789-05097D4BA631}"/>
              </a:ext>
            </a:extLst>
          </p:cNvPr>
          <p:cNvSpPr/>
          <p:nvPr/>
        </p:nvSpPr>
        <p:spPr>
          <a:xfrm rot="-4819795">
            <a:off x="7377841" y="393394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BCD9DF-C641-441F-9B9D-A68E7496A9C7}"/>
              </a:ext>
            </a:extLst>
          </p:cNvPr>
          <p:cNvSpPr/>
          <p:nvPr/>
        </p:nvSpPr>
        <p:spPr>
          <a:xfrm>
            <a:off x="6952402" y="4958892"/>
            <a:ext cx="1468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163</a:t>
            </a:r>
          </a:p>
        </p:txBody>
      </p:sp>
      <p:sp>
        <p:nvSpPr>
          <p:cNvPr id="74" name="Google Shape;229;p26">
            <a:extLst>
              <a:ext uri="{FF2B5EF4-FFF2-40B4-BE49-F238E27FC236}">
                <a16:creationId xmlns:a16="http://schemas.microsoft.com/office/drawing/2014/main" id="{08D2783F-FCC8-4581-ADA3-7494D89065D9}"/>
              </a:ext>
            </a:extLst>
          </p:cNvPr>
          <p:cNvSpPr/>
          <p:nvPr/>
        </p:nvSpPr>
        <p:spPr>
          <a:xfrm flipH="1">
            <a:off x="11160016" y="18362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561395E3-BCF4-460C-9E2D-AA10D9DD8B95}"/>
              </a:ext>
            </a:extLst>
          </p:cNvPr>
          <p:cNvGrpSpPr/>
          <p:nvPr/>
        </p:nvGrpSpPr>
        <p:grpSpPr>
          <a:xfrm rot="16200000">
            <a:off x="-636984" y="3733911"/>
            <a:ext cx="2223731" cy="425003"/>
            <a:chOff x="127098" y="6235791"/>
            <a:chExt cx="1682038" cy="425003"/>
          </a:xfrm>
        </p:grpSpPr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10D2C497-65CA-4095-8692-AD0E23DBB06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95D110F8-DC1F-42EF-A737-F0E23A86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71EB6735-2692-4A59-B6F7-E74B5E3BB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6015" b="6015"/>
          <a:stretch/>
        </p:blipFill>
        <p:spPr>
          <a:xfrm>
            <a:off x="9286058" y="4566289"/>
            <a:ext cx="1945722" cy="1094469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id="{650D25D2-9FA3-432B-8E6E-43D1AB587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2211" y="1049125"/>
            <a:ext cx="1823686" cy="1823686"/>
          </a:xfrm>
          <a:prstGeom prst="rect">
            <a:avLst/>
          </a:prstGeom>
        </p:spPr>
      </p:pic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531AFE31-6CD1-4AE3-AB75-33B027A8B82B}"/>
              </a:ext>
            </a:extLst>
          </p:cNvPr>
          <p:cNvSpPr/>
          <p:nvPr/>
        </p:nvSpPr>
        <p:spPr>
          <a:xfrm rot="-4819795">
            <a:off x="10631045" y="929104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900950-BFEE-47E7-B2B6-11E0C834E04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4628" y="2122929"/>
            <a:ext cx="3855377" cy="5872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E8016B-A0C6-48C4-920A-074AE8827F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821"/>
          <a:stretch/>
        </p:blipFill>
        <p:spPr>
          <a:xfrm>
            <a:off x="2022008" y="2872724"/>
            <a:ext cx="2705334" cy="587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768525" y="342601"/>
              <a:ext cx="24984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المعادلة المئوية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7992C6A3-37A6-4C44-89AB-9130F7756D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5075" y="1519500"/>
            <a:ext cx="7353937" cy="16689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65F4950-9A94-4E31-89CE-E625116AA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231" y="2375884"/>
            <a:ext cx="2588691" cy="3765877"/>
          </a:xfrm>
          <a:prstGeom prst="rect">
            <a:avLst/>
          </a:prstGeom>
        </p:spPr>
      </p:pic>
      <p:sp>
        <p:nvSpPr>
          <p:cNvPr id="67" name="Google Shape;229;p26">
            <a:extLst>
              <a:ext uri="{FF2B5EF4-FFF2-40B4-BE49-F238E27FC236}">
                <a16:creationId xmlns:a16="http://schemas.microsoft.com/office/drawing/2014/main" id="{292F9022-D093-43BC-BE14-FF6264697BFD}"/>
              </a:ext>
            </a:extLst>
          </p:cNvPr>
          <p:cNvSpPr/>
          <p:nvPr/>
        </p:nvSpPr>
        <p:spPr>
          <a:xfrm flipH="1">
            <a:off x="11018501" y="1204880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C90DE8F0-7080-43C0-A67E-9DD414FC6C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696" y="417753"/>
            <a:ext cx="1823686" cy="1823686"/>
          </a:xfrm>
          <a:prstGeom prst="rect">
            <a:avLst/>
          </a:prstGeom>
        </p:spPr>
      </p:pic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354A2C7A-D792-4B9A-AE21-270B07347AB2}"/>
              </a:ext>
            </a:extLst>
          </p:cNvPr>
          <p:cNvSpPr/>
          <p:nvPr/>
        </p:nvSpPr>
        <p:spPr>
          <a:xfrm rot="-4819795">
            <a:off x="10489530" y="29773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EBEC53-4FA5-4B74-9C67-9AD1F4C91E84}"/>
              </a:ext>
            </a:extLst>
          </p:cNvPr>
          <p:cNvSpPr/>
          <p:nvPr/>
        </p:nvSpPr>
        <p:spPr>
          <a:xfrm>
            <a:off x="657163" y="5719139"/>
            <a:ext cx="1245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9"/>
          <p:cNvGrpSpPr/>
          <p:nvPr/>
        </p:nvGrpSpPr>
        <p:grpSpPr>
          <a:xfrm>
            <a:off x="3280533" y="320114"/>
            <a:ext cx="5643367" cy="956262"/>
            <a:chOff x="3014662" y="2771551"/>
            <a:chExt cx="6158864" cy="1313907"/>
          </a:xfrm>
        </p:grpSpPr>
        <p:sp>
          <p:nvSpPr>
            <p:cNvPr id="331" name="Google Shape;3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333" name="Google Shape;3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29"/>
          <p:cNvGrpSpPr/>
          <p:nvPr/>
        </p:nvGrpSpPr>
        <p:grpSpPr>
          <a:xfrm>
            <a:off x="1632025" y="2534501"/>
            <a:ext cx="3922609" cy="3916200"/>
            <a:chOff x="1632025" y="2099075"/>
            <a:chExt cx="3922609" cy="3916200"/>
          </a:xfrm>
        </p:grpSpPr>
        <p:sp>
          <p:nvSpPr>
            <p:cNvPr id="346" name="Google Shape;34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9"/>
          <p:cNvGrpSpPr/>
          <p:nvPr/>
        </p:nvGrpSpPr>
        <p:grpSpPr>
          <a:xfrm>
            <a:off x="6003350" y="2521568"/>
            <a:ext cx="3922609" cy="3916200"/>
            <a:chOff x="6588652" y="2120466"/>
            <a:chExt cx="3922609" cy="3916200"/>
          </a:xfrm>
        </p:grpSpPr>
        <p:sp>
          <p:nvSpPr>
            <p:cNvPr id="349" name="Google Shape;349;p29"/>
            <p:cNvSpPr/>
            <p:nvPr/>
          </p:nvSpPr>
          <p:spPr>
            <a:xfrm>
              <a:off x="6595061" y="2120466"/>
              <a:ext cx="3916200" cy="3916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588652" y="2126275"/>
              <a:ext cx="3916200" cy="7830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4886127" y="282537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المعادلة المئوية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56" name="Google Shape;356;p29"/>
          <p:cNvGrpSpPr/>
          <p:nvPr/>
        </p:nvGrpSpPr>
        <p:grpSpPr>
          <a:xfrm>
            <a:off x="645483" y="571110"/>
            <a:ext cx="1320998" cy="1265866"/>
            <a:chOff x="1862977" y="593376"/>
            <a:chExt cx="1320998" cy="1265866"/>
          </a:xfrm>
        </p:grpSpPr>
        <p:sp>
          <p:nvSpPr>
            <p:cNvPr id="357" name="Google Shape;357;p29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29"/>
          <p:cNvSpPr/>
          <p:nvPr/>
        </p:nvSpPr>
        <p:spPr>
          <a:xfrm rot="2672499">
            <a:off x="8807176" y="2497395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 rot="2672499">
            <a:off x="928987" y="2581012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CDA294E-04F0-432A-AA28-A6AFD2863EFB}"/>
              </a:ext>
            </a:extLst>
          </p:cNvPr>
          <p:cNvGrpSpPr/>
          <p:nvPr/>
        </p:nvGrpSpPr>
        <p:grpSpPr>
          <a:xfrm>
            <a:off x="10553566" y="5140032"/>
            <a:ext cx="1213438" cy="1251333"/>
            <a:chOff x="965511" y="1981750"/>
            <a:chExt cx="2641302" cy="2642915"/>
          </a:xfrm>
        </p:grpSpPr>
        <p:sp>
          <p:nvSpPr>
            <p:cNvPr id="35" name="Google Shape;191;p25">
              <a:extLst>
                <a:ext uri="{FF2B5EF4-FFF2-40B4-BE49-F238E27FC236}">
                  <a16:creationId xmlns:a16="http://schemas.microsoft.com/office/drawing/2014/main" id="{EEA2D63F-4F53-4E45-8621-187BBC2B499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92;p25">
              <a:extLst>
                <a:ext uri="{FF2B5EF4-FFF2-40B4-BE49-F238E27FC236}">
                  <a16:creationId xmlns:a16="http://schemas.microsoft.com/office/drawing/2014/main" id="{6E03C716-87A0-4BBB-96B3-0E00CBED9B28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FE16ABD-26F0-4F3A-BDFC-7846A105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5186" y="2869577"/>
              <a:ext cx="1169130" cy="912917"/>
            </a:xfrm>
            <a:prstGeom prst="rect">
              <a:avLst/>
            </a:prstGeom>
          </p:spPr>
        </p:pic>
      </p:grpSp>
      <p:grpSp>
        <p:nvGrpSpPr>
          <p:cNvPr id="38" name="Google Shape;266;p27">
            <a:extLst>
              <a:ext uri="{FF2B5EF4-FFF2-40B4-BE49-F238E27FC236}">
                <a16:creationId xmlns:a16="http://schemas.microsoft.com/office/drawing/2014/main" id="{68D03591-E670-423C-A581-63A8E3A17513}"/>
              </a:ext>
            </a:extLst>
          </p:cNvPr>
          <p:cNvGrpSpPr/>
          <p:nvPr/>
        </p:nvGrpSpPr>
        <p:grpSpPr>
          <a:xfrm rot="2112144">
            <a:off x="10947089" y="5180461"/>
            <a:ext cx="1026228" cy="311879"/>
            <a:chOff x="5438339" y="233749"/>
            <a:chExt cx="5585545" cy="1279581"/>
          </a:xfrm>
        </p:grpSpPr>
        <p:sp>
          <p:nvSpPr>
            <p:cNvPr id="39" name="Google Shape;267;p27">
              <a:extLst>
                <a:ext uri="{FF2B5EF4-FFF2-40B4-BE49-F238E27FC236}">
                  <a16:creationId xmlns:a16="http://schemas.microsoft.com/office/drawing/2014/main" id="{D342BA7E-B803-4577-AB8E-23894B80FDCF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8;p27">
              <a:extLst>
                <a:ext uri="{FF2B5EF4-FFF2-40B4-BE49-F238E27FC236}">
                  <a16:creationId xmlns:a16="http://schemas.microsoft.com/office/drawing/2014/main" id="{717E612A-0CC3-4692-87D3-B95951CA2F65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9;p27">
              <a:extLst>
                <a:ext uri="{FF2B5EF4-FFF2-40B4-BE49-F238E27FC236}">
                  <a16:creationId xmlns:a16="http://schemas.microsoft.com/office/drawing/2014/main" id="{BCBD8826-C399-476F-A580-C394A4C480B0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0;p27">
              <a:extLst>
                <a:ext uri="{FF2B5EF4-FFF2-40B4-BE49-F238E27FC236}">
                  <a16:creationId xmlns:a16="http://schemas.microsoft.com/office/drawing/2014/main" id="{2056DECC-1363-498D-A8F4-56921B42814F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1;p27">
              <a:extLst>
                <a:ext uri="{FF2B5EF4-FFF2-40B4-BE49-F238E27FC236}">
                  <a16:creationId xmlns:a16="http://schemas.microsoft.com/office/drawing/2014/main" id="{767DBEC0-94FF-4D0D-870D-1D626982F11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7">
              <a:extLst>
                <a:ext uri="{FF2B5EF4-FFF2-40B4-BE49-F238E27FC236}">
                  <a16:creationId xmlns:a16="http://schemas.microsoft.com/office/drawing/2014/main" id="{F8B33790-42DE-43B6-9E0D-16CB34225910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7">
              <a:extLst>
                <a:ext uri="{FF2B5EF4-FFF2-40B4-BE49-F238E27FC236}">
                  <a16:creationId xmlns:a16="http://schemas.microsoft.com/office/drawing/2014/main" id="{6AF1FA20-B209-416D-A2F8-688342732E70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7">
              <a:extLst>
                <a:ext uri="{FF2B5EF4-FFF2-40B4-BE49-F238E27FC236}">
                  <a16:creationId xmlns:a16="http://schemas.microsoft.com/office/drawing/2014/main" id="{BD26BB00-16F2-4C38-9833-1682A4F31116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5;p27">
              <a:extLst>
                <a:ext uri="{FF2B5EF4-FFF2-40B4-BE49-F238E27FC236}">
                  <a16:creationId xmlns:a16="http://schemas.microsoft.com/office/drawing/2014/main" id="{6B0AA762-845E-4DDF-B06D-1AEFB80ECFDD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6;p27">
              <a:extLst>
                <a:ext uri="{FF2B5EF4-FFF2-40B4-BE49-F238E27FC236}">
                  <a16:creationId xmlns:a16="http://schemas.microsoft.com/office/drawing/2014/main" id="{8A339C78-90A5-43D7-81BB-E547122E8634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7;p27">
              <a:extLst>
                <a:ext uri="{FF2B5EF4-FFF2-40B4-BE49-F238E27FC236}">
                  <a16:creationId xmlns:a16="http://schemas.microsoft.com/office/drawing/2014/main" id="{30B4CEB5-4564-42BF-8D00-2B2188E02BDD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8;p27">
              <a:extLst>
                <a:ext uri="{FF2B5EF4-FFF2-40B4-BE49-F238E27FC236}">
                  <a16:creationId xmlns:a16="http://schemas.microsoft.com/office/drawing/2014/main" id="{2E02B6F0-3CCA-42A6-B301-B06FD73ECC97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93EE10F-94E5-406F-A1F3-B46F35434342}"/>
              </a:ext>
            </a:extLst>
          </p:cNvPr>
          <p:cNvSpPr/>
          <p:nvPr/>
        </p:nvSpPr>
        <p:spPr>
          <a:xfrm>
            <a:off x="645483" y="765677"/>
            <a:ext cx="12522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162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8A1C84B-3782-44CB-B352-D35F46E0E3C2}"/>
              </a:ext>
            </a:extLst>
          </p:cNvPr>
          <p:cNvSpPr/>
          <p:nvPr/>
        </p:nvSpPr>
        <p:spPr>
          <a:xfrm>
            <a:off x="339876" y="5009502"/>
            <a:ext cx="160865" cy="152877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992AC4CA-BD80-467D-9440-0ECC42A3BFAE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88426A4C-27DE-4032-8A50-9FF05416738F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0A05C79-90FB-4ED9-A8C3-85C2DAC3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7" name="صورة 56">
            <a:extLst>
              <a:ext uri="{FF2B5EF4-FFF2-40B4-BE49-F238E27FC236}">
                <a16:creationId xmlns:a16="http://schemas.microsoft.com/office/drawing/2014/main" id="{93FAAD6F-27CD-4EB2-88EB-FBCC40456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796" y="1552238"/>
            <a:ext cx="1384455" cy="2335065"/>
          </a:xfrm>
          <a:prstGeom prst="rect">
            <a:avLst/>
          </a:prstGeom>
        </p:spPr>
      </p:pic>
      <p:grpSp>
        <p:nvGrpSpPr>
          <p:cNvPr id="58" name="Google Shape;266;p27">
            <a:extLst>
              <a:ext uri="{FF2B5EF4-FFF2-40B4-BE49-F238E27FC236}">
                <a16:creationId xmlns:a16="http://schemas.microsoft.com/office/drawing/2014/main" id="{9E5E8156-D2E9-481B-BC0F-6EE731AF5126}"/>
              </a:ext>
            </a:extLst>
          </p:cNvPr>
          <p:cNvGrpSpPr/>
          <p:nvPr/>
        </p:nvGrpSpPr>
        <p:grpSpPr>
          <a:xfrm rot="19487856" flipV="1">
            <a:off x="9931928" y="1554613"/>
            <a:ext cx="1026228" cy="311879"/>
            <a:chOff x="5438339" y="233749"/>
            <a:chExt cx="5585545" cy="1279581"/>
          </a:xfrm>
        </p:grpSpPr>
        <p:sp>
          <p:nvSpPr>
            <p:cNvPr id="59" name="Google Shape;267;p27">
              <a:extLst>
                <a:ext uri="{FF2B5EF4-FFF2-40B4-BE49-F238E27FC236}">
                  <a16:creationId xmlns:a16="http://schemas.microsoft.com/office/drawing/2014/main" id="{651C6556-2312-4D68-8F5C-F4191D3AE048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8;p27">
              <a:extLst>
                <a:ext uri="{FF2B5EF4-FFF2-40B4-BE49-F238E27FC236}">
                  <a16:creationId xmlns:a16="http://schemas.microsoft.com/office/drawing/2014/main" id="{C4C3C84B-699C-4776-B30C-57756A4339D1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9;p27">
              <a:extLst>
                <a:ext uri="{FF2B5EF4-FFF2-40B4-BE49-F238E27FC236}">
                  <a16:creationId xmlns:a16="http://schemas.microsoft.com/office/drawing/2014/main" id="{1FFF63B8-1391-42BA-872E-C29B79FC41F3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70;p27">
              <a:extLst>
                <a:ext uri="{FF2B5EF4-FFF2-40B4-BE49-F238E27FC236}">
                  <a16:creationId xmlns:a16="http://schemas.microsoft.com/office/drawing/2014/main" id="{9BEC0968-54F8-4C40-9D8A-A1C1339777D6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1;p27">
              <a:extLst>
                <a:ext uri="{FF2B5EF4-FFF2-40B4-BE49-F238E27FC236}">
                  <a16:creationId xmlns:a16="http://schemas.microsoft.com/office/drawing/2014/main" id="{4DCD06AC-28DF-4483-8E51-1000DAFE56A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2;p27">
              <a:extLst>
                <a:ext uri="{FF2B5EF4-FFF2-40B4-BE49-F238E27FC236}">
                  <a16:creationId xmlns:a16="http://schemas.microsoft.com/office/drawing/2014/main" id="{4169075B-37C6-4A9F-A2A6-2C5EBB5928D4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3;p27">
              <a:extLst>
                <a:ext uri="{FF2B5EF4-FFF2-40B4-BE49-F238E27FC236}">
                  <a16:creationId xmlns:a16="http://schemas.microsoft.com/office/drawing/2014/main" id="{C46D309E-8125-4E69-B6CB-3EC9CFB320B3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;p27">
              <a:extLst>
                <a:ext uri="{FF2B5EF4-FFF2-40B4-BE49-F238E27FC236}">
                  <a16:creationId xmlns:a16="http://schemas.microsoft.com/office/drawing/2014/main" id="{51D5997B-DCC9-4A59-925B-5CD95340131C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5;p27">
              <a:extLst>
                <a:ext uri="{FF2B5EF4-FFF2-40B4-BE49-F238E27FC236}">
                  <a16:creationId xmlns:a16="http://schemas.microsoft.com/office/drawing/2014/main" id="{B9CE8768-CE7A-417A-BE31-6A1B8B1D1C8E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6;p27">
              <a:extLst>
                <a:ext uri="{FF2B5EF4-FFF2-40B4-BE49-F238E27FC236}">
                  <a16:creationId xmlns:a16="http://schemas.microsoft.com/office/drawing/2014/main" id="{513E6A26-B1BF-4FA5-80D5-ED96C5984FBB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7;p27">
              <a:extLst>
                <a:ext uri="{FF2B5EF4-FFF2-40B4-BE49-F238E27FC236}">
                  <a16:creationId xmlns:a16="http://schemas.microsoft.com/office/drawing/2014/main" id="{5777D893-4C35-4858-87AE-B87425FF07B3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8;p27">
              <a:extLst>
                <a:ext uri="{FF2B5EF4-FFF2-40B4-BE49-F238E27FC236}">
                  <a16:creationId xmlns:a16="http://schemas.microsoft.com/office/drawing/2014/main" id="{DFBF29E0-7C65-489F-B823-080A683DE34C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394;p31">
            <a:extLst>
              <a:ext uri="{FF2B5EF4-FFF2-40B4-BE49-F238E27FC236}">
                <a16:creationId xmlns:a16="http://schemas.microsoft.com/office/drawing/2014/main" id="{0B47B3F6-BF83-41F2-A1C2-94AB315FF6A6}"/>
              </a:ext>
            </a:extLst>
          </p:cNvPr>
          <p:cNvSpPr/>
          <p:nvPr/>
        </p:nvSpPr>
        <p:spPr>
          <a:xfrm>
            <a:off x="7288253" y="1253405"/>
            <a:ext cx="2249126" cy="908637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426;p31">
            <a:extLst>
              <a:ext uri="{FF2B5EF4-FFF2-40B4-BE49-F238E27FC236}">
                <a16:creationId xmlns:a16="http://schemas.microsoft.com/office/drawing/2014/main" id="{C7AA0BF1-A0CF-427F-8572-C0B650F1C667}"/>
              </a:ext>
            </a:extLst>
          </p:cNvPr>
          <p:cNvSpPr/>
          <p:nvPr/>
        </p:nvSpPr>
        <p:spPr>
          <a:xfrm rot="-4821980">
            <a:off x="8790614" y="1180891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ADDC08C-5145-4485-AF12-C421E47BC5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6988" y="1467744"/>
            <a:ext cx="2080440" cy="63251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59830C3-C752-4CFA-9796-0C0C1014771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8893" y="2736003"/>
            <a:ext cx="3917932" cy="46486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5ADC3F1-3109-4C8B-BB7A-D3DC140AE52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9712" y="3346553"/>
            <a:ext cx="2690093" cy="44961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EC44D14-7610-47A0-B279-5B82B011D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7125" y="2719770"/>
            <a:ext cx="3513124" cy="46486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F0C5BAF-1EC5-4D56-8CF3-5856AE1762E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3156" y="3223241"/>
            <a:ext cx="2446232" cy="55630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FF9AD95-FF36-4DBF-A018-5FC674FBAA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6951" y="3380247"/>
            <a:ext cx="830652" cy="37341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CCE764D-699F-42CB-A4B5-7A9B00090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2870" y="3758624"/>
            <a:ext cx="2423370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792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</TotalTime>
  <Words>216</Words>
  <Application>Microsoft Office PowerPoint</Application>
  <PresentationFormat>شاشة عريضة</PresentationFormat>
  <Paragraphs>107</Paragraphs>
  <Slides>20</Slides>
  <Notes>20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3" baseType="lpstr">
      <vt:lpstr>Coming Soon</vt:lpstr>
      <vt:lpstr>Griffy</vt:lpstr>
      <vt:lpstr>AbdoLine-Bold</vt:lpstr>
      <vt:lpstr>Arial</vt:lpstr>
      <vt:lpstr>Barlow Condensed</vt:lpstr>
      <vt:lpstr>Calibri</vt:lpstr>
      <vt:lpstr>French Script MT</vt:lpstr>
      <vt:lpstr>Aldrich</vt:lpstr>
      <vt:lpstr>Brush Script MT</vt:lpstr>
      <vt:lpstr>Abril Fatface</vt:lpstr>
      <vt:lpstr>Just Another Hand</vt:lpstr>
      <vt:lpstr>(A) Arslan Wessam A</vt:lpstr>
      <vt:lpstr>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160</vt:lpstr>
      <vt:lpstr> المعادلة المئوية </vt:lpstr>
      <vt:lpstr>عرض تقديمي في PowerPoint</vt:lpstr>
      <vt:lpstr>عرض تقديمي في PowerPoint</vt:lpstr>
      <vt:lpstr> المعادلة المئوية </vt:lpstr>
      <vt:lpstr>عرض تقديمي في PowerPoint</vt:lpstr>
      <vt:lpstr>ماذا تعلمت ؟  </vt:lpstr>
      <vt:lpstr>عرض تقديمي في PowerPoint</vt:lpstr>
      <vt:lpstr>عرض تقديمي في PowerPoint</vt:lpstr>
      <vt:lpstr> المعادلة المئوية </vt:lpstr>
      <vt:lpstr>عرض تقديمي في PowerPoint</vt:lpstr>
      <vt:lpstr>Miau!</vt:lpstr>
      <vt:lpstr> المعادلة المئوية</vt:lpstr>
      <vt:lpstr> المعادلة المئوية</vt:lpstr>
      <vt:lpstr> المعادلة المئوية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DELL</dc:creator>
  <cp:lastModifiedBy>منى الثبيتي</cp:lastModifiedBy>
  <cp:revision>27</cp:revision>
  <dcterms:modified xsi:type="dcterms:W3CDTF">2021-12-18T04:34:28Z</dcterms:modified>
</cp:coreProperties>
</file>