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3"/>
  </p:notesMasterIdLst>
  <p:sldIdLst>
    <p:sldId id="283" r:id="rId2"/>
    <p:sldId id="256" r:id="rId3"/>
    <p:sldId id="260" r:id="rId4"/>
    <p:sldId id="258" r:id="rId5"/>
    <p:sldId id="259" r:id="rId6"/>
    <p:sldId id="262" r:id="rId7"/>
    <p:sldId id="266" r:id="rId8"/>
    <p:sldId id="272" r:id="rId9"/>
    <p:sldId id="257" r:id="rId10"/>
    <p:sldId id="288" r:id="rId11"/>
    <p:sldId id="287" r:id="rId12"/>
  </p:sldIdLst>
  <p:sldSz cx="12192000" cy="6858000"/>
  <p:notesSz cx="6858000" cy="9144000"/>
  <p:embeddedFontLst>
    <p:embeddedFont>
      <p:font typeface="(A) Arslan Wessam A" panose="03020402040406030203" pitchFamily="66" charset="-78"/>
      <p:regular r:id="rId14"/>
    </p:embeddedFont>
    <p:embeddedFont>
      <p:font typeface="Abril Fatface" panose="020B0604020202020204" charset="0"/>
      <p:regular r:id="rId15"/>
    </p:embeddedFont>
    <p:embeddedFont>
      <p:font typeface="Barlow Condensed" panose="00000506000000000000" pitchFamily="2" charset="0"/>
      <p:regular r:id="rId16"/>
      <p:bold r:id="rId17"/>
      <p:italic r:id="rId18"/>
      <p:boldItalic r:id="rId19"/>
    </p:embeddedFont>
    <p:embeddedFont>
      <p:font typeface="Brush Script MT" panose="03060802040406070304" pitchFamily="66" charset="0"/>
      <p:italic r:id="rId20"/>
    </p:embeddedFont>
    <p:embeddedFont>
      <p:font typeface="Calibri" panose="020F0502020204030204" pitchFamily="34" charset="0"/>
      <p:regular r:id="rId21"/>
      <p:bold r:id="rId22"/>
    </p:embeddedFont>
    <p:embeddedFont>
      <p:font typeface="Coming Soon" panose="020B0604020202020204" charset="0"/>
      <p:regular r:id="rId23"/>
    </p:embeddedFont>
    <p:embeddedFont>
      <p:font typeface="French Script MT" panose="03020402040607040605" pitchFamily="66" charset="0"/>
      <p:regular r:id="rId24"/>
    </p:embeddedFont>
    <p:embeddedFont>
      <p:font typeface="Griffy" panose="020B0604020202020204" charset="0"/>
      <p:regular r:id="rId25"/>
    </p:embeddedFont>
    <p:embeddedFont>
      <p:font typeface="Just Another Hand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6B"/>
    <a:srgbClr val="F9E6AB"/>
    <a:srgbClr val="BB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0BA74-E27B-41FE-A561-7F7F3C5AE7B5}" v="13" dt="2021-12-09T03:29:09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D40BA74-E27B-41FE-A561-7F7F3C5AE7B5}"/>
    <pc:docChg chg="custSel addSld modSld sldOrd">
      <pc:chgData name="منى الثبيتي" userId="cb151b56e55a1c37" providerId="LiveId" clId="{BD40BA74-E27B-41FE-A561-7F7F3C5AE7B5}" dt="2021-12-11T02:41:26.317" v="73"/>
      <pc:docMkLst>
        <pc:docMk/>
      </pc:docMkLst>
      <pc:sldChg chg="modSp">
        <pc:chgData name="منى الثبيتي" userId="cb151b56e55a1c37" providerId="LiveId" clId="{BD40BA74-E27B-41FE-A561-7F7F3C5AE7B5}" dt="2021-12-09T03:23:13.873" v="42"/>
        <pc:sldMkLst>
          <pc:docMk/>
          <pc:sldMk cId="0" sldId="260"/>
        </pc:sldMkLst>
        <pc:spChg chg="mod">
          <ac:chgData name="منى الثبيتي" userId="cb151b56e55a1c37" providerId="LiveId" clId="{BD40BA74-E27B-41FE-A561-7F7F3C5AE7B5}" dt="2021-12-09T03:23:13.873" v="42"/>
          <ac:spMkLst>
            <pc:docMk/>
            <pc:sldMk cId="0" sldId="260"/>
            <ac:spMk id="305" creationId="{00000000-0000-0000-0000-000000000000}"/>
          </ac:spMkLst>
        </pc:spChg>
      </pc:sldChg>
      <pc:sldChg chg="addSp delSp modSp mod">
        <pc:chgData name="منى الثبيتي" userId="cb151b56e55a1c37" providerId="LiveId" clId="{BD40BA74-E27B-41FE-A561-7F7F3C5AE7B5}" dt="2021-12-09T03:20:46.241" v="8" actId="478"/>
        <pc:sldMkLst>
          <pc:docMk/>
          <pc:sldMk cId="0" sldId="272"/>
        </pc:sldMkLst>
        <pc:spChg chg="mod">
          <ac:chgData name="منى الثبيتي" userId="cb151b56e55a1c37" providerId="LiveId" clId="{BD40BA74-E27B-41FE-A561-7F7F3C5AE7B5}" dt="2021-12-09T03:20:41.280" v="6"/>
          <ac:spMkLst>
            <pc:docMk/>
            <pc:sldMk cId="0" sldId="272"/>
            <ac:spMk id="41" creationId="{BD582816-1490-40BB-BBB0-B3C20B7C2679}"/>
          </ac:spMkLst>
        </pc:spChg>
        <pc:grpChg chg="add del mod">
          <ac:chgData name="منى الثبيتي" userId="cb151b56e55a1c37" providerId="LiveId" clId="{BD40BA74-E27B-41FE-A561-7F7F3C5AE7B5}" dt="2021-12-09T03:20:46.241" v="8" actId="478"/>
          <ac:grpSpMkLst>
            <pc:docMk/>
            <pc:sldMk cId="0" sldId="272"/>
            <ac:grpSpMk id="37" creationId="{18FFB671-DA66-45E4-B298-085869CA2B7C}"/>
          </ac:grpSpMkLst>
        </pc:grpChg>
        <pc:picChg chg="mod">
          <ac:chgData name="منى الثبيتي" userId="cb151b56e55a1c37" providerId="LiveId" clId="{BD40BA74-E27B-41FE-A561-7F7F3C5AE7B5}" dt="2021-12-09T03:20:41.280" v="6"/>
          <ac:picMkLst>
            <pc:docMk/>
            <pc:sldMk cId="0" sldId="272"/>
            <ac:picMk id="42" creationId="{C0B71FE5-D83F-42CE-9313-2EEE55FC3A13}"/>
          </ac:picMkLst>
        </pc:picChg>
      </pc:sldChg>
      <pc:sldChg chg="addSp delSp modSp mod">
        <pc:chgData name="منى الثبيتي" userId="cb151b56e55a1c37" providerId="LiveId" clId="{BD40BA74-E27B-41FE-A561-7F7F3C5AE7B5}" dt="2021-12-11T02:41:26.317" v="73"/>
        <pc:sldMkLst>
          <pc:docMk/>
          <pc:sldMk cId="1644064158" sldId="287"/>
        </pc:sldMkLst>
        <pc:picChg chg="add mod">
          <ac:chgData name="منى الثبيتي" userId="cb151b56e55a1c37" providerId="LiveId" clId="{BD40BA74-E27B-41FE-A561-7F7F3C5AE7B5}" dt="2021-12-09T03:28:33.640" v="64"/>
          <ac:picMkLst>
            <pc:docMk/>
            <pc:sldMk cId="1644064158" sldId="287"/>
            <ac:picMk id="3" creationId="{92CC4600-E46B-42F9-81C0-8D92DAEBA20F}"/>
          </ac:picMkLst>
        </pc:picChg>
        <pc:picChg chg="add mod">
          <ac:chgData name="منى الثبيتي" userId="cb151b56e55a1c37" providerId="LiveId" clId="{BD40BA74-E27B-41FE-A561-7F7F3C5AE7B5}" dt="2021-12-11T02:41:26.317" v="73"/>
          <ac:picMkLst>
            <pc:docMk/>
            <pc:sldMk cId="1644064158" sldId="287"/>
            <ac:picMk id="4" creationId="{4A5E91E9-2696-40A4-B559-0F198AFC3491}"/>
          </ac:picMkLst>
        </pc:picChg>
        <pc:picChg chg="add del mod">
          <ac:chgData name="منى الثبيتي" userId="cb151b56e55a1c37" providerId="LiveId" clId="{BD40BA74-E27B-41FE-A561-7F7F3C5AE7B5}" dt="2021-12-11T02:36:54.020" v="66" actId="478"/>
          <ac:picMkLst>
            <pc:docMk/>
            <pc:sldMk cId="1644064158" sldId="287"/>
            <ac:picMk id="5" creationId="{9B14AC92-7A11-4653-98D9-AD5ABB2AA6B2}"/>
          </ac:picMkLst>
        </pc:picChg>
        <pc:picChg chg="add mod">
          <ac:chgData name="منى الثبيتي" userId="cb151b56e55a1c37" providerId="LiveId" clId="{BD40BA74-E27B-41FE-A561-7F7F3C5AE7B5}" dt="2021-12-09T03:29:09.023" v="65"/>
          <ac:picMkLst>
            <pc:docMk/>
            <pc:sldMk cId="1644064158" sldId="287"/>
            <ac:picMk id="7" creationId="{275059D9-54ED-4084-AD7B-8A5E2C434BD5}"/>
          </ac:picMkLst>
        </pc:picChg>
      </pc:sldChg>
      <pc:sldChg chg="addSp delSp modSp add mod ord">
        <pc:chgData name="منى الثبيتي" userId="cb151b56e55a1c37" providerId="LiveId" clId="{BD40BA74-E27B-41FE-A561-7F7F3C5AE7B5}" dt="2021-12-09T03:22:44.630" v="41" actId="1037"/>
        <pc:sldMkLst>
          <pc:docMk/>
          <pc:sldMk cId="2172776190" sldId="288"/>
        </pc:sldMkLst>
        <pc:spChg chg="add mod">
          <ac:chgData name="منى الثبيتي" userId="cb151b56e55a1c37" providerId="LiveId" clId="{BD40BA74-E27B-41FE-A561-7F7F3C5AE7B5}" dt="2021-12-09T03:22:44.630" v="41" actId="1037"/>
          <ac:spMkLst>
            <pc:docMk/>
            <pc:sldMk cId="2172776190" sldId="288"/>
            <ac:spMk id="7" creationId="{AADEA7A6-F2F1-431C-A9AE-EBAF80B213A4}"/>
          </ac:spMkLst>
        </pc:spChg>
        <pc:spChg chg="mod">
          <ac:chgData name="منى الثبيتي" userId="cb151b56e55a1c37" providerId="LiveId" clId="{BD40BA74-E27B-41FE-A561-7F7F3C5AE7B5}" dt="2021-12-09T03:20:55.921" v="9"/>
          <ac:spMkLst>
            <pc:docMk/>
            <pc:sldMk cId="2172776190" sldId="288"/>
            <ac:spMk id="41" creationId="{D8851F5E-5F1D-419A-8892-22813DA18E40}"/>
          </ac:spMkLst>
        </pc:spChg>
        <pc:grpChg chg="add mod ord">
          <ac:chgData name="منى الثبيتي" userId="cb151b56e55a1c37" providerId="LiveId" clId="{BD40BA74-E27B-41FE-A561-7F7F3C5AE7B5}" dt="2021-12-09T03:21:26.648" v="17" actId="1076"/>
          <ac:grpSpMkLst>
            <pc:docMk/>
            <pc:sldMk cId="2172776190" sldId="288"/>
            <ac:grpSpMk id="37" creationId="{325C594E-D93B-4B1F-A0BA-566F36B0165A}"/>
          </ac:grpSpMkLst>
        </pc:grpChg>
        <pc:grpChg chg="ord">
          <ac:chgData name="منى الثبيتي" userId="cb151b56e55a1c37" providerId="LiveId" clId="{BD40BA74-E27B-41FE-A561-7F7F3C5AE7B5}" dt="2021-12-09T03:21:22.882" v="16" actId="166"/>
          <ac:grpSpMkLst>
            <pc:docMk/>
            <pc:sldMk cId="2172776190" sldId="288"/>
            <ac:grpSpMk id="903" creationId="{00000000-0000-0000-0000-000000000000}"/>
          </ac:grpSpMkLst>
        </pc:grpChg>
        <pc:picChg chg="del">
          <ac:chgData name="منى الثبيتي" userId="cb151b56e55a1c37" providerId="LiveId" clId="{BD40BA74-E27B-41FE-A561-7F7F3C5AE7B5}" dt="2021-12-09T03:19:48.496" v="3" actId="478"/>
          <ac:picMkLst>
            <pc:docMk/>
            <pc:sldMk cId="2172776190" sldId="288"/>
            <ac:picMk id="5" creationId="{012BE7E2-3675-4EF3-A5A7-C2119CFFEAF8}"/>
          </ac:picMkLst>
        </pc:picChg>
        <pc:picChg chg="add mod">
          <ac:chgData name="منى الثبيتي" userId="cb151b56e55a1c37" providerId="LiveId" clId="{BD40BA74-E27B-41FE-A561-7F7F3C5AE7B5}" dt="2021-12-09T03:21:39.117" v="18"/>
          <ac:picMkLst>
            <pc:docMk/>
            <pc:sldMk cId="2172776190" sldId="288"/>
            <ac:picMk id="6" creationId="{2256EA5A-54BF-4C65-8892-FE9E3333710D}"/>
          </ac:picMkLst>
        </pc:picChg>
        <pc:picChg chg="mod">
          <ac:chgData name="منى الثبيتي" userId="cb151b56e55a1c37" providerId="LiveId" clId="{BD40BA74-E27B-41FE-A561-7F7F3C5AE7B5}" dt="2021-12-09T03:20:55.921" v="9"/>
          <ac:picMkLst>
            <pc:docMk/>
            <pc:sldMk cId="2172776190" sldId="288"/>
            <ac:picMk id="42" creationId="{D215649E-496F-4B5E-9062-EC8424770C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65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27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2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9" r:id="rId7"/>
    <p:sldLayoutId id="2147483664" r:id="rId8"/>
    <p:sldLayoutId id="2147483665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bin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image" Target="../media/image3.bin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ols.madrasati.sa/Teacher/Exams/ViewDetails/5D282F36AF6047EC" TargetMode="External"/><Relationship Id="rId3" Type="http://schemas.openxmlformats.org/officeDocument/2006/relationships/image" Target="../media/image3.bin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hools.madrasati.sa/Teacher/Assignments/ViewAssignment/C6B9C909660A15289056EAD25C9D392A" TargetMode="External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hyperlink" Target="https://mkhgirls-my.sharepoint.com/:b:/g/personal/t687543_mkhg_moe_gov_sa/EZI_3cGFDy5IsSfojswkIgcBegHKT3SsdSQ8iV8Wl_oLFQ?e=e0lNpP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0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bin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3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bin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bin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bin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3068357" y="944203"/>
            <a:ext cx="8313300" cy="54267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1985652" y="1929932"/>
            <a:ext cx="1320998" cy="1265866"/>
            <a:chOff x="1862977" y="593376"/>
            <a:chExt cx="1320998" cy="1265866"/>
          </a:xfrm>
        </p:grpSpPr>
        <p:sp>
          <p:nvSpPr>
            <p:cNvPr id="302" name="Google Shape;302;p28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/>
          <p:cNvSpPr/>
          <p:nvPr/>
        </p:nvSpPr>
        <p:spPr>
          <a:xfrm>
            <a:off x="2284409" y="24341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  <a:solidFill>
            <a:srgbClr val="C00000"/>
          </a:solidFill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57127" y="4216683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حل الواجب </a:t>
            </a:r>
            <a:endParaRPr lang="en-US" sz="40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 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21" name="Google Shape;321;p28"/>
          <p:cNvGrpSpPr/>
          <p:nvPr/>
        </p:nvGrpSpPr>
        <p:grpSpPr>
          <a:xfrm>
            <a:off x="10631523" y="1085708"/>
            <a:ext cx="437755" cy="434298"/>
            <a:chOff x="9479277" y="3818260"/>
            <a:chExt cx="437755" cy="434298"/>
          </a:xfrm>
          <a:solidFill>
            <a:srgbClr val="C00000"/>
          </a:solidFill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683FC9B-FB77-4B50-845A-70EA76B81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7" y="-137809"/>
            <a:ext cx="6442942" cy="2997200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FA6531A0-7563-4773-A440-69E4EA4357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551" y="1973382"/>
            <a:ext cx="713149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4880421" y="342601"/>
              <a:ext cx="42746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6" name="Google Shape;387;p30">
            <a:extLst>
              <a:ext uri="{FF2B5EF4-FFF2-40B4-BE49-F238E27FC236}">
                <a16:creationId xmlns:a16="http://schemas.microsoft.com/office/drawing/2014/main" id="{CFFEEF98-8501-4FA1-890B-189A560EF6EB}"/>
              </a:ext>
            </a:extLst>
          </p:cNvPr>
          <p:cNvGrpSpPr/>
          <p:nvPr/>
        </p:nvGrpSpPr>
        <p:grpSpPr>
          <a:xfrm>
            <a:off x="11441321" y="1098934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47" name="Google Shape;388;p30">
              <a:extLst>
                <a:ext uri="{FF2B5EF4-FFF2-40B4-BE49-F238E27FC236}">
                  <a16:creationId xmlns:a16="http://schemas.microsoft.com/office/drawing/2014/main" id="{263A3541-7717-4E3A-9929-1C19C783A26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89;p30">
              <a:extLst>
                <a:ext uri="{FF2B5EF4-FFF2-40B4-BE49-F238E27FC236}">
                  <a16:creationId xmlns:a16="http://schemas.microsoft.com/office/drawing/2014/main" id="{8308B43C-E3AB-441C-9576-97E16CABB271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0AB571DA-360C-43E6-A90C-DF3482B8D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419" y="1160799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7" name="Google Shape;249;p27">
            <a:extLst>
              <a:ext uri="{FF2B5EF4-FFF2-40B4-BE49-F238E27FC236}">
                <a16:creationId xmlns:a16="http://schemas.microsoft.com/office/drawing/2014/main" id="{325C594E-D93B-4B1F-A0BA-566F36B0165A}"/>
              </a:ext>
            </a:extLst>
          </p:cNvPr>
          <p:cNvGrpSpPr/>
          <p:nvPr/>
        </p:nvGrpSpPr>
        <p:grpSpPr>
          <a:xfrm>
            <a:off x="882859" y="1395228"/>
            <a:ext cx="1544972" cy="1007025"/>
            <a:chOff x="5662013" y="3836240"/>
            <a:chExt cx="1962000" cy="1962000"/>
          </a:xfrm>
        </p:grpSpPr>
        <p:sp>
          <p:nvSpPr>
            <p:cNvPr id="41" name="Google Shape;250;p27">
              <a:extLst>
                <a:ext uri="{FF2B5EF4-FFF2-40B4-BE49-F238E27FC236}">
                  <a16:creationId xmlns:a16="http://schemas.microsoft.com/office/drawing/2014/main" id="{D8851F5E-5F1D-419A-8892-22813DA18E40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" name="Google Shape;251;p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215649E-496F-4B5E-9062-EC8424770CD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50" name="321">
            <a:hlinkClick r:id="" action="ppaction://media"/>
            <a:extLst>
              <a:ext uri="{FF2B5EF4-FFF2-40B4-BE49-F238E27FC236}">
                <a16:creationId xmlns:a16="http://schemas.microsoft.com/office/drawing/2014/main" id="{27F6D59C-A05A-4A12-AB84-A24EA794F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8016" y="2700892"/>
            <a:ext cx="2796209" cy="17145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256EA5A-54BF-4C65-8892-FE9E3333710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017" y="2354487"/>
            <a:ext cx="6253390" cy="2149026"/>
          </a:xfrm>
          <a:prstGeom prst="rect">
            <a:avLst/>
          </a:prstGeom>
        </p:spPr>
      </p:pic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AADEA7A6-F2F1-431C-A9AE-EBAF80B213A4}"/>
              </a:ext>
            </a:extLst>
          </p:cNvPr>
          <p:cNvSpPr/>
          <p:nvPr/>
        </p:nvSpPr>
        <p:spPr>
          <a:xfrm>
            <a:off x="1026329" y="1773192"/>
            <a:ext cx="13740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دليل التقويم</a:t>
            </a:r>
          </a:p>
        </p:txBody>
      </p:sp>
    </p:spTree>
    <p:extLst>
      <p:ext uri="{BB962C8B-B14F-4D97-AF65-F5344CB8AC3E}">
        <p14:creationId xmlns:p14="http://schemas.microsoft.com/office/powerpoint/2010/main" val="21727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1351" y="1279976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2" y="841731"/>
            <a:chExt cx="3148926" cy="3321893"/>
          </a:xfrm>
        </p:grpSpPr>
        <p:sp>
          <p:nvSpPr>
            <p:cNvPr id="946" name="Google Shape;946;p4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3" y="1377969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76905C1D-E72C-46A1-AA14-BD45B688FDC0}"/>
              </a:ext>
            </a:extLst>
          </p:cNvPr>
          <p:cNvGrpSpPr/>
          <p:nvPr/>
        </p:nvGrpSpPr>
        <p:grpSpPr>
          <a:xfrm>
            <a:off x="5919865" y="317887"/>
            <a:ext cx="5688937" cy="956262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10FD70C6-4A2A-462B-BFDF-ECB7ED78015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838C98C2-F63C-4176-9E43-3A62490A974E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F3C90A0E-2E86-4BDD-B1DE-369BEEDD37E1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94D9A183-7765-4559-9ABD-2185FEA025B5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5;p29">
                <a:extLst>
                  <a:ext uri="{FF2B5EF4-FFF2-40B4-BE49-F238E27FC236}">
                    <a16:creationId xmlns:a16="http://schemas.microsoft.com/office/drawing/2014/main" id="{FBE9BA40-466F-40EA-8867-0C4107B51528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6;p29">
                <a:extLst>
                  <a:ext uri="{FF2B5EF4-FFF2-40B4-BE49-F238E27FC236}">
                    <a16:creationId xmlns:a16="http://schemas.microsoft.com/office/drawing/2014/main" id="{A4A9FA3A-89B8-4190-8C39-43C694F4560D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7;p29">
                <a:extLst>
                  <a:ext uri="{FF2B5EF4-FFF2-40B4-BE49-F238E27FC236}">
                    <a16:creationId xmlns:a16="http://schemas.microsoft.com/office/drawing/2014/main" id="{4822FD80-59E3-494C-88F2-27F49A4286E3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8;p29">
                <a:extLst>
                  <a:ext uri="{FF2B5EF4-FFF2-40B4-BE49-F238E27FC236}">
                    <a16:creationId xmlns:a16="http://schemas.microsoft.com/office/drawing/2014/main" id="{18C2E168-9AB7-4D41-BCD0-5E0836F01590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9;p29">
                <a:extLst>
                  <a:ext uri="{FF2B5EF4-FFF2-40B4-BE49-F238E27FC236}">
                    <a16:creationId xmlns:a16="http://schemas.microsoft.com/office/drawing/2014/main" id="{9E70F30B-AD75-47A4-8CB8-EEBE66A6F0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;p29">
                <a:extLst>
                  <a:ext uri="{FF2B5EF4-FFF2-40B4-BE49-F238E27FC236}">
                    <a16:creationId xmlns:a16="http://schemas.microsoft.com/office/drawing/2014/main" id="{70881E8D-A22B-4F96-BE87-FBC8D62F2F8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1;p29">
                <a:extLst>
                  <a:ext uri="{FF2B5EF4-FFF2-40B4-BE49-F238E27FC236}">
                    <a16:creationId xmlns:a16="http://schemas.microsoft.com/office/drawing/2014/main" id="{4134C524-F71F-49E7-98E5-A1614E72D8EB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2;p29">
                <a:extLst>
                  <a:ext uri="{FF2B5EF4-FFF2-40B4-BE49-F238E27FC236}">
                    <a16:creationId xmlns:a16="http://schemas.microsoft.com/office/drawing/2014/main" id="{7F289DA5-6670-4E1F-90B7-469458D59CE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3;p29">
                <a:extLst>
                  <a:ext uri="{FF2B5EF4-FFF2-40B4-BE49-F238E27FC236}">
                    <a16:creationId xmlns:a16="http://schemas.microsoft.com/office/drawing/2014/main" id="{F5AD29E0-85B8-4A0C-A6C2-9B5DD659AC6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4;p29">
                <a:extLst>
                  <a:ext uri="{FF2B5EF4-FFF2-40B4-BE49-F238E27FC236}">
                    <a16:creationId xmlns:a16="http://schemas.microsoft.com/office/drawing/2014/main" id="{6284E130-DD55-4EBC-9CE2-46B1BDF5DF25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5C6BA88C-A3C0-47C0-BA79-45B3FA427003}"/>
                </a:ext>
              </a:extLst>
            </p:cNvPr>
            <p:cNvSpPr/>
            <p:nvPr/>
          </p:nvSpPr>
          <p:spPr>
            <a:xfrm>
              <a:off x="4880423" y="342601"/>
              <a:ext cx="42746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pic>
        <p:nvPicPr>
          <p:cNvPr id="3" name="صورة 2" descr="صورة تحتوي على نص, قصاصة فنية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92CC4600-E46B-42F9-81C0-8D92DAEBA2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868" y="2081146"/>
            <a:ext cx="860849" cy="860849"/>
          </a:xfrm>
          <a:prstGeom prst="rect">
            <a:avLst/>
          </a:prstGeom>
        </p:spPr>
      </p:pic>
      <p:pic>
        <p:nvPicPr>
          <p:cNvPr id="7" name="صورة 6">
            <a:hlinkClick r:id="rId8"/>
            <a:extLst>
              <a:ext uri="{FF2B5EF4-FFF2-40B4-BE49-F238E27FC236}">
                <a16:creationId xmlns:a16="http://schemas.microsoft.com/office/drawing/2014/main" id="{275059D9-54ED-4084-AD7B-8A5E2C434B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1378" y="3239205"/>
            <a:ext cx="1155667" cy="1186485"/>
          </a:xfrm>
          <a:prstGeom prst="rect">
            <a:avLst/>
          </a:prstGeom>
        </p:spPr>
      </p:pic>
      <p:pic>
        <p:nvPicPr>
          <p:cNvPr id="4" name="صورة 3">
            <a:hlinkClick r:id="rId10"/>
            <a:extLst>
              <a:ext uri="{FF2B5EF4-FFF2-40B4-BE49-F238E27FC236}">
                <a16:creationId xmlns:a16="http://schemas.microsoft.com/office/drawing/2014/main" id="{4A5E91E9-2696-40A4-B559-0F198AFC349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8642" y="3098244"/>
            <a:ext cx="1351618" cy="13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6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648527" y="944086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649608" y="1215887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5525930" y="4798427"/>
            <a:ext cx="321746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مهارة سابقة</a:t>
            </a:r>
            <a:endParaRPr sz="28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4"/>
          <p:cNvGrpSpPr/>
          <p:nvPr/>
        </p:nvGrpSpPr>
        <p:grpSpPr>
          <a:xfrm>
            <a:off x="3558425" y="132572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47" y="1408043"/>
            <a:ext cx="998107" cy="99810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F78AF19-304F-4B35-975B-23724EFCBD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6124" y="3308821"/>
            <a:ext cx="3838149" cy="5867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BF472B2-81EF-42EC-831C-F985C93D9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1127">
            <a:off x="925028" y="2510229"/>
            <a:ext cx="5523995" cy="5105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1659044" y="944203"/>
            <a:ext cx="9722614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E5939988-D34C-4316-A36A-02C044BE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25000"/>
              </p:ext>
            </p:extLst>
          </p:nvPr>
        </p:nvGraphicFramePr>
        <p:xfrm>
          <a:off x="2313508" y="1315667"/>
          <a:ext cx="8662035" cy="467124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887345">
                  <a:extLst>
                    <a:ext uri="{9D8B030D-6E8A-4147-A177-3AD203B41FA5}">
                      <a16:colId xmlns:a16="http://schemas.microsoft.com/office/drawing/2014/main" val="1373188715"/>
                    </a:ext>
                  </a:extLst>
                </a:gridCol>
                <a:gridCol w="2887345">
                  <a:extLst>
                    <a:ext uri="{9D8B030D-6E8A-4147-A177-3AD203B41FA5}">
                      <a16:colId xmlns:a16="http://schemas.microsoft.com/office/drawing/2014/main" val="654057784"/>
                    </a:ext>
                  </a:extLst>
                </a:gridCol>
                <a:gridCol w="2887345">
                  <a:extLst>
                    <a:ext uri="{9D8B030D-6E8A-4147-A177-3AD203B41FA5}">
                      <a16:colId xmlns:a16="http://schemas.microsoft.com/office/drawing/2014/main" val="3568669360"/>
                    </a:ext>
                  </a:extLst>
                </a:gridCol>
              </a:tblGrid>
              <a:tr h="4671249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en-US"/>
                    </a:p>
                    <a:p>
                      <a:pPr algn="r" rtl="1"/>
                      <a:r>
                        <a:rPr lang="ar-SA" sz="2000">
                          <a:solidFill>
                            <a:srgbClr val="FF0000"/>
                          </a:solidFill>
                        </a:rPr>
                        <a:t>درستي سابقاً النسبةالمئوية والتقدير : </a:t>
                      </a:r>
                    </a:p>
                    <a:p>
                      <a:pPr algn="r" rtl="1"/>
                      <a:endParaRPr lang="ar-SA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algn="r" rtl="1"/>
                      <a:r>
                        <a:rPr lang="ar-SA" sz="20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استراتيجية التصفح : </a:t>
                      </a:r>
                    </a:p>
                    <a:p>
                      <a:pPr algn="r" rtl="1"/>
                      <a:r>
                        <a:rPr lang="ar-SA" sz="20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صـــ 157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61086"/>
                  </a:ext>
                </a:extLst>
              </a:tr>
            </a:tbl>
          </a:graphicData>
        </a:graphic>
      </p:graphicFrame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3689943" y="2839584"/>
            <a:ext cx="1349500" cy="1421917"/>
            <a:chOff x="1862977" y="851054"/>
            <a:chExt cx="1349500" cy="1421917"/>
          </a:xfrm>
        </p:grpSpPr>
        <p:sp>
          <p:nvSpPr>
            <p:cNvPr id="302" name="Google Shape;302;p28"/>
            <p:cNvSpPr/>
            <p:nvPr/>
          </p:nvSpPr>
          <p:spPr>
            <a:xfrm>
              <a:off x="1891924" y="1007105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>
            <a:hlinkClick r:id="rId3" action="ppaction://hlinksldjump"/>
          </p:cNvPr>
          <p:cNvSpPr/>
          <p:nvPr/>
        </p:nvSpPr>
        <p:spPr>
          <a:xfrm flipH="1">
            <a:off x="3982516" y="346802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17352" y="390042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جدول التعلم</a:t>
            </a:r>
            <a:endParaRPr lang="en-US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kwl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91" name="Google Shape;291;p28"/>
          <p:cNvGrpSpPr/>
          <p:nvPr/>
        </p:nvGrpSpPr>
        <p:grpSpPr>
          <a:xfrm>
            <a:off x="8157169" y="1350371"/>
            <a:ext cx="2169580" cy="872551"/>
            <a:chOff x="3096150" y="1961625"/>
            <a:chExt cx="3883200" cy="717900"/>
          </a:xfrm>
        </p:grpSpPr>
        <p:sp>
          <p:nvSpPr>
            <p:cNvPr id="292" name="Google Shape;292;p28"/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أعرف ؟ </a:t>
              </a:r>
              <a:endParaRPr sz="2800" b="1"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4" name="Google Shape;291;p28">
            <a:extLst>
              <a:ext uri="{FF2B5EF4-FFF2-40B4-BE49-F238E27FC236}">
                <a16:creationId xmlns:a16="http://schemas.microsoft.com/office/drawing/2014/main" id="{352284C4-7560-4C53-B952-5CFB6D29562D}"/>
              </a:ext>
            </a:extLst>
          </p:cNvPr>
          <p:cNvGrpSpPr/>
          <p:nvPr/>
        </p:nvGrpSpPr>
        <p:grpSpPr>
          <a:xfrm>
            <a:off x="2998951" y="1369437"/>
            <a:ext cx="2169580" cy="872551"/>
            <a:chOff x="3096150" y="1961625"/>
            <a:chExt cx="3883200" cy="717900"/>
          </a:xfrm>
          <a:solidFill>
            <a:schemeClr val="accent6"/>
          </a:solidFill>
        </p:grpSpPr>
        <p:sp>
          <p:nvSpPr>
            <p:cNvPr id="55" name="Google Shape;292;p28">
              <a:extLst>
                <a:ext uri="{FF2B5EF4-FFF2-40B4-BE49-F238E27FC236}">
                  <a16:creationId xmlns:a16="http://schemas.microsoft.com/office/drawing/2014/main" id="{294E4656-6F83-43F4-BC97-2B912D965E13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تعلمت  ؟ </a:t>
              </a:r>
              <a:endParaRPr sz="2800" b="1"/>
            </a:p>
          </p:txBody>
        </p:sp>
        <p:sp>
          <p:nvSpPr>
            <p:cNvPr id="56" name="Google Shape;293;p28">
              <a:extLst>
                <a:ext uri="{FF2B5EF4-FFF2-40B4-BE49-F238E27FC236}">
                  <a16:creationId xmlns:a16="http://schemas.microsoft.com/office/drawing/2014/main" id="{A3AF40BE-EBBB-48DC-ABD7-8A8FDBCE9F5F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7" name="Google Shape;291;p28">
            <a:extLst>
              <a:ext uri="{FF2B5EF4-FFF2-40B4-BE49-F238E27FC236}">
                <a16:creationId xmlns:a16="http://schemas.microsoft.com/office/drawing/2014/main" id="{C17AC65D-3FE7-4BE0-8A25-36A4FE7899EC}"/>
              </a:ext>
            </a:extLst>
          </p:cNvPr>
          <p:cNvGrpSpPr/>
          <p:nvPr/>
        </p:nvGrpSpPr>
        <p:grpSpPr>
          <a:xfrm>
            <a:off x="5504938" y="1375534"/>
            <a:ext cx="2169580" cy="872551"/>
            <a:chOff x="3096150" y="1961625"/>
            <a:chExt cx="3883200" cy="717900"/>
          </a:xfrm>
          <a:solidFill>
            <a:schemeClr val="accent2">
              <a:lumMod val="90000"/>
            </a:schemeClr>
          </a:solidFill>
        </p:grpSpPr>
        <p:sp>
          <p:nvSpPr>
            <p:cNvPr id="58" name="Google Shape;292;p28">
              <a:extLst>
                <a:ext uri="{FF2B5EF4-FFF2-40B4-BE49-F238E27FC236}">
                  <a16:creationId xmlns:a16="http://schemas.microsoft.com/office/drawing/2014/main" id="{94F18B53-0070-4B88-8350-304A1A6F16A8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ماذاأريد أن  أعرف؟ ؟ </a:t>
              </a: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Google Shape;293;p28">
              <a:extLst>
                <a:ext uri="{FF2B5EF4-FFF2-40B4-BE49-F238E27FC236}">
                  <a16:creationId xmlns:a16="http://schemas.microsoft.com/office/drawing/2014/main" id="{60FE9B9A-B8EE-4F84-9756-AA6DD7281A09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DE4675-DC50-48C6-A19A-35F8D635F622}"/>
              </a:ext>
            </a:extLst>
          </p:cNvPr>
          <p:cNvGrpSpPr/>
          <p:nvPr/>
        </p:nvGrpSpPr>
        <p:grpSpPr>
          <a:xfrm>
            <a:off x="4066836" y="233869"/>
            <a:ext cx="5643367" cy="956262"/>
            <a:chOff x="4227209" y="332478"/>
            <a:chExt cx="5643367" cy="956262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0DA1B3EB-F7B5-4616-BF58-8230E106832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750D01CF-AA6F-4629-ABF8-A81802D4141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786C53C1-F239-4015-95FB-A9590F654605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8058238E-A71D-4211-B1AA-B2510A3174C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AA844A35-37B0-4DFA-A908-717B21F2A0A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D5FBBD4F-F66A-4416-9512-7D4FE986469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21FF5BF2-FA72-4C71-B565-A974D78DEE02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E5FDA698-BFF1-49AD-9214-23CB9D05F902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7E604D3A-744D-440F-9635-68ECCDC512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5075E5-43A4-42D8-8A2A-603D2EB6BFD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ED33D418-1E6C-41CA-9B13-435D86E9F2E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31386F3C-6159-4FD4-86CE-BDE7AF1B46D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A75E611B-BBE5-4E14-95AE-014447142FB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4F81DEF5-FE05-4471-90DC-5AC6A508148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93E3530-E3A7-49BF-952F-8CB5637F33CF}"/>
                </a:ext>
              </a:extLst>
            </p:cNvPr>
            <p:cNvSpPr/>
            <p:nvPr/>
          </p:nvSpPr>
          <p:spPr>
            <a:xfrm>
              <a:off x="4863163" y="342601"/>
              <a:ext cx="43091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grpSp>
        <p:nvGrpSpPr>
          <p:cNvPr id="321" name="Google Shape;321;p28"/>
          <p:cNvGrpSpPr/>
          <p:nvPr/>
        </p:nvGrpSpPr>
        <p:grpSpPr>
          <a:xfrm>
            <a:off x="8946637" y="210637"/>
            <a:ext cx="437755" cy="434298"/>
            <a:chOff x="9479277" y="3818260"/>
            <a:chExt cx="437755" cy="434298"/>
          </a:xfrm>
          <a:solidFill>
            <a:schemeClr val="accent3">
              <a:lumMod val="25000"/>
            </a:schemeClr>
          </a:solidFill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9F16DB9-670A-42F4-8F9E-7CFEC13561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678" y="3221682"/>
            <a:ext cx="3058730" cy="14042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FC9C81-EB6C-495C-BC5C-D7FFB8293F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261" y="4452610"/>
            <a:ext cx="3424071" cy="102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893524" y="264162"/>
            <a:ext cx="5757801" cy="1035291"/>
            <a:chOff x="4161162" y="330512"/>
            <a:chExt cx="5643367" cy="982741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161162" y="330512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4826020" y="436790"/>
              <a:ext cx="4360239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918638" y="4982684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838818" y="5198285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157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3" name="صورة 52">
            <a:extLst>
              <a:ext uri="{FF2B5EF4-FFF2-40B4-BE49-F238E27FC236}">
                <a16:creationId xmlns:a16="http://schemas.microsoft.com/office/drawing/2014/main" id="{7EF53BD3-6534-4A0B-8691-019D36911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100" y="1370943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514658" y="1028843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180460C-15CB-499F-AFD4-C1903F9CB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1388" y="1308029"/>
            <a:ext cx="5323586" cy="2480200"/>
          </a:xfrm>
          <a:prstGeom prst="rect">
            <a:avLst/>
          </a:prstGeom>
        </p:spPr>
      </p:pic>
      <p:sp>
        <p:nvSpPr>
          <p:cNvPr id="229" name="Google Shape;229;p26"/>
          <p:cNvSpPr/>
          <p:nvPr/>
        </p:nvSpPr>
        <p:spPr>
          <a:xfrm flipH="1">
            <a:off x="11194397" y="148667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AF6CC91-48CF-4AB8-884E-99EC18076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416" y="1774835"/>
            <a:ext cx="1282317" cy="137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7"/>
          <p:cNvGrpSpPr/>
          <p:nvPr/>
        </p:nvGrpSpPr>
        <p:grpSpPr>
          <a:xfrm>
            <a:off x="1135029" y="2031255"/>
            <a:ext cx="2546284" cy="2546284"/>
            <a:chOff x="5662013" y="3836240"/>
            <a:chExt cx="1962000" cy="1962000"/>
          </a:xfrm>
        </p:grpSpPr>
        <p:sp>
          <p:nvSpPr>
            <p:cNvPr id="250" name="Google Shape;250;p27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7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7"/>
          <p:cNvSpPr/>
          <p:nvPr/>
        </p:nvSpPr>
        <p:spPr>
          <a:xfrm rot="-6800404">
            <a:off x="4151000" y="-176406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7"/>
          <p:cNvGrpSpPr/>
          <p:nvPr/>
        </p:nvGrpSpPr>
        <p:grpSpPr>
          <a:xfrm rot="2112144">
            <a:off x="3155279" y="5431408"/>
            <a:ext cx="2529871" cy="713310"/>
            <a:chOff x="5988464" y="-154358"/>
            <a:chExt cx="5585545" cy="1574873"/>
          </a:xfrm>
        </p:grpSpPr>
        <p:sp>
          <p:nvSpPr>
            <p:cNvPr id="254" name="Google Shape;254;p27"/>
            <p:cNvSpPr/>
            <p:nvPr/>
          </p:nvSpPr>
          <p:spPr>
            <a:xfrm>
              <a:off x="5988464" y="-154358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481875" y="2453314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ar-SA" sz="8000">
                <a:solidFill>
                  <a:schemeClr val="accent6">
                    <a:lumMod val="25000"/>
                  </a:schemeClr>
                </a:solidFill>
              </a:rPr>
              <a:t>157</a:t>
            </a:r>
            <a:endParaRPr sz="800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1019941" y="203125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7"/>
          <p:cNvGrpSpPr/>
          <p:nvPr/>
        </p:nvGrpSpPr>
        <p:grpSpPr>
          <a:xfrm>
            <a:off x="5722100" y="1440172"/>
            <a:ext cx="437755" cy="434298"/>
            <a:chOff x="9479277" y="3818260"/>
            <a:chExt cx="437755" cy="434298"/>
          </a:xfrm>
          <a:solidFill>
            <a:schemeClr val="accent3">
              <a:lumMod val="25000"/>
            </a:schemeClr>
          </a:solidFill>
        </p:grpSpPr>
        <p:sp>
          <p:nvSpPr>
            <p:cNvPr id="284" name="Google Shape;284;p27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867A70C-07AC-4884-A131-DC356FB93E2D}"/>
              </a:ext>
            </a:extLst>
          </p:cNvPr>
          <p:cNvGrpSpPr/>
          <p:nvPr/>
        </p:nvGrpSpPr>
        <p:grpSpPr>
          <a:xfrm>
            <a:off x="627594" y="457505"/>
            <a:ext cx="1581011" cy="1471578"/>
            <a:chOff x="965511" y="1981750"/>
            <a:chExt cx="2641302" cy="2642915"/>
          </a:xfrm>
        </p:grpSpPr>
        <p:sp>
          <p:nvSpPr>
            <p:cNvPr id="40" name="Google Shape;191;p25">
              <a:extLst>
                <a:ext uri="{FF2B5EF4-FFF2-40B4-BE49-F238E27FC236}">
                  <a16:creationId xmlns:a16="http://schemas.microsoft.com/office/drawing/2014/main" id="{DE199EB0-D929-4997-B0E4-1B5DB78E2B56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2;p25">
              <a:extLst>
                <a:ext uri="{FF2B5EF4-FFF2-40B4-BE49-F238E27FC236}">
                  <a16:creationId xmlns:a16="http://schemas.microsoft.com/office/drawing/2014/main" id="{3D3A687D-083B-4937-834A-C74ACEEB4BE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07C5AE2C-2EB6-4976-A6B5-D9BB00DD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sp>
        <p:nvSpPr>
          <p:cNvPr id="43" name="Google Shape;282;p27">
            <a:extLst>
              <a:ext uri="{FF2B5EF4-FFF2-40B4-BE49-F238E27FC236}">
                <a16:creationId xmlns:a16="http://schemas.microsoft.com/office/drawing/2014/main" id="{AD3D6C19-2E39-43AA-AA2B-BCFF6B14B300}"/>
              </a:ext>
            </a:extLst>
          </p:cNvPr>
          <p:cNvSpPr/>
          <p:nvPr/>
        </p:nvSpPr>
        <p:spPr>
          <a:xfrm>
            <a:off x="351561" y="33730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FF151108-FE38-4FAE-A495-66AFE03EA31F}"/>
              </a:ext>
            </a:extLst>
          </p:cNvPr>
          <p:cNvGrpSpPr/>
          <p:nvPr/>
        </p:nvGrpSpPr>
        <p:grpSpPr>
          <a:xfrm>
            <a:off x="2852058" y="266233"/>
            <a:ext cx="5866654" cy="1007396"/>
            <a:chOff x="4227209" y="332478"/>
            <a:chExt cx="5643367" cy="956262"/>
          </a:xfrm>
        </p:grpSpPr>
        <p:sp>
          <p:nvSpPr>
            <p:cNvPr id="45" name="Google Shape;331;p29">
              <a:extLst>
                <a:ext uri="{FF2B5EF4-FFF2-40B4-BE49-F238E27FC236}">
                  <a16:creationId xmlns:a16="http://schemas.microsoft.com/office/drawing/2014/main" id="{F5E14479-7566-41E2-903A-24D43DF3C3E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332;p29">
              <a:extLst>
                <a:ext uri="{FF2B5EF4-FFF2-40B4-BE49-F238E27FC236}">
                  <a16:creationId xmlns:a16="http://schemas.microsoft.com/office/drawing/2014/main" id="{8A4367B0-52AA-40A1-A15D-4AB7D38BDE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8" name="Google Shape;333;p29">
                <a:extLst>
                  <a:ext uri="{FF2B5EF4-FFF2-40B4-BE49-F238E27FC236}">
                    <a16:creationId xmlns:a16="http://schemas.microsoft.com/office/drawing/2014/main" id="{6055492B-81DF-4940-85BD-831F7D214B8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4;p29">
                <a:extLst>
                  <a:ext uri="{FF2B5EF4-FFF2-40B4-BE49-F238E27FC236}">
                    <a16:creationId xmlns:a16="http://schemas.microsoft.com/office/drawing/2014/main" id="{C1E1450B-A6F1-4076-8E8C-EFD14C59AB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5;p29">
                <a:extLst>
                  <a:ext uri="{FF2B5EF4-FFF2-40B4-BE49-F238E27FC236}">
                    <a16:creationId xmlns:a16="http://schemas.microsoft.com/office/drawing/2014/main" id="{B09782E4-3867-4452-B4F5-81E097F63C3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6;p29">
                <a:extLst>
                  <a:ext uri="{FF2B5EF4-FFF2-40B4-BE49-F238E27FC236}">
                    <a16:creationId xmlns:a16="http://schemas.microsoft.com/office/drawing/2014/main" id="{113BFFC3-E03F-4BC8-B32B-562CBC25AE82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7;p29">
                <a:extLst>
                  <a:ext uri="{FF2B5EF4-FFF2-40B4-BE49-F238E27FC236}">
                    <a16:creationId xmlns:a16="http://schemas.microsoft.com/office/drawing/2014/main" id="{D31B9FF3-7D73-49B5-8FE0-EC3BE117B790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8;p29">
                <a:extLst>
                  <a:ext uri="{FF2B5EF4-FFF2-40B4-BE49-F238E27FC236}">
                    <a16:creationId xmlns:a16="http://schemas.microsoft.com/office/drawing/2014/main" id="{77CCBD8B-6270-40E6-9682-272850ED2BCB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;p29">
                <a:extLst>
                  <a:ext uri="{FF2B5EF4-FFF2-40B4-BE49-F238E27FC236}">
                    <a16:creationId xmlns:a16="http://schemas.microsoft.com/office/drawing/2014/main" id="{2C7B4080-C258-490F-9731-F1AE41D027C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0;p29">
                <a:extLst>
                  <a:ext uri="{FF2B5EF4-FFF2-40B4-BE49-F238E27FC236}">
                    <a16:creationId xmlns:a16="http://schemas.microsoft.com/office/drawing/2014/main" id="{F5610C19-9270-492F-86F3-EFF582943A9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1;p29">
                <a:extLst>
                  <a:ext uri="{FF2B5EF4-FFF2-40B4-BE49-F238E27FC236}">
                    <a16:creationId xmlns:a16="http://schemas.microsoft.com/office/drawing/2014/main" id="{AB56E8E9-EAD2-4E73-AD02-F70AE6F8E5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2;p29">
                <a:extLst>
                  <a:ext uri="{FF2B5EF4-FFF2-40B4-BE49-F238E27FC236}">
                    <a16:creationId xmlns:a16="http://schemas.microsoft.com/office/drawing/2014/main" id="{4227E9E1-2FE2-4961-A278-D17E181FF7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3;p29">
                <a:extLst>
                  <a:ext uri="{FF2B5EF4-FFF2-40B4-BE49-F238E27FC236}">
                    <a16:creationId xmlns:a16="http://schemas.microsoft.com/office/drawing/2014/main" id="{C5961B94-7A08-49E7-8FBB-336147900200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4;p29">
                <a:extLst>
                  <a:ext uri="{FF2B5EF4-FFF2-40B4-BE49-F238E27FC236}">
                    <a16:creationId xmlns:a16="http://schemas.microsoft.com/office/drawing/2014/main" id="{C3F93ABC-3780-4F9A-B0E7-BFF2353A24FF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5C6847B-3C12-44FD-9A0E-8ED30A916D11}"/>
                </a:ext>
              </a:extLst>
            </p:cNvPr>
            <p:cNvSpPr/>
            <p:nvPr/>
          </p:nvSpPr>
          <p:spPr>
            <a:xfrm>
              <a:off x="5003357" y="406019"/>
              <a:ext cx="4145184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sp>
        <p:nvSpPr>
          <p:cNvPr id="60" name="Google Shape;210;p25">
            <a:extLst>
              <a:ext uri="{FF2B5EF4-FFF2-40B4-BE49-F238E27FC236}">
                <a16:creationId xmlns:a16="http://schemas.microsoft.com/office/drawing/2014/main" id="{ABCDA3CD-E129-414B-9D98-E03404BCE29F}"/>
              </a:ext>
            </a:extLst>
          </p:cNvPr>
          <p:cNvSpPr/>
          <p:nvPr/>
        </p:nvSpPr>
        <p:spPr>
          <a:xfrm>
            <a:off x="2884748" y="74551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0A62B97-03AF-459B-A460-41F91F10E635}"/>
              </a:ext>
            </a:extLst>
          </p:cNvPr>
          <p:cNvSpPr/>
          <p:nvPr/>
        </p:nvSpPr>
        <p:spPr>
          <a:xfrm>
            <a:off x="320742" y="5145909"/>
            <a:ext cx="161133" cy="137479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AADBE880-5C1D-4386-AEB8-2B8CAF16B9D4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7A0185B6-8AA8-4912-9B13-82151DCE4C0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8741AC85-A5B5-4169-9230-8A7609E9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5" name="صورة 74">
            <a:extLst>
              <a:ext uri="{FF2B5EF4-FFF2-40B4-BE49-F238E27FC236}">
                <a16:creationId xmlns:a16="http://schemas.microsoft.com/office/drawing/2014/main" id="{4C46E7F4-E339-47D8-92A5-C60A871FD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443" y="717162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7" name="Google Shape;282;p27">
            <a:extLst>
              <a:ext uri="{FF2B5EF4-FFF2-40B4-BE49-F238E27FC236}">
                <a16:creationId xmlns:a16="http://schemas.microsoft.com/office/drawing/2014/main" id="{8DB658A1-F875-4371-804B-76236FD53BEF}"/>
              </a:ext>
            </a:extLst>
          </p:cNvPr>
          <p:cNvSpPr/>
          <p:nvPr/>
        </p:nvSpPr>
        <p:spPr>
          <a:xfrm rot="4395537">
            <a:off x="10812331" y="537038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802A9167-6EDB-446D-A474-C2EF3675D688}"/>
              </a:ext>
            </a:extLst>
          </p:cNvPr>
          <p:cNvSpPr/>
          <p:nvPr/>
        </p:nvSpPr>
        <p:spPr>
          <a:xfrm flipH="1">
            <a:off x="11233773" y="92065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6C95AC5-ED9C-4360-8CFA-09928B6AC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04042">
            <a:off x="6988490" y="1916740"/>
            <a:ext cx="3200677" cy="50296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FE66200-E9F3-4268-80E2-3A5DC79756B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80127">
            <a:off x="4306676" y="2946062"/>
            <a:ext cx="5980809" cy="371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928350" y="876300"/>
            <a:ext cx="10539600" cy="513030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30"/>
          <p:cNvGrpSpPr/>
          <p:nvPr/>
        </p:nvGrpSpPr>
        <p:grpSpPr>
          <a:xfrm>
            <a:off x="4528371" y="5327360"/>
            <a:ext cx="4055664" cy="929104"/>
            <a:chOff x="3307259" y="2790873"/>
            <a:chExt cx="5585545" cy="1279581"/>
          </a:xfrm>
        </p:grpSpPr>
        <p:sp>
          <p:nvSpPr>
            <p:cNvPr id="368" name="Google Shape;368;p30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30"/>
          <p:cNvSpPr txBox="1">
            <a:spLocks noGrp="1"/>
          </p:cNvSpPr>
          <p:nvPr>
            <p:ph type="subTitle" idx="1"/>
          </p:nvPr>
        </p:nvSpPr>
        <p:spPr>
          <a:xfrm>
            <a:off x="3454050" y="5309875"/>
            <a:ext cx="5787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ar-SA"/>
              <a:t> </a:t>
            </a:r>
            <a:endParaRPr/>
          </a:p>
        </p:txBody>
      </p:sp>
      <p:grpSp>
        <p:nvGrpSpPr>
          <p:cNvPr id="384" name="Google Shape;384;p30"/>
          <p:cNvGrpSpPr/>
          <p:nvPr/>
        </p:nvGrpSpPr>
        <p:grpSpPr>
          <a:xfrm rot="2952867">
            <a:off x="570292" y="640009"/>
            <a:ext cx="1621850" cy="1554161"/>
            <a:chOff x="1862977" y="593376"/>
            <a:chExt cx="1320998" cy="1265866"/>
          </a:xfrm>
        </p:grpSpPr>
        <p:sp>
          <p:nvSpPr>
            <p:cNvPr id="385" name="Google Shape;385;p30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CBFE67B-1996-41EF-BA9C-50247F85285D}"/>
              </a:ext>
            </a:extLst>
          </p:cNvPr>
          <p:cNvGrpSpPr/>
          <p:nvPr/>
        </p:nvGrpSpPr>
        <p:grpSpPr>
          <a:xfrm>
            <a:off x="3370565" y="253850"/>
            <a:ext cx="5866654" cy="1007396"/>
            <a:chOff x="4227209" y="332478"/>
            <a:chExt cx="5643367" cy="956262"/>
          </a:xfrm>
        </p:grpSpPr>
        <p:sp>
          <p:nvSpPr>
            <p:cNvPr id="48" name="Google Shape;331;p29">
              <a:extLst>
                <a:ext uri="{FF2B5EF4-FFF2-40B4-BE49-F238E27FC236}">
                  <a16:creationId xmlns:a16="http://schemas.microsoft.com/office/drawing/2014/main" id="{260DF2F5-ADA9-4FD5-AF95-6883865EA46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332;p29">
              <a:extLst>
                <a:ext uri="{FF2B5EF4-FFF2-40B4-BE49-F238E27FC236}">
                  <a16:creationId xmlns:a16="http://schemas.microsoft.com/office/drawing/2014/main" id="{DB8B29D2-6606-4B22-B57F-DD313E632A7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1" name="Google Shape;333;p29">
                <a:extLst>
                  <a:ext uri="{FF2B5EF4-FFF2-40B4-BE49-F238E27FC236}">
                    <a16:creationId xmlns:a16="http://schemas.microsoft.com/office/drawing/2014/main" id="{5C764250-C409-4D9F-8284-746AC34FA66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4;p29">
                <a:extLst>
                  <a:ext uri="{FF2B5EF4-FFF2-40B4-BE49-F238E27FC236}">
                    <a16:creationId xmlns:a16="http://schemas.microsoft.com/office/drawing/2014/main" id="{8501A44B-D046-4647-A4CC-502C042631A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5;p29">
                <a:extLst>
                  <a:ext uri="{FF2B5EF4-FFF2-40B4-BE49-F238E27FC236}">
                    <a16:creationId xmlns:a16="http://schemas.microsoft.com/office/drawing/2014/main" id="{1D1F0BA9-4A5E-40F6-A27D-3C64A1E319E3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6;p29">
                <a:extLst>
                  <a:ext uri="{FF2B5EF4-FFF2-40B4-BE49-F238E27FC236}">
                    <a16:creationId xmlns:a16="http://schemas.microsoft.com/office/drawing/2014/main" id="{11EFE1E3-1A34-4EF7-80DC-7D87781BC96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7;p29">
                <a:extLst>
                  <a:ext uri="{FF2B5EF4-FFF2-40B4-BE49-F238E27FC236}">
                    <a16:creationId xmlns:a16="http://schemas.microsoft.com/office/drawing/2014/main" id="{CC79C80A-39BD-44F9-8373-7D3100BDA40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8;p29">
                <a:extLst>
                  <a:ext uri="{FF2B5EF4-FFF2-40B4-BE49-F238E27FC236}">
                    <a16:creationId xmlns:a16="http://schemas.microsoft.com/office/drawing/2014/main" id="{8578B797-E89E-4580-A398-A6D56515C2D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9;p29">
                <a:extLst>
                  <a:ext uri="{FF2B5EF4-FFF2-40B4-BE49-F238E27FC236}">
                    <a16:creationId xmlns:a16="http://schemas.microsoft.com/office/drawing/2014/main" id="{3A3A42C8-BA26-4CE2-9C39-58762D27E8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0;p29">
                <a:extLst>
                  <a:ext uri="{FF2B5EF4-FFF2-40B4-BE49-F238E27FC236}">
                    <a16:creationId xmlns:a16="http://schemas.microsoft.com/office/drawing/2014/main" id="{5250F446-9807-4D62-8A11-31A6A88F9B2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1;p29">
                <a:extLst>
                  <a:ext uri="{FF2B5EF4-FFF2-40B4-BE49-F238E27FC236}">
                    <a16:creationId xmlns:a16="http://schemas.microsoft.com/office/drawing/2014/main" id="{B7674306-6CA9-45DB-B50C-2705060FB4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2;p29">
                <a:extLst>
                  <a:ext uri="{FF2B5EF4-FFF2-40B4-BE49-F238E27FC236}">
                    <a16:creationId xmlns:a16="http://schemas.microsoft.com/office/drawing/2014/main" id="{268D4A17-F72A-4EEB-AD80-1C85709E977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3;p29">
                <a:extLst>
                  <a:ext uri="{FF2B5EF4-FFF2-40B4-BE49-F238E27FC236}">
                    <a16:creationId xmlns:a16="http://schemas.microsoft.com/office/drawing/2014/main" id="{4EA78435-FC23-47A2-96D7-ED2E79778E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4;p29">
                <a:extLst>
                  <a:ext uri="{FF2B5EF4-FFF2-40B4-BE49-F238E27FC236}">
                    <a16:creationId xmlns:a16="http://schemas.microsoft.com/office/drawing/2014/main" id="{5F8AA02A-5FBE-4C6C-B451-CA2B5EA7F0FE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D1FDB36-EFBE-4231-A0BE-426BBF91B575}"/>
                </a:ext>
              </a:extLst>
            </p:cNvPr>
            <p:cNvSpPr/>
            <p:nvPr/>
          </p:nvSpPr>
          <p:spPr>
            <a:xfrm>
              <a:off x="4945172" y="342601"/>
              <a:ext cx="4145184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AEE8CF-3E5A-4ED4-93E1-5C08A9539852}"/>
              </a:ext>
            </a:extLst>
          </p:cNvPr>
          <p:cNvSpPr/>
          <p:nvPr/>
        </p:nvSpPr>
        <p:spPr>
          <a:xfrm>
            <a:off x="693297" y="990491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158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38A3A8A-7F8C-4B7A-B0CB-3B39CF55D467}"/>
              </a:ext>
            </a:extLst>
          </p:cNvPr>
          <p:cNvSpPr/>
          <p:nvPr/>
        </p:nvSpPr>
        <p:spPr>
          <a:xfrm>
            <a:off x="303393" y="5225143"/>
            <a:ext cx="295322" cy="1336966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6" name="Google Shape;384;p30">
            <a:extLst>
              <a:ext uri="{FF2B5EF4-FFF2-40B4-BE49-F238E27FC236}">
                <a16:creationId xmlns:a16="http://schemas.microsoft.com/office/drawing/2014/main" id="{BBD82301-5CA5-4AB4-936B-10C285F93C5F}"/>
              </a:ext>
            </a:extLst>
          </p:cNvPr>
          <p:cNvGrpSpPr/>
          <p:nvPr/>
        </p:nvGrpSpPr>
        <p:grpSpPr>
          <a:xfrm rot="2952867">
            <a:off x="507961" y="4771214"/>
            <a:ext cx="1621850" cy="1554161"/>
            <a:chOff x="1862977" y="593376"/>
            <a:chExt cx="1320998" cy="1265866"/>
          </a:xfrm>
        </p:grpSpPr>
        <p:sp>
          <p:nvSpPr>
            <p:cNvPr id="27" name="Google Shape;385;p30">
              <a:extLst>
                <a:ext uri="{FF2B5EF4-FFF2-40B4-BE49-F238E27FC236}">
                  <a16:creationId xmlns:a16="http://schemas.microsoft.com/office/drawing/2014/main" id="{BBD04F85-860C-41C6-85A6-7A949E3B90C8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86;p30">
              <a:extLst>
                <a:ext uri="{FF2B5EF4-FFF2-40B4-BE49-F238E27FC236}">
                  <a16:creationId xmlns:a16="http://schemas.microsoft.com/office/drawing/2014/main" id="{AC68ABC2-4570-4792-83DE-31A0065B669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7E852A85-97D1-4361-A8B1-4BACBA4FD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54" y="5309363"/>
            <a:ext cx="699810" cy="624470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758777-363D-4A66-8ED0-34F184B1E561}"/>
              </a:ext>
            </a:extLst>
          </p:cNvPr>
          <p:cNvGrpSpPr/>
          <p:nvPr/>
        </p:nvGrpSpPr>
        <p:grpSpPr>
          <a:xfrm rot="16200000">
            <a:off x="-714632" y="5331401"/>
            <a:ext cx="2223731" cy="425003"/>
            <a:chOff x="127098" y="6235791"/>
            <a:chExt cx="1682038" cy="425003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EA8B830F-3BEE-44DA-8D44-DEC537EFB39D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77036ED-744A-4AA7-B9B0-18B4F415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9" name="Google Shape;229;p26">
            <a:extLst>
              <a:ext uri="{FF2B5EF4-FFF2-40B4-BE49-F238E27FC236}">
                <a16:creationId xmlns:a16="http://schemas.microsoft.com/office/drawing/2014/main" id="{99F0F9F4-BDAC-40CB-9251-ACD97696CFA6}"/>
              </a:ext>
            </a:extLst>
          </p:cNvPr>
          <p:cNvSpPr/>
          <p:nvPr/>
        </p:nvSpPr>
        <p:spPr>
          <a:xfrm flipH="1">
            <a:off x="8456527" y="5346553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6F97A87D-687D-4B8C-AEF2-99B77C703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509" y="1999057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444A8F-1A29-44B8-8D04-5D5EBE36C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6111" y="1224300"/>
            <a:ext cx="2895851" cy="4267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BC23424-BE05-495F-AE13-92174AD712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2725" y="1244309"/>
            <a:ext cx="4526672" cy="42675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B4C24C5-EC03-4703-A677-360891ED9D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489" y="1685260"/>
            <a:ext cx="5296359" cy="2095682"/>
          </a:xfrm>
          <a:prstGeom prst="rect">
            <a:avLst/>
          </a:prstGeom>
        </p:spPr>
      </p:pic>
      <p:grpSp>
        <p:nvGrpSpPr>
          <p:cNvPr id="387" name="Google Shape;387;p30"/>
          <p:cNvGrpSpPr/>
          <p:nvPr/>
        </p:nvGrpSpPr>
        <p:grpSpPr>
          <a:xfrm>
            <a:off x="11342371" y="1714244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388" name="Google Shape;388;p3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1" name="321">
            <a:hlinkClick r:id="" action="ppaction://media"/>
            <a:extLst>
              <a:ext uri="{FF2B5EF4-FFF2-40B4-BE49-F238E27FC236}">
                <a16:creationId xmlns:a16="http://schemas.microsoft.com/office/drawing/2014/main" id="{5FBF189F-CE78-45F9-9C91-B2FB00B2BB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4035" y="3190656"/>
            <a:ext cx="2197396" cy="134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06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 rot="10800000">
            <a:off x="591206" y="615847"/>
            <a:ext cx="8018041" cy="5878759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4"/>
          <p:cNvSpPr txBox="1">
            <a:spLocks noGrp="1"/>
          </p:cNvSpPr>
          <p:nvPr>
            <p:ph type="title" idx="2"/>
          </p:nvPr>
        </p:nvSpPr>
        <p:spPr>
          <a:xfrm>
            <a:off x="9007954" y="3254775"/>
            <a:ext cx="14784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Miau!</a:t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-494443">
            <a:off x="8578369" y="2417873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4"/>
          <p:cNvGrpSpPr/>
          <p:nvPr/>
        </p:nvGrpSpPr>
        <p:grpSpPr>
          <a:xfrm rot="918571">
            <a:off x="8612737" y="2625288"/>
            <a:ext cx="2385249" cy="2516268"/>
            <a:chOff x="2368761" y="841731"/>
            <a:chExt cx="3148926" cy="3321893"/>
          </a:xfrm>
        </p:grpSpPr>
        <p:sp>
          <p:nvSpPr>
            <p:cNvPr id="516" name="Google Shape;516;p3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 rot="2039334">
            <a:off x="8653331" y="2101081"/>
            <a:ext cx="845482" cy="88800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0803596" y="441609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>
            <a:off x="8556599" y="5118067"/>
            <a:ext cx="1376539" cy="1376539"/>
            <a:chOff x="5662013" y="3836240"/>
            <a:chExt cx="1962000" cy="1962000"/>
          </a:xfrm>
        </p:grpSpPr>
        <p:sp>
          <p:nvSpPr>
            <p:cNvPr id="507" name="Google Shape;507;p3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8" name="Google Shape;508;p34" descr="A picture containing drawing&#10;&#10;Description automatically generated"/>
            <p:cNvPicPr preferRelativeResize="0"/>
            <p:nvPr/>
          </p:nvPicPr>
          <p:blipFill rotWithShape="1">
            <a:blip r:embed="rId5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288AEF-B2BC-44FE-9DC7-A124FC92B74F}"/>
              </a:ext>
            </a:extLst>
          </p:cNvPr>
          <p:cNvSpPr/>
          <p:nvPr/>
        </p:nvSpPr>
        <p:spPr>
          <a:xfrm>
            <a:off x="8710106" y="5469098"/>
            <a:ext cx="1069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158</a:t>
            </a:r>
          </a:p>
        </p:txBody>
      </p:sp>
      <p:grpSp>
        <p:nvGrpSpPr>
          <p:cNvPr id="51" name="Google Shape;330;p29">
            <a:extLst>
              <a:ext uri="{FF2B5EF4-FFF2-40B4-BE49-F238E27FC236}">
                <a16:creationId xmlns:a16="http://schemas.microsoft.com/office/drawing/2014/main" id="{3F2146A7-E91A-4C03-B77F-27C2F2CB85A7}"/>
              </a:ext>
            </a:extLst>
          </p:cNvPr>
          <p:cNvGrpSpPr/>
          <p:nvPr/>
        </p:nvGrpSpPr>
        <p:grpSpPr>
          <a:xfrm>
            <a:off x="2121345" y="188398"/>
            <a:ext cx="5643367" cy="956262"/>
            <a:chOff x="3014662" y="2771551"/>
            <a:chExt cx="6158864" cy="1313907"/>
          </a:xfrm>
        </p:grpSpPr>
        <p:sp>
          <p:nvSpPr>
            <p:cNvPr id="52" name="Google Shape;331;p29">
              <a:extLst>
                <a:ext uri="{FF2B5EF4-FFF2-40B4-BE49-F238E27FC236}">
                  <a16:creationId xmlns:a16="http://schemas.microsoft.com/office/drawing/2014/main" id="{94061569-A488-4FCE-BA47-F4D616633D98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332;p29">
              <a:extLst>
                <a:ext uri="{FF2B5EF4-FFF2-40B4-BE49-F238E27FC236}">
                  <a16:creationId xmlns:a16="http://schemas.microsoft.com/office/drawing/2014/main" id="{C5AE8309-9597-46F5-A1B8-77AC768AFF40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54" name="Google Shape;333;p29">
                <a:extLst>
                  <a:ext uri="{FF2B5EF4-FFF2-40B4-BE49-F238E27FC236}">
                    <a16:creationId xmlns:a16="http://schemas.microsoft.com/office/drawing/2014/main" id="{26C734BB-601A-436B-8EE3-DD3C5DB3542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4;p29">
                <a:extLst>
                  <a:ext uri="{FF2B5EF4-FFF2-40B4-BE49-F238E27FC236}">
                    <a16:creationId xmlns:a16="http://schemas.microsoft.com/office/drawing/2014/main" id="{2F0790B7-BD82-421A-BF43-3CED84AACEFF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5;p29">
                <a:extLst>
                  <a:ext uri="{FF2B5EF4-FFF2-40B4-BE49-F238E27FC236}">
                    <a16:creationId xmlns:a16="http://schemas.microsoft.com/office/drawing/2014/main" id="{551DAF8E-CD82-49E5-8DC1-D4BD6F8CF7D7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6;p29">
                <a:extLst>
                  <a:ext uri="{FF2B5EF4-FFF2-40B4-BE49-F238E27FC236}">
                    <a16:creationId xmlns:a16="http://schemas.microsoft.com/office/drawing/2014/main" id="{77DE29AB-76CF-4F38-99DB-5F5C6EAD18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7;p29">
                <a:extLst>
                  <a:ext uri="{FF2B5EF4-FFF2-40B4-BE49-F238E27FC236}">
                    <a16:creationId xmlns:a16="http://schemas.microsoft.com/office/drawing/2014/main" id="{2ADEAB55-DA71-4B7B-A25F-A3EBCE30DD28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8;p29">
                <a:extLst>
                  <a:ext uri="{FF2B5EF4-FFF2-40B4-BE49-F238E27FC236}">
                    <a16:creationId xmlns:a16="http://schemas.microsoft.com/office/drawing/2014/main" id="{94621D1D-C9CC-4EE2-A6FC-6A84A456D817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39;p29">
                <a:extLst>
                  <a:ext uri="{FF2B5EF4-FFF2-40B4-BE49-F238E27FC236}">
                    <a16:creationId xmlns:a16="http://schemas.microsoft.com/office/drawing/2014/main" id="{498BA92F-9121-4532-82B9-85FC7C509847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0;p29">
                <a:extLst>
                  <a:ext uri="{FF2B5EF4-FFF2-40B4-BE49-F238E27FC236}">
                    <a16:creationId xmlns:a16="http://schemas.microsoft.com/office/drawing/2014/main" id="{5F7E9D22-8595-4866-BECC-0179DDF822F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1;p29">
                <a:extLst>
                  <a:ext uri="{FF2B5EF4-FFF2-40B4-BE49-F238E27FC236}">
                    <a16:creationId xmlns:a16="http://schemas.microsoft.com/office/drawing/2014/main" id="{5002AE15-EBC9-49B2-9859-C048C147A48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2;p29">
                <a:extLst>
                  <a:ext uri="{FF2B5EF4-FFF2-40B4-BE49-F238E27FC236}">
                    <a16:creationId xmlns:a16="http://schemas.microsoft.com/office/drawing/2014/main" id="{46D24DA3-A055-4C50-B94D-974C858DCA4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3;p29">
                <a:extLst>
                  <a:ext uri="{FF2B5EF4-FFF2-40B4-BE49-F238E27FC236}">
                    <a16:creationId xmlns:a16="http://schemas.microsoft.com/office/drawing/2014/main" id="{5E0CDCEF-38B6-4FE7-8C7F-A856C23231CA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44;p29">
                <a:extLst>
                  <a:ext uri="{FF2B5EF4-FFF2-40B4-BE49-F238E27FC236}">
                    <a16:creationId xmlns:a16="http://schemas.microsoft.com/office/drawing/2014/main" id="{DC4BB086-5432-4D2F-B07E-A62D928926E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A4E9C3C0-EEA1-4590-8DC9-13035B8B360E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1;p29">
            <a:extLst>
              <a:ext uri="{FF2B5EF4-FFF2-40B4-BE49-F238E27FC236}">
                <a16:creationId xmlns:a16="http://schemas.microsoft.com/office/drawing/2014/main" id="{B858169F-25AB-4684-A7C8-81DD6FEF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9045" y="150229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استراتيجية حل المسألة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D6A454C-60CB-49A5-9EB9-A74014D49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714" y="5959091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B53F314-6883-4A7A-B342-AAF8AE2D272F}"/>
              </a:ext>
            </a:extLst>
          </p:cNvPr>
          <p:cNvSpPr/>
          <p:nvPr/>
        </p:nvSpPr>
        <p:spPr>
          <a:xfrm>
            <a:off x="348343" y="4975727"/>
            <a:ext cx="242455" cy="16182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3CC64ED-D928-48F2-BFFC-1A7238303144}"/>
              </a:ext>
            </a:extLst>
          </p:cNvPr>
          <p:cNvGrpSpPr/>
          <p:nvPr/>
        </p:nvGrpSpPr>
        <p:grpSpPr>
          <a:xfrm rot="16200000">
            <a:off x="-692080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4177AB2-39F5-49E8-8CA5-9902B7658FB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8464A99-8AB7-4A4B-87F5-FDCC3ED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3" name="صورة 42">
            <a:extLst>
              <a:ext uri="{FF2B5EF4-FFF2-40B4-BE49-F238E27FC236}">
                <a16:creationId xmlns:a16="http://schemas.microsoft.com/office/drawing/2014/main" id="{51178D2A-B732-423D-86A5-24DFEAB9A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6610" y="880413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2" name="Google Shape;282;p27">
            <a:extLst>
              <a:ext uri="{FF2B5EF4-FFF2-40B4-BE49-F238E27FC236}">
                <a16:creationId xmlns:a16="http://schemas.microsoft.com/office/drawing/2014/main" id="{E4C5B7BA-9103-4293-A6FB-7477B8C56A00}"/>
              </a:ext>
            </a:extLst>
          </p:cNvPr>
          <p:cNvSpPr/>
          <p:nvPr/>
        </p:nvSpPr>
        <p:spPr>
          <a:xfrm rot="4395537">
            <a:off x="10384372" y="582261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895C943-8AF3-49FF-8C4A-EF4C7CD92F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7938" y="1355402"/>
            <a:ext cx="5349704" cy="2522439"/>
          </a:xfrm>
          <a:prstGeom prst="rect">
            <a:avLst/>
          </a:prstGeom>
        </p:spPr>
      </p:pic>
      <p:grpSp>
        <p:nvGrpSpPr>
          <p:cNvPr id="44" name="Google Shape;387;p30">
            <a:extLst>
              <a:ext uri="{FF2B5EF4-FFF2-40B4-BE49-F238E27FC236}">
                <a16:creationId xmlns:a16="http://schemas.microsoft.com/office/drawing/2014/main" id="{62A9FDED-C305-485D-A451-D0258B0919F3}"/>
              </a:ext>
            </a:extLst>
          </p:cNvPr>
          <p:cNvGrpSpPr/>
          <p:nvPr/>
        </p:nvGrpSpPr>
        <p:grpSpPr>
          <a:xfrm>
            <a:off x="7957353" y="1355402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45" name="Google Shape;388;p30">
              <a:extLst>
                <a:ext uri="{FF2B5EF4-FFF2-40B4-BE49-F238E27FC236}">
                  <a16:creationId xmlns:a16="http://schemas.microsoft.com/office/drawing/2014/main" id="{6CE49ED5-30CE-43BF-AA30-A8F5A3C3532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89;p30">
              <a:extLst>
                <a:ext uri="{FF2B5EF4-FFF2-40B4-BE49-F238E27FC236}">
                  <a16:creationId xmlns:a16="http://schemas.microsoft.com/office/drawing/2014/main" id="{953E16F4-DB74-4AEC-83E5-7DDAF4068D87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387;p30">
            <a:extLst>
              <a:ext uri="{FF2B5EF4-FFF2-40B4-BE49-F238E27FC236}">
                <a16:creationId xmlns:a16="http://schemas.microsoft.com/office/drawing/2014/main" id="{B94C28B9-77B7-4B59-A2B1-D5E8CCDD2F1E}"/>
              </a:ext>
            </a:extLst>
          </p:cNvPr>
          <p:cNvGrpSpPr/>
          <p:nvPr/>
        </p:nvGrpSpPr>
        <p:grpSpPr>
          <a:xfrm>
            <a:off x="1016940" y="1282293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48" name="Google Shape;388;p30">
              <a:extLst>
                <a:ext uri="{FF2B5EF4-FFF2-40B4-BE49-F238E27FC236}">
                  <a16:creationId xmlns:a16="http://schemas.microsoft.com/office/drawing/2014/main" id="{548F97FE-06B1-4C84-B9BF-82E64CDB2340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89;p30">
              <a:extLst>
                <a:ext uri="{FF2B5EF4-FFF2-40B4-BE49-F238E27FC236}">
                  <a16:creationId xmlns:a16="http://schemas.microsoft.com/office/drawing/2014/main" id="{B5946025-C381-429C-95D3-B1F534738BF1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" name="321">
            <a:hlinkClick r:id="" action="ppaction://media"/>
            <a:extLst>
              <a:ext uri="{FF2B5EF4-FFF2-40B4-BE49-F238E27FC236}">
                <a16:creationId xmlns:a16="http://schemas.microsoft.com/office/drawing/2014/main" id="{3FBBB957-F913-43E4-9AF1-9A6934BB5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6649" y="3304183"/>
            <a:ext cx="1902739" cy="1166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4880421" y="342601"/>
              <a:ext cx="42746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استراتيجية حل المسألة </a:t>
              </a:r>
            </a:p>
          </p:txBody>
        </p:sp>
      </p:grpSp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6" name="Google Shape;387;p30">
            <a:extLst>
              <a:ext uri="{FF2B5EF4-FFF2-40B4-BE49-F238E27FC236}">
                <a16:creationId xmlns:a16="http://schemas.microsoft.com/office/drawing/2014/main" id="{CFFEEF98-8501-4FA1-890B-189A560EF6EB}"/>
              </a:ext>
            </a:extLst>
          </p:cNvPr>
          <p:cNvGrpSpPr/>
          <p:nvPr/>
        </p:nvGrpSpPr>
        <p:grpSpPr>
          <a:xfrm>
            <a:off x="11441321" y="1098934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47" name="Google Shape;388;p30">
              <a:extLst>
                <a:ext uri="{FF2B5EF4-FFF2-40B4-BE49-F238E27FC236}">
                  <a16:creationId xmlns:a16="http://schemas.microsoft.com/office/drawing/2014/main" id="{263A3541-7717-4E3A-9929-1C19C783A26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89;p30">
              <a:extLst>
                <a:ext uri="{FF2B5EF4-FFF2-40B4-BE49-F238E27FC236}">
                  <a16:creationId xmlns:a16="http://schemas.microsoft.com/office/drawing/2014/main" id="{8308B43C-E3AB-441C-9576-97E16CABB271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0AB571DA-360C-43E6-A90C-DF3482B8D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3419" y="1160799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2BE7E2-3675-4EF3-A5A7-C2119CFFE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5083" y="1546183"/>
            <a:ext cx="5243014" cy="2331922"/>
          </a:xfrm>
          <a:prstGeom prst="rect">
            <a:avLst/>
          </a:prstGeom>
        </p:spPr>
      </p:pic>
      <p:pic>
        <p:nvPicPr>
          <p:cNvPr id="50" name="321">
            <a:hlinkClick r:id="" action="ppaction://media"/>
            <a:extLst>
              <a:ext uri="{FF2B5EF4-FFF2-40B4-BE49-F238E27FC236}">
                <a16:creationId xmlns:a16="http://schemas.microsoft.com/office/drawing/2014/main" id="{27F6D59C-A05A-4A12-AB84-A24EA794F8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8016" y="2700892"/>
            <a:ext cx="2796209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 rot="-492561">
            <a:off x="113537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 rot="918659">
            <a:off x="1196527" y="1322698"/>
            <a:ext cx="4164258" cy="4392996"/>
            <a:chOff x="2368761" y="841731"/>
            <a:chExt cx="3148926" cy="3321893"/>
          </a:xfrm>
        </p:grpSpPr>
        <p:sp>
          <p:nvSpPr>
            <p:cNvPr id="183" name="Google Shape;183;p25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194" name="Google Shape;194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5"/>
          <p:cNvSpPr/>
          <p:nvPr/>
        </p:nvSpPr>
        <p:spPr>
          <a:xfrm rot="8321483">
            <a:off x="458848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5E6DE3-67BE-4770-B639-684C41AD1D06}"/>
              </a:ext>
            </a:extLst>
          </p:cNvPr>
          <p:cNvGrpSpPr/>
          <p:nvPr/>
        </p:nvGrpSpPr>
        <p:grpSpPr>
          <a:xfrm>
            <a:off x="224249" y="4910612"/>
            <a:ext cx="1581011" cy="1471578"/>
            <a:chOff x="965511" y="1981750"/>
            <a:chExt cx="2641302" cy="2642915"/>
          </a:xfrm>
        </p:grpSpPr>
        <p:sp>
          <p:nvSpPr>
            <p:cNvPr id="43" name="Google Shape;191;p25">
              <a:extLst>
                <a:ext uri="{FF2B5EF4-FFF2-40B4-BE49-F238E27FC236}">
                  <a16:creationId xmlns:a16="http://schemas.microsoft.com/office/drawing/2014/main" id="{FC3E9231-6CBC-48F8-8D5C-78B904A05D5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2;p25">
              <a:extLst>
                <a:ext uri="{FF2B5EF4-FFF2-40B4-BE49-F238E27FC236}">
                  <a16:creationId xmlns:a16="http://schemas.microsoft.com/office/drawing/2014/main" id="{7A2C9CA1-D2B1-4AE4-B40D-60C246683B80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9A93190-8EEA-4E61-99A0-877D55E3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13" name="Google Shape;213;p25"/>
          <p:cNvGrpSpPr/>
          <p:nvPr/>
        </p:nvGrpSpPr>
        <p:grpSpPr>
          <a:xfrm>
            <a:off x="2736025" y="1212622"/>
            <a:ext cx="437755" cy="371306"/>
            <a:chOff x="9479277" y="3818260"/>
            <a:chExt cx="437755" cy="434298"/>
          </a:xfrm>
          <a:solidFill>
            <a:srgbClr val="FFFF00"/>
          </a:solidFill>
        </p:grpSpPr>
        <p:sp>
          <p:nvSpPr>
            <p:cNvPr id="214" name="Google Shape;214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D0907D1-E9CE-4F4C-87A5-F346DD6980CB}"/>
              </a:ext>
            </a:extLst>
          </p:cNvPr>
          <p:cNvGrpSpPr/>
          <p:nvPr/>
        </p:nvGrpSpPr>
        <p:grpSpPr>
          <a:xfrm>
            <a:off x="3227748" y="266233"/>
            <a:ext cx="5643367" cy="956262"/>
            <a:chOff x="4227209" y="332478"/>
            <a:chExt cx="5643367" cy="956262"/>
          </a:xfrm>
        </p:grpSpPr>
        <p:sp>
          <p:nvSpPr>
            <p:cNvPr id="46" name="Google Shape;331;p29">
              <a:extLst>
                <a:ext uri="{FF2B5EF4-FFF2-40B4-BE49-F238E27FC236}">
                  <a16:creationId xmlns:a16="http://schemas.microsoft.com/office/drawing/2014/main" id="{5AD016D3-FDF9-43CB-AD3A-E1583F4DFB0A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332;p29">
              <a:extLst>
                <a:ext uri="{FF2B5EF4-FFF2-40B4-BE49-F238E27FC236}">
                  <a16:creationId xmlns:a16="http://schemas.microsoft.com/office/drawing/2014/main" id="{5408D757-0A35-497A-9CEF-73E1699CD400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9" name="Google Shape;333;p29">
                <a:extLst>
                  <a:ext uri="{FF2B5EF4-FFF2-40B4-BE49-F238E27FC236}">
                    <a16:creationId xmlns:a16="http://schemas.microsoft.com/office/drawing/2014/main" id="{D9A92933-A15C-418E-9F36-C4E172F25EC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4;p29">
                <a:extLst>
                  <a:ext uri="{FF2B5EF4-FFF2-40B4-BE49-F238E27FC236}">
                    <a16:creationId xmlns:a16="http://schemas.microsoft.com/office/drawing/2014/main" id="{B57A882E-F7F5-4FE0-A557-B3EE6269894E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5;p29">
                <a:extLst>
                  <a:ext uri="{FF2B5EF4-FFF2-40B4-BE49-F238E27FC236}">
                    <a16:creationId xmlns:a16="http://schemas.microsoft.com/office/drawing/2014/main" id="{168B4F62-7465-4020-AD34-FF072C77C54C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6;p29">
                <a:extLst>
                  <a:ext uri="{FF2B5EF4-FFF2-40B4-BE49-F238E27FC236}">
                    <a16:creationId xmlns:a16="http://schemas.microsoft.com/office/drawing/2014/main" id="{634B14B5-CA8C-41BD-8660-1A68CDC67F8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7;p29">
                <a:extLst>
                  <a:ext uri="{FF2B5EF4-FFF2-40B4-BE49-F238E27FC236}">
                    <a16:creationId xmlns:a16="http://schemas.microsoft.com/office/drawing/2014/main" id="{4E6E2619-086C-4174-B880-9F26BA8E26B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8;p29">
                <a:extLst>
                  <a:ext uri="{FF2B5EF4-FFF2-40B4-BE49-F238E27FC236}">
                    <a16:creationId xmlns:a16="http://schemas.microsoft.com/office/drawing/2014/main" id="{29818587-A496-450F-B8DD-B99101740378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9;p29">
                <a:extLst>
                  <a:ext uri="{FF2B5EF4-FFF2-40B4-BE49-F238E27FC236}">
                    <a16:creationId xmlns:a16="http://schemas.microsoft.com/office/drawing/2014/main" id="{9A549A17-1D8A-4D3B-A55B-1EDE7CA2E49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0;p29">
                <a:extLst>
                  <a:ext uri="{FF2B5EF4-FFF2-40B4-BE49-F238E27FC236}">
                    <a16:creationId xmlns:a16="http://schemas.microsoft.com/office/drawing/2014/main" id="{EE79815B-A2F2-4414-937C-97352444D7E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1;p29">
                <a:extLst>
                  <a:ext uri="{FF2B5EF4-FFF2-40B4-BE49-F238E27FC236}">
                    <a16:creationId xmlns:a16="http://schemas.microsoft.com/office/drawing/2014/main" id="{068F9426-BEA5-4FE1-AA98-F8949D9AEFA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2;p29">
                <a:extLst>
                  <a:ext uri="{FF2B5EF4-FFF2-40B4-BE49-F238E27FC236}">
                    <a16:creationId xmlns:a16="http://schemas.microsoft.com/office/drawing/2014/main" id="{89C991A3-4684-4D07-B94F-40FFA234CE7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3;p29">
                <a:extLst>
                  <a:ext uri="{FF2B5EF4-FFF2-40B4-BE49-F238E27FC236}">
                    <a16:creationId xmlns:a16="http://schemas.microsoft.com/office/drawing/2014/main" id="{71A406DB-5D0C-4329-A190-0D58FCBF9B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4;p29">
                <a:extLst>
                  <a:ext uri="{FF2B5EF4-FFF2-40B4-BE49-F238E27FC236}">
                    <a16:creationId xmlns:a16="http://schemas.microsoft.com/office/drawing/2014/main" id="{0E3C49E2-10FA-467C-ACC7-F087731B55D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F0CEBE3B-201F-4231-93A8-0CAB43DFB304}"/>
                </a:ext>
              </a:extLst>
            </p:cNvPr>
            <p:cNvSpPr/>
            <p:nvPr/>
          </p:nvSpPr>
          <p:spPr>
            <a:xfrm>
              <a:off x="4911252" y="342601"/>
              <a:ext cx="42130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استرتيجية حل المسألة </a:t>
              </a:r>
            </a:p>
          </p:txBody>
        </p:sp>
      </p:grpSp>
      <p:sp>
        <p:nvSpPr>
          <p:cNvPr id="64" name="Google Shape;394;p31">
            <a:extLst>
              <a:ext uri="{FF2B5EF4-FFF2-40B4-BE49-F238E27FC236}">
                <a16:creationId xmlns:a16="http://schemas.microsoft.com/office/drawing/2014/main" id="{D5829523-AABC-450A-97E9-133E9A005158}"/>
              </a:ext>
            </a:extLst>
          </p:cNvPr>
          <p:cNvSpPr/>
          <p:nvPr/>
        </p:nvSpPr>
        <p:spPr>
          <a:xfrm>
            <a:off x="6321516" y="2568133"/>
            <a:ext cx="3845562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5"/>
          <p:cNvGrpSpPr/>
          <p:nvPr/>
        </p:nvGrpSpPr>
        <p:grpSpPr>
          <a:xfrm>
            <a:off x="7925088" y="2550623"/>
            <a:ext cx="437755" cy="434298"/>
            <a:chOff x="9479277" y="3818260"/>
            <a:chExt cx="437755" cy="434298"/>
          </a:xfrm>
          <a:solidFill>
            <a:srgbClr val="FFFF00"/>
          </a:solidFill>
        </p:grpSpPr>
        <p:sp>
          <p:nvSpPr>
            <p:cNvPr id="217" name="Google Shape;217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948;p43">
            <a:extLst>
              <a:ext uri="{FF2B5EF4-FFF2-40B4-BE49-F238E27FC236}">
                <a16:creationId xmlns:a16="http://schemas.microsoft.com/office/drawing/2014/main" id="{BA2EFF19-6550-48B6-AC7A-7BD78BA4E415}"/>
              </a:ext>
            </a:extLst>
          </p:cNvPr>
          <p:cNvSpPr/>
          <p:nvPr/>
        </p:nvSpPr>
        <p:spPr>
          <a:xfrm>
            <a:off x="6510832" y="428613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965;p43">
            <a:extLst>
              <a:ext uri="{FF2B5EF4-FFF2-40B4-BE49-F238E27FC236}">
                <a16:creationId xmlns:a16="http://schemas.microsoft.com/office/drawing/2014/main" id="{764EFA2E-5F34-447E-A789-05097D4BA631}"/>
              </a:ext>
            </a:extLst>
          </p:cNvPr>
          <p:cNvSpPr/>
          <p:nvPr/>
        </p:nvSpPr>
        <p:spPr>
          <a:xfrm rot="-4819795">
            <a:off x="7377841" y="393394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BCD9DF-C641-441F-9B9D-A68E7496A9C7}"/>
              </a:ext>
            </a:extLst>
          </p:cNvPr>
          <p:cNvSpPr/>
          <p:nvPr/>
        </p:nvSpPr>
        <p:spPr>
          <a:xfrm>
            <a:off x="7048582" y="4958892"/>
            <a:ext cx="127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158</a:t>
            </a:r>
          </a:p>
        </p:txBody>
      </p: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561395E3-BCF4-460C-9E2D-AA10D9DD8B95}"/>
              </a:ext>
            </a:extLst>
          </p:cNvPr>
          <p:cNvGrpSpPr/>
          <p:nvPr/>
        </p:nvGrpSpPr>
        <p:grpSpPr>
          <a:xfrm rot="16200000">
            <a:off x="-636984" y="3733911"/>
            <a:ext cx="2223731" cy="425003"/>
            <a:chOff x="127098" y="6235791"/>
            <a:chExt cx="1682038" cy="425003"/>
          </a:xfrm>
        </p:grpSpPr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10D2C497-65CA-4095-8692-AD0E23DBB06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95D110F8-DC1F-42EF-A737-F0E23A86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9" name="صورة 68">
            <a:extLst>
              <a:ext uri="{FF2B5EF4-FFF2-40B4-BE49-F238E27FC236}">
                <a16:creationId xmlns:a16="http://schemas.microsoft.com/office/drawing/2014/main" id="{0EC8D535-A8C7-43FD-BB32-10E485F1E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681" y="1481990"/>
            <a:ext cx="1838859" cy="1034358"/>
          </a:xfrm>
          <a:prstGeom prst="rect">
            <a:avLst/>
          </a:prstGeom>
        </p:spPr>
      </p:pic>
      <p:grpSp>
        <p:nvGrpSpPr>
          <p:cNvPr id="70" name="Google Shape;216;p25">
            <a:extLst>
              <a:ext uri="{FF2B5EF4-FFF2-40B4-BE49-F238E27FC236}">
                <a16:creationId xmlns:a16="http://schemas.microsoft.com/office/drawing/2014/main" id="{16FE33A8-3D5D-4213-A187-7642A6C57E39}"/>
              </a:ext>
            </a:extLst>
          </p:cNvPr>
          <p:cNvGrpSpPr/>
          <p:nvPr/>
        </p:nvGrpSpPr>
        <p:grpSpPr>
          <a:xfrm>
            <a:off x="7322161" y="1355598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71" name="Google Shape;217;p25">
              <a:extLst>
                <a:ext uri="{FF2B5EF4-FFF2-40B4-BE49-F238E27FC236}">
                  <a16:creationId xmlns:a16="http://schemas.microsoft.com/office/drawing/2014/main" id="{36E4EF79-5BF2-4098-9661-352298B99715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8;p25">
              <a:extLst>
                <a:ext uri="{FF2B5EF4-FFF2-40B4-BE49-F238E27FC236}">
                  <a16:creationId xmlns:a16="http://schemas.microsoft.com/office/drawing/2014/main" id="{41183370-A2F0-4E6C-A0B1-53CA89D802B1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3" name="صورة 72">
            <a:extLst>
              <a:ext uri="{FF2B5EF4-FFF2-40B4-BE49-F238E27FC236}">
                <a16:creationId xmlns:a16="http://schemas.microsoft.com/office/drawing/2014/main" id="{37411F1B-49D0-4176-A5C3-8024F2445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639" y="726501"/>
            <a:ext cx="3424071" cy="1021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8" name="Google Shape;282;p27">
            <a:extLst>
              <a:ext uri="{FF2B5EF4-FFF2-40B4-BE49-F238E27FC236}">
                <a16:creationId xmlns:a16="http://schemas.microsoft.com/office/drawing/2014/main" id="{FCB642FC-60A1-40A5-AF7F-99821A56DE3B}"/>
              </a:ext>
            </a:extLst>
          </p:cNvPr>
          <p:cNvSpPr/>
          <p:nvPr/>
        </p:nvSpPr>
        <p:spPr>
          <a:xfrm rot="4395537">
            <a:off x="10856573" y="46955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5"/>
          <p:cNvSpPr/>
          <p:nvPr/>
        </p:nvSpPr>
        <p:spPr>
          <a:xfrm>
            <a:off x="7720693" y="51279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229;p26">
            <a:extLst>
              <a:ext uri="{FF2B5EF4-FFF2-40B4-BE49-F238E27FC236}">
                <a16:creationId xmlns:a16="http://schemas.microsoft.com/office/drawing/2014/main" id="{08D2783F-FCC8-4581-ADA3-7494D89065D9}"/>
              </a:ext>
            </a:extLst>
          </p:cNvPr>
          <p:cNvSpPr/>
          <p:nvPr/>
        </p:nvSpPr>
        <p:spPr>
          <a:xfrm rot="10800000" flipH="1">
            <a:off x="8261350" y="139618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B8EA1A2-3004-4763-BABE-CB6B72445EA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2795" y="2897004"/>
            <a:ext cx="2517951" cy="139103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1AA4BBD-8B03-44AF-93CD-B5A65DE06B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859" y="1958660"/>
            <a:ext cx="4166362" cy="150127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A274BB7-4A59-4CDB-8013-29031DBAEC9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CFAF1"/>
              </a:clrFrom>
              <a:clrTo>
                <a:srgbClr val="FCFAF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7231" y="3526058"/>
            <a:ext cx="2282388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</TotalTime>
  <Words>102</Words>
  <Application>Microsoft Office PowerPoint</Application>
  <PresentationFormat>شاشة عريضة</PresentationFormat>
  <Paragraphs>57</Paragraphs>
  <Slides>11</Slides>
  <Notes>11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23" baseType="lpstr">
      <vt:lpstr>Brush Script MT</vt:lpstr>
      <vt:lpstr>Abril Fatface</vt:lpstr>
      <vt:lpstr>Just Another Hand</vt:lpstr>
      <vt:lpstr>Coming Soon</vt:lpstr>
      <vt:lpstr>Griffy</vt:lpstr>
      <vt:lpstr>Arial</vt:lpstr>
      <vt:lpstr>Barlow Condensed</vt:lpstr>
      <vt:lpstr>Calibri</vt:lpstr>
      <vt:lpstr>(A) Arslan Wessam A</vt:lpstr>
      <vt:lpstr>French Script MT</vt:lpstr>
      <vt:lpstr>Aldrich</vt:lpstr>
      <vt:lpstr>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157</vt:lpstr>
      <vt:lpstr>عرض تقديمي في PowerPoint</vt:lpstr>
      <vt:lpstr>Miau!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32</cp:revision>
  <dcterms:modified xsi:type="dcterms:W3CDTF">2021-12-11T02:41:37Z</dcterms:modified>
</cp:coreProperties>
</file>