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3344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4.png"/><Relationship Id="rId6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1.gif"/><Relationship Id="rId6" Type="http://schemas.openxmlformats.org/officeDocument/2006/relationships/image" Target="../media/image7.png"/><Relationship Id="rId7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jpeg"/><Relationship Id="rId6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.gif"/><Relationship Id="rId8" Type="http://schemas.openxmlformats.org/officeDocument/2006/relationships/image" Target="../media/image7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.gif"/><Relationship Id="rId8" Type="http://schemas.openxmlformats.org/officeDocument/2006/relationships/image" Target="../media/image7.png"/><Relationship Id="rId9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.gif"/><Relationship Id="rId8" Type="http://schemas.openxmlformats.org/officeDocument/2006/relationships/image" Target="../media/image7.png"/><Relationship Id="rId9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4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5.jpe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222;p33" descr="Google Shape;222;p33"/>
          <p:cNvPicPr>
            <a:picLocks noChangeAspect="1"/>
          </p:cNvPicPr>
          <p:nvPr/>
        </p:nvPicPr>
        <p:blipFill>
          <a:blip r:embed="rId3">
            <a:alphaModFix amt="56000"/>
            <a:extLst/>
          </a:blip>
          <a:stretch>
            <a:fillRect/>
          </a:stretch>
        </p:blipFill>
        <p:spPr>
          <a:xfrm rot="10800000">
            <a:off x="4870125" y="9394695"/>
            <a:ext cx="7321875" cy="82497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التهيئة للفصل الثالث"/>
          <p:cNvSpPr txBox="1"/>
          <p:nvPr>
            <p:ph type="ctrTitle"/>
          </p:nvPr>
        </p:nvSpPr>
        <p:spPr>
          <a:xfrm>
            <a:off x="4870125" y="5195324"/>
            <a:ext cx="14303583" cy="2338808"/>
          </a:xfrm>
          <a:prstGeom prst="rect">
            <a:avLst/>
          </a:prstGeom>
        </p:spPr>
        <p:txBody>
          <a:bodyPr lIns="91424" tIns="91424" rIns="91424" bIns="91424"/>
          <a:lstStyle>
            <a:lvl1pPr defTabSz="914400" rtl="0">
              <a:defRPr b="1" sz="8700">
                <a:ln w="12700">
                  <a:solidFill>
                    <a:srgbClr val="A7A7A7"/>
                  </a:solidFill>
                </a:ln>
                <a:solidFill>
                  <a:schemeClr val="accent2">
                    <a:hueOff val="260011"/>
                    <a:satOff val="17755"/>
                    <a:lumOff val="-25437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التهيئة للفصل الثالث  </a:t>
            </a:r>
          </a:p>
        </p:txBody>
      </p:sp>
      <p:sp>
        <p:nvSpPr>
          <p:cNvPr id="121" name="الفصل الدراسي الأول"/>
          <p:cNvSpPr txBox="1"/>
          <p:nvPr>
            <p:ph type="subTitle" sz="quarter" idx="1"/>
          </p:nvPr>
        </p:nvSpPr>
        <p:spPr>
          <a:xfrm>
            <a:off x="4032491" y="7290723"/>
            <a:ext cx="11072239" cy="3342983"/>
          </a:xfrm>
          <a:prstGeom prst="rect">
            <a:avLst/>
          </a:prstGeom>
        </p:spPr>
        <p:txBody>
          <a:bodyPr lIns="91424" tIns="91424" rIns="91424" bIns="91424" anchor="ctr"/>
          <a:lstStyle>
            <a:lvl1pPr defTabSz="914400" rtl="0">
              <a:defRPr sz="90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الفصل الدراسي الأول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النشيد الوطني بدون موسيقى.mp4" descr="النشيد الوطني بدون موسيقى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 rot="33250">
            <a:off x="18357091" y="2268625"/>
            <a:ext cx="5291652" cy="297655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Google Shape;1736;p24"/>
          <p:cNvSpPr txBox="1"/>
          <p:nvPr/>
        </p:nvSpPr>
        <p:spPr>
          <a:xfrm>
            <a:off x="11034981" y="2243105"/>
            <a:ext cx="6484707" cy="3798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914400" rtl="0">
              <a:defRPr b="0" sz="9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914400" rtl="0">
              <a:defRPr b="0" sz="9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25" name="IMG_0588.jpeg" descr="IMG_058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519688" y="9279155"/>
            <a:ext cx="3732699" cy="28119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2"/>
      <p:bldP build="whole" bldLvl="1" animBg="1" rev="0" advAuto="0" spid="125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تجميع"/>
          <p:cNvGrpSpPr/>
          <p:nvPr/>
        </p:nvGrpSpPr>
        <p:grpSpPr>
          <a:xfrm rot="5400000">
            <a:off x="18694530" y="-2829270"/>
            <a:ext cx="1131836" cy="7960625"/>
            <a:chOff x="0" y="0"/>
            <a:chExt cx="1131835" cy="7960623"/>
          </a:xfrm>
        </p:grpSpPr>
        <p:sp>
          <p:nvSpPr>
            <p:cNvPr id="127" name="Google Shape;2631;p60"/>
            <p:cNvSpPr/>
            <p:nvPr/>
          </p:nvSpPr>
          <p:spPr>
            <a:xfrm rot="5400000">
              <a:off x="-585678" y="585678"/>
              <a:ext cx="2303192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8" name="Google Shape;2632;p60"/>
            <p:cNvSpPr/>
            <p:nvPr/>
          </p:nvSpPr>
          <p:spPr>
            <a:xfrm rot="5400000">
              <a:off x="-2601455" y="4227334"/>
              <a:ext cx="6334744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45" name="Google Shape;1848;p53"/>
          <p:cNvGrpSpPr/>
          <p:nvPr/>
        </p:nvGrpSpPr>
        <p:grpSpPr>
          <a:xfrm>
            <a:off x="22501894" y="585124"/>
            <a:ext cx="1095796" cy="1035684"/>
            <a:chOff x="0" y="0"/>
            <a:chExt cx="1095794" cy="1035682"/>
          </a:xfrm>
        </p:grpSpPr>
        <p:sp>
          <p:nvSpPr>
            <p:cNvPr id="130" name="Google Shape;1849;p53"/>
            <p:cNvSpPr/>
            <p:nvPr/>
          </p:nvSpPr>
          <p:spPr>
            <a:xfrm>
              <a:off x="17174" y="235321"/>
              <a:ext cx="820999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1" name="Google Shape;1850;p53"/>
            <p:cNvSpPr/>
            <p:nvPr/>
          </p:nvSpPr>
          <p:spPr>
            <a:xfrm>
              <a:off x="771203" y="235321"/>
              <a:ext cx="190655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2" name="Google Shape;1851;p53"/>
            <p:cNvSpPr/>
            <p:nvPr/>
          </p:nvSpPr>
          <p:spPr>
            <a:xfrm>
              <a:off x="17174" y="92797"/>
              <a:ext cx="820999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3" name="Google Shape;1852;p53"/>
            <p:cNvSpPr/>
            <p:nvPr/>
          </p:nvSpPr>
          <p:spPr>
            <a:xfrm>
              <a:off x="826123" y="92797"/>
              <a:ext cx="135735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4" name="Google Shape;1853;p53"/>
            <p:cNvSpPr/>
            <p:nvPr/>
          </p:nvSpPr>
          <p:spPr>
            <a:xfrm>
              <a:off x="130542" y="17174"/>
              <a:ext cx="99588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5" name="Google Shape;1854;p53"/>
            <p:cNvSpPr/>
            <p:nvPr/>
          </p:nvSpPr>
          <p:spPr>
            <a:xfrm>
              <a:off x="748836" y="17174"/>
              <a:ext cx="99655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6" name="Google Shape;1855;p53"/>
            <p:cNvSpPr/>
            <p:nvPr/>
          </p:nvSpPr>
          <p:spPr>
            <a:xfrm>
              <a:off x="121954" y="364133"/>
              <a:ext cx="735124" cy="44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7" name="Google Shape;1856;p53"/>
            <p:cNvSpPr/>
            <p:nvPr/>
          </p:nvSpPr>
          <p:spPr>
            <a:xfrm>
              <a:off x="518706" y="460325"/>
              <a:ext cx="559914" cy="55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8" name="Google Shape;1857;p53"/>
            <p:cNvSpPr/>
            <p:nvPr/>
          </p:nvSpPr>
          <p:spPr>
            <a:xfrm>
              <a:off x="583944" y="523899"/>
              <a:ext cx="431103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9" name="Google Shape;1858;p53"/>
            <p:cNvSpPr/>
            <p:nvPr/>
          </p:nvSpPr>
          <p:spPr>
            <a:xfrm>
              <a:off x="731661" y="523899"/>
              <a:ext cx="283386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" name="Google Shape;1859;p53"/>
            <p:cNvSpPr/>
            <p:nvPr/>
          </p:nvSpPr>
          <p:spPr>
            <a:xfrm>
              <a:off x="764280" y="704234"/>
              <a:ext cx="70431" cy="7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" name="Google Shape;1860;p53"/>
            <p:cNvSpPr/>
            <p:nvPr/>
          </p:nvSpPr>
          <p:spPr>
            <a:xfrm>
              <a:off x="0" y="0"/>
              <a:ext cx="979033" cy="95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2" name="Google Shape;1861;p53"/>
            <p:cNvSpPr/>
            <p:nvPr/>
          </p:nvSpPr>
          <p:spPr>
            <a:xfrm>
              <a:off x="106444" y="348689"/>
              <a:ext cx="989351" cy="68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3" name="Google Shape;1862;p53"/>
            <p:cNvSpPr/>
            <p:nvPr/>
          </p:nvSpPr>
          <p:spPr>
            <a:xfrm>
              <a:off x="566769" y="508388"/>
              <a:ext cx="463788" cy="46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4" name="Google Shape;1863;p53"/>
            <p:cNvSpPr/>
            <p:nvPr/>
          </p:nvSpPr>
          <p:spPr>
            <a:xfrm>
              <a:off x="743710" y="599454"/>
              <a:ext cx="106445" cy="23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46" name="Google Shape;3053;p67" descr="Google Shape;3053;p6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35815" y="2122135"/>
            <a:ext cx="6304946" cy="1732914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نشاط"/>
          <p:cNvSpPr txBox="1"/>
          <p:nvPr>
            <p:ph type="ctrTitle"/>
          </p:nvPr>
        </p:nvSpPr>
        <p:spPr>
          <a:xfrm>
            <a:off x="18019914" y="2122135"/>
            <a:ext cx="3330354" cy="4195709"/>
          </a:xfrm>
          <a:prstGeom prst="rect">
            <a:avLst/>
          </a:prstGeom>
        </p:spPr>
        <p:txBody>
          <a:bodyPr lIns="91424" tIns="91424" rIns="91424" bIns="91424" anchor="t"/>
          <a:lstStyle>
            <a:lvl1pPr algn="r" defTabSz="914400" rtl="0">
              <a:defRPr b="1" sz="90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نشاط</a:t>
            </a:r>
          </a:p>
        </p:txBody>
      </p:sp>
      <p:sp>
        <p:nvSpPr>
          <p:cNvPr id="148" name="Google Shape;2844;p32"/>
          <p:cNvSpPr/>
          <p:nvPr/>
        </p:nvSpPr>
        <p:spPr>
          <a:xfrm>
            <a:off x="15383667" y="783790"/>
            <a:ext cx="5272493" cy="734504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1219200" rtl="0">
              <a:defRPr sz="5500">
                <a:solidFill>
                  <a:srgbClr val="5510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مهارات سابقة</a:t>
            </a:r>
          </a:p>
        </p:txBody>
      </p:sp>
      <p:sp>
        <p:nvSpPr>
          <p:cNvPr id="149" name="Google Shape;4238;p45"/>
          <p:cNvSpPr/>
          <p:nvPr/>
        </p:nvSpPr>
        <p:spPr>
          <a:xfrm rot="599">
            <a:off x="6045720" y="3869532"/>
            <a:ext cx="12293599" cy="2991680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5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0" name="Google Shape;4324;p45"/>
          <p:cNvSpPr/>
          <p:nvPr/>
        </p:nvSpPr>
        <p:spPr>
          <a:xfrm rot="2153969">
            <a:off x="10967448" y="3382135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5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1" name="تجميع"/>
          <p:cNvSpPr/>
          <p:nvPr/>
        </p:nvSpPr>
        <p:spPr>
          <a:xfrm rot="599">
            <a:off x="14356724" y="8727562"/>
            <a:ext cx="5158185" cy="2738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"/>
                </a:lnTo>
                <a:lnTo>
                  <a:pt x="21600" y="21600"/>
                </a:lnTo>
                <a:lnTo>
                  <a:pt x="0" y="21598"/>
                </a:lnTo>
                <a:close/>
              </a:path>
            </a:pathLst>
          </a:cu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5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2" name="١…"/>
          <p:cNvSpPr txBox="1"/>
          <p:nvPr/>
        </p:nvSpPr>
        <p:spPr>
          <a:xfrm>
            <a:off x="16123218" y="8825916"/>
            <a:ext cx="1273606" cy="2578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defTabSz="914400" rtl="0">
              <a:defRPr sz="9000" u="sng">
                <a:latin typeface="Arial"/>
                <a:ea typeface="Arial"/>
                <a:cs typeface="Arial"/>
                <a:sym typeface="Arial"/>
              </a:defRPr>
            </a:pPr>
            <a:r>
              <a:t>١</a:t>
            </a:r>
          </a:p>
          <a:p>
            <a:pPr algn="r" defTabSz="914400" rtl="0">
              <a:defRPr sz="9000">
                <a:latin typeface="Arial"/>
                <a:ea typeface="Arial"/>
                <a:cs typeface="Arial"/>
                <a:sym typeface="Arial"/>
              </a:defRPr>
            </a:pPr>
            <a:r>
              <a:t>٤</a:t>
            </a:r>
          </a:p>
        </p:txBody>
      </p:sp>
      <p:pic>
        <p:nvPicPr>
          <p:cNvPr id="153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5042" y="737498"/>
            <a:ext cx="2509800" cy="1882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2367.png" descr="IMG_236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6841" y="711241"/>
            <a:ext cx="2017630" cy="1614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6954.jpeg" descr="IMG_695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72779" y="4622800"/>
            <a:ext cx="11647136" cy="149573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56" name="تجميع"/>
          <p:cNvSpPr/>
          <p:nvPr/>
        </p:nvSpPr>
        <p:spPr>
          <a:xfrm rot="599">
            <a:off x="6366667" y="8666151"/>
            <a:ext cx="5158185" cy="2738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"/>
                </a:lnTo>
                <a:lnTo>
                  <a:pt x="21600" y="21600"/>
                </a:lnTo>
                <a:lnTo>
                  <a:pt x="0" y="21598"/>
                </a:lnTo>
                <a:close/>
              </a:path>
            </a:pathLst>
          </a:cu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5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7" name="-١…"/>
          <p:cNvSpPr txBox="1"/>
          <p:nvPr/>
        </p:nvSpPr>
        <p:spPr>
          <a:xfrm>
            <a:off x="7732780" y="8872809"/>
            <a:ext cx="1963260" cy="2578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defTabSz="914400" rtl="0">
              <a:defRPr sz="9000" u="sng">
                <a:latin typeface="Arial"/>
                <a:ea typeface="Arial"/>
                <a:cs typeface="Arial"/>
                <a:sym typeface="Arial"/>
              </a:defRPr>
            </a:pPr>
            <a:r>
              <a:t>-١</a:t>
            </a:r>
          </a:p>
          <a:p>
            <a:pPr algn="r" defTabSz="914400" rtl="0">
              <a:defRPr sz="9000">
                <a:latin typeface="Arial"/>
                <a:ea typeface="Arial"/>
                <a:cs typeface="Arial"/>
                <a:sym typeface="Arial"/>
              </a:defRPr>
            </a:pPr>
            <a:r>
              <a:t> 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تجميع"/>
          <p:cNvGrpSpPr/>
          <p:nvPr/>
        </p:nvGrpSpPr>
        <p:grpSpPr>
          <a:xfrm rot="5400000">
            <a:off x="18694530" y="-2829270"/>
            <a:ext cx="1131836" cy="7960625"/>
            <a:chOff x="0" y="0"/>
            <a:chExt cx="1131835" cy="7960623"/>
          </a:xfrm>
        </p:grpSpPr>
        <p:sp>
          <p:nvSpPr>
            <p:cNvPr id="159" name="Google Shape;2631;p60"/>
            <p:cNvSpPr/>
            <p:nvPr/>
          </p:nvSpPr>
          <p:spPr>
            <a:xfrm rot="5400000">
              <a:off x="-585678" y="585678"/>
              <a:ext cx="2303192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0" name="Google Shape;2632;p60"/>
            <p:cNvSpPr/>
            <p:nvPr/>
          </p:nvSpPr>
          <p:spPr>
            <a:xfrm rot="5400000">
              <a:off x="-2601455" y="4227334"/>
              <a:ext cx="6334744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77" name="Google Shape;1848;p53"/>
          <p:cNvGrpSpPr/>
          <p:nvPr/>
        </p:nvGrpSpPr>
        <p:grpSpPr>
          <a:xfrm>
            <a:off x="22501894" y="585124"/>
            <a:ext cx="1095796" cy="1035684"/>
            <a:chOff x="0" y="0"/>
            <a:chExt cx="1095794" cy="1035682"/>
          </a:xfrm>
        </p:grpSpPr>
        <p:sp>
          <p:nvSpPr>
            <p:cNvPr id="162" name="Google Shape;1849;p53"/>
            <p:cNvSpPr/>
            <p:nvPr/>
          </p:nvSpPr>
          <p:spPr>
            <a:xfrm>
              <a:off x="17174" y="235321"/>
              <a:ext cx="820999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3" name="Google Shape;1850;p53"/>
            <p:cNvSpPr/>
            <p:nvPr/>
          </p:nvSpPr>
          <p:spPr>
            <a:xfrm>
              <a:off x="771203" y="235321"/>
              <a:ext cx="190655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4" name="Google Shape;1851;p53"/>
            <p:cNvSpPr/>
            <p:nvPr/>
          </p:nvSpPr>
          <p:spPr>
            <a:xfrm>
              <a:off x="17174" y="92797"/>
              <a:ext cx="820999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5" name="Google Shape;1852;p53"/>
            <p:cNvSpPr/>
            <p:nvPr/>
          </p:nvSpPr>
          <p:spPr>
            <a:xfrm>
              <a:off x="826123" y="92797"/>
              <a:ext cx="135735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6" name="Google Shape;1853;p53"/>
            <p:cNvSpPr/>
            <p:nvPr/>
          </p:nvSpPr>
          <p:spPr>
            <a:xfrm>
              <a:off x="130542" y="17174"/>
              <a:ext cx="99588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7" name="Google Shape;1854;p53"/>
            <p:cNvSpPr/>
            <p:nvPr/>
          </p:nvSpPr>
          <p:spPr>
            <a:xfrm>
              <a:off x="748836" y="17174"/>
              <a:ext cx="99655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8" name="Google Shape;1855;p53"/>
            <p:cNvSpPr/>
            <p:nvPr/>
          </p:nvSpPr>
          <p:spPr>
            <a:xfrm>
              <a:off x="121954" y="364133"/>
              <a:ext cx="735124" cy="44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9" name="Google Shape;1856;p53"/>
            <p:cNvSpPr/>
            <p:nvPr/>
          </p:nvSpPr>
          <p:spPr>
            <a:xfrm>
              <a:off x="518706" y="460325"/>
              <a:ext cx="559914" cy="55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0" name="Google Shape;1857;p53"/>
            <p:cNvSpPr/>
            <p:nvPr/>
          </p:nvSpPr>
          <p:spPr>
            <a:xfrm>
              <a:off x="583944" y="523899"/>
              <a:ext cx="431103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1" name="Google Shape;1858;p53"/>
            <p:cNvSpPr/>
            <p:nvPr/>
          </p:nvSpPr>
          <p:spPr>
            <a:xfrm>
              <a:off x="731661" y="523899"/>
              <a:ext cx="283386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2" name="Google Shape;1859;p53"/>
            <p:cNvSpPr/>
            <p:nvPr/>
          </p:nvSpPr>
          <p:spPr>
            <a:xfrm>
              <a:off x="764280" y="704234"/>
              <a:ext cx="70431" cy="7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3" name="Google Shape;1860;p53"/>
            <p:cNvSpPr/>
            <p:nvPr/>
          </p:nvSpPr>
          <p:spPr>
            <a:xfrm>
              <a:off x="0" y="0"/>
              <a:ext cx="979033" cy="95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4" name="Google Shape;1861;p53"/>
            <p:cNvSpPr/>
            <p:nvPr/>
          </p:nvSpPr>
          <p:spPr>
            <a:xfrm>
              <a:off x="106444" y="348689"/>
              <a:ext cx="989351" cy="68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5" name="Google Shape;1862;p53"/>
            <p:cNvSpPr/>
            <p:nvPr/>
          </p:nvSpPr>
          <p:spPr>
            <a:xfrm>
              <a:off x="566769" y="508388"/>
              <a:ext cx="463788" cy="46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6" name="Google Shape;1863;p53"/>
            <p:cNvSpPr/>
            <p:nvPr/>
          </p:nvSpPr>
          <p:spPr>
            <a:xfrm>
              <a:off x="743710" y="599454"/>
              <a:ext cx="106445" cy="23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78" name="Google Shape;4112;p86" descr="Google Shape;4112;p86"/>
          <p:cNvPicPr>
            <a:picLocks noChangeAspect="1"/>
          </p:cNvPicPr>
          <p:nvPr/>
        </p:nvPicPr>
        <p:blipFill>
          <a:blip r:embed="rId3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16688593" y="2746588"/>
            <a:ext cx="7695245" cy="122129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فصول المنهج"/>
          <p:cNvSpPr txBox="1"/>
          <p:nvPr/>
        </p:nvSpPr>
        <p:spPr>
          <a:xfrm>
            <a:off x="19367061" y="2480880"/>
            <a:ext cx="387369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0" sz="9000">
                <a:solidFill>
                  <a:srgbClr val="33333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فصول المنهج</a:t>
            </a:r>
          </a:p>
        </p:txBody>
      </p:sp>
      <p:pic>
        <p:nvPicPr>
          <p:cNvPr id="180" name="Google Shape;567;p53" descr="Google Shape;567;p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667091">
            <a:off x="15963393" y="2615486"/>
            <a:ext cx="3270283" cy="148344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Google Shape;9386;p64"/>
          <p:cNvSpPr/>
          <p:nvPr/>
        </p:nvSpPr>
        <p:spPr>
          <a:xfrm flipH="1">
            <a:off x="10132389" y="5408685"/>
            <a:ext cx="4615407" cy="3578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3" y="0"/>
                </a:moveTo>
                <a:cubicBezTo>
                  <a:pt x="10667" y="1"/>
                  <a:pt x="10576" y="38"/>
                  <a:pt x="10507" y="104"/>
                </a:cubicBezTo>
                <a:lnTo>
                  <a:pt x="8028" y="2591"/>
                </a:lnTo>
                <a:lnTo>
                  <a:pt x="8028" y="2588"/>
                </a:lnTo>
                <a:lnTo>
                  <a:pt x="6302" y="4319"/>
                </a:lnTo>
                <a:cubicBezTo>
                  <a:pt x="6229" y="4390"/>
                  <a:pt x="6136" y="4425"/>
                  <a:pt x="6042" y="4425"/>
                </a:cubicBezTo>
                <a:cubicBezTo>
                  <a:pt x="5947" y="4425"/>
                  <a:pt x="5851" y="4388"/>
                  <a:pt x="5778" y="4315"/>
                </a:cubicBezTo>
                <a:lnTo>
                  <a:pt x="5731" y="4268"/>
                </a:lnTo>
                <a:cubicBezTo>
                  <a:pt x="5586" y="4121"/>
                  <a:pt x="5450" y="3831"/>
                  <a:pt x="5428" y="3625"/>
                </a:cubicBezTo>
                <a:cubicBezTo>
                  <a:pt x="5428" y="3625"/>
                  <a:pt x="5373" y="3047"/>
                  <a:pt x="5017" y="2689"/>
                </a:cubicBezTo>
                <a:cubicBezTo>
                  <a:pt x="4701" y="2369"/>
                  <a:pt x="4285" y="2209"/>
                  <a:pt x="3869" y="2209"/>
                </a:cubicBezTo>
                <a:cubicBezTo>
                  <a:pt x="3463" y="2209"/>
                  <a:pt x="3057" y="2361"/>
                  <a:pt x="2743" y="2668"/>
                </a:cubicBezTo>
                <a:cubicBezTo>
                  <a:pt x="2107" y="3288"/>
                  <a:pt x="2088" y="4308"/>
                  <a:pt x="2701" y="4950"/>
                </a:cubicBezTo>
                <a:cubicBezTo>
                  <a:pt x="3057" y="5309"/>
                  <a:pt x="3634" y="5366"/>
                  <a:pt x="3634" y="5366"/>
                </a:cubicBezTo>
                <a:cubicBezTo>
                  <a:pt x="3839" y="5384"/>
                  <a:pt x="4127" y="5523"/>
                  <a:pt x="4274" y="5669"/>
                </a:cubicBezTo>
                <a:lnTo>
                  <a:pt x="4350" y="5743"/>
                </a:lnTo>
                <a:cubicBezTo>
                  <a:pt x="4495" y="5892"/>
                  <a:pt x="4495" y="6130"/>
                  <a:pt x="4350" y="6278"/>
                </a:cubicBezTo>
                <a:lnTo>
                  <a:pt x="2173" y="8462"/>
                </a:lnTo>
                <a:lnTo>
                  <a:pt x="159" y="10482"/>
                </a:lnTo>
                <a:lnTo>
                  <a:pt x="110" y="10533"/>
                </a:lnTo>
                <a:cubicBezTo>
                  <a:pt x="-37" y="10680"/>
                  <a:pt x="-37" y="10919"/>
                  <a:pt x="110" y="11066"/>
                </a:cubicBezTo>
                <a:lnTo>
                  <a:pt x="4351" y="15322"/>
                </a:lnTo>
                <a:cubicBezTo>
                  <a:pt x="4497" y="15470"/>
                  <a:pt x="4497" y="15708"/>
                  <a:pt x="4351" y="15856"/>
                </a:cubicBezTo>
                <a:lnTo>
                  <a:pt x="4347" y="15860"/>
                </a:lnTo>
                <a:cubicBezTo>
                  <a:pt x="4200" y="16008"/>
                  <a:pt x="3912" y="16144"/>
                  <a:pt x="3706" y="16162"/>
                </a:cubicBezTo>
                <a:cubicBezTo>
                  <a:pt x="3706" y="16162"/>
                  <a:pt x="3130" y="16220"/>
                  <a:pt x="2773" y="16578"/>
                </a:cubicBezTo>
                <a:cubicBezTo>
                  <a:pt x="2166" y="17196"/>
                  <a:pt x="2171" y="18192"/>
                  <a:pt x="2783" y="18806"/>
                </a:cubicBezTo>
                <a:cubicBezTo>
                  <a:pt x="3091" y="19115"/>
                  <a:pt x="3495" y="19270"/>
                  <a:pt x="3899" y="19270"/>
                </a:cubicBezTo>
                <a:cubicBezTo>
                  <a:pt x="4299" y="19270"/>
                  <a:pt x="4698" y="19120"/>
                  <a:pt x="5005" y="18817"/>
                </a:cubicBezTo>
                <a:cubicBezTo>
                  <a:pt x="5363" y="18458"/>
                  <a:pt x="5417" y="17882"/>
                  <a:pt x="5417" y="17882"/>
                </a:cubicBezTo>
                <a:cubicBezTo>
                  <a:pt x="5439" y="17673"/>
                  <a:pt x="5575" y="17383"/>
                  <a:pt x="5721" y="17237"/>
                </a:cubicBezTo>
                <a:lnTo>
                  <a:pt x="5722" y="17235"/>
                </a:lnTo>
                <a:cubicBezTo>
                  <a:pt x="5795" y="17164"/>
                  <a:pt x="5890" y="17125"/>
                  <a:pt x="5990" y="17125"/>
                </a:cubicBezTo>
                <a:cubicBezTo>
                  <a:pt x="6089" y="17125"/>
                  <a:pt x="6185" y="17164"/>
                  <a:pt x="6255" y="17235"/>
                </a:cubicBezTo>
                <a:lnTo>
                  <a:pt x="10496" y="21491"/>
                </a:lnTo>
                <a:cubicBezTo>
                  <a:pt x="10571" y="21564"/>
                  <a:pt x="10667" y="21600"/>
                  <a:pt x="10763" y="21600"/>
                </a:cubicBezTo>
                <a:cubicBezTo>
                  <a:pt x="10860" y="21600"/>
                  <a:pt x="10957" y="21564"/>
                  <a:pt x="11031" y="21491"/>
                </a:cubicBezTo>
                <a:lnTo>
                  <a:pt x="15273" y="17235"/>
                </a:lnTo>
                <a:cubicBezTo>
                  <a:pt x="15418" y="17086"/>
                  <a:pt x="15418" y="16849"/>
                  <a:pt x="15273" y="16700"/>
                </a:cubicBezTo>
                <a:lnTo>
                  <a:pt x="15222" y="16653"/>
                </a:lnTo>
                <a:cubicBezTo>
                  <a:pt x="15077" y="16507"/>
                  <a:pt x="14788" y="16369"/>
                  <a:pt x="14583" y="16349"/>
                </a:cubicBezTo>
                <a:cubicBezTo>
                  <a:pt x="14583" y="16349"/>
                  <a:pt x="14009" y="16294"/>
                  <a:pt x="13650" y="15935"/>
                </a:cubicBezTo>
                <a:cubicBezTo>
                  <a:pt x="13032" y="15318"/>
                  <a:pt x="13036" y="14314"/>
                  <a:pt x="13650" y="13696"/>
                </a:cubicBezTo>
                <a:cubicBezTo>
                  <a:pt x="13958" y="13387"/>
                  <a:pt x="14363" y="13232"/>
                  <a:pt x="14766" y="13232"/>
                </a:cubicBezTo>
                <a:cubicBezTo>
                  <a:pt x="15171" y="13232"/>
                  <a:pt x="15574" y="13387"/>
                  <a:pt x="15883" y="13696"/>
                </a:cubicBezTo>
                <a:cubicBezTo>
                  <a:pt x="16238" y="14054"/>
                  <a:pt x="16296" y="14634"/>
                  <a:pt x="16296" y="14634"/>
                </a:cubicBezTo>
                <a:cubicBezTo>
                  <a:pt x="16314" y="14838"/>
                  <a:pt x="16452" y="15128"/>
                  <a:pt x="16598" y="15275"/>
                </a:cubicBezTo>
                <a:lnTo>
                  <a:pt x="16644" y="15322"/>
                </a:lnTo>
                <a:cubicBezTo>
                  <a:pt x="16715" y="15392"/>
                  <a:pt x="16810" y="15431"/>
                  <a:pt x="16911" y="15431"/>
                </a:cubicBezTo>
                <a:cubicBezTo>
                  <a:pt x="17009" y="15431"/>
                  <a:pt x="17105" y="15392"/>
                  <a:pt x="17176" y="15322"/>
                </a:cubicBezTo>
                <a:lnTo>
                  <a:pt x="21417" y="11066"/>
                </a:lnTo>
                <a:cubicBezTo>
                  <a:pt x="21563" y="10918"/>
                  <a:pt x="21562" y="10680"/>
                  <a:pt x="21415" y="10533"/>
                </a:cubicBezTo>
                <a:lnTo>
                  <a:pt x="17848" y="6954"/>
                </a:lnTo>
                <a:lnTo>
                  <a:pt x="17175" y="6278"/>
                </a:lnTo>
                <a:cubicBezTo>
                  <a:pt x="17104" y="6207"/>
                  <a:pt x="17008" y="6168"/>
                  <a:pt x="16908" y="6168"/>
                </a:cubicBezTo>
                <a:cubicBezTo>
                  <a:pt x="16809" y="6168"/>
                  <a:pt x="16713" y="6207"/>
                  <a:pt x="16642" y="6278"/>
                </a:cubicBezTo>
                <a:lnTo>
                  <a:pt x="16598" y="6323"/>
                </a:lnTo>
                <a:cubicBezTo>
                  <a:pt x="16452" y="6470"/>
                  <a:pt x="16316" y="6759"/>
                  <a:pt x="16294" y="6968"/>
                </a:cubicBezTo>
                <a:cubicBezTo>
                  <a:pt x="16294" y="6968"/>
                  <a:pt x="16240" y="7544"/>
                  <a:pt x="15883" y="7903"/>
                </a:cubicBezTo>
                <a:cubicBezTo>
                  <a:pt x="15587" y="8200"/>
                  <a:pt x="15186" y="8366"/>
                  <a:pt x="14767" y="8366"/>
                </a:cubicBezTo>
                <a:cubicBezTo>
                  <a:pt x="14759" y="8366"/>
                  <a:pt x="14753" y="8365"/>
                  <a:pt x="14745" y="8365"/>
                </a:cubicBezTo>
                <a:cubicBezTo>
                  <a:pt x="14735" y="8365"/>
                  <a:pt x="14723" y="8368"/>
                  <a:pt x="14712" y="8368"/>
                </a:cubicBezTo>
                <a:cubicBezTo>
                  <a:pt x="14073" y="8368"/>
                  <a:pt x="13496" y="7981"/>
                  <a:pt x="13253" y="7390"/>
                </a:cubicBezTo>
                <a:cubicBezTo>
                  <a:pt x="13008" y="6797"/>
                  <a:pt x="13143" y="6116"/>
                  <a:pt x="13595" y="5664"/>
                </a:cubicBezTo>
                <a:cubicBezTo>
                  <a:pt x="13951" y="5306"/>
                  <a:pt x="14529" y="5250"/>
                  <a:pt x="14529" y="5250"/>
                </a:cubicBezTo>
                <a:cubicBezTo>
                  <a:pt x="14733" y="5231"/>
                  <a:pt x="15022" y="5093"/>
                  <a:pt x="15168" y="4946"/>
                </a:cubicBezTo>
                <a:lnTo>
                  <a:pt x="15245" y="4871"/>
                </a:lnTo>
                <a:cubicBezTo>
                  <a:pt x="15389" y="4725"/>
                  <a:pt x="15390" y="4491"/>
                  <a:pt x="15248" y="4343"/>
                </a:cubicBezTo>
                <a:lnTo>
                  <a:pt x="14764" y="3857"/>
                </a:lnTo>
                <a:lnTo>
                  <a:pt x="11029" y="111"/>
                </a:lnTo>
                <a:cubicBezTo>
                  <a:pt x="10958" y="41"/>
                  <a:pt x="10863" y="0"/>
                  <a:pt x="10763" y="0"/>
                </a:cubicBezTo>
                <a:close/>
              </a:path>
            </a:pathLst>
          </a:custGeom>
          <a:solidFill>
            <a:srgbClr val="FFECD4"/>
          </a:solidFill>
          <a:ln w="25400">
            <a:solidFill>
              <a:srgbClr val="FDC7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2" name="Google Shape;9381;p64"/>
          <p:cNvSpPr/>
          <p:nvPr/>
        </p:nvSpPr>
        <p:spPr>
          <a:xfrm>
            <a:off x="12442966" y="3333989"/>
            <a:ext cx="4741563" cy="3851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600" fill="norm" stroke="1" extrusionOk="0">
                <a:moveTo>
                  <a:pt x="10763" y="0"/>
                </a:moveTo>
                <a:cubicBezTo>
                  <a:pt x="10667" y="0"/>
                  <a:pt x="10571" y="37"/>
                  <a:pt x="10497" y="110"/>
                </a:cubicBezTo>
                <a:lnTo>
                  <a:pt x="6256" y="4366"/>
                </a:lnTo>
                <a:cubicBezTo>
                  <a:pt x="6185" y="4436"/>
                  <a:pt x="6090" y="4476"/>
                  <a:pt x="5990" y="4476"/>
                </a:cubicBezTo>
                <a:cubicBezTo>
                  <a:pt x="5889" y="4476"/>
                  <a:pt x="5794" y="4436"/>
                  <a:pt x="5725" y="4366"/>
                </a:cubicBezTo>
                <a:lnTo>
                  <a:pt x="5720" y="4362"/>
                </a:lnTo>
                <a:cubicBezTo>
                  <a:pt x="5574" y="4214"/>
                  <a:pt x="5438" y="3926"/>
                  <a:pt x="5419" y="3719"/>
                </a:cubicBezTo>
                <a:cubicBezTo>
                  <a:pt x="5419" y="3719"/>
                  <a:pt x="5362" y="3141"/>
                  <a:pt x="5005" y="2783"/>
                </a:cubicBezTo>
                <a:cubicBezTo>
                  <a:pt x="4695" y="2456"/>
                  <a:pt x="4279" y="2292"/>
                  <a:pt x="3863" y="2292"/>
                </a:cubicBezTo>
                <a:cubicBezTo>
                  <a:pt x="3460" y="2292"/>
                  <a:pt x="3056" y="2445"/>
                  <a:pt x="2748" y="2754"/>
                </a:cubicBezTo>
                <a:cubicBezTo>
                  <a:pt x="2121" y="3383"/>
                  <a:pt x="2133" y="4407"/>
                  <a:pt x="2773" y="5021"/>
                </a:cubicBezTo>
                <a:cubicBezTo>
                  <a:pt x="3132" y="5380"/>
                  <a:pt x="3706" y="5438"/>
                  <a:pt x="3706" y="5438"/>
                </a:cubicBezTo>
                <a:cubicBezTo>
                  <a:pt x="3911" y="5457"/>
                  <a:pt x="4199" y="5593"/>
                  <a:pt x="4346" y="5739"/>
                </a:cubicBezTo>
                <a:lnTo>
                  <a:pt x="4351" y="5744"/>
                </a:lnTo>
                <a:cubicBezTo>
                  <a:pt x="4497" y="5892"/>
                  <a:pt x="4497" y="6130"/>
                  <a:pt x="4351" y="6278"/>
                </a:cubicBezTo>
                <a:lnTo>
                  <a:pt x="109" y="10533"/>
                </a:lnTo>
                <a:cubicBezTo>
                  <a:pt x="-37" y="10680"/>
                  <a:pt x="-37" y="10919"/>
                  <a:pt x="109" y="11067"/>
                </a:cubicBezTo>
                <a:lnTo>
                  <a:pt x="4351" y="15323"/>
                </a:lnTo>
                <a:cubicBezTo>
                  <a:pt x="4378" y="15349"/>
                  <a:pt x="4410" y="15369"/>
                  <a:pt x="4444" y="15385"/>
                </a:cubicBezTo>
                <a:cubicBezTo>
                  <a:pt x="4498" y="15415"/>
                  <a:pt x="4556" y="15430"/>
                  <a:pt x="4616" y="15433"/>
                </a:cubicBezTo>
                <a:cubicBezTo>
                  <a:pt x="4717" y="15433"/>
                  <a:pt x="4812" y="15394"/>
                  <a:pt x="4883" y="15324"/>
                </a:cubicBezTo>
                <a:lnTo>
                  <a:pt x="4929" y="15277"/>
                </a:lnTo>
                <a:cubicBezTo>
                  <a:pt x="5075" y="15130"/>
                  <a:pt x="5211" y="14840"/>
                  <a:pt x="5233" y="14632"/>
                </a:cubicBezTo>
                <a:cubicBezTo>
                  <a:pt x="5233" y="14632"/>
                  <a:pt x="5288" y="14056"/>
                  <a:pt x="5644" y="13696"/>
                </a:cubicBezTo>
                <a:cubicBezTo>
                  <a:pt x="5781" y="13558"/>
                  <a:pt x="5942" y="13447"/>
                  <a:pt x="6119" y="13368"/>
                </a:cubicBezTo>
                <a:cubicBezTo>
                  <a:pt x="6329" y="13273"/>
                  <a:pt x="6550" y="13228"/>
                  <a:pt x="6768" y="13228"/>
                </a:cubicBezTo>
                <a:cubicBezTo>
                  <a:pt x="7274" y="13228"/>
                  <a:pt x="7766" y="13473"/>
                  <a:pt x="8068" y="13915"/>
                </a:cubicBezTo>
                <a:cubicBezTo>
                  <a:pt x="8500" y="14547"/>
                  <a:pt x="8419" y="15398"/>
                  <a:pt x="7876" y="15936"/>
                </a:cubicBezTo>
                <a:cubicBezTo>
                  <a:pt x="7641" y="16173"/>
                  <a:pt x="7312" y="16277"/>
                  <a:pt x="7115" y="16320"/>
                </a:cubicBezTo>
                <a:cubicBezTo>
                  <a:pt x="7032" y="16343"/>
                  <a:pt x="6947" y="16361"/>
                  <a:pt x="6861" y="16372"/>
                </a:cubicBezTo>
                <a:cubicBezTo>
                  <a:pt x="6825" y="16377"/>
                  <a:pt x="6790" y="16384"/>
                  <a:pt x="6756" y="16394"/>
                </a:cubicBezTo>
                <a:cubicBezTo>
                  <a:pt x="6588" y="16449"/>
                  <a:pt x="6408" y="16548"/>
                  <a:pt x="6304" y="16654"/>
                </a:cubicBezTo>
                <a:lnTo>
                  <a:pt x="6256" y="16700"/>
                </a:lnTo>
                <a:cubicBezTo>
                  <a:pt x="6108" y="16847"/>
                  <a:pt x="6108" y="17087"/>
                  <a:pt x="6256" y="17234"/>
                </a:cubicBezTo>
                <a:lnTo>
                  <a:pt x="7193" y="18174"/>
                </a:lnTo>
                <a:lnTo>
                  <a:pt x="10497" y="21489"/>
                </a:lnTo>
                <a:cubicBezTo>
                  <a:pt x="10567" y="21559"/>
                  <a:pt x="10663" y="21600"/>
                  <a:pt x="10761" y="21600"/>
                </a:cubicBezTo>
                <a:cubicBezTo>
                  <a:pt x="10860" y="21599"/>
                  <a:pt x="10954" y="21561"/>
                  <a:pt x="11025" y="21492"/>
                </a:cubicBezTo>
                <a:lnTo>
                  <a:pt x="13038" y="19473"/>
                </a:lnTo>
                <a:lnTo>
                  <a:pt x="15216" y="17287"/>
                </a:lnTo>
                <a:cubicBezTo>
                  <a:pt x="15360" y="17138"/>
                  <a:pt x="15360" y="16901"/>
                  <a:pt x="15216" y="16752"/>
                </a:cubicBezTo>
                <a:lnTo>
                  <a:pt x="15140" y="16678"/>
                </a:lnTo>
                <a:cubicBezTo>
                  <a:pt x="14993" y="16532"/>
                  <a:pt x="14705" y="16393"/>
                  <a:pt x="14499" y="16375"/>
                </a:cubicBezTo>
                <a:cubicBezTo>
                  <a:pt x="14499" y="16375"/>
                  <a:pt x="13923" y="16318"/>
                  <a:pt x="13567" y="15959"/>
                </a:cubicBezTo>
                <a:cubicBezTo>
                  <a:pt x="12970" y="15314"/>
                  <a:pt x="12996" y="14308"/>
                  <a:pt x="13624" y="13695"/>
                </a:cubicBezTo>
                <a:cubicBezTo>
                  <a:pt x="13938" y="13388"/>
                  <a:pt x="14345" y="13235"/>
                  <a:pt x="14751" y="13235"/>
                </a:cubicBezTo>
                <a:cubicBezTo>
                  <a:pt x="15160" y="13235"/>
                  <a:pt x="15568" y="13389"/>
                  <a:pt x="15882" y="13698"/>
                </a:cubicBezTo>
                <a:cubicBezTo>
                  <a:pt x="16239" y="14056"/>
                  <a:pt x="16294" y="14634"/>
                  <a:pt x="16294" y="14634"/>
                </a:cubicBezTo>
                <a:cubicBezTo>
                  <a:pt x="16315" y="14840"/>
                  <a:pt x="16450" y="15130"/>
                  <a:pt x="16597" y="15277"/>
                </a:cubicBezTo>
                <a:lnTo>
                  <a:pt x="16643" y="15324"/>
                </a:lnTo>
                <a:cubicBezTo>
                  <a:pt x="16716" y="15397"/>
                  <a:pt x="16812" y="15434"/>
                  <a:pt x="16908" y="15434"/>
                </a:cubicBezTo>
                <a:cubicBezTo>
                  <a:pt x="17001" y="15434"/>
                  <a:pt x="17095" y="15399"/>
                  <a:pt x="17167" y="15329"/>
                </a:cubicBezTo>
                <a:lnTo>
                  <a:pt x="18894" y="13596"/>
                </a:lnTo>
                <a:lnTo>
                  <a:pt x="21363" y="11118"/>
                </a:lnTo>
                <a:cubicBezTo>
                  <a:pt x="21366" y="11115"/>
                  <a:pt x="21370" y="11115"/>
                  <a:pt x="21374" y="11111"/>
                </a:cubicBezTo>
                <a:lnTo>
                  <a:pt x="21417" y="11068"/>
                </a:lnTo>
                <a:cubicBezTo>
                  <a:pt x="21563" y="10919"/>
                  <a:pt x="21563" y="10680"/>
                  <a:pt x="21417" y="10533"/>
                </a:cubicBezTo>
                <a:lnTo>
                  <a:pt x="17176" y="6278"/>
                </a:lnTo>
                <a:cubicBezTo>
                  <a:pt x="17029" y="6131"/>
                  <a:pt x="17029" y="5892"/>
                  <a:pt x="17176" y="5745"/>
                </a:cubicBezTo>
                <a:lnTo>
                  <a:pt x="17250" y="5667"/>
                </a:lnTo>
                <a:cubicBezTo>
                  <a:pt x="17396" y="5521"/>
                  <a:pt x="17687" y="5384"/>
                  <a:pt x="17892" y="5364"/>
                </a:cubicBezTo>
                <a:cubicBezTo>
                  <a:pt x="17892" y="5364"/>
                  <a:pt x="18466" y="5308"/>
                  <a:pt x="18826" y="4950"/>
                </a:cubicBezTo>
                <a:cubicBezTo>
                  <a:pt x="19459" y="4334"/>
                  <a:pt x="19467" y="3318"/>
                  <a:pt x="18844" y="2692"/>
                </a:cubicBezTo>
                <a:cubicBezTo>
                  <a:pt x="18535" y="2382"/>
                  <a:pt x="18131" y="2228"/>
                  <a:pt x="17727" y="2228"/>
                </a:cubicBezTo>
                <a:cubicBezTo>
                  <a:pt x="17314" y="2228"/>
                  <a:pt x="16903" y="2389"/>
                  <a:pt x="16593" y="2710"/>
                </a:cubicBezTo>
                <a:cubicBezTo>
                  <a:pt x="16237" y="3068"/>
                  <a:pt x="16180" y="3646"/>
                  <a:pt x="16180" y="3646"/>
                </a:cubicBezTo>
                <a:cubicBezTo>
                  <a:pt x="16160" y="3853"/>
                  <a:pt x="16025" y="4141"/>
                  <a:pt x="15879" y="4289"/>
                </a:cubicBezTo>
                <a:lnTo>
                  <a:pt x="15802" y="4365"/>
                </a:lnTo>
                <a:cubicBezTo>
                  <a:pt x="15729" y="4439"/>
                  <a:pt x="15633" y="4476"/>
                  <a:pt x="15536" y="4476"/>
                </a:cubicBezTo>
                <a:cubicBezTo>
                  <a:pt x="15440" y="4476"/>
                  <a:pt x="15344" y="4439"/>
                  <a:pt x="15270" y="4365"/>
                </a:cubicBezTo>
                <a:lnTo>
                  <a:pt x="11029" y="110"/>
                </a:lnTo>
                <a:cubicBezTo>
                  <a:pt x="10956" y="37"/>
                  <a:pt x="10860" y="0"/>
                  <a:pt x="10763" y="0"/>
                </a:cubicBezTo>
                <a:close/>
              </a:path>
            </a:pathLst>
          </a:custGeom>
          <a:solidFill>
            <a:srgbClr val="DFEED4"/>
          </a:solidFill>
          <a:ln w="25400">
            <a:solidFill>
              <a:srgbClr val="669D34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914400" rtl="0">
              <a:defRPr sz="14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3" name="Google Shape;9388;p64"/>
          <p:cNvSpPr/>
          <p:nvPr/>
        </p:nvSpPr>
        <p:spPr>
          <a:xfrm flipH="1">
            <a:off x="8080820" y="3438296"/>
            <a:ext cx="4346573" cy="3642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3" y="0"/>
                </a:moveTo>
                <a:cubicBezTo>
                  <a:pt x="10664" y="0"/>
                  <a:pt x="10568" y="38"/>
                  <a:pt x="10497" y="109"/>
                </a:cubicBezTo>
                <a:lnTo>
                  <a:pt x="6257" y="4365"/>
                </a:lnTo>
                <a:cubicBezTo>
                  <a:pt x="6110" y="4513"/>
                  <a:pt x="6110" y="4752"/>
                  <a:pt x="6257" y="4901"/>
                </a:cubicBezTo>
                <a:lnTo>
                  <a:pt x="6302" y="4946"/>
                </a:lnTo>
                <a:cubicBezTo>
                  <a:pt x="6449" y="5092"/>
                  <a:pt x="6737" y="5228"/>
                  <a:pt x="6942" y="5248"/>
                </a:cubicBezTo>
                <a:cubicBezTo>
                  <a:pt x="6942" y="5248"/>
                  <a:pt x="7518" y="5306"/>
                  <a:pt x="7875" y="5663"/>
                </a:cubicBezTo>
                <a:cubicBezTo>
                  <a:pt x="8473" y="6284"/>
                  <a:pt x="8467" y="7271"/>
                  <a:pt x="7858" y="7882"/>
                </a:cubicBezTo>
                <a:cubicBezTo>
                  <a:pt x="7550" y="8192"/>
                  <a:pt x="7146" y="8348"/>
                  <a:pt x="6742" y="8348"/>
                </a:cubicBezTo>
                <a:cubicBezTo>
                  <a:pt x="6347" y="8348"/>
                  <a:pt x="5951" y="8199"/>
                  <a:pt x="5646" y="7903"/>
                </a:cubicBezTo>
                <a:cubicBezTo>
                  <a:pt x="5287" y="7543"/>
                  <a:pt x="5232" y="6967"/>
                  <a:pt x="5232" y="6967"/>
                </a:cubicBezTo>
                <a:cubicBezTo>
                  <a:pt x="5210" y="6760"/>
                  <a:pt x="5075" y="6471"/>
                  <a:pt x="4928" y="6325"/>
                </a:cubicBezTo>
                <a:lnTo>
                  <a:pt x="4884" y="6277"/>
                </a:lnTo>
                <a:cubicBezTo>
                  <a:pt x="4813" y="6207"/>
                  <a:pt x="4717" y="6168"/>
                  <a:pt x="4617" y="6167"/>
                </a:cubicBezTo>
                <a:cubicBezTo>
                  <a:pt x="4517" y="6167"/>
                  <a:pt x="4422" y="6207"/>
                  <a:pt x="4352" y="6277"/>
                </a:cubicBezTo>
                <a:lnTo>
                  <a:pt x="110" y="10533"/>
                </a:lnTo>
                <a:cubicBezTo>
                  <a:pt x="-37" y="10682"/>
                  <a:pt x="-37" y="10920"/>
                  <a:pt x="110" y="11067"/>
                </a:cubicBezTo>
                <a:lnTo>
                  <a:pt x="3873" y="14845"/>
                </a:lnTo>
                <a:lnTo>
                  <a:pt x="3871" y="14845"/>
                </a:lnTo>
                <a:lnTo>
                  <a:pt x="4354" y="15329"/>
                </a:lnTo>
                <a:cubicBezTo>
                  <a:pt x="4496" y="15478"/>
                  <a:pt x="4495" y="15713"/>
                  <a:pt x="4351" y="15859"/>
                </a:cubicBezTo>
                <a:lnTo>
                  <a:pt x="4275" y="15933"/>
                </a:lnTo>
                <a:cubicBezTo>
                  <a:pt x="4129" y="16080"/>
                  <a:pt x="3841" y="16219"/>
                  <a:pt x="3635" y="16237"/>
                </a:cubicBezTo>
                <a:cubicBezTo>
                  <a:pt x="3635" y="16237"/>
                  <a:pt x="3057" y="16293"/>
                  <a:pt x="2702" y="16651"/>
                </a:cubicBezTo>
                <a:cubicBezTo>
                  <a:pt x="2251" y="17104"/>
                  <a:pt x="2116" y="17785"/>
                  <a:pt x="2359" y="18377"/>
                </a:cubicBezTo>
                <a:cubicBezTo>
                  <a:pt x="2604" y="18969"/>
                  <a:pt x="3179" y="19355"/>
                  <a:pt x="3818" y="19355"/>
                </a:cubicBezTo>
                <a:cubicBezTo>
                  <a:pt x="3830" y="19355"/>
                  <a:pt x="3841" y="19352"/>
                  <a:pt x="3853" y="19352"/>
                </a:cubicBezTo>
                <a:cubicBezTo>
                  <a:pt x="3859" y="19352"/>
                  <a:pt x="3865" y="19353"/>
                  <a:pt x="3873" y="19353"/>
                </a:cubicBezTo>
                <a:cubicBezTo>
                  <a:pt x="3875" y="19353"/>
                  <a:pt x="3876" y="19353"/>
                  <a:pt x="3877" y="19353"/>
                </a:cubicBezTo>
                <a:cubicBezTo>
                  <a:pt x="4294" y="19353"/>
                  <a:pt x="4694" y="19186"/>
                  <a:pt x="4990" y="18891"/>
                </a:cubicBezTo>
                <a:cubicBezTo>
                  <a:pt x="5346" y="18531"/>
                  <a:pt x="5401" y="17955"/>
                  <a:pt x="5401" y="17955"/>
                </a:cubicBezTo>
                <a:cubicBezTo>
                  <a:pt x="5422" y="17747"/>
                  <a:pt x="5558" y="17457"/>
                  <a:pt x="5704" y="17311"/>
                </a:cubicBezTo>
                <a:lnTo>
                  <a:pt x="5748" y="17265"/>
                </a:lnTo>
                <a:cubicBezTo>
                  <a:pt x="5820" y="17195"/>
                  <a:pt x="5916" y="17155"/>
                  <a:pt x="6015" y="17155"/>
                </a:cubicBezTo>
                <a:cubicBezTo>
                  <a:pt x="6115" y="17155"/>
                  <a:pt x="6211" y="17195"/>
                  <a:pt x="6281" y="17265"/>
                </a:cubicBezTo>
                <a:lnTo>
                  <a:pt x="6955" y="17941"/>
                </a:lnTo>
                <a:lnTo>
                  <a:pt x="6955" y="17937"/>
                </a:lnTo>
                <a:lnTo>
                  <a:pt x="10496" y="21491"/>
                </a:lnTo>
                <a:cubicBezTo>
                  <a:pt x="10567" y="21561"/>
                  <a:pt x="10663" y="21600"/>
                  <a:pt x="10763" y="21600"/>
                </a:cubicBezTo>
                <a:cubicBezTo>
                  <a:pt x="10857" y="21599"/>
                  <a:pt x="10949" y="21563"/>
                  <a:pt x="11018" y="21498"/>
                </a:cubicBezTo>
                <a:cubicBezTo>
                  <a:pt x="11021" y="21494"/>
                  <a:pt x="11025" y="21493"/>
                  <a:pt x="11029" y="21491"/>
                </a:cubicBezTo>
                <a:lnTo>
                  <a:pt x="14594" y="17913"/>
                </a:lnTo>
                <a:lnTo>
                  <a:pt x="15269" y="17235"/>
                </a:lnTo>
                <a:cubicBezTo>
                  <a:pt x="15304" y="17201"/>
                  <a:pt x="15345" y="17174"/>
                  <a:pt x="15391" y="17155"/>
                </a:cubicBezTo>
                <a:cubicBezTo>
                  <a:pt x="15436" y="17136"/>
                  <a:pt x="15485" y="17127"/>
                  <a:pt x="15532" y="17127"/>
                </a:cubicBezTo>
                <a:cubicBezTo>
                  <a:pt x="15630" y="17127"/>
                  <a:pt x="15727" y="17166"/>
                  <a:pt x="15799" y="17239"/>
                </a:cubicBezTo>
                <a:lnTo>
                  <a:pt x="15845" y="17286"/>
                </a:lnTo>
                <a:cubicBezTo>
                  <a:pt x="15848" y="17288"/>
                  <a:pt x="15850" y="17291"/>
                  <a:pt x="15852" y="17294"/>
                </a:cubicBezTo>
                <a:cubicBezTo>
                  <a:pt x="15979" y="17450"/>
                  <a:pt x="16090" y="17698"/>
                  <a:pt x="16109" y="17882"/>
                </a:cubicBezTo>
                <a:cubicBezTo>
                  <a:pt x="16109" y="17882"/>
                  <a:pt x="16158" y="18353"/>
                  <a:pt x="16429" y="18708"/>
                </a:cubicBezTo>
                <a:cubicBezTo>
                  <a:pt x="16470" y="18767"/>
                  <a:pt x="16514" y="18823"/>
                  <a:pt x="16564" y="18874"/>
                </a:cubicBezTo>
                <a:cubicBezTo>
                  <a:pt x="16876" y="19191"/>
                  <a:pt x="17286" y="19349"/>
                  <a:pt x="17696" y="19349"/>
                </a:cubicBezTo>
                <a:cubicBezTo>
                  <a:pt x="18102" y="19349"/>
                  <a:pt x="18508" y="19194"/>
                  <a:pt x="18818" y="18883"/>
                </a:cubicBezTo>
                <a:cubicBezTo>
                  <a:pt x="19441" y="18259"/>
                  <a:pt x="19438" y="17244"/>
                  <a:pt x="18810" y="16623"/>
                </a:cubicBezTo>
                <a:cubicBezTo>
                  <a:pt x="18763" y="16575"/>
                  <a:pt x="18710" y="16532"/>
                  <a:pt x="18655" y="16494"/>
                </a:cubicBezTo>
                <a:cubicBezTo>
                  <a:pt x="18300" y="16214"/>
                  <a:pt x="17822" y="16163"/>
                  <a:pt x="17822" y="16163"/>
                </a:cubicBezTo>
                <a:cubicBezTo>
                  <a:pt x="17629" y="16145"/>
                  <a:pt x="17370" y="16025"/>
                  <a:pt x="17216" y="15889"/>
                </a:cubicBezTo>
                <a:lnTo>
                  <a:pt x="17179" y="15853"/>
                </a:lnTo>
                <a:cubicBezTo>
                  <a:pt x="17033" y="15707"/>
                  <a:pt x="17032" y="15470"/>
                  <a:pt x="17177" y="15323"/>
                </a:cubicBezTo>
                <a:lnTo>
                  <a:pt x="18433" y="14061"/>
                </a:lnTo>
                <a:lnTo>
                  <a:pt x="21417" y="11068"/>
                </a:lnTo>
                <a:cubicBezTo>
                  <a:pt x="21420" y="11065"/>
                  <a:pt x="21420" y="11061"/>
                  <a:pt x="21424" y="11058"/>
                </a:cubicBezTo>
                <a:cubicBezTo>
                  <a:pt x="21563" y="10911"/>
                  <a:pt x="21560" y="10679"/>
                  <a:pt x="21417" y="10533"/>
                </a:cubicBezTo>
                <a:lnTo>
                  <a:pt x="17175" y="6277"/>
                </a:lnTo>
                <a:cubicBezTo>
                  <a:pt x="17106" y="6208"/>
                  <a:pt x="17012" y="6168"/>
                  <a:pt x="16914" y="6168"/>
                </a:cubicBezTo>
                <a:cubicBezTo>
                  <a:pt x="16913" y="6168"/>
                  <a:pt x="16912" y="6168"/>
                  <a:pt x="16910" y="6168"/>
                </a:cubicBezTo>
                <a:cubicBezTo>
                  <a:pt x="16810" y="6168"/>
                  <a:pt x="16715" y="6207"/>
                  <a:pt x="16644" y="6277"/>
                </a:cubicBezTo>
                <a:lnTo>
                  <a:pt x="16597" y="6325"/>
                </a:lnTo>
                <a:cubicBezTo>
                  <a:pt x="16451" y="6471"/>
                  <a:pt x="16314" y="6762"/>
                  <a:pt x="16296" y="6969"/>
                </a:cubicBezTo>
                <a:cubicBezTo>
                  <a:pt x="16296" y="6969"/>
                  <a:pt x="16239" y="7546"/>
                  <a:pt x="15883" y="7906"/>
                </a:cubicBezTo>
                <a:cubicBezTo>
                  <a:pt x="15573" y="8220"/>
                  <a:pt x="15165" y="8377"/>
                  <a:pt x="14758" y="8377"/>
                </a:cubicBezTo>
                <a:cubicBezTo>
                  <a:pt x="14353" y="8377"/>
                  <a:pt x="13950" y="8222"/>
                  <a:pt x="13642" y="7913"/>
                </a:cubicBezTo>
                <a:cubicBezTo>
                  <a:pt x="13022" y="7291"/>
                  <a:pt x="13025" y="6282"/>
                  <a:pt x="13649" y="5665"/>
                </a:cubicBezTo>
                <a:cubicBezTo>
                  <a:pt x="14007" y="5307"/>
                  <a:pt x="14583" y="5250"/>
                  <a:pt x="14583" y="5250"/>
                </a:cubicBezTo>
                <a:cubicBezTo>
                  <a:pt x="14788" y="5231"/>
                  <a:pt x="15077" y="5095"/>
                  <a:pt x="15222" y="4948"/>
                </a:cubicBezTo>
                <a:lnTo>
                  <a:pt x="15272" y="4901"/>
                </a:lnTo>
                <a:cubicBezTo>
                  <a:pt x="15418" y="4752"/>
                  <a:pt x="15418" y="4513"/>
                  <a:pt x="15272" y="4365"/>
                </a:cubicBezTo>
                <a:lnTo>
                  <a:pt x="11030" y="109"/>
                </a:lnTo>
                <a:cubicBezTo>
                  <a:pt x="10959" y="39"/>
                  <a:pt x="10863" y="0"/>
                  <a:pt x="10763" y="0"/>
                </a:cubicBezTo>
                <a:close/>
              </a:path>
            </a:pathLst>
          </a:custGeom>
          <a:solidFill>
            <a:srgbClr val="FEFCDD"/>
          </a:solidFill>
          <a:ln w="25400">
            <a:solidFill>
              <a:srgbClr val="F5EC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4" name="الفصل الأول…"/>
          <p:cNvSpPr txBox="1"/>
          <p:nvPr/>
        </p:nvSpPr>
        <p:spPr>
          <a:xfrm>
            <a:off x="12770285" y="4233480"/>
            <a:ext cx="4335041" cy="2317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sz="45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الأول </a:t>
            </a:r>
          </a:p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t>المعادلات الخطية</a:t>
            </a:r>
          </a:p>
        </p:txBody>
      </p:sp>
      <p:sp>
        <p:nvSpPr>
          <p:cNvPr id="185" name="الفصل الثاني…"/>
          <p:cNvSpPr txBox="1"/>
          <p:nvPr/>
        </p:nvSpPr>
        <p:spPr>
          <a:xfrm>
            <a:off x="10697974" y="6287227"/>
            <a:ext cx="4144622" cy="2342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E22400"/>
                </a:solidFill>
              </a:rPr>
              <a:t>الفصل الثاني</a:t>
            </a:r>
            <a:r>
              <a:t>   </a:t>
            </a:r>
          </a:p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t>العلاقات والدوال الخطية </a:t>
            </a:r>
          </a:p>
        </p:txBody>
      </p:sp>
      <p:sp>
        <p:nvSpPr>
          <p:cNvPr id="186" name="الفصل الثالث…"/>
          <p:cNvSpPr txBox="1"/>
          <p:nvPr/>
        </p:nvSpPr>
        <p:spPr>
          <a:xfrm>
            <a:off x="7646179" y="4635650"/>
            <a:ext cx="5228513" cy="256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sz="45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الثالث </a:t>
            </a:r>
          </a:p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t>الدوال الخطية</a:t>
            </a:r>
          </a:p>
        </p:txBody>
      </p:sp>
      <p:sp>
        <p:nvSpPr>
          <p:cNvPr id="187" name="Google Shape;9381;p64"/>
          <p:cNvSpPr/>
          <p:nvPr/>
        </p:nvSpPr>
        <p:spPr>
          <a:xfrm rot="10800000">
            <a:off x="5499844" y="5168638"/>
            <a:ext cx="4741563" cy="385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600" fill="norm" stroke="1" extrusionOk="0">
                <a:moveTo>
                  <a:pt x="10763" y="0"/>
                </a:moveTo>
                <a:cubicBezTo>
                  <a:pt x="10667" y="0"/>
                  <a:pt x="10571" y="37"/>
                  <a:pt x="10497" y="110"/>
                </a:cubicBezTo>
                <a:lnTo>
                  <a:pt x="6256" y="4366"/>
                </a:lnTo>
                <a:cubicBezTo>
                  <a:pt x="6185" y="4436"/>
                  <a:pt x="6090" y="4476"/>
                  <a:pt x="5990" y="4476"/>
                </a:cubicBezTo>
                <a:cubicBezTo>
                  <a:pt x="5889" y="4476"/>
                  <a:pt x="5794" y="4436"/>
                  <a:pt x="5725" y="4366"/>
                </a:cubicBezTo>
                <a:lnTo>
                  <a:pt x="5720" y="4362"/>
                </a:lnTo>
                <a:cubicBezTo>
                  <a:pt x="5574" y="4214"/>
                  <a:pt x="5438" y="3926"/>
                  <a:pt x="5419" y="3719"/>
                </a:cubicBezTo>
                <a:cubicBezTo>
                  <a:pt x="5419" y="3719"/>
                  <a:pt x="5362" y="3141"/>
                  <a:pt x="5005" y="2783"/>
                </a:cubicBezTo>
                <a:cubicBezTo>
                  <a:pt x="4695" y="2456"/>
                  <a:pt x="4279" y="2292"/>
                  <a:pt x="3863" y="2292"/>
                </a:cubicBezTo>
                <a:cubicBezTo>
                  <a:pt x="3460" y="2292"/>
                  <a:pt x="3056" y="2445"/>
                  <a:pt x="2748" y="2754"/>
                </a:cubicBezTo>
                <a:cubicBezTo>
                  <a:pt x="2121" y="3383"/>
                  <a:pt x="2133" y="4407"/>
                  <a:pt x="2773" y="5021"/>
                </a:cubicBezTo>
                <a:cubicBezTo>
                  <a:pt x="3132" y="5380"/>
                  <a:pt x="3706" y="5438"/>
                  <a:pt x="3706" y="5438"/>
                </a:cubicBezTo>
                <a:cubicBezTo>
                  <a:pt x="3911" y="5457"/>
                  <a:pt x="4199" y="5593"/>
                  <a:pt x="4346" y="5739"/>
                </a:cubicBezTo>
                <a:lnTo>
                  <a:pt x="4351" y="5744"/>
                </a:lnTo>
                <a:cubicBezTo>
                  <a:pt x="4497" y="5892"/>
                  <a:pt x="4497" y="6130"/>
                  <a:pt x="4351" y="6278"/>
                </a:cubicBezTo>
                <a:lnTo>
                  <a:pt x="109" y="10533"/>
                </a:lnTo>
                <a:cubicBezTo>
                  <a:pt x="-37" y="10680"/>
                  <a:pt x="-37" y="10919"/>
                  <a:pt x="109" y="11067"/>
                </a:cubicBezTo>
                <a:lnTo>
                  <a:pt x="4351" y="15323"/>
                </a:lnTo>
                <a:cubicBezTo>
                  <a:pt x="4378" y="15349"/>
                  <a:pt x="4410" y="15369"/>
                  <a:pt x="4444" y="15385"/>
                </a:cubicBezTo>
                <a:cubicBezTo>
                  <a:pt x="4498" y="15415"/>
                  <a:pt x="4556" y="15430"/>
                  <a:pt x="4616" y="15433"/>
                </a:cubicBezTo>
                <a:cubicBezTo>
                  <a:pt x="4717" y="15433"/>
                  <a:pt x="4812" y="15394"/>
                  <a:pt x="4883" y="15324"/>
                </a:cubicBezTo>
                <a:lnTo>
                  <a:pt x="4929" y="15277"/>
                </a:lnTo>
                <a:cubicBezTo>
                  <a:pt x="5075" y="15130"/>
                  <a:pt x="5211" y="14840"/>
                  <a:pt x="5233" y="14632"/>
                </a:cubicBezTo>
                <a:cubicBezTo>
                  <a:pt x="5233" y="14632"/>
                  <a:pt x="5288" y="14056"/>
                  <a:pt x="5644" y="13696"/>
                </a:cubicBezTo>
                <a:cubicBezTo>
                  <a:pt x="5781" y="13558"/>
                  <a:pt x="5942" y="13447"/>
                  <a:pt x="6119" y="13368"/>
                </a:cubicBezTo>
                <a:cubicBezTo>
                  <a:pt x="6329" y="13273"/>
                  <a:pt x="6550" y="13228"/>
                  <a:pt x="6768" y="13228"/>
                </a:cubicBezTo>
                <a:cubicBezTo>
                  <a:pt x="7274" y="13228"/>
                  <a:pt x="7766" y="13473"/>
                  <a:pt x="8068" y="13915"/>
                </a:cubicBezTo>
                <a:cubicBezTo>
                  <a:pt x="8500" y="14547"/>
                  <a:pt x="8419" y="15398"/>
                  <a:pt x="7876" y="15936"/>
                </a:cubicBezTo>
                <a:cubicBezTo>
                  <a:pt x="7641" y="16173"/>
                  <a:pt x="7312" y="16277"/>
                  <a:pt x="7115" y="16320"/>
                </a:cubicBezTo>
                <a:cubicBezTo>
                  <a:pt x="7032" y="16343"/>
                  <a:pt x="6947" y="16361"/>
                  <a:pt x="6861" y="16372"/>
                </a:cubicBezTo>
                <a:cubicBezTo>
                  <a:pt x="6825" y="16377"/>
                  <a:pt x="6790" y="16384"/>
                  <a:pt x="6756" y="16394"/>
                </a:cubicBezTo>
                <a:cubicBezTo>
                  <a:pt x="6588" y="16449"/>
                  <a:pt x="6408" y="16548"/>
                  <a:pt x="6304" y="16654"/>
                </a:cubicBezTo>
                <a:lnTo>
                  <a:pt x="6256" y="16700"/>
                </a:lnTo>
                <a:cubicBezTo>
                  <a:pt x="6108" y="16847"/>
                  <a:pt x="6108" y="17087"/>
                  <a:pt x="6256" y="17234"/>
                </a:cubicBezTo>
                <a:lnTo>
                  <a:pt x="7193" y="18174"/>
                </a:lnTo>
                <a:lnTo>
                  <a:pt x="10497" y="21489"/>
                </a:lnTo>
                <a:cubicBezTo>
                  <a:pt x="10567" y="21559"/>
                  <a:pt x="10663" y="21600"/>
                  <a:pt x="10761" y="21600"/>
                </a:cubicBezTo>
                <a:cubicBezTo>
                  <a:pt x="10860" y="21599"/>
                  <a:pt x="10954" y="21561"/>
                  <a:pt x="11025" y="21492"/>
                </a:cubicBezTo>
                <a:lnTo>
                  <a:pt x="13038" y="19473"/>
                </a:lnTo>
                <a:lnTo>
                  <a:pt x="15216" y="17287"/>
                </a:lnTo>
                <a:cubicBezTo>
                  <a:pt x="15360" y="17138"/>
                  <a:pt x="15360" y="16901"/>
                  <a:pt x="15216" y="16752"/>
                </a:cubicBezTo>
                <a:lnTo>
                  <a:pt x="15140" y="16678"/>
                </a:lnTo>
                <a:cubicBezTo>
                  <a:pt x="14993" y="16532"/>
                  <a:pt x="14705" y="16393"/>
                  <a:pt x="14499" y="16375"/>
                </a:cubicBezTo>
                <a:cubicBezTo>
                  <a:pt x="14499" y="16375"/>
                  <a:pt x="13923" y="16318"/>
                  <a:pt x="13567" y="15959"/>
                </a:cubicBezTo>
                <a:cubicBezTo>
                  <a:pt x="12970" y="15314"/>
                  <a:pt x="12996" y="14308"/>
                  <a:pt x="13624" y="13695"/>
                </a:cubicBezTo>
                <a:cubicBezTo>
                  <a:pt x="13938" y="13388"/>
                  <a:pt x="14345" y="13235"/>
                  <a:pt x="14751" y="13235"/>
                </a:cubicBezTo>
                <a:cubicBezTo>
                  <a:pt x="15160" y="13235"/>
                  <a:pt x="15568" y="13389"/>
                  <a:pt x="15882" y="13698"/>
                </a:cubicBezTo>
                <a:cubicBezTo>
                  <a:pt x="16239" y="14056"/>
                  <a:pt x="16294" y="14634"/>
                  <a:pt x="16294" y="14634"/>
                </a:cubicBezTo>
                <a:cubicBezTo>
                  <a:pt x="16315" y="14840"/>
                  <a:pt x="16450" y="15130"/>
                  <a:pt x="16597" y="15277"/>
                </a:cubicBezTo>
                <a:lnTo>
                  <a:pt x="16643" y="15324"/>
                </a:lnTo>
                <a:cubicBezTo>
                  <a:pt x="16716" y="15397"/>
                  <a:pt x="16812" y="15434"/>
                  <a:pt x="16908" y="15434"/>
                </a:cubicBezTo>
                <a:cubicBezTo>
                  <a:pt x="17001" y="15434"/>
                  <a:pt x="17095" y="15399"/>
                  <a:pt x="17167" y="15329"/>
                </a:cubicBezTo>
                <a:lnTo>
                  <a:pt x="18894" y="13596"/>
                </a:lnTo>
                <a:lnTo>
                  <a:pt x="21363" y="11118"/>
                </a:lnTo>
                <a:cubicBezTo>
                  <a:pt x="21366" y="11115"/>
                  <a:pt x="21370" y="11115"/>
                  <a:pt x="21374" y="11111"/>
                </a:cubicBezTo>
                <a:lnTo>
                  <a:pt x="21417" y="11068"/>
                </a:lnTo>
                <a:cubicBezTo>
                  <a:pt x="21563" y="10919"/>
                  <a:pt x="21563" y="10680"/>
                  <a:pt x="21417" y="10533"/>
                </a:cubicBezTo>
                <a:lnTo>
                  <a:pt x="17176" y="6278"/>
                </a:lnTo>
                <a:cubicBezTo>
                  <a:pt x="17029" y="6131"/>
                  <a:pt x="17029" y="5892"/>
                  <a:pt x="17176" y="5745"/>
                </a:cubicBezTo>
                <a:lnTo>
                  <a:pt x="17250" y="5667"/>
                </a:lnTo>
                <a:cubicBezTo>
                  <a:pt x="17396" y="5521"/>
                  <a:pt x="17687" y="5384"/>
                  <a:pt x="17892" y="5364"/>
                </a:cubicBezTo>
                <a:cubicBezTo>
                  <a:pt x="17892" y="5364"/>
                  <a:pt x="18466" y="5308"/>
                  <a:pt x="18826" y="4950"/>
                </a:cubicBezTo>
                <a:cubicBezTo>
                  <a:pt x="19459" y="4334"/>
                  <a:pt x="19467" y="3318"/>
                  <a:pt x="18844" y="2692"/>
                </a:cubicBezTo>
                <a:cubicBezTo>
                  <a:pt x="18535" y="2382"/>
                  <a:pt x="18131" y="2228"/>
                  <a:pt x="17727" y="2228"/>
                </a:cubicBezTo>
                <a:cubicBezTo>
                  <a:pt x="17314" y="2228"/>
                  <a:pt x="16903" y="2389"/>
                  <a:pt x="16593" y="2710"/>
                </a:cubicBezTo>
                <a:cubicBezTo>
                  <a:pt x="16237" y="3068"/>
                  <a:pt x="16180" y="3646"/>
                  <a:pt x="16180" y="3646"/>
                </a:cubicBezTo>
                <a:cubicBezTo>
                  <a:pt x="16160" y="3853"/>
                  <a:pt x="16025" y="4141"/>
                  <a:pt x="15879" y="4289"/>
                </a:cubicBezTo>
                <a:lnTo>
                  <a:pt x="15802" y="4365"/>
                </a:lnTo>
                <a:cubicBezTo>
                  <a:pt x="15729" y="4439"/>
                  <a:pt x="15633" y="4476"/>
                  <a:pt x="15536" y="4476"/>
                </a:cubicBezTo>
                <a:cubicBezTo>
                  <a:pt x="15440" y="4476"/>
                  <a:pt x="15344" y="4439"/>
                  <a:pt x="15270" y="4365"/>
                </a:cubicBezTo>
                <a:lnTo>
                  <a:pt x="11029" y="110"/>
                </a:lnTo>
                <a:cubicBezTo>
                  <a:pt x="10956" y="37"/>
                  <a:pt x="10860" y="0"/>
                  <a:pt x="10763" y="0"/>
                </a:cubicBezTo>
                <a:close/>
              </a:path>
            </a:pathLst>
          </a:custGeom>
          <a:solidFill>
            <a:srgbClr val="CCEAE9"/>
          </a:solidFill>
          <a:ln w="25400">
            <a:solidFill>
              <a:srgbClr val="016E8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914400" rtl="0">
              <a:defRPr sz="14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8" name="الفصل الرابع…"/>
          <p:cNvSpPr txBox="1"/>
          <p:nvPr/>
        </p:nvSpPr>
        <p:spPr>
          <a:xfrm>
            <a:off x="5031922" y="6592772"/>
            <a:ext cx="5228513" cy="256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E22400"/>
                </a:solidFill>
              </a:rPr>
              <a:t>الفصل الرابع</a:t>
            </a:r>
            <a:r>
              <a:t> </a:t>
            </a:r>
          </a:p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t>المتباينات الخطية</a:t>
            </a:r>
          </a:p>
        </p:txBody>
      </p:sp>
      <p:pic>
        <p:nvPicPr>
          <p:cNvPr id="189" name="IMG_2367.png" descr="IMG_2367.png"/>
          <p:cNvPicPr>
            <a:picLocks noChangeAspect="1"/>
          </p:cNvPicPr>
          <p:nvPr/>
        </p:nvPicPr>
        <p:blipFill>
          <a:blip r:embed="rId6">
            <a:alphaModFix amt="8675"/>
            <a:extLst/>
          </a:blip>
          <a:stretch>
            <a:fillRect/>
          </a:stretch>
        </p:blipFill>
        <p:spPr>
          <a:xfrm>
            <a:off x="4112384" y="970562"/>
            <a:ext cx="13951078" cy="11160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7"/>
      <p:bldP build="whole" bldLvl="1" animBg="1" rev="0" advAuto="0" spid="182" grpId="1"/>
      <p:bldP build="whole" bldLvl="1" animBg="1" rev="0" advAuto="0" spid="187" grpId="4"/>
      <p:bldP build="whole" bldLvl="1" animBg="1" rev="0" advAuto="0" spid="185" grpId="6"/>
      <p:bldP build="whole" bldLvl="1" animBg="1" rev="0" advAuto="0" spid="183" grpId="3"/>
      <p:bldP build="whole" bldLvl="1" animBg="1" rev="0" advAuto="0" spid="188" grpId="8"/>
      <p:bldP build="whole" bldLvl="1" animBg="1" rev="0" advAuto="0" spid="184" grpId="5"/>
      <p:bldP build="whole" bldLvl="1" animBg="1" rev="0" advAuto="0" spid="18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تجميع"/>
          <p:cNvGrpSpPr/>
          <p:nvPr/>
        </p:nvGrpSpPr>
        <p:grpSpPr>
          <a:xfrm rot="5400000">
            <a:off x="18694530" y="-2829270"/>
            <a:ext cx="1131836" cy="7960625"/>
            <a:chOff x="0" y="0"/>
            <a:chExt cx="1131835" cy="7960623"/>
          </a:xfrm>
        </p:grpSpPr>
        <p:sp>
          <p:nvSpPr>
            <p:cNvPr id="191" name="Google Shape;2631;p60"/>
            <p:cNvSpPr/>
            <p:nvPr/>
          </p:nvSpPr>
          <p:spPr>
            <a:xfrm rot="5400000">
              <a:off x="-585678" y="585678"/>
              <a:ext cx="2303192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2" name="Google Shape;2632;p60"/>
            <p:cNvSpPr/>
            <p:nvPr/>
          </p:nvSpPr>
          <p:spPr>
            <a:xfrm rot="5400000">
              <a:off x="-2601455" y="4227334"/>
              <a:ext cx="6334744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09" name="Google Shape;1848;p53"/>
          <p:cNvGrpSpPr/>
          <p:nvPr/>
        </p:nvGrpSpPr>
        <p:grpSpPr>
          <a:xfrm>
            <a:off x="22501894" y="585124"/>
            <a:ext cx="1095796" cy="1035684"/>
            <a:chOff x="0" y="0"/>
            <a:chExt cx="1095794" cy="1035682"/>
          </a:xfrm>
        </p:grpSpPr>
        <p:sp>
          <p:nvSpPr>
            <p:cNvPr id="194" name="Google Shape;1849;p53"/>
            <p:cNvSpPr/>
            <p:nvPr/>
          </p:nvSpPr>
          <p:spPr>
            <a:xfrm>
              <a:off x="17174" y="235321"/>
              <a:ext cx="820999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5" name="Google Shape;1850;p53"/>
            <p:cNvSpPr/>
            <p:nvPr/>
          </p:nvSpPr>
          <p:spPr>
            <a:xfrm>
              <a:off x="771203" y="235321"/>
              <a:ext cx="190655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6" name="Google Shape;1851;p53"/>
            <p:cNvSpPr/>
            <p:nvPr/>
          </p:nvSpPr>
          <p:spPr>
            <a:xfrm>
              <a:off x="17174" y="92797"/>
              <a:ext cx="820999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7" name="Google Shape;1852;p53"/>
            <p:cNvSpPr/>
            <p:nvPr/>
          </p:nvSpPr>
          <p:spPr>
            <a:xfrm>
              <a:off x="826123" y="92797"/>
              <a:ext cx="135735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8" name="Google Shape;1853;p53"/>
            <p:cNvSpPr/>
            <p:nvPr/>
          </p:nvSpPr>
          <p:spPr>
            <a:xfrm>
              <a:off x="130542" y="17174"/>
              <a:ext cx="99588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9" name="Google Shape;1854;p53"/>
            <p:cNvSpPr/>
            <p:nvPr/>
          </p:nvSpPr>
          <p:spPr>
            <a:xfrm>
              <a:off x="748836" y="17174"/>
              <a:ext cx="99655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0" name="Google Shape;1855;p53"/>
            <p:cNvSpPr/>
            <p:nvPr/>
          </p:nvSpPr>
          <p:spPr>
            <a:xfrm>
              <a:off x="121954" y="364133"/>
              <a:ext cx="735124" cy="44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1" name="Google Shape;1856;p53"/>
            <p:cNvSpPr/>
            <p:nvPr/>
          </p:nvSpPr>
          <p:spPr>
            <a:xfrm>
              <a:off x="518706" y="460325"/>
              <a:ext cx="559914" cy="55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2" name="Google Shape;1857;p53"/>
            <p:cNvSpPr/>
            <p:nvPr/>
          </p:nvSpPr>
          <p:spPr>
            <a:xfrm>
              <a:off x="583944" y="523899"/>
              <a:ext cx="431103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" name="Google Shape;1858;p53"/>
            <p:cNvSpPr/>
            <p:nvPr/>
          </p:nvSpPr>
          <p:spPr>
            <a:xfrm>
              <a:off x="731661" y="523899"/>
              <a:ext cx="283386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4" name="Google Shape;1859;p53"/>
            <p:cNvSpPr/>
            <p:nvPr/>
          </p:nvSpPr>
          <p:spPr>
            <a:xfrm>
              <a:off x="764280" y="704234"/>
              <a:ext cx="70431" cy="7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5" name="Google Shape;1860;p53"/>
            <p:cNvSpPr/>
            <p:nvPr/>
          </p:nvSpPr>
          <p:spPr>
            <a:xfrm>
              <a:off x="0" y="0"/>
              <a:ext cx="979033" cy="95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" name="Google Shape;1861;p53"/>
            <p:cNvSpPr/>
            <p:nvPr/>
          </p:nvSpPr>
          <p:spPr>
            <a:xfrm>
              <a:off x="106444" y="348689"/>
              <a:ext cx="989351" cy="68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7" name="Google Shape;1862;p53"/>
            <p:cNvSpPr/>
            <p:nvPr/>
          </p:nvSpPr>
          <p:spPr>
            <a:xfrm>
              <a:off x="566769" y="508388"/>
              <a:ext cx="463788" cy="46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8" name="Google Shape;1863;p53"/>
            <p:cNvSpPr/>
            <p:nvPr/>
          </p:nvSpPr>
          <p:spPr>
            <a:xfrm>
              <a:off x="743710" y="599454"/>
              <a:ext cx="106445" cy="23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10" name="IMG_6317.png" descr="IMG_6317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4183" y="3300354"/>
            <a:ext cx="13450613" cy="666911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11" name="Google Shape;4071;p84" descr="Google Shape;4071;p84"/>
          <p:cNvPicPr>
            <a:picLocks noChangeAspect="1"/>
          </p:cNvPicPr>
          <p:nvPr/>
        </p:nvPicPr>
        <p:blipFill>
          <a:blip r:embed="rId4">
            <a:alphaModFix amt="48858"/>
            <a:extLst/>
          </a:blip>
          <a:srcRect l="851" t="3631" r="0" b="4876"/>
          <a:stretch>
            <a:fillRect/>
          </a:stretch>
        </p:blipFill>
        <p:spPr>
          <a:xfrm>
            <a:off x="16815406" y="4153474"/>
            <a:ext cx="6010756" cy="3091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تجميع"/>
          <p:cNvSpPr txBox="1"/>
          <p:nvPr/>
        </p:nvSpPr>
        <p:spPr>
          <a:xfrm>
            <a:off x="17193225" y="4828985"/>
            <a:ext cx="5308670" cy="2029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sz="45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الثالث  </a:t>
            </a:r>
          </a:p>
          <a:p>
            <a:pPr defTabSz="914400" rtl="0">
              <a:defRPr sz="4500">
                <a:solidFill>
                  <a:srgbClr val="2C097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الدوال الخطية </a:t>
            </a:r>
          </a:p>
        </p:txBody>
      </p:sp>
      <p:pic>
        <p:nvPicPr>
          <p:cNvPr id="213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00915" y="710040"/>
            <a:ext cx="1750403" cy="1400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6955.png" descr="IMG_6955.png"/>
          <p:cNvPicPr>
            <a:picLocks noChangeAspect="1"/>
          </p:cNvPicPr>
          <p:nvPr/>
        </p:nvPicPr>
        <p:blipFill>
          <a:blip r:embed="rId6">
            <a:extLst/>
          </a:blip>
          <a:srcRect l="61298" t="24056" r="26175" b="69236"/>
          <a:stretch>
            <a:fillRect/>
          </a:stretch>
        </p:blipFill>
        <p:spPr>
          <a:xfrm>
            <a:off x="17779352" y="2013743"/>
            <a:ext cx="5046863" cy="2027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6955.png" descr="IMG_6955.png"/>
          <p:cNvPicPr>
            <a:picLocks noChangeAspect="1"/>
          </p:cNvPicPr>
          <p:nvPr/>
        </p:nvPicPr>
        <p:blipFill>
          <a:blip r:embed="rId6">
            <a:extLst/>
          </a:blip>
          <a:srcRect l="61432" t="31081" r="25873" b="57869"/>
          <a:stretch>
            <a:fillRect/>
          </a:stretch>
        </p:blipFill>
        <p:spPr>
          <a:xfrm>
            <a:off x="17193224" y="7646401"/>
            <a:ext cx="5114477" cy="33387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3"/>
      <p:bldP build="whole" bldLvl="1" animBg="1" rev="0" advAuto="0" spid="212" grpId="1"/>
      <p:bldP build="whole" bldLvl="1" animBg="1" rev="0" advAuto="0" spid="21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تجميع"/>
          <p:cNvGrpSpPr/>
          <p:nvPr/>
        </p:nvGrpSpPr>
        <p:grpSpPr>
          <a:xfrm rot="5400000">
            <a:off x="18734704" y="-2994811"/>
            <a:ext cx="1145028" cy="8053408"/>
            <a:chOff x="0" y="0"/>
            <a:chExt cx="1145026" cy="8053406"/>
          </a:xfrm>
        </p:grpSpPr>
        <p:sp>
          <p:nvSpPr>
            <p:cNvPr id="217" name="Google Shape;2631;p60"/>
            <p:cNvSpPr/>
            <p:nvPr/>
          </p:nvSpPr>
          <p:spPr>
            <a:xfrm rot="5400000">
              <a:off x="-592504" y="592504"/>
              <a:ext cx="2330036" cy="114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8" name="Google Shape;2632;p60"/>
            <p:cNvSpPr/>
            <p:nvPr/>
          </p:nvSpPr>
          <p:spPr>
            <a:xfrm rot="5400000">
              <a:off x="-2631776" y="4276605"/>
              <a:ext cx="6408577" cy="114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35" name="Google Shape;1848;p53"/>
          <p:cNvGrpSpPr/>
          <p:nvPr/>
        </p:nvGrpSpPr>
        <p:grpSpPr>
          <a:xfrm>
            <a:off x="23164821" y="455744"/>
            <a:ext cx="1219179" cy="1152298"/>
            <a:chOff x="0" y="0"/>
            <a:chExt cx="1219178" cy="1152297"/>
          </a:xfrm>
        </p:grpSpPr>
        <p:sp>
          <p:nvSpPr>
            <p:cNvPr id="220" name="Google Shape;1849;p53"/>
            <p:cNvSpPr/>
            <p:nvPr/>
          </p:nvSpPr>
          <p:spPr>
            <a:xfrm>
              <a:off x="19108" y="261818"/>
              <a:ext cx="913440" cy="7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1" name="Google Shape;1850;p53"/>
            <p:cNvSpPr/>
            <p:nvPr/>
          </p:nvSpPr>
          <p:spPr>
            <a:xfrm>
              <a:off x="858038" y="261818"/>
              <a:ext cx="212122" cy="7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2" name="Google Shape;1851;p53"/>
            <p:cNvSpPr/>
            <p:nvPr/>
          </p:nvSpPr>
          <p:spPr>
            <a:xfrm>
              <a:off x="19108" y="103246"/>
              <a:ext cx="913440" cy="17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3" name="Google Shape;1852;p53"/>
            <p:cNvSpPr/>
            <p:nvPr/>
          </p:nvSpPr>
          <p:spPr>
            <a:xfrm>
              <a:off x="919142" y="103246"/>
              <a:ext cx="151018" cy="17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4" name="Google Shape;1853;p53"/>
            <p:cNvSpPr/>
            <p:nvPr/>
          </p:nvSpPr>
          <p:spPr>
            <a:xfrm>
              <a:off x="145240" y="19108"/>
              <a:ext cx="110802" cy="16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5" name="Google Shape;1854;p53"/>
            <p:cNvSpPr/>
            <p:nvPr/>
          </p:nvSpPr>
          <p:spPr>
            <a:xfrm>
              <a:off x="833153" y="19108"/>
              <a:ext cx="110875" cy="16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6" name="Google Shape;1855;p53"/>
            <p:cNvSpPr/>
            <p:nvPr/>
          </p:nvSpPr>
          <p:spPr>
            <a:xfrm>
              <a:off x="135686" y="405133"/>
              <a:ext cx="817897" cy="49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7" name="Google Shape;1856;p53"/>
            <p:cNvSpPr/>
            <p:nvPr/>
          </p:nvSpPr>
          <p:spPr>
            <a:xfrm>
              <a:off x="577111" y="512156"/>
              <a:ext cx="622959" cy="62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8" name="Google Shape;1857;p53"/>
            <p:cNvSpPr/>
            <p:nvPr/>
          </p:nvSpPr>
          <p:spPr>
            <a:xfrm>
              <a:off x="649694" y="582888"/>
              <a:ext cx="479644" cy="47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9" name="Google Shape;1858;p53"/>
            <p:cNvSpPr/>
            <p:nvPr/>
          </p:nvSpPr>
          <p:spPr>
            <a:xfrm>
              <a:off x="814044" y="582888"/>
              <a:ext cx="315294" cy="47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0" name="Google Shape;1859;p53"/>
            <p:cNvSpPr/>
            <p:nvPr/>
          </p:nvSpPr>
          <p:spPr>
            <a:xfrm>
              <a:off x="850336" y="783529"/>
              <a:ext cx="78361" cy="7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1" name="Google Shape;1860;p53"/>
            <p:cNvSpPr/>
            <p:nvPr/>
          </p:nvSpPr>
          <p:spPr>
            <a:xfrm>
              <a:off x="0" y="0"/>
              <a:ext cx="1089269" cy="106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2" name="Google Shape;1861;p53"/>
            <p:cNvSpPr/>
            <p:nvPr/>
          </p:nvSpPr>
          <p:spPr>
            <a:xfrm>
              <a:off x="118429" y="387950"/>
              <a:ext cx="1100750" cy="764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3" name="Google Shape;1862;p53"/>
            <p:cNvSpPr/>
            <p:nvPr/>
          </p:nvSpPr>
          <p:spPr>
            <a:xfrm>
              <a:off x="630586" y="565631"/>
              <a:ext cx="516009" cy="51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4" name="Google Shape;1863;p53"/>
            <p:cNvSpPr/>
            <p:nvPr/>
          </p:nvSpPr>
          <p:spPr>
            <a:xfrm>
              <a:off x="827450" y="666951"/>
              <a:ext cx="118430" cy="261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36" name="Google Shape;3846;p80" descr="Google Shape;3846;p80"/>
          <p:cNvPicPr>
            <a:picLocks noChangeAspect="1"/>
          </p:cNvPicPr>
          <p:nvPr/>
        </p:nvPicPr>
        <p:blipFill>
          <a:blip r:embed="rId3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8073985" y="1728449"/>
            <a:ext cx="15814009" cy="2509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G_6321.png" descr="IMG_6321.png"/>
          <p:cNvPicPr>
            <a:picLocks noChangeAspect="1"/>
          </p:cNvPicPr>
          <p:nvPr/>
        </p:nvPicPr>
        <p:blipFill>
          <a:blip r:embed="rId4">
            <a:extLst/>
          </a:blip>
          <a:srcRect l="63011" t="17024" r="25096" b="79472"/>
          <a:stretch>
            <a:fillRect/>
          </a:stretch>
        </p:blipFill>
        <p:spPr>
          <a:xfrm>
            <a:off x="15980992" y="459379"/>
            <a:ext cx="4085272" cy="9024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" name="Google Shape;1604;p45"/>
          <p:cNvGrpSpPr/>
          <p:nvPr/>
        </p:nvGrpSpPr>
        <p:grpSpPr>
          <a:xfrm>
            <a:off x="21544307" y="7282359"/>
            <a:ext cx="1045834" cy="1045834"/>
            <a:chOff x="0" y="0"/>
            <a:chExt cx="1045832" cy="1045832"/>
          </a:xfrm>
        </p:grpSpPr>
        <p:sp>
          <p:nvSpPr>
            <p:cNvPr id="238" name="Google Shape;1606;p45"/>
            <p:cNvSpPr/>
            <p:nvPr/>
          </p:nvSpPr>
          <p:spPr>
            <a:xfrm>
              <a:off x="-1" y="-1"/>
              <a:ext cx="1045834" cy="1045834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39" name="Google Shape;1607;p45" descr="Google Shape;1607;p45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133" y="12438"/>
              <a:ext cx="987065" cy="98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3" name="Google Shape;1638;p45"/>
          <p:cNvGrpSpPr/>
          <p:nvPr/>
        </p:nvGrpSpPr>
        <p:grpSpPr>
          <a:xfrm>
            <a:off x="21292999" y="10549204"/>
            <a:ext cx="982880" cy="982879"/>
            <a:chOff x="0" y="0"/>
            <a:chExt cx="982878" cy="982878"/>
          </a:xfrm>
        </p:grpSpPr>
        <p:sp>
          <p:nvSpPr>
            <p:cNvPr id="241" name="Google Shape;1640;p45"/>
            <p:cNvSpPr/>
            <p:nvPr/>
          </p:nvSpPr>
          <p:spPr>
            <a:xfrm>
              <a:off x="-1" y="-1"/>
              <a:ext cx="982880" cy="98288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42" name="Google Shape;1641;p45" descr="Google Shape;1641;p4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560" y="11689"/>
              <a:ext cx="927648" cy="927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6" name="Google Shape;1638;p45"/>
          <p:cNvGrpSpPr/>
          <p:nvPr/>
        </p:nvGrpSpPr>
        <p:grpSpPr>
          <a:xfrm>
            <a:off x="21784439" y="4141422"/>
            <a:ext cx="982880" cy="982879"/>
            <a:chOff x="0" y="0"/>
            <a:chExt cx="982878" cy="982878"/>
          </a:xfrm>
        </p:grpSpPr>
        <p:sp>
          <p:nvSpPr>
            <p:cNvPr id="244" name="Google Shape;1640;p45"/>
            <p:cNvSpPr/>
            <p:nvPr/>
          </p:nvSpPr>
          <p:spPr>
            <a:xfrm>
              <a:off x="-1" y="-1"/>
              <a:ext cx="982880" cy="98288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45" name="Google Shape;1641;p45" descr="Google Shape;1641;p4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560" y="11689"/>
              <a:ext cx="927648" cy="927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7" name="١"/>
          <p:cNvSpPr txBox="1"/>
          <p:nvPr/>
        </p:nvSpPr>
        <p:spPr>
          <a:xfrm>
            <a:off x="22026565" y="4271802"/>
            <a:ext cx="563576" cy="98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48" name="٢"/>
          <p:cNvSpPr txBox="1"/>
          <p:nvPr/>
        </p:nvSpPr>
        <p:spPr>
          <a:xfrm>
            <a:off x="21784439" y="7338366"/>
            <a:ext cx="805702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49" name="٣"/>
          <p:cNvSpPr txBox="1"/>
          <p:nvPr/>
        </p:nvSpPr>
        <p:spPr>
          <a:xfrm>
            <a:off x="21623714" y="10542258"/>
            <a:ext cx="563576" cy="98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pic>
        <p:nvPicPr>
          <p:cNvPr id="250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02782" y="2088809"/>
            <a:ext cx="2147844" cy="161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G_2367.png" descr="IMG_236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96258" y="459379"/>
            <a:ext cx="2104920" cy="1683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6956.png" descr="IMG_6956.png"/>
          <p:cNvPicPr>
            <a:picLocks noChangeAspect="1"/>
          </p:cNvPicPr>
          <p:nvPr/>
        </p:nvPicPr>
        <p:blipFill>
          <a:blip r:embed="rId9">
            <a:extLst/>
          </a:blip>
          <a:srcRect l="28022" t="94238" r="59421" b="3829"/>
          <a:stretch>
            <a:fillRect/>
          </a:stretch>
        </p:blipFill>
        <p:spPr>
          <a:xfrm>
            <a:off x="7348195" y="436953"/>
            <a:ext cx="7436865" cy="8581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53" name="IMG_6956.png" descr="IMG_6956.png"/>
          <p:cNvPicPr>
            <a:picLocks noChangeAspect="1"/>
          </p:cNvPicPr>
          <p:nvPr/>
        </p:nvPicPr>
        <p:blipFill>
          <a:blip r:embed="rId9">
            <a:extLst/>
          </a:blip>
          <a:srcRect l="50665" t="29858" r="34160" b="67252"/>
          <a:stretch>
            <a:fillRect/>
          </a:stretch>
        </p:blipFill>
        <p:spPr>
          <a:xfrm>
            <a:off x="11066716" y="2301222"/>
            <a:ext cx="9932141" cy="14186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54" name="IMG_6956.png" descr="IMG_6956.png"/>
          <p:cNvPicPr>
            <a:picLocks noChangeAspect="1"/>
          </p:cNvPicPr>
          <p:nvPr/>
        </p:nvPicPr>
        <p:blipFill>
          <a:blip r:embed="rId9">
            <a:extLst/>
          </a:blip>
          <a:srcRect l="56202" t="32530" r="35675" b="65634"/>
          <a:stretch>
            <a:fillRect/>
          </a:stretch>
        </p:blipFill>
        <p:spPr>
          <a:xfrm>
            <a:off x="15396719" y="4383882"/>
            <a:ext cx="6082296" cy="1030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6956.png" descr="IMG_6956.png"/>
          <p:cNvPicPr>
            <a:picLocks noChangeAspect="1"/>
          </p:cNvPicPr>
          <p:nvPr/>
        </p:nvPicPr>
        <p:blipFill>
          <a:blip r:embed="rId9">
            <a:extLst/>
          </a:blip>
          <a:srcRect l="55611" t="35130" r="35747" b="62917"/>
          <a:stretch>
            <a:fillRect/>
          </a:stretch>
        </p:blipFill>
        <p:spPr>
          <a:xfrm>
            <a:off x="14822744" y="7338367"/>
            <a:ext cx="6470191" cy="1096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6956.png" descr="IMG_6956.png"/>
          <p:cNvPicPr>
            <a:picLocks noChangeAspect="1"/>
          </p:cNvPicPr>
          <p:nvPr/>
        </p:nvPicPr>
        <p:blipFill>
          <a:blip r:embed="rId9">
            <a:extLst/>
          </a:blip>
          <a:srcRect l="55648" t="38067" r="35711" b="59980"/>
          <a:stretch>
            <a:fillRect/>
          </a:stretch>
        </p:blipFill>
        <p:spPr>
          <a:xfrm>
            <a:off x="14528657" y="10549203"/>
            <a:ext cx="6470190" cy="10963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تجميع"/>
          <p:cNvGrpSpPr/>
          <p:nvPr/>
        </p:nvGrpSpPr>
        <p:grpSpPr>
          <a:xfrm>
            <a:off x="3669796" y="3553464"/>
            <a:ext cx="9296807" cy="5483613"/>
            <a:chOff x="0" y="0"/>
            <a:chExt cx="9296806" cy="5483612"/>
          </a:xfrm>
        </p:grpSpPr>
        <p:pic>
          <p:nvPicPr>
            <p:cNvPr id="257" name="Google Shape;3776;p79" descr="Google Shape;3776;p79"/>
            <p:cNvPicPr>
              <a:picLocks noChangeAspect="1"/>
            </p:cNvPicPr>
            <p:nvPr/>
          </p:nvPicPr>
          <p:blipFill>
            <a:blip r:embed="rId10">
              <a:alphaModFix amt="89000"/>
              <a:extLst/>
            </a:blip>
            <a:stretch>
              <a:fillRect/>
            </a:stretch>
          </p:blipFill>
          <p:spPr>
            <a:xfrm>
              <a:off x="474507" y="3157459"/>
              <a:ext cx="8822300" cy="232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Google Shape;3778;p79" descr="Google Shape;3778;p79"/>
            <p:cNvPicPr>
              <a:picLocks noChangeAspect="1"/>
            </p:cNvPicPr>
            <p:nvPr/>
          </p:nvPicPr>
          <p:blipFill>
            <a:blip r:embed="rId11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9296807" cy="2451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6" name="Google Shape;1657;p46"/>
          <p:cNvGrpSpPr/>
          <p:nvPr/>
        </p:nvGrpSpPr>
        <p:grpSpPr>
          <a:xfrm rot="10800000">
            <a:off x="12229077" y="4416866"/>
            <a:ext cx="1131837" cy="1131837"/>
            <a:chOff x="0" y="0"/>
            <a:chExt cx="1131836" cy="1131836"/>
          </a:xfrm>
        </p:grpSpPr>
        <p:grpSp>
          <p:nvGrpSpPr>
            <p:cNvPr id="262" name="Google Shape;1658;p46"/>
            <p:cNvGrpSpPr/>
            <p:nvPr/>
          </p:nvGrpSpPr>
          <p:grpSpPr>
            <a:xfrm>
              <a:off x="-1" y="-1"/>
              <a:ext cx="1131838" cy="1131838"/>
              <a:chOff x="0" y="0"/>
              <a:chExt cx="1131836" cy="1131836"/>
            </a:xfrm>
          </p:grpSpPr>
          <p:sp>
            <p:nvSpPr>
              <p:cNvPr id="260" name="Google Shape;1659;p46"/>
              <p:cNvSpPr/>
              <p:nvPr/>
            </p:nvSpPr>
            <p:spPr>
              <a:xfrm>
                <a:off x="-1" y="-1"/>
                <a:ext cx="1131838" cy="113183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61" name="Google Shape;1660;p46" descr="Google Shape;1660;p46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8282" y="13461"/>
                <a:ext cx="1068235" cy="10682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5" name="Google Shape;1661;p46"/>
            <p:cNvGrpSpPr/>
            <p:nvPr/>
          </p:nvGrpSpPr>
          <p:grpSpPr>
            <a:xfrm>
              <a:off x="298790" y="257362"/>
              <a:ext cx="554133" cy="617112"/>
              <a:chOff x="0" y="0"/>
              <a:chExt cx="554131" cy="617111"/>
            </a:xfrm>
          </p:grpSpPr>
          <p:sp>
            <p:nvSpPr>
              <p:cNvPr id="263" name="Google Shape;1662;p46"/>
              <p:cNvSpPr/>
              <p:nvPr/>
            </p:nvSpPr>
            <p:spPr>
              <a:xfrm>
                <a:off x="187461" y="0"/>
                <a:ext cx="366671" cy="617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1663;p46"/>
              <p:cNvSpPr/>
              <p:nvPr/>
            </p:nvSpPr>
            <p:spPr>
              <a:xfrm>
                <a:off x="0" y="120020"/>
                <a:ext cx="246732" cy="37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73" name="Google Shape;1657;p46"/>
          <p:cNvGrpSpPr/>
          <p:nvPr/>
        </p:nvGrpSpPr>
        <p:grpSpPr>
          <a:xfrm rot="10800000">
            <a:off x="12158553" y="7482427"/>
            <a:ext cx="1099249" cy="1099248"/>
            <a:chOff x="0" y="0"/>
            <a:chExt cx="1099247" cy="1099247"/>
          </a:xfrm>
        </p:grpSpPr>
        <p:grpSp>
          <p:nvGrpSpPr>
            <p:cNvPr id="269" name="Google Shape;1658;p46"/>
            <p:cNvGrpSpPr/>
            <p:nvPr/>
          </p:nvGrpSpPr>
          <p:grpSpPr>
            <a:xfrm>
              <a:off x="-1" y="-1"/>
              <a:ext cx="1099249" cy="1099249"/>
              <a:chOff x="0" y="0"/>
              <a:chExt cx="1099247" cy="1099247"/>
            </a:xfrm>
          </p:grpSpPr>
          <p:sp>
            <p:nvSpPr>
              <p:cNvPr id="267" name="Google Shape;1659;p46"/>
              <p:cNvSpPr/>
              <p:nvPr/>
            </p:nvSpPr>
            <p:spPr>
              <a:xfrm>
                <a:off x="-1" y="-1"/>
                <a:ext cx="1099249" cy="109924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68" name="Google Shape;1660;p46" descr="Google Shape;1660;p46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468" y="13074"/>
                <a:ext cx="1037478" cy="10374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72" name="Google Shape;1661;p46"/>
            <p:cNvGrpSpPr/>
            <p:nvPr/>
          </p:nvGrpSpPr>
          <p:grpSpPr>
            <a:xfrm>
              <a:off x="290187" y="249952"/>
              <a:ext cx="538178" cy="599344"/>
              <a:chOff x="0" y="0"/>
              <a:chExt cx="538176" cy="599343"/>
            </a:xfrm>
          </p:grpSpPr>
          <p:sp>
            <p:nvSpPr>
              <p:cNvPr id="270" name="Google Shape;1662;p46"/>
              <p:cNvSpPr/>
              <p:nvPr/>
            </p:nvSpPr>
            <p:spPr>
              <a:xfrm>
                <a:off x="182064" y="0"/>
                <a:ext cx="356113" cy="599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1663;p46"/>
              <p:cNvSpPr/>
              <p:nvPr/>
            </p:nvSpPr>
            <p:spPr>
              <a:xfrm>
                <a:off x="0" y="116564"/>
                <a:ext cx="239628" cy="36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274" name="تجميع" descr="تجميع"/>
          <p:cNvPicPr>
            <a:picLocks noChangeAspect="1"/>
          </p:cNvPicPr>
          <p:nvPr/>
        </p:nvPicPr>
        <p:blipFill>
          <a:blip r:embed="rId11">
            <a:alphaModFix amt="89000"/>
            <a:extLst/>
          </a:blip>
          <a:stretch>
            <a:fillRect/>
          </a:stretch>
        </p:blipFill>
        <p:spPr>
          <a:xfrm>
            <a:off x="4328217" y="9924436"/>
            <a:ext cx="8466779" cy="22324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" name="Google Shape;1657;p46"/>
          <p:cNvGrpSpPr/>
          <p:nvPr/>
        </p:nvGrpSpPr>
        <p:grpSpPr>
          <a:xfrm rot="10800000">
            <a:off x="12192000" y="10418451"/>
            <a:ext cx="1357674" cy="1357674"/>
            <a:chOff x="0" y="0"/>
            <a:chExt cx="1357673" cy="1357673"/>
          </a:xfrm>
        </p:grpSpPr>
        <p:grpSp>
          <p:nvGrpSpPr>
            <p:cNvPr id="277" name="Google Shape;1658;p46"/>
            <p:cNvGrpSpPr/>
            <p:nvPr/>
          </p:nvGrpSpPr>
          <p:grpSpPr>
            <a:xfrm>
              <a:off x="-1" y="-1"/>
              <a:ext cx="1357675" cy="1357675"/>
              <a:chOff x="0" y="0"/>
              <a:chExt cx="1357673" cy="1357673"/>
            </a:xfrm>
          </p:grpSpPr>
          <p:sp>
            <p:nvSpPr>
              <p:cNvPr id="275" name="Google Shape;1659;p46"/>
              <p:cNvSpPr/>
              <p:nvPr/>
            </p:nvSpPr>
            <p:spPr>
              <a:xfrm>
                <a:off x="-1" y="-1"/>
                <a:ext cx="1357675" cy="135767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76" name="Google Shape;1660;p46" descr="Google Shape;1660;p46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3925" y="16147"/>
                <a:ext cx="1281382" cy="12813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80" name="Google Shape;1661;p46"/>
            <p:cNvGrpSpPr/>
            <p:nvPr/>
          </p:nvGrpSpPr>
          <p:grpSpPr>
            <a:xfrm>
              <a:off x="358408" y="308714"/>
              <a:ext cx="664700" cy="740245"/>
              <a:chOff x="0" y="0"/>
              <a:chExt cx="664698" cy="740244"/>
            </a:xfrm>
          </p:grpSpPr>
          <p:sp>
            <p:nvSpPr>
              <p:cNvPr id="278" name="Google Shape;1662;p46"/>
              <p:cNvSpPr/>
              <p:nvPr/>
            </p:nvSpPr>
            <p:spPr>
              <a:xfrm>
                <a:off x="224866" y="0"/>
                <a:ext cx="439833" cy="74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1663;p46"/>
              <p:cNvSpPr/>
              <p:nvPr/>
            </p:nvSpPr>
            <p:spPr>
              <a:xfrm>
                <a:off x="0" y="143968"/>
                <a:ext cx="295962" cy="449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تجميع"/>
          <p:cNvGrpSpPr/>
          <p:nvPr/>
        </p:nvGrpSpPr>
        <p:grpSpPr>
          <a:xfrm rot="5400000">
            <a:off x="18734704" y="-2994811"/>
            <a:ext cx="1145028" cy="8053408"/>
            <a:chOff x="0" y="0"/>
            <a:chExt cx="1145026" cy="8053406"/>
          </a:xfrm>
        </p:grpSpPr>
        <p:sp>
          <p:nvSpPr>
            <p:cNvPr id="283" name="Google Shape;2631;p60"/>
            <p:cNvSpPr/>
            <p:nvPr/>
          </p:nvSpPr>
          <p:spPr>
            <a:xfrm rot="5400000">
              <a:off x="-592504" y="592504"/>
              <a:ext cx="2330036" cy="114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4" name="Google Shape;2632;p60"/>
            <p:cNvSpPr/>
            <p:nvPr/>
          </p:nvSpPr>
          <p:spPr>
            <a:xfrm rot="5400000">
              <a:off x="-2631776" y="4276605"/>
              <a:ext cx="6408577" cy="114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1" name="Google Shape;1848;p53"/>
          <p:cNvGrpSpPr/>
          <p:nvPr/>
        </p:nvGrpSpPr>
        <p:grpSpPr>
          <a:xfrm>
            <a:off x="23164821" y="455744"/>
            <a:ext cx="1219179" cy="1152298"/>
            <a:chOff x="0" y="0"/>
            <a:chExt cx="1219178" cy="1152297"/>
          </a:xfrm>
        </p:grpSpPr>
        <p:sp>
          <p:nvSpPr>
            <p:cNvPr id="286" name="Google Shape;1849;p53"/>
            <p:cNvSpPr/>
            <p:nvPr/>
          </p:nvSpPr>
          <p:spPr>
            <a:xfrm>
              <a:off x="19108" y="261818"/>
              <a:ext cx="913440" cy="7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Google Shape;1850;p53"/>
            <p:cNvSpPr/>
            <p:nvPr/>
          </p:nvSpPr>
          <p:spPr>
            <a:xfrm>
              <a:off x="858038" y="261818"/>
              <a:ext cx="212122" cy="7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Google Shape;1851;p53"/>
            <p:cNvSpPr/>
            <p:nvPr/>
          </p:nvSpPr>
          <p:spPr>
            <a:xfrm>
              <a:off x="19108" y="103246"/>
              <a:ext cx="913440" cy="17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Google Shape;1852;p53"/>
            <p:cNvSpPr/>
            <p:nvPr/>
          </p:nvSpPr>
          <p:spPr>
            <a:xfrm>
              <a:off x="919142" y="103246"/>
              <a:ext cx="151018" cy="17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Google Shape;1853;p53"/>
            <p:cNvSpPr/>
            <p:nvPr/>
          </p:nvSpPr>
          <p:spPr>
            <a:xfrm>
              <a:off x="145240" y="19108"/>
              <a:ext cx="110802" cy="16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1854;p53"/>
            <p:cNvSpPr/>
            <p:nvPr/>
          </p:nvSpPr>
          <p:spPr>
            <a:xfrm>
              <a:off x="833153" y="19108"/>
              <a:ext cx="110875" cy="16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Google Shape;1855;p53"/>
            <p:cNvSpPr/>
            <p:nvPr/>
          </p:nvSpPr>
          <p:spPr>
            <a:xfrm>
              <a:off x="135686" y="405133"/>
              <a:ext cx="817897" cy="49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Google Shape;1856;p53"/>
            <p:cNvSpPr/>
            <p:nvPr/>
          </p:nvSpPr>
          <p:spPr>
            <a:xfrm>
              <a:off x="577111" y="512156"/>
              <a:ext cx="622959" cy="62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Google Shape;1857;p53"/>
            <p:cNvSpPr/>
            <p:nvPr/>
          </p:nvSpPr>
          <p:spPr>
            <a:xfrm>
              <a:off x="649694" y="582888"/>
              <a:ext cx="479644" cy="47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Google Shape;1858;p53"/>
            <p:cNvSpPr/>
            <p:nvPr/>
          </p:nvSpPr>
          <p:spPr>
            <a:xfrm>
              <a:off x="814044" y="582888"/>
              <a:ext cx="315294" cy="47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6" name="Google Shape;1859;p53"/>
            <p:cNvSpPr/>
            <p:nvPr/>
          </p:nvSpPr>
          <p:spPr>
            <a:xfrm>
              <a:off x="850336" y="783529"/>
              <a:ext cx="78361" cy="7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7" name="Google Shape;1860;p53"/>
            <p:cNvSpPr/>
            <p:nvPr/>
          </p:nvSpPr>
          <p:spPr>
            <a:xfrm>
              <a:off x="0" y="0"/>
              <a:ext cx="1089269" cy="106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8" name="Google Shape;1861;p53"/>
            <p:cNvSpPr/>
            <p:nvPr/>
          </p:nvSpPr>
          <p:spPr>
            <a:xfrm>
              <a:off x="118429" y="387950"/>
              <a:ext cx="1100750" cy="764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Google Shape;1862;p53"/>
            <p:cNvSpPr/>
            <p:nvPr/>
          </p:nvSpPr>
          <p:spPr>
            <a:xfrm>
              <a:off x="630586" y="565631"/>
              <a:ext cx="516009" cy="51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Google Shape;1863;p53"/>
            <p:cNvSpPr/>
            <p:nvPr/>
          </p:nvSpPr>
          <p:spPr>
            <a:xfrm>
              <a:off x="827450" y="666951"/>
              <a:ext cx="118430" cy="261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02" name="Google Shape;3846;p80" descr="Google Shape;3846;p80"/>
          <p:cNvPicPr>
            <a:picLocks noChangeAspect="1"/>
          </p:cNvPicPr>
          <p:nvPr/>
        </p:nvPicPr>
        <p:blipFill>
          <a:blip r:embed="rId3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8073985" y="1728449"/>
            <a:ext cx="15814009" cy="2509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6321.png" descr="IMG_6321.png"/>
          <p:cNvPicPr>
            <a:picLocks noChangeAspect="1"/>
          </p:cNvPicPr>
          <p:nvPr/>
        </p:nvPicPr>
        <p:blipFill>
          <a:blip r:embed="rId4">
            <a:extLst/>
          </a:blip>
          <a:srcRect l="63011" t="17024" r="25096" b="79472"/>
          <a:stretch>
            <a:fillRect/>
          </a:stretch>
        </p:blipFill>
        <p:spPr>
          <a:xfrm>
            <a:off x="15980992" y="459379"/>
            <a:ext cx="4085272" cy="9024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" name="Google Shape;1604;p45"/>
          <p:cNvGrpSpPr/>
          <p:nvPr/>
        </p:nvGrpSpPr>
        <p:grpSpPr>
          <a:xfrm>
            <a:off x="21785437" y="5709798"/>
            <a:ext cx="1045834" cy="1045834"/>
            <a:chOff x="0" y="0"/>
            <a:chExt cx="1045832" cy="1045832"/>
          </a:xfrm>
        </p:grpSpPr>
        <p:sp>
          <p:nvSpPr>
            <p:cNvPr id="304" name="Google Shape;1606;p45"/>
            <p:cNvSpPr/>
            <p:nvPr/>
          </p:nvSpPr>
          <p:spPr>
            <a:xfrm>
              <a:off x="-1" y="-1"/>
              <a:ext cx="1045834" cy="1045834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05" name="Google Shape;1607;p45" descr="Google Shape;1607;p45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133" y="12438"/>
              <a:ext cx="987065" cy="98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9" name="Google Shape;1638;p45"/>
          <p:cNvGrpSpPr/>
          <p:nvPr/>
        </p:nvGrpSpPr>
        <p:grpSpPr>
          <a:xfrm>
            <a:off x="14998047" y="5709798"/>
            <a:ext cx="982880" cy="982880"/>
            <a:chOff x="0" y="0"/>
            <a:chExt cx="982878" cy="982878"/>
          </a:xfrm>
        </p:grpSpPr>
        <p:sp>
          <p:nvSpPr>
            <p:cNvPr id="307" name="Google Shape;1640;p45"/>
            <p:cNvSpPr/>
            <p:nvPr/>
          </p:nvSpPr>
          <p:spPr>
            <a:xfrm>
              <a:off x="-1" y="-1"/>
              <a:ext cx="982880" cy="98288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08" name="Google Shape;1641;p45" descr="Google Shape;1641;p4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560" y="11689"/>
              <a:ext cx="927648" cy="927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0" name="٥"/>
          <p:cNvSpPr txBox="1"/>
          <p:nvPr/>
        </p:nvSpPr>
        <p:spPr>
          <a:xfrm>
            <a:off x="22026565" y="5765806"/>
            <a:ext cx="563576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311" name="٦"/>
          <p:cNvSpPr txBox="1"/>
          <p:nvPr/>
        </p:nvSpPr>
        <p:spPr>
          <a:xfrm>
            <a:off x="15280515" y="5765806"/>
            <a:ext cx="563576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pic>
        <p:nvPicPr>
          <p:cNvPr id="312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02782" y="2088809"/>
            <a:ext cx="2147844" cy="161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G_2367.png" descr="IMG_236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96258" y="459379"/>
            <a:ext cx="2104920" cy="16839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" name="Google Shape;1604;p45"/>
          <p:cNvGrpSpPr/>
          <p:nvPr/>
        </p:nvGrpSpPr>
        <p:grpSpPr>
          <a:xfrm>
            <a:off x="8798631" y="5737803"/>
            <a:ext cx="1045834" cy="1045834"/>
            <a:chOff x="0" y="0"/>
            <a:chExt cx="1045832" cy="1045832"/>
          </a:xfrm>
        </p:grpSpPr>
        <p:sp>
          <p:nvSpPr>
            <p:cNvPr id="314" name="Google Shape;1606;p45"/>
            <p:cNvSpPr/>
            <p:nvPr/>
          </p:nvSpPr>
          <p:spPr>
            <a:xfrm>
              <a:off x="-1" y="-1"/>
              <a:ext cx="1045834" cy="1045834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15" name="Google Shape;1607;p45" descr="Google Shape;1607;p45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133" y="12438"/>
              <a:ext cx="987065" cy="98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" name="٧"/>
          <p:cNvSpPr txBox="1"/>
          <p:nvPr/>
        </p:nvSpPr>
        <p:spPr>
          <a:xfrm>
            <a:off x="9039760" y="5868175"/>
            <a:ext cx="563576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pic>
        <p:nvPicPr>
          <p:cNvPr id="318" name="IMG_6956.png" descr="IMG_6956.png"/>
          <p:cNvPicPr>
            <a:picLocks noChangeAspect="1"/>
          </p:cNvPicPr>
          <p:nvPr/>
        </p:nvPicPr>
        <p:blipFill>
          <a:blip r:embed="rId9">
            <a:extLst/>
          </a:blip>
          <a:srcRect l="28022" t="94238" r="59421" b="3829"/>
          <a:stretch>
            <a:fillRect/>
          </a:stretch>
        </p:blipFill>
        <p:spPr>
          <a:xfrm>
            <a:off x="7348195" y="436953"/>
            <a:ext cx="7436865" cy="8581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9" name="IMG_6956.png" descr="IMG_6956.png"/>
          <p:cNvPicPr>
            <a:picLocks noChangeAspect="1"/>
          </p:cNvPicPr>
          <p:nvPr/>
        </p:nvPicPr>
        <p:blipFill>
          <a:blip r:embed="rId9">
            <a:extLst/>
          </a:blip>
          <a:srcRect l="59924" t="53382" r="35545" b="44984"/>
          <a:stretch>
            <a:fillRect/>
          </a:stretch>
        </p:blipFill>
        <p:spPr>
          <a:xfrm>
            <a:off x="17010019" y="5585643"/>
            <a:ext cx="4326044" cy="1169819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حل كل  معادلة فيما ياتي  التالية"/>
          <p:cNvSpPr txBox="1"/>
          <p:nvPr/>
        </p:nvSpPr>
        <p:spPr>
          <a:xfrm>
            <a:off x="10702771" y="2348023"/>
            <a:ext cx="11274740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كل  معادلة فيما ياتي  التالية </a:t>
            </a:r>
          </a:p>
        </p:txBody>
      </p:sp>
      <p:pic>
        <p:nvPicPr>
          <p:cNvPr id="321" name="IMG_6956.png" descr="IMG_6956.png"/>
          <p:cNvPicPr>
            <a:picLocks noChangeAspect="1"/>
          </p:cNvPicPr>
          <p:nvPr/>
        </p:nvPicPr>
        <p:blipFill>
          <a:blip r:embed="rId9">
            <a:extLst/>
          </a:blip>
          <a:srcRect l="59669" t="56176" r="35800" b="42190"/>
          <a:stretch>
            <a:fillRect/>
          </a:stretch>
        </p:blipFill>
        <p:spPr>
          <a:xfrm>
            <a:off x="10612195" y="5585643"/>
            <a:ext cx="4326044" cy="1169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956.png" descr="IMG_6956.png"/>
          <p:cNvPicPr>
            <a:picLocks noChangeAspect="1"/>
          </p:cNvPicPr>
          <p:nvPr/>
        </p:nvPicPr>
        <p:blipFill>
          <a:blip r:embed="rId9">
            <a:extLst/>
          </a:blip>
          <a:srcRect l="57418" t="59253" r="35942" b="39143"/>
          <a:stretch>
            <a:fillRect/>
          </a:stretch>
        </p:blipFill>
        <p:spPr>
          <a:xfrm>
            <a:off x="2199437" y="5709797"/>
            <a:ext cx="6340915" cy="1148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تجميع"/>
          <p:cNvGrpSpPr/>
          <p:nvPr/>
        </p:nvGrpSpPr>
        <p:grpSpPr>
          <a:xfrm>
            <a:off x="16659452" y="6692677"/>
            <a:ext cx="6406169" cy="5162294"/>
            <a:chOff x="0" y="0"/>
            <a:chExt cx="6406168" cy="5162292"/>
          </a:xfrm>
        </p:grpSpPr>
        <p:sp>
          <p:nvSpPr>
            <p:cNvPr id="323" name="مستطيل مستدير الزوايا"/>
            <p:cNvSpPr/>
            <p:nvPr/>
          </p:nvSpPr>
          <p:spPr>
            <a:xfrm>
              <a:off x="0" y="398175"/>
              <a:ext cx="6406169" cy="4764118"/>
            </a:xfrm>
            <a:prstGeom prst="roundRect">
              <a:avLst>
                <a:gd name="adj" fmla="val 6411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330" name="Google Shape;1657;p46"/>
            <p:cNvGrpSpPr/>
            <p:nvPr/>
          </p:nvGrpSpPr>
          <p:grpSpPr>
            <a:xfrm rot="5340086">
              <a:off x="5102638" y="6609"/>
              <a:ext cx="765174" cy="765173"/>
              <a:chOff x="0" y="0"/>
              <a:chExt cx="765172" cy="765172"/>
            </a:xfrm>
          </p:grpSpPr>
          <p:grpSp>
            <p:nvGrpSpPr>
              <p:cNvPr id="326" name="Google Shape;1658;p46"/>
              <p:cNvGrpSpPr/>
              <p:nvPr/>
            </p:nvGrpSpPr>
            <p:grpSpPr>
              <a:xfrm>
                <a:off x="-1" y="-1"/>
                <a:ext cx="765174" cy="765174"/>
                <a:chOff x="0" y="0"/>
                <a:chExt cx="765172" cy="765172"/>
              </a:xfrm>
            </p:grpSpPr>
            <p:sp>
              <p:nvSpPr>
                <p:cNvPr id="324" name="Google Shape;1659;p46"/>
                <p:cNvSpPr/>
                <p:nvPr/>
              </p:nvSpPr>
              <p:spPr>
                <a:xfrm>
                  <a:off x="-1" y="-1"/>
                  <a:ext cx="765174" cy="76517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325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9120" y="9100"/>
                  <a:ext cx="722176" cy="722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29" name="Google Shape;1661;p46"/>
              <p:cNvGrpSpPr/>
              <p:nvPr/>
            </p:nvGrpSpPr>
            <p:grpSpPr>
              <a:xfrm>
                <a:off x="201996" y="173988"/>
                <a:ext cx="374619" cy="417196"/>
                <a:chOff x="0" y="0"/>
                <a:chExt cx="374618" cy="417195"/>
              </a:xfrm>
            </p:grpSpPr>
            <p:sp>
              <p:nvSpPr>
                <p:cNvPr id="327" name="Google Shape;1662;p46"/>
                <p:cNvSpPr/>
                <p:nvPr/>
              </p:nvSpPr>
              <p:spPr>
                <a:xfrm>
                  <a:off x="126732" y="0"/>
                  <a:ext cx="247887" cy="417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8" name="Google Shape;1663;p46"/>
                <p:cNvSpPr/>
                <p:nvPr/>
              </p:nvSpPr>
              <p:spPr>
                <a:xfrm>
                  <a:off x="0" y="81139"/>
                  <a:ext cx="166802" cy="253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340" name="تجميع"/>
          <p:cNvGrpSpPr/>
          <p:nvPr/>
        </p:nvGrpSpPr>
        <p:grpSpPr>
          <a:xfrm>
            <a:off x="9799844" y="6755631"/>
            <a:ext cx="6325034" cy="5162294"/>
            <a:chOff x="0" y="0"/>
            <a:chExt cx="6325032" cy="5162292"/>
          </a:xfrm>
        </p:grpSpPr>
        <p:sp>
          <p:nvSpPr>
            <p:cNvPr id="332" name="مستطيل مستدير الزوايا"/>
            <p:cNvSpPr/>
            <p:nvPr/>
          </p:nvSpPr>
          <p:spPr>
            <a:xfrm>
              <a:off x="0" y="398175"/>
              <a:ext cx="6325033" cy="4764118"/>
            </a:xfrm>
            <a:prstGeom prst="roundRect">
              <a:avLst>
                <a:gd name="adj" fmla="val 6411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339" name="Google Shape;1657;p46"/>
            <p:cNvGrpSpPr/>
            <p:nvPr/>
          </p:nvGrpSpPr>
          <p:grpSpPr>
            <a:xfrm rot="5340086">
              <a:off x="5062071" y="6609"/>
              <a:ext cx="765173" cy="765173"/>
              <a:chOff x="0" y="0"/>
              <a:chExt cx="765172" cy="765172"/>
            </a:xfrm>
          </p:grpSpPr>
          <p:grpSp>
            <p:nvGrpSpPr>
              <p:cNvPr id="335" name="Google Shape;1658;p46"/>
              <p:cNvGrpSpPr/>
              <p:nvPr/>
            </p:nvGrpSpPr>
            <p:grpSpPr>
              <a:xfrm>
                <a:off x="-1" y="-1"/>
                <a:ext cx="765174" cy="765174"/>
                <a:chOff x="0" y="0"/>
                <a:chExt cx="765172" cy="765172"/>
              </a:xfrm>
            </p:grpSpPr>
            <p:sp>
              <p:nvSpPr>
                <p:cNvPr id="333" name="Google Shape;1659;p46"/>
                <p:cNvSpPr/>
                <p:nvPr/>
              </p:nvSpPr>
              <p:spPr>
                <a:xfrm>
                  <a:off x="-1" y="-1"/>
                  <a:ext cx="765174" cy="76517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33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9120" y="9100"/>
                  <a:ext cx="722176" cy="722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8" name="Google Shape;1661;p46"/>
              <p:cNvGrpSpPr/>
              <p:nvPr/>
            </p:nvGrpSpPr>
            <p:grpSpPr>
              <a:xfrm>
                <a:off x="201996" y="173988"/>
                <a:ext cx="374619" cy="417196"/>
                <a:chOff x="0" y="0"/>
                <a:chExt cx="374618" cy="417195"/>
              </a:xfrm>
            </p:grpSpPr>
            <p:sp>
              <p:nvSpPr>
                <p:cNvPr id="336" name="Google Shape;1662;p46"/>
                <p:cNvSpPr/>
                <p:nvPr/>
              </p:nvSpPr>
              <p:spPr>
                <a:xfrm>
                  <a:off x="126732" y="0"/>
                  <a:ext cx="247887" cy="417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7" name="Google Shape;1663;p46"/>
                <p:cNvSpPr/>
                <p:nvPr/>
              </p:nvSpPr>
              <p:spPr>
                <a:xfrm>
                  <a:off x="0" y="81139"/>
                  <a:ext cx="166802" cy="253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349" name="تجميع"/>
          <p:cNvGrpSpPr/>
          <p:nvPr/>
        </p:nvGrpSpPr>
        <p:grpSpPr>
          <a:xfrm>
            <a:off x="1956827" y="6858000"/>
            <a:ext cx="7406844" cy="5162293"/>
            <a:chOff x="0" y="0"/>
            <a:chExt cx="7406842" cy="5162292"/>
          </a:xfrm>
        </p:grpSpPr>
        <p:sp>
          <p:nvSpPr>
            <p:cNvPr id="341" name="مستطيل مستدير الزوايا"/>
            <p:cNvSpPr/>
            <p:nvPr/>
          </p:nvSpPr>
          <p:spPr>
            <a:xfrm>
              <a:off x="0" y="398175"/>
              <a:ext cx="7406843" cy="4764118"/>
            </a:xfrm>
            <a:prstGeom prst="roundRect">
              <a:avLst>
                <a:gd name="adj" fmla="val 6411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348" name="Google Shape;1657;p46"/>
            <p:cNvGrpSpPr/>
            <p:nvPr/>
          </p:nvGrpSpPr>
          <p:grpSpPr>
            <a:xfrm rot="5340086">
              <a:off x="6225016" y="6609"/>
              <a:ext cx="765174" cy="765173"/>
              <a:chOff x="0" y="0"/>
              <a:chExt cx="765172" cy="765172"/>
            </a:xfrm>
          </p:grpSpPr>
          <p:grpSp>
            <p:nvGrpSpPr>
              <p:cNvPr id="344" name="Google Shape;1658;p46"/>
              <p:cNvGrpSpPr/>
              <p:nvPr/>
            </p:nvGrpSpPr>
            <p:grpSpPr>
              <a:xfrm>
                <a:off x="-1" y="-1"/>
                <a:ext cx="765174" cy="765174"/>
                <a:chOff x="0" y="0"/>
                <a:chExt cx="765172" cy="765172"/>
              </a:xfrm>
            </p:grpSpPr>
            <p:sp>
              <p:nvSpPr>
                <p:cNvPr id="342" name="Google Shape;1659;p46"/>
                <p:cNvSpPr/>
                <p:nvPr/>
              </p:nvSpPr>
              <p:spPr>
                <a:xfrm>
                  <a:off x="-1" y="-1"/>
                  <a:ext cx="765174" cy="76517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34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9120" y="9100"/>
                  <a:ext cx="722176" cy="722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47" name="Google Shape;1661;p46"/>
              <p:cNvGrpSpPr/>
              <p:nvPr/>
            </p:nvGrpSpPr>
            <p:grpSpPr>
              <a:xfrm>
                <a:off x="201996" y="173988"/>
                <a:ext cx="374619" cy="417196"/>
                <a:chOff x="0" y="0"/>
                <a:chExt cx="374618" cy="417195"/>
              </a:xfrm>
            </p:grpSpPr>
            <p:sp>
              <p:nvSpPr>
                <p:cNvPr id="345" name="Google Shape;1662;p46"/>
                <p:cNvSpPr/>
                <p:nvPr/>
              </p:nvSpPr>
              <p:spPr>
                <a:xfrm>
                  <a:off x="126732" y="0"/>
                  <a:ext cx="247887" cy="417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6" name="Google Shape;1663;p46"/>
                <p:cNvSpPr/>
                <p:nvPr/>
              </p:nvSpPr>
              <p:spPr>
                <a:xfrm>
                  <a:off x="0" y="81139"/>
                  <a:ext cx="166802" cy="253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تجميع"/>
          <p:cNvGrpSpPr/>
          <p:nvPr/>
        </p:nvGrpSpPr>
        <p:grpSpPr>
          <a:xfrm rot="5400000">
            <a:off x="18694530" y="-2829270"/>
            <a:ext cx="1131836" cy="7960625"/>
            <a:chOff x="0" y="0"/>
            <a:chExt cx="1131835" cy="7960623"/>
          </a:xfrm>
        </p:grpSpPr>
        <p:sp>
          <p:nvSpPr>
            <p:cNvPr id="351" name="Google Shape;2631;p60"/>
            <p:cNvSpPr/>
            <p:nvPr/>
          </p:nvSpPr>
          <p:spPr>
            <a:xfrm rot="5400000">
              <a:off x="-585678" y="585678"/>
              <a:ext cx="2303192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Google Shape;2632;p60"/>
            <p:cNvSpPr/>
            <p:nvPr/>
          </p:nvSpPr>
          <p:spPr>
            <a:xfrm rot="5400000">
              <a:off x="-2601455" y="4227334"/>
              <a:ext cx="6334744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69" name="Google Shape;1848;p53"/>
          <p:cNvGrpSpPr/>
          <p:nvPr/>
        </p:nvGrpSpPr>
        <p:grpSpPr>
          <a:xfrm>
            <a:off x="23042799" y="633201"/>
            <a:ext cx="1095796" cy="1035683"/>
            <a:chOff x="0" y="0"/>
            <a:chExt cx="1095794" cy="1035682"/>
          </a:xfrm>
        </p:grpSpPr>
        <p:sp>
          <p:nvSpPr>
            <p:cNvPr id="354" name="Google Shape;1849;p53"/>
            <p:cNvSpPr/>
            <p:nvPr/>
          </p:nvSpPr>
          <p:spPr>
            <a:xfrm>
              <a:off x="17174" y="235321"/>
              <a:ext cx="820999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Google Shape;1850;p53"/>
            <p:cNvSpPr/>
            <p:nvPr/>
          </p:nvSpPr>
          <p:spPr>
            <a:xfrm>
              <a:off x="771203" y="235321"/>
              <a:ext cx="190655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6" name="Google Shape;1851;p53"/>
            <p:cNvSpPr/>
            <p:nvPr/>
          </p:nvSpPr>
          <p:spPr>
            <a:xfrm>
              <a:off x="17174" y="92797"/>
              <a:ext cx="820999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7" name="Google Shape;1852;p53"/>
            <p:cNvSpPr/>
            <p:nvPr/>
          </p:nvSpPr>
          <p:spPr>
            <a:xfrm>
              <a:off x="826123" y="92797"/>
              <a:ext cx="135735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8" name="Google Shape;1853;p53"/>
            <p:cNvSpPr/>
            <p:nvPr/>
          </p:nvSpPr>
          <p:spPr>
            <a:xfrm>
              <a:off x="130542" y="17174"/>
              <a:ext cx="99588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9" name="Google Shape;1854;p53"/>
            <p:cNvSpPr/>
            <p:nvPr/>
          </p:nvSpPr>
          <p:spPr>
            <a:xfrm>
              <a:off x="748836" y="17174"/>
              <a:ext cx="99655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Google Shape;1855;p53"/>
            <p:cNvSpPr/>
            <p:nvPr/>
          </p:nvSpPr>
          <p:spPr>
            <a:xfrm>
              <a:off x="121954" y="364133"/>
              <a:ext cx="735124" cy="44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1" name="Google Shape;1856;p53"/>
            <p:cNvSpPr/>
            <p:nvPr/>
          </p:nvSpPr>
          <p:spPr>
            <a:xfrm>
              <a:off x="518706" y="460325"/>
              <a:ext cx="559914" cy="55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2" name="Google Shape;1857;p53"/>
            <p:cNvSpPr/>
            <p:nvPr/>
          </p:nvSpPr>
          <p:spPr>
            <a:xfrm>
              <a:off x="583944" y="523899"/>
              <a:ext cx="431103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3" name="Google Shape;1858;p53"/>
            <p:cNvSpPr/>
            <p:nvPr/>
          </p:nvSpPr>
          <p:spPr>
            <a:xfrm>
              <a:off x="731661" y="523899"/>
              <a:ext cx="283386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4" name="Google Shape;1859;p53"/>
            <p:cNvSpPr/>
            <p:nvPr/>
          </p:nvSpPr>
          <p:spPr>
            <a:xfrm>
              <a:off x="764280" y="704234"/>
              <a:ext cx="70431" cy="7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5" name="Google Shape;1860;p53"/>
            <p:cNvSpPr/>
            <p:nvPr/>
          </p:nvSpPr>
          <p:spPr>
            <a:xfrm>
              <a:off x="0" y="0"/>
              <a:ext cx="979033" cy="95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6" name="Google Shape;1861;p53"/>
            <p:cNvSpPr/>
            <p:nvPr/>
          </p:nvSpPr>
          <p:spPr>
            <a:xfrm>
              <a:off x="106444" y="348689"/>
              <a:ext cx="989351" cy="68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7" name="Google Shape;1862;p53"/>
            <p:cNvSpPr/>
            <p:nvPr/>
          </p:nvSpPr>
          <p:spPr>
            <a:xfrm>
              <a:off x="566769" y="508388"/>
              <a:ext cx="463788" cy="46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8" name="Google Shape;1863;p53"/>
            <p:cNvSpPr/>
            <p:nvPr/>
          </p:nvSpPr>
          <p:spPr>
            <a:xfrm>
              <a:off x="743710" y="599454"/>
              <a:ext cx="106445" cy="23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70" name="Google Shape;4112;p86" descr="Google Shape;4112;p86"/>
          <p:cNvPicPr>
            <a:picLocks noChangeAspect="1"/>
          </p:cNvPicPr>
          <p:nvPr/>
        </p:nvPicPr>
        <p:blipFill>
          <a:blip r:embed="rId3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9902091" y="1861753"/>
            <a:ext cx="14481747" cy="2298360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اكتب الزوج المرتب الذي يمثل كل نقطة فيما يأتي"/>
          <p:cNvSpPr txBox="1"/>
          <p:nvPr/>
        </p:nvSpPr>
        <p:spPr>
          <a:xfrm>
            <a:off x="10285921" y="2564043"/>
            <a:ext cx="13469933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اكتب الزوج المرتب الذي يمثل كل نقطة فيما يأتي </a:t>
            </a:r>
          </a:p>
        </p:txBody>
      </p:sp>
      <p:pic>
        <p:nvPicPr>
          <p:cNvPr id="372" name="IMG_6321.png" descr="IMG_6321.png"/>
          <p:cNvPicPr>
            <a:picLocks noChangeAspect="1"/>
          </p:cNvPicPr>
          <p:nvPr/>
        </p:nvPicPr>
        <p:blipFill>
          <a:blip r:embed="rId4">
            <a:extLst/>
          </a:blip>
          <a:srcRect l="63011" t="17024" r="25096" b="79472"/>
          <a:stretch>
            <a:fillRect/>
          </a:stretch>
        </p:blipFill>
        <p:spPr>
          <a:xfrm>
            <a:off x="16008037" y="633201"/>
            <a:ext cx="4085273" cy="902471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مربع"/>
          <p:cNvSpPr/>
          <p:nvPr/>
        </p:nvSpPr>
        <p:spPr>
          <a:xfrm>
            <a:off x="1928616" y="4463599"/>
            <a:ext cx="7973476" cy="7973476"/>
          </a:xfrm>
          <a:prstGeom prst="rect">
            <a:avLst/>
          </a:prstGeom>
          <a:solidFill>
            <a:srgbClr val="CCEAE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376" name="Google Shape;1604;p45"/>
          <p:cNvGrpSpPr/>
          <p:nvPr/>
        </p:nvGrpSpPr>
        <p:grpSpPr>
          <a:xfrm>
            <a:off x="22734334" y="7608110"/>
            <a:ext cx="1265354" cy="1265354"/>
            <a:chOff x="0" y="0"/>
            <a:chExt cx="1265352" cy="1265352"/>
          </a:xfrm>
        </p:grpSpPr>
        <p:sp>
          <p:nvSpPr>
            <p:cNvPr id="374" name="Google Shape;1606;p45"/>
            <p:cNvSpPr/>
            <p:nvPr/>
          </p:nvSpPr>
          <p:spPr>
            <a:xfrm>
              <a:off x="-1" y="-1"/>
              <a:ext cx="1265354" cy="1265354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75" name="Google Shape;1607;p45" descr="Google Shape;1607;p45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618" y="15049"/>
              <a:ext cx="1194250" cy="1194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7" name="١٣"/>
          <p:cNvSpPr txBox="1"/>
          <p:nvPr/>
        </p:nvSpPr>
        <p:spPr>
          <a:xfrm>
            <a:off x="22791303" y="7710558"/>
            <a:ext cx="1265354" cy="98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grpSp>
        <p:nvGrpSpPr>
          <p:cNvPr id="382" name="تجميع"/>
          <p:cNvGrpSpPr/>
          <p:nvPr/>
        </p:nvGrpSpPr>
        <p:grpSpPr>
          <a:xfrm>
            <a:off x="22898210" y="4130378"/>
            <a:ext cx="1101478" cy="1166762"/>
            <a:chOff x="0" y="0"/>
            <a:chExt cx="1101477" cy="1166761"/>
          </a:xfrm>
        </p:grpSpPr>
        <p:grpSp>
          <p:nvGrpSpPr>
            <p:cNvPr id="380" name="Google Shape;1638;p45"/>
            <p:cNvGrpSpPr/>
            <p:nvPr/>
          </p:nvGrpSpPr>
          <p:grpSpPr>
            <a:xfrm>
              <a:off x="0" y="0"/>
              <a:ext cx="1101478" cy="1101478"/>
              <a:chOff x="0" y="0"/>
              <a:chExt cx="1101477" cy="1101477"/>
            </a:xfrm>
          </p:grpSpPr>
          <p:sp>
            <p:nvSpPr>
              <p:cNvPr id="378" name="Google Shape;1640;p45"/>
              <p:cNvSpPr/>
              <p:nvPr/>
            </p:nvSpPr>
            <p:spPr>
              <a:xfrm>
                <a:off x="-1" y="-1"/>
                <a:ext cx="1101479" cy="110147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379" name="Google Shape;1641;p45" descr="Google Shape;1641;p45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523" y="13100"/>
                <a:ext cx="1039583" cy="10395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1" name="٩"/>
            <p:cNvSpPr txBox="1"/>
            <p:nvPr/>
          </p:nvSpPr>
          <p:spPr>
            <a:xfrm>
              <a:off x="313264" y="176936"/>
              <a:ext cx="563576" cy="989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6300">
                  <a:solidFill>
                    <a:srgbClr val="E224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383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16276" y="2113581"/>
            <a:ext cx="2019264" cy="1514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G_2367.png" descr="IMG_236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18637" y="585124"/>
            <a:ext cx="2201323" cy="17610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تجميع"/>
          <p:cNvGrpSpPr/>
          <p:nvPr/>
        </p:nvGrpSpPr>
        <p:grpSpPr>
          <a:xfrm>
            <a:off x="13408657" y="4486116"/>
            <a:ext cx="1101479" cy="1166762"/>
            <a:chOff x="0" y="0"/>
            <a:chExt cx="1101477" cy="1166761"/>
          </a:xfrm>
        </p:grpSpPr>
        <p:grpSp>
          <p:nvGrpSpPr>
            <p:cNvPr id="387" name="Google Shape;1638;p45"/>
            <p:cNvGrpSpPr/>
            <p:nvPr/>
          </p:nvGrpSpPr>
          <p:grpSpPr>
            <a:xfrm>
              <a:off x="0" y="0"/>
              <a:ext cx="1101478" cy="1101478"/>
              <a:chOff x="0" y="0"/>
              <a:chExt cx="1101477" cy="1101477"/>
            </a:xfrm>
          </p:grpSpPr>
          <p:sp>
            <p:nvSpPr>
              <p:cNvPr id="385" name="Google Shape;1640;p45"/>
              <p:cNvSpPr/>
              <p:nvPr/>
            </p:nvSpPr>
            <p:spPr>
              <a:xfrm>
                <a:off x="-1" y="-1"/>
                <a:ext cx="1101479" cy="110147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386" name="Google Shape;1641;p45" descr="Google Shape;1641;p45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523" y="13100"/>
                <a:ext cx="1039583" cy="10395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8" name="١٢"/>
            <p:cNvSpPr txBox="1"/>
            <p:nvPr/>
          </p:nvSpPr>
          <p:spPr>
            <a:xfrm>
              <a:off x="88627" y="176936"/>
              <a:ext cx="1012850" cy="989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6300">
                  <a:solidFill>
                    <a:srgbClr val="E224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</p:grpSp>
      <p:grpSp>
        <p:nvGrpSpPr>
          <p:cNvPr id="394" name="تجميع"/>
          <p:cNvGrpSpPr/>
          <p:nvPr/>
        </p:nvGrpSpPr>
        <p:grpSpPr>
          <a:xfrm>
            <a:off x="18302592" y="4304542"/>
            <a:ext cx="1265354" cy="1265354"/>
            <a:chOff x="0" y="0"/>
            <a:chExt cx="1265353" cy="1265352"/>
          </a:xfrm>
        </p:grpSpPr>
        <p:grpSp>
          <p:nvGrpSpPr>
            <p:cNvPr id="392" name="Google Shape;1604;p45"/>
            <p:cNvGrpSpPr/>
            <p:nvPr/>
          </p:nvGrpSpPr>
          <p:grpSpPr>
            <a:xfrm>
              <a:off x="0" y="-1"/>
              <a:ext cx="1265354" cy="1265354"/>
              <a:chOff x="0" y="0"/>
              <a:chExt cx="1265352" cy="1265352"/>
            </a:xfrm>
          </p:grpSpPr>
          <p:sp>
            <p:nvSpPr>
              <p:cNvPr id="390" name="Google Shape;1606;p45"/>
              <p:cNvSpPr/>
              <p:nvPr/>
            </p:nvSpPr>
            <p:spPr>
              <a:xfrm>
                <a:off x="-1" y="-1"/>
                <a:ext cx="1265354" cy="126535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391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1618" y="15049"/>
                <a:ext cx="1194250" cy="11942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3" name="١١"/>
            <p:cNvSpPr txBox="1"/>
            <p:nvPr/>
          </p:nvSpPr>
          <p:spPr>
            <a:xfrm>
              <a:off x="0" y="192717"/>
              <a:ext cx="1265353" cy="989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914400">
                <a:defRPr sz="6300">
                  <a:solidFill>
                    <a:srgbClr val="E224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</p:grpSp>
      <p:pic>
        <p:nvPicPr>
          <p:cNvPr id="395" name="IMG_6956.png" descr="IMG_6956.png"/>
          <p:cNvPicPr>
            <a:picLocks noChangeAspect="1"/>
          </p:cNvPicPr>
          <p:nvPr/>
        </p:nvPicPr>
        <p:blipFill>
          <a:blip r:embed="rId9">
            <a:extLst/>
          </a:blip>
          <a:srcRect l="28022" t="94238" r="59421" b="3829"/>
          <a:stretch>
            <a:fillRect/>
          </a:stretch>
        </p:blipFill>
        <p:spPr>
          <a:xfrm>
            <a:off x="7348195" y="436953"/>
            <a:ext cx="7436865" cy="8581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6" name="IMG_6956.png" descr="IMG_6956.png"/>
          <p:cNvPicPr>
            <a:picLocks noChangeAspect="1"/>
          </p:cNvPicPr>
          <p:nvPr/>
        </p:nvPicPr>
        <p:blipFill>
          <a:blip r:embed="rId9">
            <a:extLst/>
          </a:blip>
          <a:srcRect l="47430" t="72365" r="41354" b="13463"/>
          <a:stretch>
            <a:fillRect/>
          </a:stretch>
        </p:blipFill>
        <p:spPr>
          <a:xfrm>
            <a:off x="2180350" y="4720108"/>
            <a:ext cx="7429333" cy="7041244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01" name="تجميع"/>
          <p:cNvGrpSpPr/>
          <p:nvPr/>
        </p:nvGrpSpPr>
        <p:grpSpPr>
          <a:xfrm>
            <a:off x="18302592" y="7608110"/>
            <a:ext cx="1101479" cy="1166763"/>
            <a:chOff x="0" y="0"/>
            <a:chExt cx="1101477" cy="1166761"/>
          </a:xfrm>
        </p:grpSpPr>
        <p:grpSp>
          <p:nvGrpSpPr>
            <p:cNvPr id="399" name="Google Shape;1638;p45"/>
            <p:cNvGrpSpPr/>
            <p:nvPr/>
          </p:nvGrpSpPr>
          <p:grpSpPr>
            <a:xfrm>
              <a:off x="0" y="0"/>
              <a:ext cx="1101478" cy="1101478"/>
              <a:chOff x="0" y="0"/>
              <a:chExt cx="1101477" cy="1101477"/>
            </a:xfrm>
          </p:grpSpPr>
          <p:sp>
            <p:nvSpPr>
              <p:cNvPr id="397" name="Google Shape;1640;p45"/>
              <p:cNvSpPr/>
              <p:nvPr/>
            </p:nvSpPr>
            <p:spPr>
              <a:xfrm>
                <a:off x="-1" y="-1"/>
                <a:ext cx="1101479" cy="110147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398" name="Google Shape;1641;p45" descr="Google Shape;1641;p45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523" y="13100"/>
                <a:ext cx="1039583" cy="10395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0" name="١٤"/>
            <p:cNvSpPr txBox="1"/>
            <p:nvPr/>
          </p:nvSpPr>
          <p:spPr>
            <a:xfrm>
              <a:off x="88627" y="176936"/>
              <a:ext cx="1012850" cy="989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6300">
                  <a:solidFill>
                    <a:srgbClr val="E224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</p:grpSp>
      <p:grpSp>
        <p:nvGrpSpPr>
          <p:cNvPr id="406" name="تجميع"/>
          <p:cNvGrpSpPr/>
          <p:nvPr/>
        </p:nvGrpSpPr>
        <p:grpSpPr>
          <a:xfrm>
            <a:off x="13244782" y="7435029"/>
            <a:ext cx="1265354" cy="1265354"/>
            <a:chOff x="0" y="0"/>
            <a:chExt cx="1265353" cy="1265352"/>
          </a:xfrm>
        </p:grpSpPr>
        <p:grpSp>
          <p:nvGrpSpPr>
            <p:cNvPr id="404" name="Google Shape;1604;p45"/>
            <p:cNvGrpSpPr/>
            <p:nvPr/>
          </p:nvGrpSpPr>
          <p:grpSpPr>
            <a:xfrm>
              <a:off x="0" y="-1"/>
              <a:ext cx="1265354" cy="1265354"/>
              <a:chOff x="0" y="0"/>
              <a:chExt cx="1265352" cy="1265352"/>
            </a:xfrm>
          </p:grpSpPr>
          <p:sp>
            <p:nvSpPr>
              <p:cNvPr id="402" name="Google Shape;1606;p45"/>
              <p:cNvSpPr/>
              <p:nvPr/>
            </p:nvSpPr>
            <p:spPr>
              <a:xfrm>
                <a:off x="-1" y="-1"/>
                <a:ext cx="1265354" cy="126535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03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1618" y="15049"/>
                <a:ext cx="1194250" cy="11942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5" name="١٥"/>
            <p:cNvSpPr txBox="1"/>
            <p:nvPr/>
          </p:nvSpPr>
          <p:spPr>
            <a:xfrm>
              <a:off x="0" y="192717"/>
              <a:ext cx="1265353" cy="989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914400">
                <a:defRPr sz="6300">
                  <a:solidFill>
                    <a:srgbClr val="E224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</p:grpSp>
      <p:sp>
        <p:nvSpPr>
          <p:cNvPr id="407" name="أ"/>
          <p:cNvSpPr txBox="1"/>
          <p:nvPr/>
        </p:nvSpPr>
        <p:spPr>
          <a:xfrm>
            <a:off x="21269940" y="4449028"/>
            <a:ext cx="1772860" cy="98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sp>
        <p:nvSpPr>
          <p:cNvPr id="408" name="ب"/>
          <p:cNvSpPr txBox="1"/>
          <p:nvPr/>
        </p:nvSpPr>
        <p:spPr>
          <a:xfrm>
            <a:off x="16529733" y="4400951"/>
            <a:ext cx="1772861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sp>
        <p:nvSpPr>
          <p:cNvPr id="409" name="ج"/>
          <p:cNvSpPr txBox="1"/>
          <p:nvPr/>
        </p:nvSpPr>
        <p:spPr>
          <a:xfrm>
            <a:off x="11635798" y="4352927"/>
            <a:ext cx="1772860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410" name="د"/>
          <p:cNvSpPr txBox="1"/>
          <p:nvPr/>
        </p:nvSpPr>
        <p:spPr>
          <a:xfrm>
            <a:off x="21018444" y="7745874"/>
            <a:ext cx="1772860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sp>
        <p:nvSpPr>
          <p:cNvPr id="411" name="هـ"/>
          <p:cNvSpPr txBox="1"/>
          <p:nvPr/>
        </p:nvSpPr>
        <p:spPr>
          <a:xfrm>
            <a:off x="16655944" y="7696579"/>
            <a:ext cx="1772861" cy="98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هـ</a:t>
            </a:r>
          </a:p>
        </p:txBody>
      </p:sp>
      <p:sp>
        <p:nvSpPr>
          <p:cNvPr id="412" name="و"/>
          <p:cNvSpPr txBox="1"/>
          <p:nvPr/>
        </p:nvSpPr>
        <p:spPr>
          <a:xfrm>
            <a:off x="11305570" y="7572793"/>
            <a:ext cx="1772860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و</a:t>
            </a:r>
          </a:p>
        </p:txBody>
      </p:sp>
      <p:grpSp>
        <p:nvGrpSpPr>
          <p:cNvPr id="421" name="تجميع"/>
          <p:cNvGrpSpPr/>
          <p:nvPr/>
        </p:nvGrpSpPr>
        <p:grpSpPr>
          <a:xfrm>
            <a:off x="19613923" y="5299085"/>
            <a:ext cx="4283117" cy="1557447"/>
            <a:chOff x="0" y="0"/>
            <a:chExt cx="4283116" cy="1557445"/>
          </a:xfrm>
        </p:grpSpPr>
        <p:sp>
          <p:nvSpPr>
            <p:cNvPr id="413" name="مستطيل مستدير الزوايا"/>
            <p:cNvSpPr/>
            <p:nvPr/>
          </p:nvSpPr>
          <p:spPr>
            <a:xfrm>
              <a:off x="0" y="201030"/>
              <a:ext cx="4283117" cy="1356416"/>
            </a:xfrm>
            <a:prstGeom prst="roundRect">
              <a:avLst>
                <a:gd name="adj" fmla="val 18149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420" name="Google Shape;1657;p46"/>
            <p:cNvGrpSpPr/>
            <p:nvPr/>
          </p:nvGrpSpPr>
          <p:grpSpPr>
            <a:xfrm rot="5340086">
              <a:off x="3198916" y="4514"/>
              <a:ext cx="522610" cy="522610"/>
              <a:chOff x="0" y="0"/>
              <a:chExt cx="522609" cy="522609"/>
            </a:xfrm>
          </p:grpSpPr>
          <p:grpSp>
            <p:nvGrpSpPr>
              <p:cNvPr id="416" name="Google Shape;1658;p46"/>
              <p:cNvGrpSpPr/>
              <p:nvPr/>
            </p:nvGrpSpPr>
            <p:grpSpPr>
              <a:xfrm>
                <a:off x="-1" y="-1"/>
                <a:ext cx="522611" cy="522611"/>
                <a:chOff x="0" y="0"/>
                <a:chExt cx="522609" cy="522609"/>
              </a:xfrm>
            </p:grpSpPr>
            <p:sp>
              <p:nvSpPr>
                <p:cNvPr id="414" name="Google Shape;1659;p46"/>
                <p:cNvSpPr/>
                <p:nvPr/>
              </p:nvSpPr>
              <p:spPr>
                <a:xfrm>
                  <a:off x="-1" y="-1"/>
                  <a:ext cx="522611" cy="52261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415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059" y="6215"/>
                  <a:ext cx="493243" cy="49324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419" name="Google Shape;1661;p46"/>
              <p:cNvGrpSpPr/>
              <p:nvPr/>
            </p:nvGrpSpPr>
            <p:grpSpPr>
              <a:xfrm>
                <a:off x="137962" y="118833"/>
                <a:ext cx="255864" cy="284944"/>
                <a:chOff x="0" y="0"/>
                <a:chExt cx="255862" cy="284942"/>
              </a:xfrm>
            </p:grpSpPr>
            <p:sp>
              <p:nvSpPr>
                <p:cNvPr id="417" name="Google Shape;1662;p46"/>
                <p:cNvSpPr/>
                <p:nvPr/>
              </p:nvSpPr>
              <p:spPr>
                <a:xfrm>
                  <a:off x="86557" y="0"/>
                  <a:ext cx="169306" cy="284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18" name="Google Shape;1663;p46"/>
                <p:cNvSpPr/>
                <p:nvPr/>
              </p:nvSpPr>
              <p:spPr>
                <a:xfrm>
                  <a:off x="0" y="55417"/>
                  <a:ext cx="113925" cy="173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430" name="تجميع"/>
          <p:cNvGrpSpPr/>
          <p:nvPr/>
        </p:nvGrpSpPr>
        <p:grpSpPr>
          <a:xfrm>
            <a:off x="19083895" y="8601748"/>
            <a:ext cx="4283117" cy="1557446"/>
            <a:chOff x="0" y="0"/>
            <a:chExt cx="4283116" cy="1557445"/>
          </a:xfrm>
        </p:grpSpPr>
        <p:sp>
          <p:nvSpPr>
            <p:cNvPr id="422" name="مستطيل مستدير الزوايا"/>
            <p:cNvSpPr/>
            <p:nvPr/>
          </p:nvSpPr>
          <p:spPr>
            <a:xfrm>
              <a:off x="0" y="201030"/>
              <a:ext cx="4283117" cy="1356416"/>
            </a:xfrm>
            <a:prstGeom prst="roundRect">
              <a:avLst>
                <a:gd name="adj" fmla="val 18149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429" name="Google Shape;1657;p46"/>
            <p:cNvGrpSpPr/>
            <p:nvPr/>
          </p:nvGrpSpPr>
          <p:grpSpPr>
            <a:xfrm rot="5340086">
              <a:off x="3198916" y="4514"/>
              <a:ext cx="522610" cy="522610"/>
              <a:chOff x="0" y="0"/>
              <a:chExt cx="522609" cy="522609"/>
            </a:xfrm>
          </p:grpSpPr>
          <p:grpSp>
            <p:nvGrpSpPr>
              <p:cNvPr id="425" name="Google Shape;1658;p46"/>
              <p:cNvGrpSpPr/>
              <p:nvPr/>
            </p:nvGrpSpPr>
            <p:grpSpPr>
              <a:xfrm>
                <a:off x="-1" y="-1"/>
                <a:ext cx="522611" cy="522611"/>
                <a:chOff x="0" y="0"/>
                <a:chExt cx="522609" cy="522609"/>
              </a:xfrm>
            </p:grpSpPr>
            <p:sp>
              <p:nvSpPr>
                <p:cNvPr id="423" name="Google Shape;1659;p46"/>
                <p:cNvSpPr/>
                <p:nvPr/>
              </p:nvSpPr>
              <p:spPr>
                <a:xfrm>
                  <a:off x="-1" y="-1"/>
                  <a:ext cx="522611" cy="52261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42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059" y="6215"/>
                  <a:ext cx="493243" cy="49324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428" name="Google Shape;1661;p46"/>
              <p:cNvGrpSpPr/>
              <p:nvPr/>
            </p:nvGrpSpPr>
            <p:grpSpPr>
              <a:xfrm>
                <a:off x="137962" y="118833"/>
                <a:ext cx="255864" cy="284944"/>
                <a:chOff x="0" y="0"/>
                <a:chExt cx="255862" cy="284942"/>
              </a:xfrm>
            </p:grpSpPr>
            <p:sp>
              <p:nvSpPr>
                <p:cNvPr id="426" name="Google Shape;1662;p46"/>
                <p:cNvSpPr/>
                <p:nvPr/>
              </p:nvSpPr>
              <p:spPr>
                <a:xfrm>
                  <a:off x="86557" y="0"/>
                  <a:ext cx="169306" cy="284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7" name="Google Shape;1663;p46"/>
                <p:cNvSpPr/>
                <p:nvPr/>
              </p:nvSpPr>
              <p:spPr>
                <a:xfrm>
                  <a:off x="0" y="55417"/>
                  <a:ext cx="113925" cy="173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439" name="تجميع"/>
          <p:cNvGrpSpPr/>
          <p:nvPr/>
        </p:nvGrpSpPr>
        <p:grpSpPr>
          <a:xfrm>
            <a:off x="14570216" y="5342751"/>
            <a:ext cx="4283117" cy="1557447"/>
            <a:chOff x="0" y="0"/>
            <a:chExt cx="4283116" cy="1557445"/>
          </a:xfrm>
        </p:grpSpPr>
        <p:sp>
          <p:nvSpPr>
            <p:cNvPr id="431" name="مستطيل مستدير الزوايا"/>
            <p:cNvSpPr/>
            <p:nvPr/>
          </p:nvSpPr>
          <p:spPr>
            <a:xfrm>
              <a:off x="0" y="201030"/>
              <a:ext cx="4283117" cy="1356416"/>
            </a:xfrm>
            <a:prstGeom prst="roundRect">
              <a:avLst>
                <a:gd name="adj" fmla="val 18149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438" name="Google Shape;1657;p46"/>
            <p:cNvGrpSpPr/>
            <p:nvPr/>
          </p:nvGrpSpPr>
          <p:grpSpPr>
            <a:xfrm rot="5340086">
              <a:off x="3198916" y="4514"/>
              <a:ext cx="522610" cy="522610"/>
              <a:chOff x="0" y="0"/>
              <a:chExt cx="522609" cy="522609"/>
            </a:xfrm>
          </p:grpSpPr>
          <p:grpSp>
            <p:nvGrpSpPr>
              <p:cNvPr id="434" name="Google Shape;1658;p46"/>
              <p:cNvGrpSpPr/>
              <p:nvPr/>
            </p:nvGrpSpPr>
            <p:grpSpPr>
              <a:xfrm>
                <a:off x="-1" y="-1"/>
                <a:ext cx="522611" cy="522611"/>
                <a:chOff x="0" y="0"/>
                <a:chExt cx="522609" cy="522609"/>
              </a:xfrm>
            </p:grpSpPr>
            <p:sp>
              <p:nvSpPr>
                <p:cNvPr id="432" name="Google Shape;1659;p46"/>
                <p:cNvSpPr/>
                <p:nvPr/>
              </p:nvSpPr>
              <p:spPr>
                <a:xfrm>
                  <a:off x="-1" y="-1"/>
                  <a:ext cx="522611" cy="52261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43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059" y="6215"/>
                  <a:ext cx="493243" cy="49324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437" name="Google Shape;1661;p46"/>
              <p:cNvGrpSpPr/>
              <p:nvPr/>
            </p:nvGrpSpPr>
            <p:grpSpPr>
              <a:xfrm>
                <a:off x="137962" y="118833"/>
                <a:ext cx="255864" cy="284944"/>
                <a:chOff x="0" y="0"/>
                <a:chExt cx="255862" cy="284942"/>
              </a:xfrm>
            </p:grpSpPr>
            <p:sp>
              <p:nvSpPr>
                <p:cNvPr id="435" name="Google Shape;1662;p46"/>
                <p:cNvSpPr/>
                <p:nvPr/>
              </p:nvSpPr>
              <p:spPr>
                <a:xfrm>
                  <a:off x="86557" y="0"/>
                  <a:ext cx="169306" cy="284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36" name="Google Shape;1663;p46"/>
                <p:cNvSpPr/>
                <p:nvPr/>
              </p:nvSpPr>
              <p:spPr>
                <a:xfrm>
                  <a:off x="0" y="55417"/>
                  <a:ext cx="113925" cy="173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448" name="تجميع"/>
          <p:cNvGrpSpPr/>
          <p:nvPr/>
        </p:nvGrpSpPr>
        <p:grpSpPr>
          <a:xfrm>
            <a:off x="14481908" y="8562618"/>
            <a:ext cx="4283117" cy="1557446"/>
            <a:chOff x="0" y="0"/>
            <a:chExt cx="4283116" cy="1557445"/>
          </a:xfrm>
        </p:grpSpPr>
        <p:sp>
          <p:nvSpPr>
            <p:cNvPr id="440" name="مستطيل مستدير الزوايا"/>
            <p:cNvSpPr/>
            <p:nvPr/>
          </p:nvSpPr>
          <p:spPr>
            <a:xfrm>
              <a:off x="0" y="201030"/>
              <a:ext cx="4283117" cy="1356416"/>
            </a:xfrm>
            <a:prstGeom prst="roundRect">
              <a:avLst>
                <a:gd name="adj" fmla="val 18149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447" name="Google Shape;1657;p46"/>
            <p:cNvGrpSpPr/>
            <p:nvPr/>
          </p:nvGrpSpPr>
          <p:grpSpPr>
            <a:xfrm rot="5340086">
              <a:off x="3198916" y="4514"/>
              <a:ext cx="522610" cy="522610"/>
              <a:chOff x="0" y="0"/>
              <a:chExt cx="522609" cy="522609"/>
            </a:xfrm>
          </p:grpSpPr>
          <p:grpSp>
            <p:nvGrpSpPr>
              <p:cNvPr id="443" name="Google Shape;1658;p46"/>
              <p:cNvGrpSpPr/>
              <p:nvPr/>
            </p:nvGrpSpPr>
            <p:grpSpPr>
              <a:xfrm>
                <a:off x="-1" y="-1"/>
                <a:ext cx="522611" cy="522611"/>
                <a:chOff x="0" y="0"/>
                <a:chExt cx="522609" cy="522609"/>
              </a:xfrm>
            </p:grpSpPr>
            <p:sp>
              <p:nvSpPr>
                <p:cNvPr id="441" name="Google Shape;1659;p46"/>
                <p:cNvSpPr/>
                <p:nvPr/>
              </p:nvSpPr>
              <p:spPr>
                <a:xfrm>
                  <a:off x="-1" y="-1"/>
                  <a:ext cx="522611" cy="52261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44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059" y="6215"/>
                  <a:ext cx="493243" cy="49324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446" name="Google Shape;1661;p46"/>
              <p:cNvGrpSpPr/>
              <p:nvPr/>
            </p:nvGrpSpPr>
            <p:grpSpPr>
              <a:xfrm>
                <a:off x="137962" y="118833"/>
                <a:ext cx="255864" cy="284944"/>
                <a:chOff x="0" y="0"/>
                <a:chExt cx="255862" cy="284942"/>
              </a:xfrm>
            </p:grpSpPr>
            <p:sp>
              <p:nvSpPr>
                <p:cNvPr id="444" name="Google Shape;1662;p46"/>
                <p:cNvSpPr/>
                <p:nvPr/>
              </p:nvSpPr>
              <p:spPr>
                <a:xfrm>
                  <a:off x="86557" y="0"/>
                  <a:ext cx="169306" cy="284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45" name="Google Shape;1663;p46"/>
                <p:cNvSpPr/>
                <p:nvPr/>
              </p:nvSpPr>
              <p:spPr>
                <a:xfrm>
                  <a:off x="0" y="55417"/>
                  <a:ext cx="113925" cy="173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457" name="تجميع"/>
          <p:cNvGrpSpPr/>
          <p:nvPr/>
        </p:nvGrpSpPr>
        <p:grpSpPr>
          <a:xfrm>
            <a:off x="9907496" y="8562618"/>
            <a:ext cx="4283117" cy="1557446"/>
            <a:chOff x="0" y="0"/>
            <a:chExt cx="4283116" cy="1557445"/>
          </a:xfrm>
        </p:grpSpPr>
        <p:sp>
          <p:nvSpPr>
            <p:cNvPr id="449" name="مستطيل مستدير الزوايا"/>
            <p:cNvSpPr/>
            <p:nvPr/>
          </p:nvSpPr>
          <p:spPr>
            <a:xfrm>
              <a:off x="0" y="201030"/>
              <a:ext cx="4283117" cy="1356416"/>
            </a:xfrm>
            <a:prstGeom prst="roundRect">
              <a:avLst>
                <a:gd name="adj" fmla="val 18149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456" name="Google Shape;1657;p46"/>
            <p:cNvGrpSpPr/>
            <p:nvPr/>
          </p:nvGrpSpPr>
          <p:grpSpPr>
            <a:xfrm rot="5340086">
              <a:off x="3198916" y="4514"/>
              <a:ext cx="522610" cy="522610"/>
              <a:chOff x="0" y="0"/>
              <a:chExt cx="522609" cy="522609"/>
            </a:xfrm>
          </p:grpSpPr>
          <p:grpSp>
            <p:nvGrpSpPr>
              <p:cNvPr id="452" name="Google Shape;1658;p46"/>
              <p:cNvGrpSpPr/>
              <p:nvPr/>
            </p:nvGrpSpPr>
            <p:grpSpPr>
              <a:xfrm>
                <a:off x="-1" y="-1"/>
                <a:ext cx="522611" cy="522611"/>
                <a:chOff x="0" y="0"/>
                <a:chExt cx="522609" cy="522609"/>
              </a:xfrm>
            </p:grpSpPr>
            <p:sp>
              <p:nvSpPr>
                <p:cNvPr id="450" name="Google Shape;1659;p46"/>
                <p:cNvSpPr/>
                <p:nvPr/>
              </p:nvSpPr>
              <p:spPr>
                <a:xfrm>
                  <a:off x="-1" y="-1"/>
                  <a:ext cx="522611" cy="52261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451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059" y="6215"/>
                  <a:ext cx="493243" cy="49324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455" name="Google Shape;1661;p46"/>
              <p:cNvGrpSpPr/>
              <p:nvPr/>
            </p:nvGrpSpPr>
            <p:grpSpPr>
              <a:xfrm>
                <a:off x="137962" y="118833"/>
                <a:ext cx="255864" cy="284944"/>
                <a:chOff x="0" y="0"/>
                <a:chExt cx="255862" cy="284942"/>
              </a:xfrm>
            </p:grpSpPr>
            <p:sp>
              <p:nvSpPr>
                <p:cNvPr id="453" name="Google Shape;1662;p46"/>
                <p:cNvSpPr/>
                <p:nvPr/>
              </p:nvSpPr>
              <p:spPr>
                <a:xfrm>
                  <a:off x="86557" y="0"/>
                  <a:ext cx="169306" cy="284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54" name="Google Shape;1663;p46"/>
                <p:cNvSpPr/>
                <p:nvPr/>
              </p:nvSpPr>
              <p:spPr>
                <a:xfrm>
                  <a:off x="0" y="55417"/>
                  <a:ext cx="113925" cy="173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466" name="تجميع"/>
          <p:cNvGrpSpPr/>
          <p:nvPr/>
        </p:nvGrpSpPr>
        <p:grpSpPr>
          <a:xfrm>
            <a:off x="9902091" y="5390776"/>
            <a:ext cx="4283117" cy="1557447"/>
            <a:chOff x="0" y="0"/>
            <a:chExt cx="4283116" cy="1557445"/>
          </a:xfrm>
        </p:grpSpPr>
        <p:sp>
          <p:nvSpPr>
            <p:cNvPr id="458" name="مستطيل مستدير الزوايا"/>
            <p:cNvSpPr/>
            <p:nvPr/>
          </p:nvSpPr>
          <p:spPr>
            <a:xfrm>
              <a:off x="0" y="201030"/>
              <a:ext cx="4283117" cy="1356416"/>
            </a:xfrm>
            <a:prstGeom prst="roundRect">
              <a:avLst>
                <a:gd name="adj" fmla="val 18149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465" name="Google Shape;1657;p46"/>
            <p:cNvGrpSpPr/>
            <p:nvPr/>
          </p:nvGrpSpPr>
          <p:grpSpPr>
            <a:xfrm rot="5340086">
              <a:off x="3198916" y="4514"/>
              <a:ext cx="522610" cy="522610"/>
              <a:chOff x="0" y="0"/>
              <a:chExt cx="522609" cy="522609"/>
            </a:xfrm>
          </p:grpSpPr>
          <p:grpSp>
            <p:nvGrpSpPr>
              <p:cNvPr id="461" name="Google Shape;1658;p46"/>
              <p:cNvGrpSpPr/>
              <p:nvPr/>
            </p:nvGrpSpPr>
            <p:grpSpPr>
              <a:xfrm>
                <a:off x="-1" y="-1"/>
                <a:ext cx="522611" cy="522611"/>
                <a:chOff x="0" y="0"/>
                <a:chExt cx="522609" cy="522609"/>
              </a:xfrm>
            </p:grpSpPr>
            <p:sp>
              <p:nvSpPr>
                <p:cNvPr id="459" name="Google Shape;1659;p46"/>
                <p:cNvSpPr/>
                <p:nvPr/>
              </p:nvSpPr>
              <p:spPr>
                <a:xfrm>
                  <a:off x="-1" y="-1"/>
                  <a:ext cx="522611" cy="52261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460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059" y="6215"/>
                  <a:ext cx="493243" cy="49324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464" name="Google Shape;1661;p46"/>
              <p:cNvGrpSpPr/>
              <p:nvPr/>
            </p:nvGrpSpPr>
            <p:grpSpPr>
              <a:xfrm>
                <a:off x="137962" y="118833"/>
                <a:ext cx="255864" cy="284944"/>
                <a:chOff x="0" y="0"/>
                <a:chExt cx="255862" cy="284942"/>
              </a:xfrm>
            </p:grpSpPr>
            <p:sp>
              <p:nvSpPr>
                <p:cNvPr id="462" name="Google Shape;1662;p46"/>
                <p:cNvSpPr/>
                <p:nvPr/>
              </p:nvSpPr>
              <p:spPr>
                <a:xfrm>
                  <a:off x="86557" y="0"/>
                  <a:ext cx="169306" cy="284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63" name="Google Shape;1663;p46"/>
                <p:cNvSpPr/>
                <p:nvPr/>
              </p:nvSpPr>
              <p:spPr>
                <a:xfrm>
                  <a:off x="0" y="55417"/>
                  <a:ext cx="113925" cy="173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467" name="Google Shape;4924;p54"/>
          <p:cNvSpPr txBox="1"/>
          <p:nvPr/>
        </p:nvSpPr>
        <p:spPr>
          <a:xfrm>
            <a:off x="10397697" y="11189465"/>
            <a:ext cx="13490363" cy="1037879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defTabSz="914400" rtl="0">
              <a:defRPr b="0" sz="45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مستطيل مستدير الزوايا"/>
          <p:cNvSpPr/>
          <p:nvPr/>
        </p:nvSpPr>
        <p:spPr>
          <a:xfrm>
            <a:off x="2911312" y="1664292"/>
            <a:ext cx="20365817" cy="10819247"/>
          </a:xfrm>
          <a:prstGeom prst="roundRect">
            <a:avLst>
              <a:gd name="adj" fmla="val 6080"/>
            </a:avLst>
          </a:prstGeom>
          <a:ln w="25400">
            <a:solidFill>
              <a:schemeClr val="accent2">
                <a:hueOff val="260011"/>
                <a:satOff val="17755"/>
                <a:lumOff val="-25437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70" name="@Maths0120"/>
          <p:cNvSpPr txBox="1"/>
          <p:nvPr/>
        </p:nvSpPr>
        <p:spPr>
          <a:xfrm>
            <a:off x="7377924" y="6005982"/>
            <a:ext cx="3442147" cy="8520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 rtl="0">
              <a:defRPr sz="37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471" name="Google Shape;632;p19"/>
          <p:cNvSpPr txBox="1"/>
          <p:nvPr/>
        </p:nvSpPr>
        <p:spPr>
          <a:xfrm>
            <a:off x="7174732" y="9144712"/>
            <a:ext cx="4460612" cy="164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algn="l" defTabSz="914400" rtl="0">
              <a:defRPr b="0" sz="60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472" name="Google Shape;1105;p42"/>
          <p:cNvSpPr/>
          <p:nvPr/>
        </p:nvSpPr>
        <p:spPr>
          <a:xfrm>
            <a:off x="6380458" y="9506719"/>
            <a:ext cx="628548" cy="462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3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4478429" y="5726958"/>
            <a:ext cx="8665732" cy="1131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 rtl="0">
              <a:defRPr b="0" sz="60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474" name="لاتنسوني من دعواتكم الصادقة"/>
          <p:cNvSpPr txBox="1"/>
          <p:nvPr/>
        </p:nvSpPr>
        <p:spPr>
          <a:xfrm>
            <a:off x="6694731" y="10838395"/>
            <a:ext cx="11803299" cy="195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 rtl="0">
              <a:defRPr b="0" sz="60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475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14478426" y="9247496"/>
            <a:ext cx="9905574" cy="1099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 rtl="0">
              <a:defRPr sz="50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476" name="Google Shape;1105;p42"/>
          <p:cNvSpPr/>
          <p:nvPr/>
        </p:nvSpPr>
        <p:spPr>
          <a:xfrm>
            <a:off x="6268566" y="6398747"/>
            <a:ext cx="852332" cy="459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77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8"/>
          <a:stretch>
            <a:fillRect/>
          </a:stretch>
        </p:blipFill>
        <p:spPr>
          <a:xfrm>
            <a:off x="11976203" y="8369398"/>
            <a:ext cx="1760064" cy="1756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7" y="0"/>
                </a:moveTo>
                <a:cubicBezTo>
                  <a:pt x="8983" y="3"/>
                  <a:pt x="8702" y="39"/>
                  <a:pt x="7744" y="335"/>
                </a:cubicBezTo>
                <a:cubicBezTo>
                  <a:pt x="3589" y="1619"/>
                  <a:pt x="899" y="4709"/>
                  <a:pt x="150" y="9029"/>
                </a:cubicBezTo>
                <a:cubicBezTo>
                  <a:pt x="56" y="9571"/>
                  <a:pt x="3" y="10118"/>
                  <a:pt x="0" y="10668"/>
                </a:cubicBezTo>
                <a:cubicBezTo>
                  <a:pt x="-11" y="12318"/>
                  <a:pt x="381" y="13980"/>
                  <a:pt x="1167" y="15583"/>
                </a:cubicBezTo>
                <a:cubicBezTo>
                  <a:pt x="2217" y="17726"/>
                  <a:pt x="3765" y="19275"/>
                  <a:pt x="5928" y="20353"/>
                </a:cubicBezTo>
                <a:cubicBezTo>
                  <a:pt x="7152" y="20963"/>
                  <a:pt x="8115" y="21274"/>
                  <a:pt x="9410" y="21457"/>
                </a:cubicBezTo>
                <a:cubicBezTo>
                  <a:pt x="10412" y="21598"/>
                  <a:pt x="12345" y="21473"/>
                  <a:pt x="13391" y="21204"/>
                </a:cubicBezTo>
                <a:cubicBezTo>
                  <a:pt x="17163" y="20233"/>
                  <a:pt x="20056" y="17428"/>
                  <a:pt x="21120" y="13711"/>
                </a:cubicBezTo>
                <a:cubicBezTo>
                  <a:pt x="21454" y="12544"/>
                  <a:pt x="21589" y="10053"/>
                  <a:pt x="21372" y="8830"/>
                </a:cubicBezTo>
                <a:cubicBezTo>
                  <a:pt x="20623" y="4611"/>
                  <a:pt x="17660" y="1396"/>
                  <a:pt x="13444" y="219"/>
                </a:cubicBezTo>
                <a:cubicBezTo>
                  <a:pt x="12838" y="49"/>
                  <a:pt x="12218" y="-2"/>
                  <a:pt x="1072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78" name="روابط مجموعة رِفعة التعليمية…"/>
          <p:cNvSpPr txBox="1"/>
          <p:nvPr/>
        </p:nvSpPr>
        <p:spPr>
          <a:xfrm>
            <a:off x="8062829" y="2556820"/>
            <a:ext cx="10249672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6000">
                <a:solidFill>
                  <a:srgbClr val="526E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روابط مجموعة رِفعة التعليمية</a:t>
            </a:r>
          </a:p>
          <a:p>
            <a:pPr defTabSz="914400" rtl="0">
              <a:defRPr sz="6000">
                <a:solidFill>
                  <a:srgbClr val="526E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🔻 </a:t>
            </a:r>
          </a:p>
        </p:txBody>
      </p:sp>
      <p:pic>
        <p:nvPicPr>
          <p:cNvPr id="479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12025382" y="3292871"/>
            <a:ext cx="2324544" cy="2999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7552526" y="10125594"/>
            <a:ext cx="9278947" cy="2446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