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2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427" name="المتتابعات ، الحد…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المتتابعات ، الحد </a:t>
            </a:r>
          </a:p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لمتابعات الحسابية ، الاساس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المتتابعات الحسابية كدوال خطية"/>
          <p:cNvSpPr txBox="1"/>
          <p:nvPr/>
        </p:nvSpPr>
        <p:spPr>
          <a:xfrm>
            <a:off x="2256519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المتتابعات الحسابية كدوال خطية</a:t>
            </a:r>
          </a:p>
        </p:txBody>
      </p:sp>
      <p:sp>
        <p:nvSpPr>
          <p:cNvPr id="432" name="▪️ اتعرف المتتابعات الحسابية"/>
          <p:cNvSpPr txBox="1"/>
          <p:nvPr/>
        </p:nvSpPr>
        <p:spPr>
          <a:xfrm>
            <a:off x="6856941" y="1417432"/>
            <a:ext cx="14019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 اتعرف المتتابعات الحسابية </a:t>
            </a:r>
          </a:p>
        </p:txBody>
      </p:sp>
      <p:sp>
        <p:nvSpPr>
          <p:cNvPr id="433" name="▪️تمثيل المتتابعات الحسابية بدوال خطية"/>
          <p:cNvSpPr txBox="1"/>
          <p:nvPr/>
        </p:nvSpPr>
        <p:spPr>
          <a:xfrm>
            <a:off x="7058531" y="1923426"/>
            <a:ext cx="12743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▪️تمثيل المتتابعات الحسابية بدوال خطية 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5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6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0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1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1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0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2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2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1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3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3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2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4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4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3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7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8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9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المتتابعات الحسابية كدوال خطية"/>
          <p:cNvSpPr txBox="1"/>
          <p:nvPr/>
        </p:nvSpPr>
        <p:spPr>
          <a:xfrm>
            <a:off x="2023254" y="232524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المتتابعات الحسابية كدوال خطية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٨٣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162" name="اتعرف المتتابعات الحسابية"/>
          <p:cNvSpPr txBox="1"/>
          <p:nvPr/>
        </p:nvSpPr>
        <p:spPr>
          <a:xfrm>
            <a:off x="7096338" y="1889800"/>
            <a:ext cx="1401997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اتعرف المتتابعات الحسابية </a:t>
            </a:r>
          </a:p>
        </p:txBody>
      </p:sp>
      <p:sp>
        <p:nvSpPr>
          <p:cNvPr id="163" name="تمثيل المتتابعات الحسابية بدوال خطية"/>
          <p:cNvSpPr txBox="1"/>
          <p:nvPr/>
        </p:nvSpPr>
        <p:spPr>
          <a:xfrm>
            <a:off x="7330669" y="2386651"/>
            <a:ext cx="1262745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تمثيل المتتابعات الحسابية بدوال خطية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12.jpeg"/><Relationship Id="rId7" Type="http://schemas.openxmlformats.org/officeDocument/2006/relationships/image" Target="../media/image43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4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49.png"/><Relationship Id="rId9" Type="http://schemas.openxmlformats.org/officeDocument/2006/relationships/image" Target="../media/image57.png"/><Relationship Id="rId10" Type="http://schemas.openxmlformats.org/officeDocument/2006/relationships/image" Target="../media/image4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2.png"/><Relationship Id="rId4" Type="http://schemas.openxmlformats.org/officeDocument/2006/relationships/image" Target="../media/image4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54.png"/><Relationship Id="rId8" Type="http://schemas.openxmlformats.org/officeDocument/2006/relationships/image" Target="../media/image5.png"/><Relationship Id="rId9" Type="http://schemas.openxmlformats.org/officeDocument/2006/relationships/image" Target="../media/image65.png"/><Relationship Id="rId10" Type="http://schemas.openxmlformats.org/officeDocument/2006/relationships/image" Target="../media/image37.png"/><Relationship Id="rId11" Type="http://schemas.openxmlformats.org/officeDocument/2006/relationships/image" Target="../media/image66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2.png"/><Relationship Id="rId4" Type="http://schemas.openxmlformats.org/officeDocument/2006/relationships/image" Target="../media/image13.jpeg"/><Relationship Id="rId5" Type="http://schemas.openxmlformats.org/officeDocument/2006/relationships/image" Target="../media/image54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7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49.png"/><Relationship Id="rId4" Type="http://schemas.openxmlformats.org/officeDocument/2006/relationships/image" Target="../media/image7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49.png"/><Relationship Id="rId8" Type="http://schemas.openxmlformats.org/officeDocument/2006/relationships/image" Target="../media/image34.png"/><Relationship Id="rId9" Type="http://schemas.openxmlformats.org/officeDocument/2006/relationships/image" Target="../media/image74.png"/><Relationship Id="rId10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4.png"/><Relationship Id="rId6" Type="http://schemas.openxmlformats.org/officeDocument/2006/relationships/image" Target="../media/image5.png"/><Relationship Id="rId7" Type="http://schemas.openxmlformats.org/officeDocument/2006/relationships/image" Target="../media/image37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75.png"/><Relationship Id="rId11" Type="http://schemas.openxmlformats.org/officeDocument/2006/relationships/image" Target="../media/image4.png"/><Relationship Id="rId12" Type="http://schemas.openxmlformats.org/officeDocument/2006/relationships/image" Target="../media/image76.png"/><Relationship Id="rId13" Type="http://schemas.openxmlformats.org/officeDocument/2006/relationships/image" Target="../media/image6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7.png"/><Relationship Id="rId4" Type="http://schemas.openxmlformats.org/officeDocument/2006/relationships/image" Target="../media/image55.png"/><Relationship Id="rId5" Type="http://schemas.openxmlformats.org/officeDocument/2006/relationships/image" Target="../media/image7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78.png"/><Relationship Id="rId6" Type="http://schemas.openxmlformats.org/officeDocument/2006/relationships/image" Target="../media/image65.png"/><Relationship Id="rId7" Type="http://schemas.openxmlformats.org/officeDocument/2006/relationships/image" Target="../media/image7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7.png"/><Relationship Id="rId7" Type="http://schemas.openxmlformats.org/officeDocument/2006/relationships/image" Target="../media/image8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7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5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87.png"/><Relationship Id="rId12" Type="http://schemas.openxmlformats.org/officeDocument/2006/relationships/image" Target="../media/image4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5.png"/><Relationship Id="rId9" Type="http://schemas.openxmlformats.org/officeDocument/2006/relationships/image" Target="../media/image90.png"/><Relationship Id="rId10" Type="http://schemas.openxmlformats.org/officeDocument/2006/relationships/image" Target="../media/image4.png"/><Relationship Id="rId11" Type="http://schemas.openxmlformats.org/officeDocument/2006/relationships/image" Target="../media/image89.png"/><Relationship Id="rId12" Type="http://schemas.openxmlformats.org/officeDocument/2006/relationships/image" Target="../media/image1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5.png"/><Relationship Id="rId9" Type="http://schemas.openxmlformats.org/officeDocument/2006/relationships/image" Target="../media/image91.png"/><Relationship Id="rId10" Type="http://schemas.openxmlformats.org/officeDocument/2006/relationships/image" Target="../media/image4.png"/><Relationship Id="rId11" Type="http://schemas.openxmlformats.org/officeDocument/2006/relationships/image" Target="../media/image8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4.png"/><Relationship Id="rId6" Type="http://schemas.openxmlformats.org/officeDocument/2006/relationships/image" Target="../media/image5.png"/><Relationship Id="rId7" Type="http://schemas.openxmlformats.org/officeDocument/2006/relationships/image" Target="../media/image92.png"/><Relationship Id="rId8" Type="http://schemas.openxmlformats.org/officeDocument/2006/relationships/image" Target="../media/image4.png"/><Relationship Id="rId9" Type="http://schemas.openxmlformats.org/officeDocument/2006/relationships/image" Target="../media/image65.png"/><Relationship Id="rId10" Type="http://schemas.openxmlformats.org/officeDocument/2006/relationships/image" Target="../media/image89.png"/><Relationship Id="rId11" Type="http://schemas.openxmlformats.org/officeDocument/2006/relationships/image" Target="../media/image1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7.png"/><Relationship Id="rId7" Type="http://schemas.openxmlformats.org/officeDocument/2006/relationships/image" Target="../media/image9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94.png"/><Relationship Id="rId7" Type="http://schemas.openxmlformats.org/officeDocument/2006/relationships/image" Target="../media/image16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gif"/><Relationship Id="rId5" Type="http://schemas.openxmlformats.org/officeDocument/2006/relationships/image" Target="../media/image56.png"/><Relationship Id="rId6" Type="http://schemas.openxmlformats.org/officeDocument/2006/relationships/image" Target="../media/image2.gif"/><Relationship Id="rId7" Type="http://schemas.openxmlformats.org/officeDocument/2006/relationships/image" Target="../media/image98.png"/><Relationship Id="rId8" Type="http://schemas.openxmlformats.org/officeDocument/2006/relationships/image" Target="../media/image95.png"/><Relationship Id="rId9" Type="http://schemas.openxmlformats.org/officeDocument/2006/relationships/image" Target="../media/image99.png"/><Relationship Id="rId10" Type="http://schemas.openxmlformats.org/officeDocument/2006/relationships/image" Target="../media/image34.png"/><Relationship Id="rId11" Type="http://schemas.openxmlformats.org/officeDocument/2006/relationships/image" Target="../media/image1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4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65.png"/><Relationship Id="rId11" Type="http://schemas.openxmlformats.org/officeDocument/2006/relationships/image" Target="../media/image5.png"/><Relationship Id="rId12" Type="http://schemas.openxmlformats.org/officeDocument/2006/relationships/image" Target="../media/image15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7.png"/><Relationship Id="rId4" Type="http://schemas.openxmlformats.org/officeDocument/2006/relationships/image" Target="../media/image55.png"/><Relationship Id="rId5" Type="http://schemas.openxmlformats.org/officeDocument/2006/relationships/image" Target="../media/image7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02.png"/><Relationship Id="rId5" Type="http://schemas.openxmlformats.org/officeDocument/2006/relationships/image" Target="../media/image65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3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5.png"/><Relationship Id="rId3" Type="http://schemas.openxmlformats.org/officeDocument/2006/relationships/image" Target="../media/image29.png"/><Relationship Id="rId4" Type="http://schemas.openxmlformats.org/officeDocument/2006/relationships/image" Target="../media/image63.png"/><Relationship Id="rId5" Type="http://schemas.openxmlformats.org/officeDocument/2006/relationships/image" Target="../media/image16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8.jpeg"/><Relationship Id="rId11" Type="http://schemas.openxmlformats.org/officeDocument/2006/relationships/image" Target="../media/image110.png"/><Relationship Id="rId12" Type="http://schemas.openxmlformats.org/officeDocument/2006/relationships/image" Target="../media/image37.png"/><Relationship Id="rId13" Type="http://schemas.openxmlformats.org/officeDocument/2006/relationships/image" Target="../media/image111.png"/><Relationship Id="rId14" Type="http://schemas.openxmlformats.org/officeDocument/2006/relationships/image" Target="../media/image5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9.jpeg"/><Relationship Id="rId18" Type="http://schemas.openxmlformats.org/officeDocument/2006/relationships/image" Target="../media/image114.png"/><Relationship Id="rId19" Type="http://schemas.openxmlformats.org/officeDocument/2006/relationships/image" Target="../media/image115.png"/><Relationship Id="rId20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20.jpeg"/><Relationship Id="rId7" Type="http://schemas.openxmlformats.org/officeDocument/2006/relationships/image" Target="../media/image116.png"/><Relationship Id="rId8" Type="http://schemas.openxmlformats.org/officeDocument/2006/relationships/image" Target="../media/image16.png"/><Relationship Id="rId9" Type="http://schemas.openxmlformats.org/officeDocument/2006/relationships/image" Target="../media/image1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1.png"/><Relationship Id="rId7" Type="http://schemas.openxmlformats.org/officeDocument/2006/relationships/image" Target="../media/image3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video" Target="../media/media2.mp4"/><Relationship Id="rId7" Type="http://schemas.microsoft.com/office/2007/relationships/media" Target="../media/media2.mp4"/><Relationship Id="rId8" Type="http://schemas.openxmlformats.org/officeDocument/2006/relationships/image" Target="../media/image4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1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1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9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0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2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2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5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3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4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8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6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9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3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9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5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7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5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6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8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8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6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9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0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2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3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5" name="Google Shape;803;p32"/>
          <p:cNvSpPr txBox="1"/>
          <p:nvPr>
            <p:ph type="ctrTitle"/>
          </p:nvPr>
        </p:nvSpPr>
        <p:spPr>
          <a:xfrm>
            <a:off x="1839761" y="1203571"/>
            <a:ext cx="5737459" cy="1617592"/>
          </a:xfrm>
          <a:prstGeom prst="rect">
            <a:avLst/>
          </a:prstGeom>
        </p:spPr>
        <p:txBody>
          <a:bodyPr/>
          <a:lstStyle/>
          <a:p>
            <a:pPr defTabSz="493776" rtl="0">
              <a:defRPr sz="3240">
                <a:solidFill>
                  <a:srgbClr val="566262"/>
                </a:solidFill>
              </a:defRPr>
            </a:pPr>
            <a:r>
              <a:t>٢-٦</a:t>
            </a:r>
          </a:p>
          <a:p>
            <a:pPr defTabSz="493776" rtl="0">
              <a:defRPr sz="3240">
                <a:solidFill>
                  <a:srgbClr val="566262"/>
                </a:solidFill>
              </a:defRPr>
            </a:pPr>
            <a:r>
              <a:t>المتتابعات الحسابية كدوال خطية </a:t>
            </a:r>
          </a:p>
        </p:txBody>
      </p:sp>
      <p:pic>
        <p:nvPicPr>
          <p:cNvPr id="1046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6714" y="1858420"/>
            <a:ext cx="2295670" cy="229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G_6602.png" descr="IMG_6602.png"/>
          <p:cNvPicPr>
            <a:picLocks noChangeAspect="1"/>
          </p:cNvPicPr>
          <p:nvPr/>
        </p:nvPicPr>
        <p:blipFill>
          <a:blip r:embed="rId5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6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27" name="٨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grpSp>
        <p:nvGrpSpPr>
          <p:cNvPr id="1330" name="تطور التعليم  ومواكبته لرؤية 2030"/>
          <p:cNvGrpSpPr/>
          <p:nvPr/>
        </p:nvGrpSpPr>
        <p:grpSpPr>
          <a:xfrm>
            <a:off x="1121783" y="1055183"/>
            <a:ext cx="5123079" cy="590850"/>
            <a:chOff x="0" y="0"/>
            <a:chExt cx="5123077" cy="590849"/>
          </a:xfrm>
        </p:grpSpPr>
        <p:sp>
          <p:nvSpPr>
            <p:cNvPr id="1329" name="تطور التعليم  ومواكبته لرؤية 2030"/>
            <p:cNvSpPr txBox="1"/>
            <p:nvPr/>
          </p:nvSpPr>
          <p:spPr>
            <a:xfrm>
              <a:off x="63500" y="76200"/>
              <a:ext cx="4996078" cy="438450"/>
            </a:xfrm>
            <a:prstGeom prst="rect">
              <a:avLst/>
            </a:prstGeom>
            <a:solidFill>
              <a:srgbClr val="E7EEE1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25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تطور التعليم  ومواكبته لرؤية 2030</a:t>
              </a:r>
            </a:p>
          </p:txBody>
        </p:sp>
        <p:pic>
          <p:nvPicPr>
            <p:cNvPr id="1328" name="تطور التعليم  ومواكبته لرؤية 2030 تطور التعليم  ومواكبته لرؤية 2030" descr="تطور التعليم  ومواكبته لرؤية 2030 تطور التعليم  ومواكبته لرؤية 2030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123078" cy="590850"/>
            </a:xfrm>
            <a:prstGeom prst="rect">
              <a:avLst/>
            </a:prstGeom>
            <a:effectLst/>
          </p:spPr>
        </p:pic>
      </p:grpSp>
      <p:grpSp>
        <p:nvGrpSpPr>
          <p:cNvPr id="1333" name="IMG_4989.jpeg"/>
          <p:cNvGrpSpPr/>
          <p:nvPr/>
        </p:nvGrpSpPr>
        <p:grpSpPr>
          <a:xfrm>
            <a:off x="1746017" y="1662103"/>
            <a:ext cx="3969642" cy="3207443"/>
            <a:chOff x="0" y="0"/>
            <a:chExt cx="3969641" cy="3207441"/>
          </a:xfrm>
        </p:grpSpPr>
        <p:pic>
          <p:nvPicPr>
            <p:cNvPr id="1332" name="IMG_4989.jpeg" descr="IMG_4989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200" y="76200"/>
              <a:ext cx="3817242" cy="3042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1" name="IMG_4989.jpeg" descr="IMG_498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969642" cy="3207442"/>
            </a:xfrm>
            <a:prstGeom prst="rect">
              <a:avLst/>
            </a:prstGeom>
            <a:effectLst/>
          </p:spPr>
        </p:pic>
      </p:grpSp>
      <p:pic>
        <p:nvPicPr>
          <p:cNvPr id="1334" name="IMG_1793.jpeg" descr="IMG_1793.jpeg"/>
          <p:cNvPicPr>
            <a:picLocks noChangeAspect="1"/>
          </p:cNvPicPr>
          <p:nvPr/>
        </p:nvPicPr>
        <p:blipFill>
          <a:blip r:embed="rId8">
            <a:extLst/>
          </a:blip>
          <a:srcRect l="10233" t="0" r="0" b="0"/>
          <a:stretch>
            <a:fillRect/>
          </a:stretch>
        </p:blipFill>
        <p:spPr>
          <a:xfrm>
            <a:off x="457125" y="3816017"/>
            <a:ext cx="1222175" cy="87476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1337" name="IMG_4990.jpeg"/>
          <p:cNvGrpSpPr/>
          <p:nvPr/>
        </p:nvGrpSpPr>
        <p:grpSpPr>
          <a:xfrm>
            <a:off x="6776449" y="3315773"/>
            <a:ext cx="1562981" cy="937602"/>
            <a:chOff x="0" y="0"/>
            <a:chExt cx="1562979" cy="937600"/>
          </a:xfrm>
        </p:grpSpPr>
        <p:pic>
          <p:nvPicPr>
            <p:cNvPr id="1336" name="IMG_4990.jpeg" descr="IMG_4990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4300" y="76200"/>
              <a:ext cx="1347080" cy="747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5" name="IMG_4990.jpeg" descr="IMG_4990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2980" cy="937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3" grpId="2"/>
      <p:bldP build="whole" bldLvl="1" animBg="1" rev="0" advAuto="0" spid="13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٨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pic>
        <p:nvPicPr>
          <p:cNvPr id="1343" name="IMG_6773.png" descr="IMG_6773.png"/>
          <p:cNvPicPr>
            <a:picLocks noChangeAspect="1"/>
          </p:cNvPicPr>
          <p:nvPr/>
        </p:nvPicPr>
        <p:blipFill>
          <a:blip r:embed="rId5">
            <a:extLst/>
          </a:blip>
          <a:srcRect l="41403" t="18689" r="38568" b="59310"/>
          <a:stretch>
            <a:fillRect/>
          </a:stretch>
        </p:blipFill>
        <p:spPr>
          <a:xfrm>
            <a:off x="3412547" y="1081434"/>
            <a:ext cx="3272626" cy="2696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IMG_6773.png" descr="IMG_6773.png"/>
          <p:cNvPicPr>
            <a:picLocks noChangeAspect="1"/>
          </p:cNvPicPr>
          <p:nvPr/>
        </p:nvPicPr>
        <p:blipFill>
          <a:blip r:embed="rId5">
            <a:extLst/>
          </a:blip>
          <a:srcRect l="27034" t="21315" r="59412" b="59688"/>
          <a:stretch>
            <a:fillRect/>
          </a:stretch>
        </p:blipFill>
        <p:spPr>
          <a:xfrm>
            <a:off x="604208" y="1090110"/>
            <a:ext cx="2434857" cy="25594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45" name="IMG_6773.png" descr="IMG_6773.png"/>
          <p:cNvPicPr>
            <a:picLocks noChangeAspect="1"/>
          </p:cNvPicPr>
          <p:nvPr/>
        </p:nvPicPr>
        <p:blipFill>
          <a:blip r:embed="rId5">
            <a:extLst/>
          </a:blip>
          <a:srcRect l="31944" t="47204" r="44743" b="42725"/>
          <a:stretch>
            <a:fillRect/>
          </a:stretch>
        </p:blipFill>
        <p:spPr>
          <a:xfrm>
            <a:off x="3455608" y="3649557"/>
            <a:ext cx="3186408" cy="103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٨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grpSp>
        <p:nvGrpSpPr>
          <p:cNvPr id="1362" name="Google Shape;300;p37"/>
          <p:cNvGrpSpPr/>
          <p:nvPr/>
        </p:nvGrpSpPr>
        <p:grpSpPr>
          <a:xfrm>
            <a:off x="6152169" y="1065545"/>
            <a:ext cx="540112" cy="580488"/>
            <a:chOff x="0" y="0"/>
            <a:chExt cx="540111" cy="580486"/>
          </a:xfrm>
        </p:grpSpPr>
        <p:sp>
          <p:nvSpPr>
            <p:cNvPr id="1351" name="Google Shape;301;p37"/>
            <p:cNvSpPr/>
            <p:nvPr/>
          </p:nvSpPr>
          <p:spPr>
            <a:xfrm>
              <a:off x="117994" y="116123"/>
              <a:ext cx="422118" cy="4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302;p37"/>
            <p:cNvSpPr/>
            <p:nvPr/>
          </p:nvSpPr>
          <p:spPr>
            <a:xfrm>
              <a:off x="460513" y="171393"/>
              <a:ext cx="52767" cy="3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303;p37"/>
            <p:cNvSpPr/>
            <p:nvPr/>
          </p:nvSpPr>
          <p:spPr>
            <a:xfrm>
              <a:off x="387329" y="80235"/>
              <a:ext cx="42705" cy="44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304;p37"/>
            <p:cNvSpPr/>
            <p:nvPr/>
          </p:nvSpPr>
          <p:spPr>
            <a:xfrm>
              <a:off x="267229" y="0"/>
              <a:ext cx="26948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305;p37"/>
            <p:cNvSpPr/>
            <p:nvPr/>
          </p:nvSpPr>
          <p:spPr>
            <a:xfrm>
              <a:off x="115647" y="41471"/>
              <a:ext cx="47029" cy="5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306;p37"/>
            <p:cNvSpPr/>
            <p:nvPr/>
          </p:nvSpPr>
          <p:spPr>
            <a:xfrm>
              <a:off x="46100" y="126549"/>
              <a:ext cx="53532" cy="4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307;p37"/>
            <p:cNvSpPr/>
            <p:nvPr/>
          </p:nvSpPr>
          <p:spPr>
            <a:xfrm>
              <a:off x="-1" y="269553"/>
              <a:ext cx="58836" cy="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308;p37"/>
            <p:cNvSpPr/>
            <p:nvPr/>
          </p:nvSpPr>
          <p:spPr>
            <a:xfrm>
              <a:off x="68613" y="370772"/>
              <a:ext cx="45998" cy="3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309;p37"/>
            <p:cNvSpPr/>
            <p:nvPr/>
          </p:nvSpPr>
          <p:spPr>
            <a:xfrm>
              <a:off x="164313" y="464636"/>
              <a:ext cx="27643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310;p37"/>
            <p:cNvSpPr/>
            <p:nvPr/>
          </p:nvSpPr>
          <p:spPr>
            <a:xfrm>
              <a:off x="256790" y="478057"/>
              <a:ext cx="21544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311;p37"/>
            <p:cNvSpPr/>
            <p:nvPr/>
          </p:nvSpPr>
          <p:spPr>
            <a:xfrm>
              <a:off x="471076" y="281802"/>
              <a:ext cx="48933" cy="2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63" name="IMG_6773.png" descr="IMG_6773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4841" y="3043179"/>
            <a:ext cx="4954716" cy="16431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64" name="TextBox 36"/>
          <p:cNvSpPr txBox="1"/>
          <p:nvPr/>
        </p:nvSpPr>
        <p:spPr>
          <a:xfrm>
            <a:off x="1289484" y="1108932"/>
            <a:ext cx="4747233" cy="177494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▪️</a:t>
            </a:r>
            <a:r>
              <a:rPr>
                <a:solidFill>
                  <a:srgbClr val="E22400"/>
                </a:solidFill>
              </a:rPr>
              <a:t>المتتابعة</a:t>
            </a:r>
            <a:r>
              <a:t> : </a:t>
            </a:r>
          </a:p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هي مجموعة مرتبة من الأعداد يسمى كل عدد فيها حدًا </a:t>
            </a:r>
          </a:p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▪️</a:t>
            </a:r>
            <a:r>
              <a:rPr>
                <a:solidFill>
                  <a:srgbClr val="E22400"/>
                </a:solidFill>
              </a:rPr>
              <a:t>المتتابعة الحسابية</a:t>
            </a:r>
            <a:r>
              <a:t>:</a:t>
            </a:r>
          </a:p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تكون المتتابعة حسابية اذا كان الفرق بين كل حدين متتاليين ثابت </a:t>
            </a:r>
          </a:p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▪️</a:t>
            </a:r>
            <a:r>
              <a:rPr>
                <a:solidFill>
                  <a:srgbClr val="E22400"/>
                </a:solidFill>
              </a:rPr>
              <a:t>اساس المتتابعة</a:t>
            </a:r>
            <a:r>
              <a:t> : </a:t>
            </a:r>
          </a:p>
          <a:p>
            <a:pPr algn="r" rtl="0">
              <a:lnSpc>
                <a:spcPts val="2300"/>
              </a:lnSpc>
              <a:defRPr spc="-48" sz="1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هو الفرق بين حدين متتالين ويرمز له بالرمز د </a:t>
            </a:r>
          </a:p>
        </p:txBody>
      </p:sp>
      <p:sp>
        <p:nvSpPr>
          <p:cNvPr id="1365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4" grpId="1"/>
      <p:bldP build="whole" bldLvl="1" animBg="1" rev="0" advAuto="0" spid="136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٨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pic>
        <p:nvPicPr>
          <p:cNvPr id="137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IMG_6860.png" descr="IMG_686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5144" y="1992828"/>
            <a:ext cx="5185391" cy="1434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37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7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77" name="٨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pic>
        <p:nvPicPr>
          <p:cNvPr id="1378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40843" t="16675" r="37203" b="81493"/>
          <a:stretch>
            <a:fillRect/>
          </a:stretch>
        </p:blipFill>
        <p:spPr>
          <a:xfrm>
            <a:off x="2190473" y="1361223"/>
            <a:ext cx="4553712" cy="28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52724" t="18663" r="37106" b="78983"/>
          <a:stretch>
            <a:fillRect/>
          </a:stretch>
        </p:blipFill>
        <p:spPr>
          <a:xfrm>
            <a:off x="4426591" y="1646032"/>
            <a:ext cx="2254906" cy="39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50000" t="21753" r="37844" b="68393"/>
          <a:stretch>
            <a:fillRect/>
          </a:stretch>
        </p:blipFill>
        <p:spPr>
          <a:xfrm>
            <a:off x="2429236" y="1712060"/>
            <a:ext cx="2178917" cy="1324765"/>
          </a:xfrm>
          <a:prstGeom prst="rect">
            <a:avLst/>
          </a:prstGeom>
          <a:ln w="12700">
            <a:solidFill>
              <a:srgbClr val="FFC5AB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81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36369" t="19054" r="54096" b="78201"/>
          <a:stretch>
            <a:fillRect/>
          </a:stretch>
        </p:blipFill>
        <p:spPr>
          <a:xfrm>
            <a:off x="4571999" y="3530587"/>
            <a:ext cx="1977652" cy="42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33962" t="21883" r="53881" b="68262"/>
          <a:stretch>
            <a:fillRect/>
          </a:stretch>
        </p:blipFill>
        <p:spPr>
          <a:xfrm>
            <a:off x="2429155" y="3331560"/>
            <a:ext cx="2178903" cy="1324756"/>
          </a:xfrm>
          <a:prstGeom prst="rect">
            <a:avLst/>
          </a:prstGeom>
          <a:ln w="127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85" name="تجميع"/>
          <p:cNvGrpSpPr/>
          <p:nvPr/>
        </p:nvGrpSpPr>
        <p:grpSpPr>
          <a:xfrm>
            <a:off x="897064" y="3081734"/>
            <a:ext cx="6093027" cy="124070"/>
            <a:chOff x="-25399" y="-25400"/>
            <a:chExt cx="6093025" cy="124069"/>
          </a:xfrm>
        </p:grpSpPr>
        <p:pic>
          <p:nvPicPr>
            <p:cNvPr id="1383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47869"/>
              <a:ext cx="5677965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384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9662" y="-25400"/>
              <a:ext cx="5677965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1386" name="IMG_6860.png" descr="IMG_686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4538" y="367642"/>
            <a:ext cx="3183017" cy="1090209"/>
          </a:xfrm>
          <a:prstGeom prst="rect">
            <a:avLst/>
          </a:prstGeom>
        </p:spPr>
      </p:pic>
      <p:pic>
        <p:nvPicPr>
          <p:cNvPr id="1387" name="IMG_6863.png" descr="IMG_686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68575" y="3165376"/>
            <a:ext cx="1434934" cy="152528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275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275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2" grpId="4"/>
      <p:bldP build="whole" bldLvl="1" animBg="1" rev="0" advAuto="0" spid="1381" grpId="3"/>
      <p:bldP build="whole" bldLvl="1" animBg="1" rev="0" advAuto="0" spid="1380" grpId="2"/>
      <p:bldP build="whole" bldLvl="1" animBg="1" rev="0" advAuto="0" spid="13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9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9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9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9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9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0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0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0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0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0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0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407" name="٨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grpSp>
        <p:nvGrpSpPr>
          <p:cNvPr id="141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0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1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23" name="تجميع"/>
          <p:cNvGrpSpPr/>
          <p:nvPr/>
        </p:nvGrpSpPr>
        <p:grpSpPr>
          <a:xfrm>
            <a:off x="6379338" y="1989013"/>
            <a:ext cx="382400" cy="382400"/>
            <a:chOff x="0" y="0"/>
            <a:chExt cx="382398" cy="382398"/>
          </a:xfrm>
        </p:grpSpPr>
        <p:grpSp>
          <p:nvGrpSpPr>
            <p:cNvPr id="1421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419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20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2" name="١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grpSp>
        <p:nvGrpSpPr>
          <p:cNvPr id="1428" name="تجميع"/>
          <p:cNvGrpSpPr/>
          <p:nvPr/>
        </p:nvGrpSpPr>
        <p:grpSpPr>
          <a:xfrm>
            <a:off x="6342036" y="3450763"/>
            <a:ext cx="382400" cy="382399"/>
            <a:chOff x="0" y="0"/>
            <a:chExt cx="382398" cy="382398"/>
          </a:xfrm>
        </p:grpSpPr>
        <p:grpSp>
          <p:nvGrpSpPr>
            <p:cNvPr id="1426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424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25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7" name="١ ب"/>
            <p:cNvSpPr txBox="1"/>
            <p:nvPr/>
          </p:nvSpPr>
          <p:spPr>
            <a:xfrm>
              <a:off x="0" y="29254"/>
              <a:ext cx="353145" cy="353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pic>
        <p:nvPicPr>
          <p:cNvPr id="1429" name="IMG_6860.png" descr="IMG_6860.png"/>
          <p:cNvPicPr>
            <a:picLocks noChangeAspect="1"/>
          </p:cNvPicPr>
          <p:nvPr/>
        </p:nvPicPr>
        <p:blipFill>
          <a:blip r:embed="rId8">
            <a:extLst/>
          </a:blip>
          <a:srcRect l="38671" t="16684" r="37074" b="81157"/>
          <a:stretch>
            <a:fillRect/>
          </a:stretch>
        </p:blipFill>
        <p:spPr>
          <a:xfrm>
            <a:off x="2760661" y="1631745"/>
            <a:ext cx="3639671" cy="242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0" name="IMG_6860.png" descr="IMG_6860.png"/>
          <p:cNvPicPr>
            <a:picLocks noChangeAspect="1"/>
          </p:cNvPicPr>
          <p:nvPr/>
        </p:nvPicPr>
        <p:blipFill>
          <a:blip r:embed="rId8">
            <a:extLst/>
          </a:blip>
          <a:srcRect l="51094" t="35155" r="38318" b="62532"/>
          <a:stretch>
            <a:fillRect/>
          </a:stretch>
        </p:blipFill>
        <p:spPr>
          <a:xfrm>
            <a:off x="4095233" y="1954391"/>
            <a:ext cx="2246676" cy="367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 rot="8445">
            <a:off x="668903" y="1941537"/>
            <a:ext cx="3601676" cy="1237814"/>
            <a:chOff x="-25400" y="-25399"/>
            <a:chExt cx="3601675" cy="1237812"/>
          </a:xfrm>
        </p:grpSpPr>
        <p:pic>
          <p:nvPicPr>
            <p:cNvPr id="143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-25400"/>
              <a:ext cx="3556354" cy="123781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38" name="Google Shape;1657;p46"/>
            <p:cNvGrpSpPr/>
            <p:nvPr/>
          </p:nvGrpSpPr>
          <p:grpSpPr>
            <a:xfrm rot="10791556">
              <a:off x="3295376" y="102800"/>
              <a:ext cx="280556" cy="280556"/>
              <a:chOff x="0" y="0"/>
              <a:chExt cx="280555" cy="280555"/>
            </a:xfrm>
          </p:grpSpPr>
          <p:grpSp>
            <p:nvGrpSpPr>
              <p:cNvPr id="1434" name="Google Shape;1658;p46"/>
              <p:cNvGrpSpPr/>
              <p:nvPr/>
            </p:nvGrpSpPr>
            <p:grpSpPr>
              <a:xfrm>
                <a:off x="-1" y="-1"/>
                <a:ext cx="280557" cy="280557"/>
                <a:chOff x="0" y="0"/>
                <a:chExt cx="280555" cy="280555"/>
              </a:xfrm>
            </p:grpSpPr>
            <p:sp>
              <p:nvSpPr>
                <p:cNvPr id="1432" name="Google Shape;1659;p46"/>
                <p:cNvSpPr/>
                <p:nvPr/>
              </p:nvSpPr>
              <p:spPr>
                <a:xfrm>
                  <a:off x="-1" y="-1"/>
                  <a:ext cx="280557" cy="28055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3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7010" y="3336"/>
                  <a:ext cx="264791" cy="2647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37" name="Google Shape;1661;p46"/>
              <p:cNvGrpSpPr/>
              <p:nvPr/>
            </p:nvGrpSpPr>
            <p:grpSpPr>
              <a:xfrm>
                <a:off x="74063" y="63794"/>
                <a:ext cx="137357" cy="152968"/>
                <a:chOff x="0" y="0"/>
                <a:chExt cx="137356" cy="152967"/>
              </a:xfrm>
            </p:grpSpPr>
            <p:sp>
              <p:nvSpPr>
                <p:cNvPr id="1435" name="Google Shape;1662;p46"/>
                <p:cNvSpPr/>
                <p:nvPr/>
              </p:nvSpPr>
              <p:spPr>
                <a:xfrm>
                  <a:off x="46467" y="0"/>
                  <a:ext cx="90890" cy="15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6" name="Google Shape;1663;p46"/>
                <p:cNvSpPr/>
                <p:nvPr/>
              </p:nvSpPr>
              <p:spPr>
                <a:xfrm>
                  <a:off x="0" y="29750"/>
                  <a:ext cx="61159" cy="92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40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8234" y="3357891"/>
            <a:ext cx="5677965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41" name="خط خط" descr="خط خط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03296" y="3284621"/>
            <a:ext cx="5677965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42" name="IMG_6860.png" descr="IMG_6860.png"/>
          <p:cNvPicPr>
            <a:picLocks noChangeAspect="1"/>
          </p:cNvPicPr>
          <p:nvPr/>
        </p:nvPicPr>
        <p:blipFill>
          <a:blip r:embed="rId8">
            <a:extLst/>
          </a:blip>
          <a:srcRect l="36757" t="35219" r="56625" b="62612"/>
          <a:stretch>
            <a:fillRect/>
          </a:stretch>
        </p:blipFill>
        <p:spPr>
          <a:xfrm>
            <a:off x="4317390" y="3443489"/>
            <a:ext cx="1979220" cy="4864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1" name="تجميع"/>
          <p:cNvGrpSpPr/>
          <p:nvPr/>
        </p:nvGrpSpPr>
        <p:grpSpPr>
          <a:xfrm rot="8445">
            <a:off x="668903" y="3551920"/>
            <a:ext cx="3601677" cy="1237813"/>
            <a:chOff x="-25400" y="-25399"/>
            <a:chExt cx="3601675" cy="1237812"/>
          </a:xfrm>
        </p:grpSpPr>
        <p:pic>
          <p:nvPicPr>
            <p:cNvPr id="144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-25400"/>
              <a:ext cx="3556354" cy="123781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50" name="Google Shape;1657;p46"/>
            <p:cNvGrpSpPr/>
            <p:nvPr/>
          </p:nvGrpSpPr>
          <p:grpSpPr>
            <a:xfrm rot="10791556">
              <a:off x="3295376" y="102800"/>
              <a:ext cx="280556" cy="280556"/>
              <a:chOff x="0" y="0"/>
              <a:chExt cx="280555" cy="280555"/>
            </a:xfrm>
          </p:grpSpPr>
          <p:grpSp>
            <p:nvGrpSpPr>
              <p:cNvPr id="1446" name="Google Shape;1658;p46"/>
              <p:cNvGrpSpPr/>
              <p:nvPr/>
            </p:nvGrpSpPr>
            <p:grpSpPr>
              <a:xfrm>
                <a:off x="-1" y="-1"/>
                <a:ext cx="280557" cy="280557"/>
                <a:chOff x="0" y="0"/>
                <a:chExt cx="280555" cy="280555"/>
              </a:xfrm>
            </p:grpSpPr>
            <p:sp>
              <p:nvSpPr>
                <p:cNvPr id="1444" name="Google Shape;1659;p46"/>
                <p:cNvSpPr/>
                <p:nvPr/>
              </p:nvSpPr>
              <p:spPr>
                <a:xfrm>
                  <a:off x="-1" y="-1"/>
                  <a:ext cx="280557" cy="28055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4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7010" y="3336"/>
                  <a:ext cx="264791" cy="2647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49" name="Google Shape;1661;p46"/>
              <p:cNvGrpSpPr/>
              <p:nvPr/>
            </p:nvGrpSpPr>
            <p:grpSpPr>
              <a:xfrm>
                <a:off x="74063" y="63794"/>
                <a:ext cx="137357" cy="152968"/>
                <a:chOff x="0" y="0"/>
                <a:chExt cx="137356" cy="152967"/>
              </a:xfrm>
            </p:grpSpPr>
            <p:sp>
              <p:nvSpPr>
                <p:cNvPr id="1447" name="Google Shape;1662;p46"/>
                <p:cNvSpPr/>
                <p:nvPr/>
              </p:nvSpPr>
              <p:spPr>
                <a:xfrm>
                  <a:off x="46467" y="0"/>
                  <a:ext cx="90890" cy="15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8" name="Google Shape;1663;p46"/>
                <p:cNvSpPr/>
                <p:nvPr/>
              </p:nvSpPr>
              <p:spPr>
                <a:xfrm>
                  <a:off x="0" y="29750"/>
                  <a:ext cx="61159" cy="92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55" name="تجميع"/>
          <p:cNvGrpSpPr/>
          <p:nvPr/>
        </p:nvGrpSpPr>
        <p:grpSpPr>
          <a:xfrm>
            <a:off x="5676430" y="2014417"/>
            <a:ext cx="537950" cy="809831"/>
            <a:chOff x="0" y="-20174"/>
            <a:chExt cx="537948" cy="809829"/>
          </a:xfrm>
        </p:grpSpPr>
        <p:pic>
          <p:nvPicPr>
            <p:cNvPr id="1452" name="خط شكل" descr="خط 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flipH="1" rot="13309423">
              <a:off x="77198" y="49996"/>
              <a:ext cx="340982" cy="341596"/>
            </a:xfrm>
            <a:prstGeom prst="rect">
              <a:avLst/>
            </a:prstGeom>
            <a:effectLst/>
          </p:spPr>
        </p:pic>
        <p:sp>
          <p:nvSpPr>
            <p:cNvPr id="1454" name="+ ٤"/>
            <p:cNvSpPr txBox="1"/>
            <p:nvPr/>
          </p:nvSpPr>
          <p:spPr>
            <a:xfrm>
              <a:off x="0" y="373307"/>
              <a:ext cx="537949" cy="41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٤</a:t>
              </a:r>
            </a:p>
          </p:txBody>
        </p:sp>
      </p:grpSp>
      <p:grpSp>
        <p:nvGrpSpPr>
          <p:cNvPr id="1459" name="تجميع"/>
          <p:cNvGrpSpPr/>
          <p:nvPr/>
        </p:nvGrpSpPr>
        <p:grpSpPr>
          <a:xfrm>
            <a:off x="5218588" y="2021841"/>
            <a:ext cx="527834" cy="794983"/>
            <a:chOff x="0" y="-20174"/>
            <a:chExt cx="527833" cy="794981"/>
          </a:xfrm>
        </p:grpSpPr>
        <p:pic>
          <p:nvPicPr>
            <p:cNvPr id="1456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flipH="1" rot="13309423">
              <a:off x="75283" y="48713"/>
              <a:ext cx="335108" cy="336294"/>
            </a:xfrm>
            <a:prstGeom prst="rect">
              <a:avLst/>
            </a:prstGeom>
            <a:effectLst/>
          </p:spPr>
        </p:pic>
        <p:sp>
          <p:nvSpPr>
            <p:cNvPr id="1458" name="+ ٤"/>
            <p:cNvSpPr txBox="1"/>
            <p:nvPr/>
          </p:nvSpPr>
          <p:spPr>
            <a:xfrm>
              <a:off x="0" y="366288"/>
              <a:ext cx="527834" cy="40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٤</a:t>
              </a:r>
            </a:p>
          </p:txBody>
        </p:sp>
      </p:grpSp>
      <p:grpSp>
        <p:nvGrpSpPr>
          <p:cNvPr id="1463" name="تجميع"/>
          <p:cNvGrpSpPr/>
          <p:nvPr/>
        </p:nvGrpSpPr>
        <p:grpSpPr>
          <a:xfrm>
            <a:off x="4705147" y="2029266"/>
            <a:ext cx="527835" cy="794982"/>
            <a:chOff x="0" y="-20174"/>
            <a:chExt cx="527833" cy="794981"/>
          </a:xfrm>
        </p:grpSpPr>
        <p:pic>
          <p:nvPicPr>
            <p:cNvPr id="1460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flipH="1" rot="13309423">
              <a:off x="75283" y="48713"/>
              <a:ext cx="335108" cy="336294"/>
            </a:xfrm>
            <a:prstGeom prst="rect">
              <a:avLst/>
            </a:prstGeom>
            <a:effectLst/>
          </p:spPr>
        </p:pic>
        <p:sp>
          <p:nvSpPr>
            <p:cNvPr id="1462" name="+ ٤"/>
            <p:cNvSpPr txBox="1"/>
            <p:nvPr/>
          </p:nvSpPr>
          <p:spPr>
            <a:xfrm>
              <a:off x="0" y="366288"/>
              <a:ext cx="527834" cy="40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٤</a:t>
              </a:r>
            </a:p>
          </p:txBody>
        </p:sp>
      </p:grpSp>
      <p:grpSp>
        <p:nvGrpSpPr>
          <p:cNvPr id="1467" name="تجميع"/>
          <p:cNvGrpSpPr/>
          <p:nvPr/>
        </p:nvGrpSpPr>
        <p:grpSpPr>
          <a:xfrm>
            <a:off x="5850256" y="3619972"/>
            <a:ext cx="454549" cy="735950"/>
            <a:chOff x="0" y="-20174"/>
            <a:chExt cx="454548" cy="735948"/>
          </a:xfrm>
        </p:grpSpPr>
        <p:pic>
          <p:nvPicPr>
            <p:cNvPr id="1464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flipH="1" rot="13309423">
              <a:off x="54882" y="44883"/>
              <a:ext cx="299789" cy="273920"/>
            </a:xfrm>
            <a:prstGeom prst="rect">
              <a:avLst/>
            </a:prstGeom>
            <a:effectLst/>
          </p:spPr>
        </p:pic>
        <p:sp>
          <p:nvSpPr>
            <p:cNvPr id="1466" name="+ ٣"/>
            <p:cNvSpPr txBox="1"/>
            <p:nvPr/>
          </p:nvSpPr>
          <p:spPr>
            <a:xfrm>
              <a:off x="0" y="363974"/>
              <a:ext cx="454549" cy="35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٣</a:t>
              </a:r>
            </a:p>
          </p:txBody>
        </p:sp>
      </p:grpSp>
      <p:grpSp>
        <p:nvGrpSpPr>
          <p:cNvPr id="1471" name="تجميع"/>
          <p:cNvGrpSpPr/>
          <p:nvPr/>
        </p:nvGrpSpPr>
        <p:grpSpPr>
          <a:xfrm>
            <a:off x="5431845" y="3643505"/>
            <a:ext cx="489172" cy="734370"/>
            <a:chOff x="0" y="-20174"/>
            <a:chExt cx="489171" cy="734369"/>
          </a:xfrm>
        </p:grpSpPr>
        <p:pic>
          <p:nvPicPr>
            <p:cNvPr id="1468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flipH="1" rot="13309423">
              <a:off x="89367" y="48127"/>
              <a:ext cx="306867" cy="266984"/>
            </a:xfrm>
            <a:prstGeom prst="rect">
              <a:avLst/>
            </a:prstGeom>
            <a:effectLst/>
          </p:spPr>
        </p:pic>
        <p:sp>
          <p:nvSpPr>
            <p:cNvPr id="1470" name="+ ٥"/>
            <p:cNvSpPr txBox="1"/>
            <p:nvPr/>
          </p:nvSpPr>
          <p:spPr>
            <a:xfrm>
              <a:off x="0" y="335598"/>
              <a:ext cx="489172" cy="378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٥</a:t>
              </a:r>
            </a:p>
          </p:txBody>
        </p:sp>
      </p:grpSp>
      <p:sp>
        <p:nvSpPr>
          <p:cNvPr id="1472" name="المتتابعة حسابية"/>
          <p:cNvSpPr txBox="1"/>
          <p:nvPr/>
        </p:nvSpPr>
        <p:spPr>
          <a:xfrm>
            <a:off x="2458048" y="2008904"/>
            <a:ext cx="144843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المتتابعة حسابية</a:t>
            </a:r>
          </a:p>
        </p:txBody>
      </p:sp>
      <p:sp>
        <p:nvSpPr>
          <p:cNvPr id="1473" name="لأن"/>
          <p:cNvSpPr txBox="1"/>
          <p:nvPr/>
        </p:nvSpPr>
        <p:spPr>
          <a:xfrm>
            <a:off x="3558790" y="2384134"/>
            <a:ext cx="36508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لأن</a:t>
            </a:r>
          </a:p>
        </p:txBody>
      </p:sp>
      <p:sp>
        <p:nvSpPr>
          <p:cNvPr id="1474" name="الفرق بين كل حدين متتاليين ثابت ويساوي  ٤"/>
          <p:cNvSpPr txBox="1"/>
          <p:nvPr/>
        </p:nvSpPr>
        <p:spPr>
          <a:xfrm>
            <a:off x="876229" y="2692406"/>
            <a:ext cx="3166050" cy="30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الفرق بين كل حدين متتاليين ثابت ويساوي  ٤</a:t>
            </a:r>
          </a:p>
        </p:txBody>
      </p:sp>
      <p:sp>
        <p:nvSpPr>
          <p:cNvPr id="1475" name="المتتابعة غير حسابية"/>
          <p:cNvSpPr txBox="1"/>
          <p:nvPr/>
        </p:nvSpPr>
        <p:spPr>
          <a:xfrm>
            <a:off x="2018047" y="3645546"/>
            <a:ext cx="1905829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المتتابعة غير حسابية </a:t>
            </a:r>
          </a:p>
        </p:txBody>
      </p:sp>
      <p:sp>
        <p:nvSpPr>
          <p:cNvPr id="1476" name="لأن"/>
          <p:cNvSpPr txBox="1"/>
          <p:nvPr/>
        </p:nvSpPr>
        <p:spPr>
          <a:xfrm>
            <a:off x="3304506" y="3950778"/>
            <a:ext cx="737773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لأن</a:t>
            </a:r>
          </a:p>
        </p:txBody>
      </p:sp>
      <p:sp>
        <p:nvSpPr>
          <p:cNvPr id="1477" name="الفرق بين كل حدين متتاليين غير  ثابت"/>
          <p:cNvSpPr txBox="1"/>
          <p:nvPr/>
        </p:nvSpPr>
        <p:spPr>
          <a:xfrm>
            <a:off x="875023" y="4274919"/>
            <a:ext cx="3166050" cy="30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الفرق بين كل حدين متتاليين غير  ثابت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7" grpId="11"/>
      <p:bldP build="whole" bldLvl="1" animBg="1" rev="0" advAuto="0" spid="1459" grpId="2"/>
      <p:bldP build="whole" bldLvl="1" animBg="1" rev="0" advAuto="0" spid="1455" grpId="1"/>
      <p:bldP build="whole" bldLvl="1" animBg="1" rev="0" advAuto="0" spid="1475" grpId="9"/>
      <p:bldP build="whole" bldLvl="1" animBg="1" rev="0" advAuto="0" spid="1472" grpId="4"/>
      <p:bldP build="whole" bldLvl="1" animBg="1" rev="0" advAuto="0" spid="1473" grpId="5"/>
      <p:bldP build="whole" bldLvl="1" animBg="1" rev="0" advAuto="0" spid="1463" grpId="3"/>
      <p:bldP build="whole" bldLvl="1" animBg="1" rev="0" advAuto="0" spid="1474" grpId="6"/>
      <p:bldP build="whole" bldLvl="1" animBg="1" rev="0" advAuto="0" spid="1467" grpId="7"/>
      <p:bldP build="whole" bldLvl="1" animBg="1" rev="0" advAuto="0" spid="1471" grpId="8"/>
      <p:bldP build="whole" bldLvl="1" animBg="1" rev="0" advAuto="0" spid="1476" grpId="1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80" name="٨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490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8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99" name="تجميع"/>
          <p:cNvGrpSpPr/>
          <p:nvPr/>
        </p:nvGrpSpPr>
        <p:grpSpPr>
          <a:xfrm>
            <a:off x="3946770" y="2742534"/>
            <a:ext cx="2803066" cy="1925148"/>
            <a:chOff x="-25400" y="0"/>
            <a:chExt cx="2803064" cy="1925146"/>
          </a:xfrm>
        </p:grpSpPr>
        <p:pic>
          <p:nvPicPr>
            <p:cNvPr id="149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145575"/>
              <a:ext cx="2803065" cy="177957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98" name="Google Shape;1657;p46"/>
            <p:cNvGrpSpPr/>
            <p:nvPr/>
          </p:nvGrpSpPr>
          <p:grpSpPr>
            <a:xfrm rot="5400000">
              <a:off x="2302814" y="-1"/>
              <a:ext cx="316551" cy="316552"/>
              <a:chOff x="0" y="0"/>
              <a:chExt cx="316550" cy="316550"/>
            </a:xfrm>
          </p:grpSpPr>
          <p:grpSp>
            <p:nvGrpSpPr>
              <p:cNvPr id="1494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492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9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97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495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96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04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50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01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00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0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05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06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11" name="تجميع"/>
          <p:cNvGrpSpPr/>
          <p:nvPr/>
        </p:nvGrpSpPr>
        <p:grpSpPr>
          <a:xfrm>
            <a:off x="6342609" y="1990358"/>
            <a:ext cx="381827" cy="381827"/>
            <a:chOff x="0" y="0"/>
            <a:chExt cx="381825" cy="381825"/>
          </a:xfrm>
        </p:grpSpPr>
        <p:grpSp>
          <p:nvGrpSpPr>
            <p:cNvPr id="1509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507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8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10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512" name="IMG_6861.png" descr="IMG_6861.png"/>
          <p:cNvPicPr>
            <a:picLocks noChangeAspect="1"/>
          </p:cNvPicPr>
          <p:nvPr/>
        </p:nvPicPr>
        <p:blipFill>
          <a:blip r:embed="rId9">
            <a:extLst/>
          </a:blip>
          <a:srcRect l="39263" t="17154" r="39263" b="80350"/>
          <a:stretch>
            <a:fillRect/>
          </a:stretch>
        </p:blipFill>
        <p:spPr>
          <a:xfrm>
            <a:off x="1468156" y="1529351"/>
            <a:ext cx="4932235" cy="4297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7" name="تجميع"/>
          <p:cNvGrpSpPr/>
          <p:nvPr/>
        </p:nvGrpSpPr>
        <p:grpSpPr>
          <a:xfrm>
            <a:off x="3056846" y="2061994"/>
            <a:ext cx="367426" cy="367427"/>
            <a:chOff x="0" y="0"/>
            <a:chExt cx="367425" cy="367425"/>
          </a:xfrm>
        </p:grpSpPr>
        <p:grpSp>
          <p:nvGrpSpPr>
            <p:cNvPr id="1515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513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14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16" name="٢"/>
            <p:cNvSpPr txBox="1"/>
            <p:nvPr/>
          </p:nvSpPr>
          <p:spPr>
            <a:xfrm>
              <a:off x="79578" y="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٢</a:t>
              </a:r>
            </a:p>
          </p:txBody>
        </p:sp>
      </p:grpSp>
      <p:pic>
        <p:nvPicPr>
          <p:cNvPr id="1518" name="IMG_6861.png" descr="IMG_6861.png"/>
          <p:cNvPicPr>
            <a:picLocks noChangeAspect="1"/>
          </p:cNvPicPr>
          <p:nvPr/>
        </p:nvPicPr>
        <p:blipFill>
          <a:blip r:embed="rId9">
            <a:extLst/>
          </a:blip>
          <a:srcRect l="51008" t="19862" r="41140" b="78178"/>
          <a:stretch>
            <a:fillRect/>
          </a:stretch>
        </p:blipFill>
        <p:spPr>
          <a:xfrm>
            <a:off x="4139234" y="2061994"/>
            <a:ext cx="2179552" cy="40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9" name="IMG_6861.png" descr="IMG_6861.png"/>
          <p:cNvPicPr>
            <a:picLocks noChangeAspect="1"/>
          </p:cNvPicPr>
          <p:nvPr/>
        </p:nvPicPr>
        <p:blipFill>
          <a:blip r:embed="rId9">
            <a:extLst/>
          </a:blip>
          <a:srcRect l="34421" t="19859" r="57726" b="78263"/>
          <a:stretch>
            <a:fillRect/>
          </a:stretch>
        </p:blipFill>
        <p:spPr>
          <a:xfrm>
            <a:off x="854562" y="2070792"/>
            <a:ext cx="2179553" cy="390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8" name="تجميع"/>
          <p:cNvGrpSpPr/>
          <p:nvPr/>
        </p:nvGrpSpPr>
        <p:grpSpPr>
          <a:xfrm>
            <a:off x="775534" y="2742534"/>
            <a:ext cx="2838563" cy="2000457"/>
            <a:chOff x="-25399" y="0"/>
            <a:chExt cx="2838561" cy="2000455"/>
          </a:xfrm>
        </p:grpSpPr>
        <p:pic>
          <p:nvPicPr>
            <p:cNvPr id="152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145575"/>
              <a:ext cx="2838562" cy="185488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27" name="Google Shape;1657;p46"/>
            <p:cNvGrpSpPr/>
            <p:nvPr/>
          </p:nvGrpSpPr>
          <p:grpSpPr>
            <a:xfrm rot="5400000">
              <a:off x="2157913" y="-1"/>
              <a:ext cx="316551" cy="316552"/>
              <a:chOff x="0" y="0"/>
              <a:chExt cx="316550" cy="316550"/>
            </a:xfrm>
          </p:grpSpPr>
          <p:grpSp>
            <p:nvGrpSpPr>
              <p:cNvPr id="1523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521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2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26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524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25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31" name="تجميع"/>
          <p:cNvGrpSpPr/>
          <p:nvPr/>
        </p:nvGrpSpPr>
        <p:grpSpPr>
          <a:xfrm rot="10800000">
            <a:off x="3654989" y="2029093"/>
            <a:ext cx="253527" cy="2833941"/>
            <a:chOff x="0" y="0"/>
            <a:chExt cx="253525" cy="2833939"/>
          </a:xfrm>
        </p:grpSpPr>
        <p:pic>
          <p:nvPicPr>
            <p:cNvPr id="1529" name="Google Shape;444;p18" descr="Google Shape;444;p18"/>
            <p:cNvPicPr>
              <a:picLocks noChangeAspect="1"/>
            </p:cNvPicPr>
            <p:nvPr/>
          </p:nvPicPr>
          <p:blipFill>
            <a:blip r:embed="rId12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41862" y="1267927"/>
              <a:ext cx="2634781" cy="151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0" name="Google Shape;447;p18" descr="Google Shape;447;p18"/>
            <p:cNvPicPr>
              <a:picLocks noChangeAspect="1"/>
            </p:cNvPicPr>
            <p:nvPr/>
          </p:nvPicPr>
          <p:blipFill>
            <a:blip r:embed="rId1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65892" y="1314523"/>
              <a:ext cx="2833941" cy="204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35" name="تجميع"/>
          <p:cNvGrpSpPr/>
          <p:nvPr/>
        </p:nvGrpSpPr>
        <p:grpSpPr>
          <a:xfrm>
            <a:off x="5746421" y="2198345"/>
            <a:ext cx="537950" cy="782460"/>
            <a:chOff x="0" y="-20174"/>
            <a:chExt cx="537948" cy="782459"/>
          </a:xfrm>
        </p:grpSpPr>
        <p:pic>
          <p:nvPicPr>
            <p:cNvPr id="1532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flipH="1" rot="13309423">
              <a:off x="125467" y="41068"/>
              <a:ext cx="299936" cy="304249"/>
            </a:xfrm>
            <a:prstGeom prst="rect">
              <a:avLst/>
            </a:prstGeom>
            <a:effectLst/>
          </p:spPr>
        </p:pic>
        <p:sp>
          <p:nvSpPr>
            <p:cNvPr id="1534" name="-٢"/>
            <p:cNvSpPr txBox="1"/>
            <p:nvPr/>
          </p:nvSpPr>
          <p:spPr>
            <a:xfrm>
              <a:off x="0" y="345936"/>
              <a:ext cx="537949" cy="41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-٢</a:t>
              </a:r>
            </a:p>
          </p:txBody>
        </p:sp>
      </p:grpSp>
      <p:grpSp>
        <p:nvGrpSpPr>
          <p:cNvPr id="1539" name="تجميع"/>
          <p:cNvGrpSpPr/>
          <p:nvPr/>
        </p:nvGrpSpPr>
        <p:grpSpPr>
          <a:xfrm>
            <a:off x="5258472" y="2195915"/>
            <a:ext cx="527834" cy="770042"/>
            <a:chOff x="0" y="-20174"/>
            <a:chExt cx="527833" cy="770041"/>
          </a:xfrm>
        </p:grpSpPr>
        <p:pic>
          <p:nvPicPr>
            <p:cNvPr id="1536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flipH="1" rot="13309423">
              <a:off x="119288" y="40586"/>
              <a:ext cx="297707" cy="302197"/>
            </a:xfrm>
            <a:prstGeom prst="rect">
              <a:avLst/>
            </a:prstGeom>
            <a:effectLst/>
          </p:spPr>
        </p:pic>
        <p:sp>
          <p:nvSpPr>
            <p:cNvPr id="1538" name="- ١"/>
            <p:cNvSpPr txBox="1"/>
            <p:nvPr/>
          </p:nvSpPr>
          <p:spPr>
            <a:xfrm>
              <a:off x="0" y="341347"/>
              <a:ext cx="527834" cy="40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- ١</a:t>
              </a:r>
            </a:p>
          </p:txBody>
        </p:sp>
      </p:grpSp>
      <p:sp>
        <p:nvSpPr>
          <p:cNvPr id="1540" name="المتتابعة غير حسابية"/>
          <p:cNvSpPr txBox="1"/>
          <p:nvPr/>
        </p:nvSpPr>
        <p:spPr>
          <a:xfrm>
            <a:off x="4569475" y="2980804"/>
            <a:ext cx="1905829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المتتابعة غير حسابية </a:t>
            </a:r>
          </a:p>
        </p:txBody>
      </p:sp>
      <p:sp>
        <p:nvSpPr>
          <p:cNvPr id="1541" name="لأن"/>
          <p:cNvSpPr txBox="1"/>
          <p:nvPr/>
        </p:nvSpPr>
        <p:spPr>
          <a:xfrm>
            <a:off x="5795750" y="3494271"/>
            <a:ext cx="73777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لأن</a:t>
            </a:r>
          </a:p>
        </p:txBody>
      </p:sp>
      <p:sp>
        <p:nvSpPr>
          <p:cNvPr id="1542" name="الفرق بين كل حدين متتاليين غير  ثابت"/>
          <p:cNvSpPr txBox="1"/>
          <p:nvPr/>
        </p:nvSpPr>
        <p:spPr>
          <a:xfrm>
            <a:off x="4151108" y="4016296"/>
            <a:ext cx="2394390" cy="297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الفرق بين كل حدين متتاليين غير  ثابت </a:t>
            </a:r>
          </a:p>
        </p:txBody>
      </p:sp>
      <p:grpSp>
        <p:nvGrpSpPr>
          <p:cNvPr id="1546" name="تجميع"/>
          <p:cNvGrpSpPr/>
          <p:nvPr/>
        </p:nvGrpSpPr>
        <p:grpSpPr>
          <a:xfrm>
            <a:off x="2518897" y="2243451"/>
            <a:ext cx="537950" cy="764725"/>
            <a:chOff x="0" y="-20174"/>
            <a:chExt cx="537948" cy="764723"/>
          </a:xfrm>
        </p:grpSpPr>
        <p:pic>
          <p:nvPicPr>
            <p:cNvPr id="1543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flipH="1" rot="13309423">
              <a:off x="156905" y="35346"/>
              <a:ext cx="273340" cy="279564"/>
            </a:xfrm>
            <a:prstGeom prst="rect">
              <a:avLst/>
            </a:prstGeom>
            <a:effectLst/>
          </p:spPr>
        </p:pic>
        <p:sp>
          <p:nvSpPr>
            <p:cNvPr id="1545" name="+ ٥"/>
            <p:cNvSpPr txBox="1"/>
            <p:nvPr/>
          </p:nvSpPr>
          <p:spPr>
            <a:xfrm>
              <a:off x="0" y="328201"/>
              <a:ext cx="537949" cy="41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٥</a:t>
              </a:r>
            </a:p>
          </p:txBody>
        </p:sp>
      </p:grpSp>
      <p:grpSp>
        <p:nvGrpSpPr>
          <p:cNvPr id="1550" name="تجميع"/>
          <p:cNvGrpSpPr/>
          <p:nvPr/>
        </p:nvGrpSpPr>
        <p:grpSpPr>
          <a:xfrm>
            <a:off x="2131325" y="2245813"/>
            <a:ext cx="537950" cy="764725"/>
            <a:chOff x="0" y="-20174"/>
            <a:chExt cx="537948" cy="764723"/>
          </a:xfrm>
        </p:grpSpPr>
        <p:pic>
          <p:nvPicPr>
            <p:cNvPr id="1547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flipH="1" rot="13309423">
              <a:off x="156905" y="35346"/>
              <a:ext cx="273340" cy="279564"/>
            </a:xfrm>
            <a:prstGeom prst="rect">
              <a:avLst/>
            </a:prstGeom>
            <a:effectLst/>
          </p:spPr>
        </p:pic>
        <p:sp>
          <p:nvSpPr>
            <p:cNvPr id="1549" name="+ ٥"/>
            <p:cNvSpPr txBox="1"/>
            <p:nvPr/>
          </p:nvSpPr>
          <p:spPr>
            <a:xfrm>
              <a:off x="0" y="328201"/>
              <a:ext cx="537949" cy="41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٥</a:t>
              </a:r>
            </a:p>
          </p:txBody>
        </p:sp>
      </p:grpSp>
      <p:grpSp>
        <p:nvGrpSpPr>
          <p:cNvPr id="1554" name="تجميع"/>
          <p:cNvGrpSpPr/>
          <p:nvPr/>
        </p:nvGrpSpPr>
        <p:grpSpPr>
          <a:xfrm>
            <a:off x="1718570" y="2245813"/>
            <a:ext cx="537950" cy="764725"/>
            <a:chOff x="0" y="-20174"/>
            <a:chExt cx="537948" cy="764723"/>
          </a:xfrm>
        </p:grpSpPr>
        <p:pic>
          <p:nvPicPr>
            <p:cNvPr id="1551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flipH="1" rot="13309423">
              <a:off x="156905" y="35346"/>
              <a:ext cx="273340" cy="279564"/>
            </a:xfrm>
            <a:prstGeom prst="rect">
              <a:avLst/>
            </a:prstGeom>
            <a:effectLst/>
          </p:spPr>
        </p:pic>
        <p:sp>
          <p:nvSpPr>
            <p:cNvPr id="1553" name="+ ٥"/>
            <p:cNvSpPr txBox="1"/>
            <p:nvPr/>
          </p:nvSpPr>
          <p:spPr>
            <a:xfrm>
              <a:off x="0" y="328201"/>
              <a:ext cx="537949" cy="41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+ ٥</a:t>
              </a:r>
            </a:p>
          </p:txBody>
        </p:sp>
      </p:grpSp>
      <p:sp>
        <p:nvSpPr>
          <p:cNvPr id="1555" name="المتتابعة حسابية"/>
          <p:cNvSpPr txBox="1"/>
          <p:nvPr/>
        </p:nvSpPr>
        <p:spPr>
          <a:xfrm>
            <a:off x="1676084" y="3070832"/>
            <a:ext cx="144843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المتتابعة حسابية</a:t>
            </a:r>
          </a:p>
        </p:txBody>
      </p:sp>
      <p:sp>
        <p:nvSpPr>
          <p:cNvPr id="1556" name="لأن"/>
          <p:cNvSpPr txBox="1"/>
          <p:nvPr/>
        </p:nvSpPr>
        <p:spPr>
          <a:xfrm>
            <a:off x="2817177" y="3494271"/>
            <a:ext cx="365087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لأن</a:t>
            </a:r>
          </a:p>
        </p:txBody>
      </p:sp>
      <p:sp>
        <p:nvSpPr>
          <p:cNvPr id="1557" name="الفرق بين كل حدين متتاليين ثابت ويساوي  ٥"/>
          <p:cNvSpPr txBox="1"/>
          <p:nvPr/>
        </p:nvSpPr>
        <p:spPr>
          <a:xfrm>
            <a:off x="1037149" y="3826972"/>
            <a:ext cx="2188353" cy="67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الفرق بين كل حدين متتاليين ثابت ويساوي  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6" grpId="6"/>
      <p:bldP build="whole" bldLvl="1" animBg="1" rev="0" advAuto="0" spid="1541" grpId="4"/>
      <p:bldP build="whole" bldLvl="1" animBg="1" rev="0" advAuto="0" spid="1554" grpId="8"/>
      <p:bldP build="whole" bldLvl="1" animBg="1" rev="0" advAuto="0" spid="1556" grpId="10"/>
      <p:bldP build="whole" bldLvl="1" animBg="1" rev="0" advAuto="0" spid="1540" grpId="3"/>
      <p:bldP build="whole" bldLvl="1" animBg="1" rev="0" advAuto="0" spid="1557" grpId="11"/>
      <p:bldP build="whole" bldLvl="1" animBg="1" rev="0" advAuto="0" spid="1550" grpId="7"/>
      <p:bldP build="whole" bldLvl="1" animBg="1" rev="0" advAuto="0" spid="1555" grpId="9"/>
      <p:bldP build="whole" bldLvl="1" animBg="1" rev="0" advAuto="0" spid="1542" grpId="5"/>
      <p:bldP build="whole" bldLvl="1" animBg="1" rev="0" advAuto="0" spid="1539" grpId="2"/>
      <p:bldP build="whole" bldLvl="1" animBg="1" rev="0" advAuto="0" spid="15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60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562" name="٨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grpSp>
        <p:nvGrpSpPr>
          <p:cNvPr id="1573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570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563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4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8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9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571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572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574" name="IMG_6862.png" descr="IMG_6862.png"/>
          <p:cNvPicPr>
            <a:picLocks noChangeAspect="1"/>
          </p:cNvPicPr>
          <p:nvPr/>
        </p:nvPicPr>
        <p:blipFill>
          <a:blip r:embed="rId6">
            <a:extLst/>
          </a:blip>
          <a:srcRect l="36690" t="54872" r="28576" b="37780"/>
          <a:stretch>
            <a:fillRect/>
          </a:stretch>
        </p:blipFill>
        <p:spPr>
          <a:xfrm>
            <a:off x="644758" y="2272389"/>
            <a:ext cx="5926638" cy="9402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5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390" y="2881752"/>
            <a:ext cx="2598816" cy="322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٧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1582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3" name="IMG_6860.png" descr="IMG_686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6386" y="2111919"/>
            <a:ext cx="4896062" cy="133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58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8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88" name="٨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pic>
        <p:nvPicPr>
          <p:cNvPr id="1589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39182" t="44316" r="36959" b="53693"/>
          <a:stretch>
            <a:fillRect/>
          </a:stretch>
        </p:blipFill>
        <p:spPr>
          <a:xfrm>
            <a:off x="1795214" y="1361223"/>
            <a:ext cx="4948971" cy="309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0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45497" t="46585" r="37471" b="44129"/>
          <a:stretch>
            <a:fillRect/>
          </a:stretch>
        </p:blipFill>
        <p:spPr>
          <a:xfrm>
            <a:off x="3493944" y="1866126"/>
            <a:ext cx="3019166" cy="123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1" name="IMG_6860.png" descr="IMG_6860.png"/>
          <p:cNvPicPr>
            <a:picLocks noChangeAspect="1"/>
          </p:cNvPicPr>
          <p:nvPr/>
        </p:nvPicPr>
        <p:blipFill>
          <a:blip r:embed="rId3">
            <a:extLst/>
          </a:blip>
          <a:srcRect l="27056" t="45968" r="54372" b="43951"/>
          <a:stretch>
            <a:fillRect/>
          </a:stretch>
        </p:blipFill>
        <p:spPr>
          <a:xfrm>
            <a:off x="2939465" y="3297321"/>
            <a:ext cx="3573535" cy="145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IMG_6860.png" descr="IMG_6860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8837" y="431142"/>
            <a:ext cx="3165909" cy="105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275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0" grpId="1"/>
      <p:bldP build="whole" bldLvl="1" animBg="1" rev="0" advAuto="0" spid="159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2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50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1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5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3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4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6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7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7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5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1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8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9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0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4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2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3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6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8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7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70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8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2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8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8"/>
                  </p:tgtEl>
                </p:cond>
              </p:nextCondLst>
            </p:seq>
          </p:childTnLst>
        </p:cTn>
      </p:par>
    </p:tnLst>
    <p:bldLst>
      <p:bldP build="whole" bldLvl="1" animBg="1" rev="0" advAuto="0" spid="1069" grpId="2"/>
      <p:bldP build="whole" bldLvl="1" animBg="1" rev="0" advAuto="0" spid="1101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0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9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9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0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9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0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0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0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0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1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0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12" name="٨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grpSp>
        <p:nvGrpSpPr>
          <p:cNvPr id="1622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1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2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24" name="IMG_6860.png" descr="IMG_6860.png"/>
          <p:cNvPicPr>
            <a:picLocks noChangeAspect="1"/>
          </p:cNvPicPr>
          <p:nvPr/>
        </p:nvPicPr>
        <p:blipFill>
          <a:blip r:embed="rId7">
            <a:extLst/>
          </a:blip>
          <a:srcRect l="35640" t="61914" r="37784" b="34210"/>
          <a:stretch>
            <a:fillRect/>
          </a:stretch>
        </p:blipFill>
        <p:spPr>
          <a:xfrm>
            <a:off x="511525" y="1614161"/>
            <a:ext cx="5820748" cy="636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9" name="تجميع"/>
          <p:cNvGrpSpPr/>
          <p:nvPr/>
        </p:nvGrpSpPr>
        <p:grpSpPr>
          <a:xfrm>
            <a:off x="6040787" y="1715144"/>
            <a:ext cx="454820" cy="454820"/>
            <a:chOff x="0" y="0"/>
            <a:chExt cx="454818" cy="454818"/>
          </a:xfrm>
        </p:grpSpPr>
        <p:grpSp>
          <p:nvGrpSpPr>
            <p:cNvPr id="1627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625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26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28" name="٢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38" name="تجميع"/>
          <p:cNvGrpSpPr/>
          <p:nvPr/>
        </p:nvGrpSpPr>
        <p:grpSpPr>
          <a:xfrm>
            <a:off x="1399373" y="2196720"/>
            <a:ext cx="5214500" cy="1925467"/>
            <a:chOff x="-25399" y="-12699"/>
            <a:chExt cx="5214499" cy="1925466"/>
          </a:xfrm>
        </p:grpSpPr>
        <p:pic>
          <p:nvPicPr>
            <p:cNvPr id="163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-12700"/>
              <a:ext cx="5214500" cy="192546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37" name="Google Shape;1657;p46"/>
            <p:cNvGrpSpPr/>
            <p:nvPr/>
          </p:nvGrpSpPr>
          <p:grpSpPr>
            <a:xfrm rot="5400000">
              <a:off x="4168585" y="-1"/>
              <a:ext cx="330013" cy="330013"/>
              <a:chOff x="0" y="0"/>
              <a:chExt cx="330011" cy="330011"/>
            </a:xfrm>
          </p:grpSpPr>
          <p:grpSp>
            <p:nvGrpSpPr>
              <p:cNvPr id="1633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631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3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36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634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35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41" name="٨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651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64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56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54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53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52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55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5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58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63" name="تجميع"/>
          <p:cNvGrpSpPr/>
          <p:nvPr/>
        </p:nvGrpSpPr>
        <p:grpSpPr>
          <a:xfrm>
            <a:off x="6221560" y="1972220"/>
            <a:ext cx="329969" cy="329969"/>
            <a:chOff x="0" y="0"/>
            <a:chExt cx="329968" cy="329968"/>
          </a:xfrm>
        </p:grpSpPr>
        <p:grpSp>
          <p:nvGrpSpPr>
            <p:cNvPr id="1661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59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0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2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68" name="تجميع"/>
          <p:cNvGrpSpPr/>
          <p:nvPr/>
        </p:nvGrpSpPr>
        <p:grpSpPr>
          <a:xfrm>
            <a:off x="3240559" y="1972220"/>
            <a:ext cx="367426" cy="367426"/>
            <a:chOff x="0" y="0"/>
            <a:chExt cx="367425" cy="367425"/>
          </a:xfrm>
        </p:grpSpPr>
        <p:grpSp>
          <p:nvGrpSpPr>
            <p:cNvPr id="1666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664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5" name="Google Shape;1178;p39" descr="Google Shape;1178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7" name="٤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٤</a:t>
              </a:r>
            </a:p>
          </p:txBody>
        </p:sp>
      </p:grpSp>
      <p:grpSp>
        <p:nvGrpSpPr>
          <p:cNvPr id="1671" name="تجميع"/>
          <p:cNvGrpSpPr/>
          <p:nvPr/>
        </p:nvGrpSpPr>
        <p:grpSpPr>
          <a:xfrm rot="10800000">
            <a:off x="3632722" y="1618909"/>
            <a:ext cx="296052" cy="3309292"/>
            <a:chOff x="0" y="0"/>
            <a:chExt cx="296050" cy="3309291"/>
          </a:xfrm>
        </p:grpSpPr>
        <p:pic>
          <p:nvPicPr>
            <p:cNvPr id="1669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0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80" name="تجميع"/>
          <p:cNvGrpSpPr/>
          <p:nvPr/>
        </p:nvGrpSpPr>
        <p:grpSpPr>
          <a:xfrm>
            <a:off x="3942351" y="2469062"/>
            <a:ext cx="2768506" cy="2292873"/>
            <a:chOff x="-25399" y="0"/>
            <a:chExt cx="2768504" cy="2292871"/>
          </a:xfrm>
        </p:grpSpPr>
        <p:pic>
          <p:nvPicPr>
            <p:cNvPr id="167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87892"/>
              <a:ext cx="2768505" cy="210498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79" name="Google Shape;1657;p46"/>
            <p:cNvGrpSpPr/>
            <p:nvPr/>
          </p:nvGrpSpPr>
          <p:grpSpPr>
            <a:xfrm rot="5400000">
              <a:off x="2233906" y="-1"/>
              <a:ext cx="401185" cy="401186"/>
              <a:chOff x="0" y="0"/>
              <a:chExt cx="401184" cy="401184"/>
            </a:xfrm>
          </p:grpSpPr>
          <p:grpSp>
            <p:nvGrpSpPr>
              <p:cNvPr id="1675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73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7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78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76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77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689" name="تجميع"/>
          <p:cNvGrpSpPr/>
          <p:nvPr/>
        </p:nvGrpSpPr>
        <p:grpSpPr>
          <a:xfrm>
            <a:off x="585975" y="2502518"/>
            <a:ext cx="3087978" cy="2277660"/>
            <a:chOff x="-25400" y="0"/>
            <a:chExt cx="3087977" cy="2277658"/>
          </a:xfrm>
        </p:grpSpPr>
        <p:pic>
          <p:nvPicPr>
            <p:cNvPr id="168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87892"/>
              <a:ext cx="3087978" cy="208976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88" name="Google Shape;1657;p46"/>
            <p:cNvGrpSpPr/>
            <p:nvPr/>
          </p:nvGrpSpPr>
          <p:grpSpPr>
            <a:xfrm rot="5400000">
              <a:off x="2512810" y="-1"/>
              <a:ext cx="401185" cy="401186"/>
              <a:chOff x="0" y="0"/>
              <a:chExt cx="401184" cy="401184"/>
            </a:xfrm>
          </p:grpSpPr>
          <p:grpSp>
            <p:nvGrpSpPr>
              <p:cNvPr id="1684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82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8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87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85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86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90" name="IMG_6861.png" descr="IMG_6861.png"/>
          <p:cNvPicPr>
            <a:picLocks noChangeAspect="1"/>
          </p:cNvPicPr>
          <p:nvPr/>
        </p:nvPicPr>
        <p:blipFill>
          <a:blip r:embed="rId13">
            <a:extLst/>
          </a:blip>
          <a:srcRect l="41745" t="22675" r="39074" b="75389"/>
          <a:stretch>
            <a:fillRect/>
          </a:stretch>
        </p:blipFill>
        <p:spPr>
          <a:xfrm>
            <a:off x="2129963" y="1496167"/>
            <a:ext cx="4314577" cy="32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IMG_6861.png" descr="IMG_6861.png"/>
          <p:cNvPicPr>
            <a:picLocks noChangeAspect="1"/>
          </p:cNvPicPr>
          <p:nvPr/>
        </p:nvPicPr>
        <p:blipFill>
          <a:blip r:embed="rId13">
            <a:extLst/>
          </a:blip>
          <a:srcRect l="52178" t="24839" r="41148" b="72443"/>
          <a:stretch>
            <a:fillRect/>
          </a:stretch>
        </p:blipFill>
        <p:spPr>
          <a:xfrm>
            <a:off x="4019737" y="1911813"/>
            <a:ext cx="2053445" cy="626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IMG_6861.png" descr="IMG_6861.png"/>
          <p:cNvPicPr>
            <a:picLocks noChangeAspect="1"/>
          </p:cNvPicPr>
          <p:nvPr/>
        </p:nvPicPr>
        <p:blipFill>
          <a:blip r:embed="rId13">
            <a:extLst/>
          </a:blip>
          <a:srcRect l="35434" t="24883" r="57892" b="72399"/>
          <a:stretch>
            <a:fillRect/>
          </a:stretch>
        </p:blipFill>
        <p:spPr>
          <a:xfrm>
            <a:off x="1178549" y="1911814"/>
            <a:ext cx="2053445" cy="626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95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8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69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69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9" name="٨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pic>
        <p:nvPicPr>
          <p:cNvPr id="1700" name="IMG_6862.png" descr="IMG_6862.png"/>
          <p:cNvPicPr>
            <a:picLocks noChangeAspect="1"/>
          </p:cNvPicPr>
          <p:nvPr/>
        </p:nvPicPr>
        <p:blipFill>
          <a:blip r:embed="rId5">
            <a:extLst/>
          </a:blip>
          <a:srcRect l="44338" t="34210" r="36090" b="62841"/>
          <a:stretch>
            <a:fillRect/>
          </a:stretch>
        </p:blipFill>
        <p:spPr>
          <a:xfrm>
            <a:off x="677260" y="2524133"/>
            <a:ext cx="5861392" cy="662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0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04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705" name="٨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710" name="تجميع"/>
          <p:cNvGrpSpPr/>
          <p:nvPr/>
        </p:nvGrpSpPr>
        <p:grpSpPr>
          <a:xfrm>
            <a:off x="6200153" y="2200820"/>
            <a:ext cx="464698" cy="464697"/>
            <a:chOff x="0" y="0"/>
            <a:chExt cx="464696" cy="464696"/>
          </a:xfrm>
        </p:grpSpPr>
        <p:grpSp>
          <p:nvGrpSpPr>
            <p:cNvPr id="170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0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9" name="٨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715" name="تجميع"/>
          <p:cNvGrpSpPr/>
          <p:nvPr/>
        </p:nvGrpSpPr>
        <p:grpSpPr>
          <a:xfrm>
            <a:off x="6259738" y="3895100"/>
            <a:ext cx="464698" cy="464698"/>
            <a:chOff x="0" y="0"/>
            <a:chExt cx="464696" cy="464696"/>
          </a:xfrm>
        </p:grpSpPr>
        <p:grpSp>
          <p:nvGrpSpPr>
            <p:cNvPr id="171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1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12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4" name="١١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171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539" y="3608737"/>
            <a:ext cx="3970211" cy="116204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717" name="IMG_6861.png" descr="IMG_6861.png"/>
          <p:cNvPicPr>
            <a:picLocks noChangeAspect="1"/>
          </p:cNvPicPr>
          <p:nvPr/>
        </p:nvPicPr>
        <p:blipFill>
          <a:blip r:embed="rId6">
            <a:extLst/>
          </a:blip>
          <a:srcRect l="36823" t="42886" r="39855" b="54561"/>
          <a:stretch>
            <a:fillRect/>
          </a:stretch>
        </p:blipFill>
        <p:spPr>
          <a:xfrm>
            <a:off x="1280393" y="1684529"/>
            <a:ext cx="5358952" cy="43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IMG_6861.png" descr="IMG_6861.png"/>
          <p:cNvPicPr>
            <a:picLocks noChangeAspect="1"/>
          </p:cNvPicPr>
          <p:nvPr/>
        </p:nvPicPr>
        <p:blipFill>
          <a:blip r:embed="rId6">
            <a:extLst/>
          </a:blip>
          <a:srcRect l="52138" t="45829" r="41002" b="51848"/>
          <a:stretch>
            <a:fillRect/>
          </a:stretch>
        </p:blipFill>
        <p:spPr>
          <a:xfrm>
            <a:off x="4469706" y="2232945"/>
            <a:ext cx="1575997" cy="400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IMG_6861.png" descr="IMG_6861.png"/>
          <p:cNvPicPr>
            <a:picLocks noChangeAspect="1"/>
          </p:cNvPicPr>
          <p:nvPr/>
        </p:nvPicPr>
        <p:blipFill>
          <a:blip r:embed="rId6">
            <a:extLst/>
          </a:blip>
          <a:srcRect l="41271" t="48723" r="39237" b="49143"/>
          <a:stretch>
            <a:fillRect/>
          </a:stretch>
        </p:blipFill>
        <p:spPr>
          <a:xfrm>
            <a:off x="2186116" y="3199826"/>
            <a:ext cx="4478784" cy="367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0" name="IMG_6861.png" descr="IMG_6861.png"/>
          <p:cNvPicPr>
            <a:picLocks noChangeAspect="1"/>
          </p:cNvPicPr>
          <p:nvPr/>
        </p:nvPicPr>
        <p:blipFill>
          <a:blip r:embed="rId6">
            <a:extLst/>
          </a:blip>
          <a:srcRect l="33990" t="51725" r="57575" b="46674"/>
          <a:stretch>
            <a:fillRect/>
          </a:stretch>
        </p:blipFill>
        <p:spPr>
          <a:xfrm>
            <a:off x="4469706" y="3943695"/>
            <a:ext cx="1730346" cy="24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1748" y="2111567"/>
            <a:ext cx="3880659" cy="106481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6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8" name="٨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1729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IMG_6863.png" descr="IMG_686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1785" y="1923426"/>
            <a:ext cx="5165746" cy="157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37" name="٨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1738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6863.png" descr="IMG_686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87526" y="688051"/>
            <a:ext cx="3784369" cy="1294819"/>
          </a:xfrm>
          <a:prstGeom prst="rect">
            <a:avLst/>
          </a:prstGeom>
        </p:spPr>
      </p:pic>
      <p:pic>
        <p:nvPicPr>
          <p:cNvPr id="1740" name="TextBox 37" descr="TextBox 37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4666" y="2367926"/>
            <a:ext cx="5550089" cy="9133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تجميع"/>
          <p:cNvGrpSpPr/>
          <p:nvPr/>
        </p:nvGrpSpPr>
        <p:grpSpPr>
          <a:xfrm>
            <a:off x="5045897" y="1200946"/>
            <a:ext cx="1678539" cy="381001"/>
            <a:chOff x="0" y="0"/>
            <a:chExt cx="1678537" cy="381000"/>
          </a:xfrm>
        </p:grpSpPr>
        <p:pic>
          <p:nvPicPr>
            <p:cNvPr id="1742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43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45" name="٨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1746" name="IMG_6686.png" descr="IMG_66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0782" y="3018517"/>
            <a:ext cx="1281054" cy="145752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47" name="IMG_6863.png" descr="IMG_686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2886" y="431143"/>
            <a:ext cx="3161907" cy="1167372"/>
          </a:xfrm>
          <a:prstGeom prst="rect">
            <a:avLst/>
          </a:prstGeom>
        </p:spPr>
      </p:pic>
      <p:pic>
        <p:nvPicPr>
          <p:cNvPr id="1748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34679" t="15971" r="40373" b="81614"/>
          <a:stretch>
            <a:fillRect/>
          </a:stretch>
        </p:blipFill>
        <p:spPr>
          <a:xfrm>
            <a:off x="659496" y="1646032"/>
            <a:ext cx="6008727" cy="43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37580" t="18439" r="41028" b="64070"/>
          <a:stretch>
            <a:fillRect/>
          </a:stretch>
        </p:blipFill>
        <p:spPr>
          <a:xfrm>
            <a:off x="4080558" y="2082198"/>
            <a:ext cx="2587688" cy="1586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0" name="TextBox 37" descr="TextBox 3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129" y="2069498"/>
            <a:ext cx="3556781" cy="88261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51" name="TextBox 37"/>
          <p:cNvSpPr txBox="1"/>
          <p:nvPr/>
        </p:nvSpPr>
        <p:spPr>
          <a:xfrm>
            <a:off x="623354" y="3018517"/>
            <a:ext cx="3266331" cy="1463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1400"/>
              </a:lnSpc>
              <a:defRPr spc="220" sz="1100">
                <a:solidFill>
                  <a:srgbClr val="E2240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r>
              <a:t>طريقة اخرى   للحل    </a:t>
            </a:r>
          </a:p>
          <a:p>
            <a:pPr algn="ctr" rtl="0">
              <a:lnSpc>
                <a:spcPts val="1400"/>
              </a:lnSpc>
              <a:defRPr spc="220" sz="1100">
                <a:solidFill>
                  <a:srgbClr val="00000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</a:p>
          <a:p>
            <a:pPr algn="ctr" rtl="0">
              <a:lnSpc>
                <a:spcPts val="1400"/>
              </a:lnSpc>
              <a:defRPr spc="220" sz="1100">
                <a:solidFill>
                  <a:srgbClr val="00000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</a:p>
          <a:p>
            <a:pPr algn="ctr" rtl="0">
              <a:lnSpc>
                <a:spcPts val="1400"/>
              </a:lnSpc>
              <a:defRPr spc="220" sz="1100">
                <a:solidFill>
                  <a:srgbClr val="76BB4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r>
              <a:t>ح ن =  الاساس ✖️ن ➖ الاساس ➕ الحد الأول</a:t>
            </a:r>
          </a:p>
          <a:p>
            <a:pPr algn="ctr" rtl="0">
              <a:lnSpc>
                <a:spcPts val="1400"/>
              </a:lnSpc>
              <a:defRPr spc="220" sz="1100">
                <a:solidFill>
                  <a:srgbClr val="76BB4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r>
              <a:t> </a:t>
            </a:r>
          </a:p>
          <a:p>
            <a:pPr algn="ctr" rtl="0">
              <a:lnSpc>
                <a:spcPts val="1400"/>
              </a:lnSpc>
              <a:defRPr spc="220" sz="1100">
                <a:solidFill>
                  <a:srgbClr val="00000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r>
              <a:rPr spc="320" sz="1600">
                <a:solidFill>
                  <a:srgbClr val="2C0977"/>
                </a:solidFill>
              </a:rPr>
              <a:t>ح</a:t>
            </a:r>
            <a:r>
              <a:t> </a:t>
            </a:r>
            <a:r>
              <a:rPr spc="360" sz="1800">
                <a:solidFill>
                  <a:srgbClr val="2C0977"/>
                </a:solidFill>
              </a:rPr>
              <a:t>ن= ٤ن -٤ +(-١٢)</a:t>
            </a:r>
            <a:endParaRPr spc="360" sz="1800">
              <a:solidFill>
                <a:srgbClr val="2C0977"/>
              </a:solidFill>
            </a:endParaRPr>
          </a:p>
          <a:p>
            <a:pPr algn="ctr" rtl="0">
              <a:lnSpc>
                <a:spcPts val="1400"/>
              </a:lnSpc>
              <a:defRPr spc="220" sz="1100">
                <a:solidFill>
                  <a:srgbClr val="000000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endParaRPr spc="360" sz="1800">
              <a:solidFill>
                <a:srgbClr val="2C0977"/>
              </a:solidFill>
            </a:endParaRPr>
          </a:p>
          <a:p>
            <a:pPr algn="ctr" rtl="0">
              <a:lnSpc>
                <a:spcPts val="1400"/>
              </a:lnSpc>
              <a:defRPr spc="360" sz="1800">
                <a:solidFill>
                  <a:srgbClr val="2C0977"/>
                </a:solidFill>
                <a:latin typeface="Muna Black"/>
                <a:ea typeface="Muna Black"/>
                <a:cs typeface="Muna Black"/>
                <a:sym typeface="Muna Black"/>
              </a:defRPr>
            </a:pPr>
            <a:r>
              <a:t>ح ن= ٤ن -١٦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5" name="تجميع"/>
          <p:cNvGrpSpPr/>
          <p:nvPr/>
        </p:nvGrpSpPr>
        <p:grpSpPr>
          <a:xfrm>
            <a:off x="4941887" y="1217514"/>
            <a:ext cx="1678539" cy="381001"/>
            <a:chOff x="0" y="0"/>
            <a:chExt cx="1678537" cy="381000"/>
          </a:xfrm>
        </p:grpSpPr>
        <p:pic>
          <p:nvPicPr>
            <p:cNvPr id="175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5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56" name="٨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1757" name="IMG_6686.png" descr="IMG_66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0782" y="3018517"/>
            <a:ext cx="1281054" cy="145752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58" name="IMG_6863.png" descr="IMG_686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2886" y="431143"/>
            <a:ext cx="3161907" cy="1167372"/>
          </a:xfrm>
          <a:prstGeom prst="rect">
            <a:avLst/>
          </a:prstGeom>
        </p:spPr>
      </p:pic>
      <p:pic>
        <p:nvPicPr>
          <p:cNvPr id="1759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45005" t="36211" r="40442" b="61237"/>
          <a:stretch>
            <a:fillRect/>
          </a:stretch>
        </p:blipFill>
        <p:spPr>
          <a:xfrm>
            <a:off x="2832469" y="1654159"/>
            <a:ext cx="3787955" cy="498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34679" t="15971" r="49999" b="81068"/>
          <a:stretch>
            <a:fillRect/>
          </a:stretch>
        </p:blipFill>
        <p:spPr>
          <a:xfrm>
            <a:off x="803867" y="1722344"/>
            <a:ext cx="3769491" cy="54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34493" t="38577" r="40207" b="51546"/>
          <a:stretch>
            <a:fillRect/>
          </a:stretch>
        </p:blipFill>
        <p:spPr>
          <a:xfrm>
            <a:off x="965353" y="2485206"/>
            <a:ext cx="5655165" cy="1655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تجميع"/>
          <p:cNvGrpSpPr/>
          <p:nvPr/>
        </p:nvGrpSpPr>
        <p:grpSpPr>
          <a:xfrm>
            <a:off x="4941887" y="1217514"/>
            <a:ext cx="1678539" cy="381001"/>
            <a:chOff x="0" y="0"/>
            <a:chExt cx="1678537" cy="381000"/>
          </a:xfrm>
        </p:grpSpPr>
        <p:pic>
          <p:nvPicPr>
            <p:cNvPr id="176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6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66" name="٨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1767" name="IMG_6686.png" descr="IMG_66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7413" y="3225869"/>
            <a:ext cx="1281054" cy="145752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68" name="IMG_6863.png" descr="IMG_686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2886" y="431143"/>
            <a:ext cx="3161907" cy="1167372"/>
          </a:xfrm>
          <a:prstGeom prst="rect">
            <a:avLst/>
          </a:prstGeom>
        </p:spPr>
      </p:pic>
      <p:pic>
        <p:nvPicPr>
          <p:cNvPr id="1769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42472" t="48724" r="40013" b="49477"/>
          <a:stretch>
            <a:fillRect/>
          </a:stretch>
        </p:blipFill>
        <p:spPr>
          <a:xfrm>
            <a:off x="2061680" y="1654158"/>
            <a:ext cx="4558744" cy="350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0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38947" t="50453" r="41879" b="38338"/>
          <a:stretch>
            <a:fillRect/>
          </a:stretch>
        </p:blipFill>
        <p:spPr>
          <a:xfrm>
            <a:off x="2837633" y="2228091"/>
            <a:ext cx="3605890" cy="158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IMG_6863.png" descr="IMG_6863.png"/>
          <p:cNvPicPr>
            <a:picLocks noChangeAspect="1"/>
          </p:cNvPicPr>
          <p:nvPr/>
        </p:nvPicPr>
        <p:blipFill>
          <a:blip r:embed="rId5">
            <a:extLst/>
          </a:blip>
          <a:srcRect l="27515" t="50000" r="61836" b="38191"/>
          <a:stretch>
            <a:fillRect/>
          </a:stretch>
        </p:blipFill>
        <p:spPr>
          <a:xfrm>
            <a:off x="595817" y="2152026"/>
            <a:ext cx="2167128" cy="1802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83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7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7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8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7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8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87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85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86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90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8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9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91" name="٨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grpSp>
        <p:nvGrpSpPr>
          <p:cNvPr id="1801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9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0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07" name="تجميع"/>
          <p:cNvGrpSpPr/>
          <p:nvPr/>
        </p:nvGrpSpPr>
        <p:grpSpPr>
          <a:xfrm>
            <a:off x="6331193" y="3612449"/>
            <a:ext cx="404086" cy="382400"/>
            <a:chOff x="0" y="0"/>
            <a:chExt cx="404084" cy="382398"/>
          </a:xfrm>
        </p:grpSpPr>
        <p:grpSp>
          <p:nvGrpSpPr>
            <p:cNvPr id="1805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03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04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06" name="٣ب"/>
            <p:cNvSpPr txBox="1"/>
            <p:nvPr/>
          </p:nvSpPr>
          <p:spPr>
            <a:xfrm>
              <a:off x="44831" y="55113"/>
              <a:ext cx="359254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grpSp>
        <p:nvGrpSpPr>
          <p:cNvPr id="1812" name="تجميع"/>
          <p:cNvGrpSpPr/>
          <p:nvPr/>
        </p:nvGrpSpPr>
        <p:grpSpPr>
          <a:xfrm>
            <a:off x="6342036" y="2293769"/>
            <a:ext cx="382400" cy="382400"/>
            <a:chOff x="0" y="0"/>
            <a:chExt cx="382398" cy="382398"/>
          </a:xfrm>
        </p:grpSpPr>
        <p:grpSp>
          <p:nvGrpSpPr>
            <p:cNvPr id="1810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08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09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1" name="٣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pic>
        <p:nvPicPr>
          <p:cNvPr id="1813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37119" t="81336" r="40474" b="16237"/>
          <a:stretch>
            <a:fillRect/>
          </a:stretch>
        </p:blipFill>
        <p:spPr>
          <a:xfrm>
            <a:off x="1679286" y="1583211"/>
            <a:ext cx="4720921" cy="383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45446" t="83839" r="42723" b="13961"/>
          <a:stretch>
            <a:fillRect/>
          </a:stretch>
        </p:blipFill>
        <p:spPr>
          <a:xfrm>
            <a:off x="4270249" y="2260817"/>
            <a:ext cx="2092046" cy="291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5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44547" t="86074" r="42762" b="11567"/>
          <a:stretch>
            <a:fillRect/>
          </a:stretch>
        </p:blipFill>
        <p:spPr>
          <a:xfrm>
            <a:off x="4301177" y="3662163"/>
            <a:ext cx="2029995" cy="282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8" name="تجميع"/>
          <p:cNvGrpSpPr/>
          <p:nvPr/>
        </p:nvGrpSpPr>
        <p:grpSpPr>
          <a:xfrm>
            <a:off x="667651" y="3320227"/>
            <a:ext cx="6093027" cy="124070"/>
            <a:chOff x="-25399" y="-25400"/>
            <a:chExt cx="6093025" cy="124069"/>
          </a:xfrm>
        </p:grpSpPr>
        <p:pic>
          <p:nvPicPr>
            <p:cNvPr id="1816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47869"/>
              <a:ext cx="5677965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817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89662" y="-25400"/>
              <a:ext cx="5677965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827" name="تجميع"/>
          <p:cNvGrpSpPr/>
          <p:nvPr/>
        </p:nvGrpSpPr>
        <p:grpSpPr>
          <a:xfrm rot="8445">
            <a:off x="567385" y="2098656"/>
            <a:ext cx="3849732" cy="1160875"/>
            <a:chOff x="-25400" y="-25400"/>
            <a:chExt cx="3849730" cy="1160873"/>
          </a:xfrm>
        </p:grpSpPr>
        <p:pic>
          <p:nvPicPr>
            <p:cNvPr id="181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-25400"/>
              <a:ext cx="3724531" cy="116087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6" name="Google Shape;1657;p46"/>
            <p:cNvGrpSpPr/>
            <p:nvPr/>
          </p:nvGrpSpPr>
          <p:grpSpPr>
            <a:xfrm rot="10791556">
              <a:off x="3543431" y="142647"/>
              <a:ext cx="280556" cy="280557"/>
              <a:chOff x="0" y="0"/>
              <a:chExt cx="280555" cy="280555"/>
            </a:xfrm>
          </p:grpSpPr>
          <p:grpSp>
            <p:nvGrpSpPr>
              <p:cNvPr id="1822" name="Google Shape;1658;p46"/>
              <p:cNvGrpSpPr/>
              <p:nvPr/>
            </p:nvGrpSpPr>
            <p:grpSpPr>
              <a:xfrm>
                <a:off x="-1" y="-1"/>
                <a:ext cx="280557" cy="280557"/>
                <a:chOff x="0" y="0"/>
                <a:chExt cx="280555" cy="280555"/>
              </a:xfrm>
            </p:grpSpPr>
            <p:sp>
              <p:nvSpPr>
                <p:cNvPr id="1820" name="Google Shape;1659;p46"/>
                <p:cNvSpPr/>
                <p:nvPr/>
              </p:nvSpPr>
              <p:spPr>
                <a:xfrm>
                  <a:off x="-1" y="-1"/>
                  <a:ext cx="280557" cy="28055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2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7010" y="3336"/>
                  <a:ext cx="264791" cy="2647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5" name="Google Shape;1661;p46"/>
              <p:cNvGrpSpPr/>
              <p:nvPr/>
            </p:nvGrpSpPr>
            <p:grpSpPr>
              <a:xfrm>
                <a:off x="74063" y="63794"/>
                <a:ext cx="137357" cy="152968"/>
                <a:chOff x="0" y="0"/>
                <a:chExt cx="137356" cy="152967"/>
              </a:xfrm>
            </p:grpSpPr>
            <p:sp>
              <p:nvSpPr>
                <p:cNvPr id="1823" name="Google Shape;1662;p46"/>
                <p:cNvSpPr/>
                <p:nvPr/>
              </p:nvSpPr>
              <p:spPr>
                <a:xfrm>
                  <a:off x="46467" y="0"/>
                  <a:ext cx="90890" cy="15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4" name="Google Shape;1663;p46"/>
                <p:cNvSpPr/>
                <p:nvPr/>
              </p:nvSpPr>
              <p:spPr>
                <a:xfrm>
                  <a:off x="0" y="29750"/>
                  <a:ext cx="61159" cy="92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836" name="تجميع"/>
          <p:cNvGrpSpPr/>
          <p:nvPr/>
        </p:nvGrpSpPr>
        <p:grpSpPr>
          <a:xfrm rot="8445">
            <a:off x="587400" y="3579505"/>
            <a:ext cx="3849974" cy="1259384"/>
            <a:chOff x="-25400" y="-25399"/>
            <a:chExt cx="3849972" cy="1259383"/>
          </a:xfrm>
        </p:grpSpPr>
        <p:pic>
          <p:nvPicPr>
            <p:cNvPr id="182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25400" y="-25400"/>
              <a:ext cx="3725015" cy="12593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35" name="Google Shape;1657;p46"/>
            <p:cNvGrpSpPr/>
            <p:nvPr/>
          </p:nvGrpSpPr>
          <p:grpSpPr>
            <a:xfrm rot="10791556">
              <a:off x="3543673" y="142647"/>
              <a:ext cx="280556" cy="280557"/>
              <a:chOff x="0" y="0"/>
              <a:chExt cx="280555" cy="280555"/>
            </a:xfrm>
          </p:grpSpPr>
          <p:grpSp>
            <p:nvGrpSpPr>
              <p:cNvPr id="1831" name="Google Shape;1658;p46"/>
              <p:cNvGrpSpPr/>
              <p:nvPr/>
            </p:nvGrpSpPr>
            <p:grpSpPr>
              <a:xfrm>
                <a:off x="-1" y="-1"/>
                <a:ext cx="280557" cy="280557"/>
                <a:chOff x="0" y="0"/>
                <a:chExt cx="280555" cy="280555"/>
              </a:xfrm>
            </p:grpSpPr>
            <p:sp>
              <p:nvSpPr>
                <p:cNvPr id="1829" name="Google Shape;1659;p46"/>
                <p:cNvSpPr/>
                <p:nvPr/>
              </p:nvSpPr>
              <p:spPr>
                <a:xfrm>
                  <a:off x="-1" y="-1"/>
                  <a:ext cx="280557" cy="28055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3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7010" y="3336"/>
                  <a:ext cx="264791" cy="2647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34" name="Google Shape;1661;p46"/>
              <p:cNvGrpSpPr/>
              <p:nvPr/>
            </p:nvGrpSpPr>
            <p:grpSpPr>
              <a:xfrm>
                <a:off x="74063" y="63794"/>
                <a:ext cx="137357" cy="152968"/>
                <a:chOff x="0" y="0"/>
                <a:chExt cx="137356" cy="152967"/>
              </a:xfrm>
            </p:grpSpPr>
            <p:sp>
              <p:nvSpPr>
                <p:cNvPr id="1832" name="Google Shape;1662;p46"/>
                <p:cNvSpPr/>
                <p:nvPr/>
              </p:nvSpPr>
              <p:spPr>
                <a:xfrm>
                  <a:off x="46467" y="0"/>
                  <a:ext cx="90890" cy="15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3" name="Google Shape;1663;p46"/>
                <p:cNvSpPr/>
                <p:nvPr/>
              </p:nvSpPr>
              <p:spPr>
                <a:xfrm>
                  <a:off x="0" y="29750"/>
                  <a:ext cx="61159" cy="92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37" name="TextBox 37" descr="TextBox 37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92177" y="987164"/>
            <a:ext cx="2277028" cy="50716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106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7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8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109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8853" y="3078637"/>
            <a:ext cx="2039640" cy="203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4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4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4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4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5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5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85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5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5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5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57" name="٨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grpSp>
        <p:nvGrpSpPr>
          <p:cNvPr id="1867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85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73" name="تجميع"/>
          <p:cNvGrpSpPr/>
          <p:nvPr/>
        </p:nvGrpSpPr>
        <p:grpSpPr>
          <a:xfrm>
            <a:off x="6150836" y="2133241"/>
            <a:ext cx="382400" cy="382400"/>
            <a:chOff x="0" y="0"/>
            <a:chExt cx="382398" cy="382398"/>
          </a:xfrm>
        </p:grpSpPr>
        <p:grpSp>
          <p:nvGrpSpPr>
            <p:cNvPr id="1871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69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70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72" name="٣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pic>
        <p:nvPicPr>
          <p:cNvPr id="1874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37119" t="81336" r="40474" b="16237"/>
          <a:stretch>
            <a:fillRect/>
          </a:stretch>
        </p:blipFill>
        <p:spPr>
          <a:xfrm>
            <a:off x="1679286" y="1705768"/>
            <a:ext cx="4720920" cy="383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5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42426" t="88328" r="42970" b="8958"/>
          <a:stretch>
            <a:fillRect/>
          </a:stretch>
        </p:blipFill>
        <p:spPr>
          <a:xfrm>
            <a:off x="1971633" y="2099468"/>
            <a:ext cx="4036226" cy="5624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4" name="تجميع"/>
          <p:cNvGrpSpPr/>
          <p:nvPr/>
        </p:nvGrpSpPr>
        <p:grpSpPr>
          <a:xfrm rot="8445">
            <a:off x="611760" y="2470073"/>
            <a:ext cx="5939766" cy="2353544"/>
            <a:chOff x="-25399" y="0"/>
            <a:chExt cx="5939765" cy="2353542"/>
          </a:xfrm>
        </p:grpSpPr>
        <p:pic>
          <p:nvPicPr>
            <p:cNvPr id="187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90530"/>
              <a:ext cx="5939766" cy="226301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83" name="Google Shape;1657;p46"/>
            <p:cNvGrpSpPr/>
            <p:nvPr/>
          </p:nvGrpSpPr>
          <p:grpSpPr>
            <a:xfrm rot="5420863">
              <a:off x="5336293" y="-864"/>
              <a:ext cx="281097" cy="284545"/>
              <a:chOff x="0" y="0"/>
              <a:chExt cx="281095" cy="284543"/>
            </a:xfrm>
          </p:grpSpPr>
          <p:grpSp>
            <p:nvGrpSpPr>
              <p:cNvPr id="1879" name="Google Shape;1658;p46"/>
              <p:cNvGrpSpPr/>
              <p:nvPr/>
            </p:nvGrpSpPr>
            <p:grpSpPr>
              <a:xfrm rot="21599744">
                <a:off x="10" y="10"/>
                <a:ext cx="281075" cy="284523"/>
                <a:chOff x="0" y="0"/>
                <a:chExt cx="281074" cy="284522"/>
              </a:xfrm>
            </p:grpSpPr>
            <p:sp>
              <p:nvSpPr>
                <p:cNvPr id="1877" name="Google Shape;1659;p46"/>
                <p:cNvSpPr/>
                <p:nvPr/>
              </p:nvSpPr>
              <p:spPr>
                <a:xfrm rot="21599744">
                  <a:off x="10" y="10"/>
                  <a:ext cx="281054" cy="28450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7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21599744">
                  <a:off x="7098" y="3332"/>
                  <a:ext cx="268516" cy="2652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82" name="Google Shape;1661;p46"/>
              <p:cNvGrpSpPr/>
              <p:nvPr/>
            </p:nvGrpSpPr>
            <p:grpSpPr>
              <a:xfrm rot="21599744">
                <a:off x="75127" y="63928"/>
                <a:ext cx="138181" cy="155126"/>
                <a:chOff x="0" y="0"/>
                <a:chExt cx="138180" cy="155125"/>
              </a:xfrm>
            </p:grpSpPr>
            <p:sp>
              <p:nvSpPr>
                <p:cNvPr id="1880" name="Google Shape;1662;p46"/>
                <p:cNvSpPr/>
                <p:nvPr/>
              </p:nvSpPr>
              <p:spPr>
                <a:xfrm rot="21599744">
                  <a:off x="47124" y="3"/>
                  <a:ext cx="91051" cy="155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1" name="Google Shape;1663;p46"/>
                <p:cNvSpPr/>
                <p:nvPr/>
              </p:nvSpPr>
              <p:spPr>
                <a:xfrm rot="21599744">
                  <a:off x="3" y="29810"/>
                  <a:ext cx="61268" cy="94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85" name="TextBox 37" descr="TextBox 37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92177" y="987164"/>
            <a:ext cx="2277028" cy="50716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aphicFrame>
        <p:nvGraphicFramePr>
          <p:cNvPr id="1886" name="الجدول"/>
          <p:cNvGraphicFramePr/>
          <p:nvPr/>
        </p:nvGraphicFramePr>
        <p:xfrm>
          <a:off x="5498914" y="2797510"/>
          <a:ext cx="1471916" cy="183572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729607"/>
                <a:gridCol w="729607"/>
              </a:tblGrid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س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ص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١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٣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٢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؜-١٠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٣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؜-٢٣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٤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؜-٣٦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004D65"/>
                          </a:solidFill>
                        </a:rPr>
                        <a:t>٥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1" sz="2000">
                          <a:solidFill>
                            <a:srgbClr val="004D65"/>
                          </a:solidFill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887" name="IMG_6927.jpeg" descr="IMG_6927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42082" y="2661840"/>
            <a:ext cx="2142208" cy="2096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9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9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9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9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9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0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90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90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90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90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90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907" name="٨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grpSp>
        <p:nvGrpSpPr>
          <p:cNvPr id="1917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90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1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23" name="تجميع"/>
          <p:cNvGrpSpPr/>
          <p:nvPr/>
        </p:nvGrpSpPr>
        <p:grpSpPr>
          <a:xfrm>
            <a:off x="6224587" y="2133241"/>
            <a:ext cx="404086" cy="382400"/>
            <a:chOff x="0" y="0"/>
            <a:chExt cx="404084" cy="382398"/>
          </a:xfrm>
        </p:grpSpPr>
        <p:grpSp>
          <p:nvGrpSpPr>
            <p:cNvPr id="1921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919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20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22" name="٣ب"/>
            <p:cNvSpPr txBox="1"/>
            <p:nvPr/>
          </p:nvSpPr>
          <p:spPr>
            <a:xfrm>
              <a:off x="44831" y="55113"/>
              <a:ext cx="359254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pic>
        <p:nvPicPr>
          <p:cNvPr id="1924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37119" t="81336" r="40474" b="16237"/>
          <a:stretch>
            <a:fillRect/>
          </a:stretch>
        </p:blipFill>
        <p:spPr>
          <a:xfrm>
            <a:off x="1679286" y="1705768"/>
            <a:ext cx="4720920" cy="383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5" name="IMG_6863.png" descr="IMG_6863.png"/>
          <p:cNvPicPr>
            <a:picLocks noChangeAspect="1"/>
          </p:cNvPicPr>
          <p:nvPr/>
        </p:nvPicPr>
        <p:blipFill>
          <a:blip r:embed="rId8">
            <a:extLst/>
          </a:blip>
          <a:srcRect l="44335" t="90590" r="42974" b="7051"/>
          <a:stretch>
            <a:fillRect/>
          </a:stretch>
        </p:blipFill>
        <p:spPr>
          <a:xfrm>
            <a:off x="1429667" y="2001547"/>
            <a:ext cx="4588227" cy="639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4" name="تجميع"/>
          <p:cNvGrpSpPr/>
          <p:nvPr/>
        </p:nvGrpSpPr>
        <p:grpSpPr>
          <a:xfrm rot="8445">
            <a:off x="1309507" y="2461999"/>
            <a:ext cx="4965249" cy="2158884"/>
            <a:chOff x="-25400" y="0"/>
            <a:chExt cx="4965247" cy="2158882"/>
          </a:xfrm>
        </p:grpSpPr>
        <p:pic>
          <p:nvPicPr>
            <p:cNvPr id="192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144448"/>
              <a:ext cx="4965248" cy="201443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933" name="Google Shape;1657;p46"/>
            <p:cNvGrpSpPr/>
            <p:nvPr/>
          </p:nvGrpSpPr>
          <p:grpSpPr>
            <a:xfrm rot="5404521">
              <a:off x="4194579" y="300"/>
              <a:ext cx="457290" cy="457290"/>
              <a:chOff x="0" y="0"/>
              <a:chExt cx="457288" cy="457288"/>
            </a:xfrm>
          </p:grpSpPr>
          <p:grpSp>
            <p:nvGrpSpPr>
              <p:cNvPr id="1929" name="Google Shape;1658;p46"/>
              <p:cNvGrpSpPr/>
              <p:nvPr/>
            </p:nvGrpSpPr>
            <p:grpSpPr>
              <a:xfrm>
                <a:off x="-1" y="-1"/>
                <a:ext cx="457290" cy="457290"/>
                <a:chOff x="0" y="0"/>
                <a:chExt cx="457288" cy="457288"/>
              </a:xfrm>
            </p:grpSpPr>
            <p:sp>
              <p:nvSpPr>
                <p:cNvPr id="1927" name="Google Shape;1659;p46"/>
                <p:cNvSpPr/>
                <p:nvPr/>
              </p:nvSpPr>
              <p:spPr>
                <a:xfrm>
                  <a:off x="-1" y="-1"/>
                  <a:ext cx="457290" cy="457290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2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11426" y="5438"/>
                  <a:ext cx="431594" cy="4315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32" name="Google Shape;1661;p46"/>
              <p:cNvGrpSpPr/>
              <p:nvPr/>
            </p:nvGrpSpPr>
            <p:grpSpPr>
              <a:xfrm>
                <a:off x="120718" y="103980"/>
                <a:ext cx="223883" cy="249329"/>
                <a:chOff x="0" y="0"/>
                <a:chExt cx="223882" cy="249327"/>
              </a:xfrm>
            </p:grpSpPr>
            <p:sp>
              <p:nvSpPr>
                <p:cNvPr id="1930" name="Google Shape;1662;p46"/>
                <p:cNvSpPr/>
                <p:nvPr/>
              </p:nvSpPr>
              <p:spPr>
                <a:xfrm>
                  <a:off x="75739" y="0"/>
                  <a:ext cx="148144" cy="249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31" name="Google Shape;1663;p46"/>
                <p:cNvSpPr/>
                <p:nvPr/>
              </p:nvSpPr>
              <p:spPr>
                <a:xfrm>
                  <a:off x="0" y="48491"/>
                  <a:ext cx="99686" cy="151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935" name="TextBox 37" descr="TextBox 37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92177" y="987164"/>
            <a:ext cx="2277028" cy="50716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08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938" name="٨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948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93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3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951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950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49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952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95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55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60" name="تجميع"/>
          <p:cNvGrpSpPr/>
          <p:nvPr/>
        </p:nvGrpSpPr>
        <p:grpSpPr>
          <a:xfrm>
            <a:off x="6221560" y="1972220"/>
            <a:ext cx="329969" cy="329969"/>
            <a:chOff x="0" y="0"/>
            <a:chExt cx="329968" cy="329968"/>
          </a:xfrm>
        </p:grpSpPr>
        <p:grpSp>
          <p:nvGrpSpPr>
            <p:cNvPr id="1958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956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57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59" name="٤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969" name="تجميع"/>
          <p:cNvGrpSpPr/>
          <p:nvPr/>
        </p:nvGrpSpPr>
        <p:grpSpPr>
          <a:xfrm>
            <a:off x="557867" y="2289175"/>
            <a:ext cx="6146854" cy="2573119"/>
            <a:chOff x="-25399" y="0"/>
            <a:chExt cx="6146852" cy="2573118"/>
          </a:xfrm>
        </p:grpSpPr>
        <p:pic>
          <p:nvPicPr>
            <p:cNvPr id="196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78552"/>
              <a:ext cx="6146853" cy="249456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968" name="Google Shape;1657;p46"/>
            <p:cNvGrpSpPr/>
            <p:nvPr/>
          </p:nvGrpSpPr>
          <p:grpSpPr>
            <a:xfrm rot="5400000">
              <a:off x="5618716" y="-1"/>
              <a:ext cx="395827" cy="395827"/>
              <a:chOff x="0" y="0"/>
              <a:chExt cx="395825" cy="395825"/>
            </a:xfrm>
          </p:grpSpPr>
          <p:grpSp>
            <p:nvGrpSpPr>
              <p:cNvPr id="1964" name="Google Shape;1658;p46"/>
              <p:cNvGrpSpPr/>
              <p:nvPr/>
            </p:nvGrpSpPr>
            <p:grpSpPr>
              <a:xfrm>
                <a:off x="-1" y="-1"/>
                <a:ext cx="395827" cy="395827"/>
                <a:chOff x="0" y="0"/>
                <a:chExt cx="395825" cy="395825"/>
              </a:xfrm>
            </p:grpSpPr>
            <p:sp>
              <p:nvSpPr>
                <p:cNvPr id="1962" name="Google Shape;1659;p46"/>
                <p:cNvSpPr/>
                <p:nvPr/>
              </p:nvSpPr>
              <p:spPr>
                <a:xfrm>
                  <a:off x="-1" y="-1"/>
                  <a:ext cx="395827" cy="39582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6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9890" y="4707"/>
                  <a:ext cx="373584" cy="3735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67" name="Google Shape;1661;p46"/>
              <p:cNvGrpSpPr/>
              <p:nvPr/>
            </p:nvGrpSpPr>
            <p:grpSpPr>
              <a:xfrm>
                <a:off x="104492" y="90004"/>
                <a:ext cx="193792" cy="215817"/>
                <a:chOff x="0" y="0"/>
                <a:chExt cx="193790" cy="215815"/>
              </a:xfrm>
            </p:grpSpPr>
            <p:sp>
              <p:nvSpPr>
                <p:cNvPr id="1965" name="Google Shape;1662;p46"/>
                <p:cNvSpPr/>
                <p:nvPr/>
              </p:nvSpPr>
              <p:spPr>
                <a:xfrm>
                  <a:off x="65559" y="0"/>
                  <a:ext cx="128232" cy="215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6" name="Google Shape;1663;p46"/>
                <p:cNvSpPr/>
                <p:nvPr/>
              </p:nvSpPr>
              <p:spPr>
                <a:xfrm>
                  <a:off x="0" y="41973"/>
                  <a:ext cx="86287" cy="1311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970" name="IMG_6861.png" descr="IMG_6861.png"/>
          <p:cNvPicPr>
            <a:picLocks noChangeAspect="1"/>
          </p:cNvPicPr>
          <p:nvPr/>
        </p:nvPicPr>
        <p:blipFill>
          <a:blip r:embed="rId9">
            <a:extLst/>
          </a:blip>
          <a:srcRect l="31035" t="27408" r="38747" b="69625"/>
          <a:stretch>
            <a:fillRect/>
          </a:stretch>
        </p:blipFill>
        <p:spPr>
          <a:xfrm>
            <a:off x="1216625" y="1460159"/>
            <a:ext cx="5219545" cy="384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1" name="IMG_6861.png" descr="IMG_6861.png"/>
          <p:cNvPicPr>
            <a:picLocks noChangeAspect="1"/>
          </p:cNvPicPr>
          <p:nvPr/>
        </p:nvPicPr>
        <p:blipFill>
          <a:blip r:embed="rId9">
            <a:extLst/>
          </a:blip>
          <a:srcRect l="51654" t="30311" r="40922" b="67692"/>
          <a:stretch>
            <a:fillRect/>
          </a:stretch>
        </p:blipFill>
        <p:spPr>
          <a:xfrm>
            <a:off x="3670343" y="1827442"/>
            <a:ext cx="2517994" cy="507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TextBox 37" descr="TextBox 3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61024" y="965692"/>
            <a:ext cx="2277028" cy="50716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aphicFrame>
        <p:nvGraphicFramePr>
          <p:cNvPr id="1973" name="الجدول"/>
          <p:cNvGraphicFramePr/>
          <p:nvPr/>
        </p:nvGraphicFramePr>
        <p:xfrm>
          <a:off x="4219001" y="2585977"/>
          <a:ext cx="1423931" cy="186320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705615"/>
                <a:gridCol w="705615"/>
              </a:tblGrid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س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ص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١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١٥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٢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١٣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٣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١١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٤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084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004D65"/>
                          </a:solidFill>
                        </a:rPr>
                        <a:t>٥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1" sz="1900">
                          <a:solidFill>
                            <a:srgbClr val="004D65"/>
                          </a:solidFill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4D65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74" name="IMG_6928.jpeg" descr="IMG_692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5699" y="2446964"/>
            <a:ext cx="1807175" cy="2232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981" name="٨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pic>
        <p:nvPicPr>
          <p:cNvPr id="198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3" name="IMG_6953.png" descr="IMG_695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057" y="2111920"/>
            <a:ext cx="6063909" cy="121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990" name="٨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pic>
        <p:nvPicPr>
          <p:cNvPr id="1991" name="IMG_6953.png" descr="IMG_695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8835" y="515680"/>
            <a:ext cx="4732638" cy="1074223"/>
          </a:xfrm>
          <a:prstGeom prst="rect">
            <a:avLst/>
          </a:prstGeom>
        </p:spPr>
      </p:pic>
      <p:grpSp>
        <p:nvGrpSpPr>
          <p:cNvPr id="1994" name="تجميع"/>
          <p:cNvGrpSpPr/>
          <p:nvPr/>
        </p:nvGrpSpPr>
        <p:grpSpPr>
          <a:xfrm>
            <a:off x="4270728" y="1451724"/>
            <a:ext cx="2698668" cy="388617"/>
            <a:chOff x="0" y="0"/>
            <a:chExt cx="2698667" cy="388616"/>
          </a:xfrm>
        </p:grpSpPr>
        <p:pic>
          <p:nvPicPr>
            <p:cNvPr id="1992" name="Google Shape;4111;p86" descr="Google Shape;4111;p86"/>
            <p:cNvPicPr>
              <a:picLocks noChangeAspect="1"/>
            </p:cNvPicPr>
            <p:nvPr/>
          </p:nvPicPr>
          <p:blipFill>
            <a:blip r:embed="rId7">
              <a:alphaModFix amt="89000"/>
              <a:extLst/>
            </a:blip>
            <a:srcRect l="0" t="0" r="0" b="0"/>
            <a:stretch>
              <a:fillRect/>
            </a:stretch>
          </p:blipFill>
          <p:spPr>
            <a:xfrm>
              <a:off x="314878" y="0"/>
              <a:ext cx="2068982" cy="388617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993" name="مثال من واقع الحياة"/>
            <p:cNvSpPr/>
            <p:nvPr/>
          </p:nvSpPr>
          <p:spPr>
            <a:xfrm>
              <a:off x="0" y="3770"/>
              <a:ext cx="26986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pic>
        <p:nvPicPr>
          <p:cNvPr id="1995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29814" t="29389" r="37644" b="64606"/>
          <a:stretch>
            <a:fillRect/>
          </a:stretch>
        </p:blipFill>
        <p:spPr>
          <a:xfrm>
            <a:off x="927781" y="1934709"/>
            <a:ext cx="5501273" cy="76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6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50000" t="35288" r="37745" b="62080"/>
          <a:stretch>
            <a:fillRect/>
          </a:stretch>
        </p:blipFill>
        <p:spPr>
          <a:xfrm>
            <a:off x="4270728" y="2603803"/>
            <a:ext cx="2316521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7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38492" t="37625" r="38492" b="41480"/>
          <a:stretch>
            <a:fillRect/>
          </a:stretch>
        </p:blipFill>
        <p:spPr>
          <a:xfrm>
            <a:off x="4155397" y="2958019"/>
            <a:ext cx="2550988" cy="1736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8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50000" t="58187" r="37745" b="39180"/>
          <a:stretch>
            <a:fillRect/>
          </a:stretch>
        </p:blipFill>
        <p:spPr>
          <a:xfrm>
            <a:off x="1325016" y="2585977"/>
            <a:ext cx="2373039" cy="382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9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33585" t="60698" r="38620" b="22727"/>
          <a:stretch>
            <a:fillRect/>
          </a:stretch>
        </p:blipFill>
        <p:spPr>
          <a:xfrm>
            <a:off x="789454" y="3144351"/>
            <a:ext cx="3051260" cy="1364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2" name="تجميع"/>
          <p:cNvGrpSpPr/>
          <p:nvPr/>
        </p:nvGrpSpPr>
        <p:grpSpPr>
          <a:xfrm rot="5400000">
            <a:off x="2930682" y="3717371"/>
            <a:ext cx="2107341" cy="127525"/>
            <a:chOff x="-25400" y="-25400"/>
            <a:chExt cx="2107340" cy="127524"/>
          </a:xfrm>
        </p:grpSpPr>
        <p:pic>
          <p:nvPicPr>
            <p:cNvPr id="2000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51324"/>
              <a:ext cx="1966070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2001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5871" y="-25400"/>
              <a:ext cx="1966070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1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200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200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1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200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0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1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1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1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20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201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20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20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202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201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2022" name="٨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grpSp>
        <p:nvGrpSpPr>
          <p:cNvPr id="2032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202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3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3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95284" y="3022431"/>
            <a:ext cx="3046089" cy="182146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35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30242" t="78970" r="38845" b="16509"/>
          <a:stretch>
            <a:fillRect/>
          </a:stretch>
        </p:blipFill>
        <p:spPr>
          <a:xfrm>
            <a:off x="977536" y="1542267"/>
            <a:ext cx="5423033" cy="594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1925" y="3030479"/>
            <a:ext cx="2914368" cy="18492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37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48395" t="88374" r="38960" b="9610"/>
          <a:stretch>
            <a:fillRect/>
          </a:stretch>
        </p:blipFill>
        <p:spPr>
          <a:xfrm>
            <a:off x="3453672" y="2552827"/>
            <a:ext cx="3174987" cy="37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53642" t="90959" r="39886" b="6900"/>
          <a:stretch>
            <a:fillRect/>
          </a:stretch>
        </p:blipFill>
        <p:spPr>
          <a:xfrm>
            <a:off x="1620191" y="2640352"/>
            <a:ext cx="1245817" cy="30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9" name="IMG_6953.png" descr="IMG_6953.png"/>
          <p:cNvPicPr>
            <a:picLocks noChangeAspect="1"/>
          </p:cNvPicPr>
          <p:nvPr/>
        </p:nvPicPr>
        <p:blipFill>
          <a:blip r:embed="rId8">
            <a:extLst/>
          </a:blip>
          <a:srcRect l="33732" t="83518" r="43621" b="11962"/>
          <a:stretch>
            <a:fillRect/>
          </a:stretch>
        </p:blipFill>
        <p:spPr>
          <a:xfrm>
            <a:off x="1621625" y="1970881"/>
            <a:ext cx="3972730" cy="59451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044" name="تجميع"/>
          <p:cNvGrpSpPr/>
          <p:nvPr/>
        </p:nvGrpSpPr>
        <p:grpSpPr>
          <a:xfrm>
            <a:off x="6379338" y="2549841"/>
            <a:ext cx="382400" cy="382400"/>
            <a:chOff x="0" y="0"/>
            <a:chExt cx="382398" cy="382398"/>
          </a:xfrm>
        </p:grpSpPr>
        <p:grpSp>
          <p:nvGrpSpPr>
            <p:cNvPr id="2042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2040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41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43" name="٤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أ</a:t>
              </a:r>
            </a:p>
          </p:txBody>
        </p:sp>
      </p:grpSp>
      <p:grpSp>
        <p:nvGrpSpPr>
          <p:cNvPr id="2049" name="تجميع"/>
          <p:cNvGrpSpPr/>
          <p:nvPr/>
        </p:nvGrpSpPr>
        <p:grpSpPr>
          <a:xfrm>
            <a:off x="3055525" y="2635608"/>
            <a:ext cx="398148" cy="382400"/>
            <a:chOff x="0" y="0"/>
            <a:chExt cx="398146" cy="382398"/>
          </a:xfrm>
        </p:grpSpPr>
        <p:grpSp>
          <p:nvGrpSpPr>
            <p:cNvPr id="2047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2045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46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48" name="٤ ب"/>
            <p:cNvSpPr txBox="1"/>
            <p:nvPr/>
          </p:nvSpPr>
          <p:spPr>
            <a:xfrm>
              <a:off x="44831" y="55113"/>
              <a:ext cx="353316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ب</a:t>
              </a:r>
            </a:p>
          </p:txBody>
        </p:sp>
      </p:grpSp>
      <p:pic>
        <p:nvPicPr>
          <p:cNvPr id="2050" name="IMG_6925.jpeg" descr="IMG_6925.jpeg"/>
          <p:cNvPicPr>
            <a:picLocks noChangeAspect="1"/>
          </p:cNvPicPr>
          <p:nvPr/>
        </p:nvPicPr>
        <p:blipFill>
          <a:blip r:embed="rId11">
            <a:extLst/>
          </a:blip>
          <a:srcRect l="3031" t="3502" r="3031" b="3502"/>
          <a:stretch>
            <a:fillRect/>
          </a:stretch>
        </p:blipFill>
        <p:spPr>
          <a:xfrm>
            <a:off x="1096650" y="3110479"/>
            <a:ext cx="1751031" cy="1720681"/>
          </a:xfrm>
          <a:prstGeom prst="rect">
            <a:avLst/>
          </a:prstGeom>
          <a:ln w="12700">
            <a:solidFill>
              <a:srgbClr val="016E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053" name="٨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206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205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206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206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6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206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206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7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1533" y="2559050"/>
            <a:ext cx="3215603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3486" y="2559050"/>
            <a:ext cx="2697466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75" name="تجميع"/>
          <p:cNvGrpSpPr/>
          <p:nvPr/>
        </p:nvGrpSpPr>
        <p:grpSpPr>
          <a:xfrm rot="10800000">
            <a:off x="3269351" y="1923426"/>
            <a:ext cx="264883" cy="2960885"/>
            <a:chOff x="0" y="0"/>
            <a:chExt cx="264881" cy="2960883"/>
          </a:xfrm>
        </p:grpSpPr>
        <p:pic>
          <p:nvPicPr>
            <p:cNvPr id="2073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97491" y="1324722"/>
              <a:ext cx="2752804" cy="157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4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2596" y="1373406"/>
              <a:ext cx="2960885" cy="214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6" name="IMG_6861.png" descr="IMG_6861.png"/>
          <p:cNvPicPr>
            <a:picLocks noChangeAspect="1"/>
          </p:cNvPicPr>
          <p:nvPr/>
        </p:nvPicPr>
        <p:blipFill>
          <a:blip r:embed="rId10">
            <a:extLst/>
          </a:blip>
          <a:srcRect l="26877" t="32872" r="41134" b="60266"/>
          <a:stretch>
            <a:fillRect/>
          </a:stretch>
        </p:blipFill>
        <p:spPr>
          <a:xfrm>
            <a:off x="1277144" y="1403496"/>
            <a:ext cx="4738496" cy="762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1" name="تجميع"/>
          <p:cNvGrpSpPr/>
          <p:nvPr/>
        </p:nvGrpSpPr>
        <p:grpSpPr>
          <a:xfrm>
            <a:off x="6045697" y="1454727"/>
            <a:ext cx="329969" cy="329969"/>
            <a:chOff x="0" y="0"/>
            <a:chExt cx="329968" cy="329968"/>
          </a:xfrm>
        </p:grpSpPr>
        <p:grpSp>
          <p:nvGrpSpPr>
            <p:cNvPr id="2079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2077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78" name="Google Shape;1169;p39" descr="Google Shape;1169;p39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80" name="٧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2082" name="IMG_6927.jpeg" descr="IMG_6927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0800000">
            <a:off x="783595" y="2585977"/>
            <a:ext cx="2097248" cy="20523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085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208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08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89" name="٨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pic>
        <p:nvPicPr>
          <p:cNvPr id="2090" name="IMG_6862.png" descr="IMG_6862.png"/>
          <p:cNvPicPr>
            <a:picLocks noChangeAspect="1"/>
          </p:cNvPicPr>
          <p:nvPr/>
        </p:nvPicPr>
        <p:blipFill>
          <a:blip r:embed="rId5">
            <a:extLst/>
          </a:blip>
          <a:srcRect l="32739" t="47802" r="36191" b="49249"/>
          <a:stretch>
            <a:fillRect/>
          </a:stretch>
        </p:blipFill>
        <p:spPr>
          <a:xfrm>
            <a:off x="598481" y="2742534"/>
            <a:ext cx="6019028" cy="428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09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94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2095" name="٨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2098" name="مستطيل مستدير الزوايا"/>
          <p:cNvGrpSpPr/>
          <p:nvPr/>
        </p:nvGrpSpPr>
        <p:grpSpPr>
          <a:xfrm>
            <a:off x="3086788" y="2369839"/>
            <a:ext cx="3233425" cy="523018"/>
            <a:chOff x="0" y="0"/>
            <a:chExt cx="3233424" cy="523017"/>
          </a:xfrm>
        </p:grpSpPr>
        <p:sp>
          <p:nvSpPr>
            <p:cNvPr id="2097" name="مستطيل مستدير الزوايا"/>
            <p:cNvSpPr/>
            <p:nvPr/>
          </p:nvSpPr>
          <p:spPr>
            <a:xfrm>
              <a:off x="12700" y="12700"/>
              <a:ext cx="3208025" cy="497618"/>
            </a:xfrm>
            <a:prstGeom prst="roundRect">
              <a:avLst>
                <a:gd name="adj" fmla="val 20448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9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33425" cy="523018"/>
            </a:xfrm>
            <a:prstGeom prst="rect">
              <a:avLst/>
            </a:prstGeom>
            <a:effectLst/>
          </p:spPr>
        </p:pic>
      </p:grpSp>
      <p:pic>
        <p:nvPicPr>
          <p:cNvPr id="2099" name="IMG_6861.png" descr="IMG_6861.png"/>
          <p:cNvPicPr>
            <a:picLocks noChangeAspect="1"/>
          </p:cNvPicPr>
          <p:nvPr/>
        </p:nvPicPr>
        <p:blipFill>
          <a:blip r:embed="rId5">
            <a:extLst/>
          </a:blip>
          <a:srcRect l="47591" t="80102" r="41335" b="17760"/>
          <a:stretch>
            <a:fillRect/>
          </a:stretch>
        </p:blipFill>
        <p:spPr>
          <a:xfrm>
            <a:off x="4003395" y="2908355"/>
            <a:ext cx="2523418" cy="365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0" name="IMG_6861.png" descr="IMG_6861.png"/>
          <p:cNvPicPr>
            <a:picLocks noChangeAspect="1"/>
          </p:cNvPicPr>
          <p:nvPr/>
        </p:nvPicPr>
        <p:blipFill>
          <a:blip r:embed="rId5">
            <a:extLst/>
          </a:blip>
          <a:srcRect l="42507" t="75395" r="41122" b="22403"/>
          <a:stretch>
            <a:fillRect/>
          </a:stretch>
        </p:blipFill>
        <p:spPr>
          <a:xfrm>
            <a:off x="1995731" y="1645964"/>
            <a:ext cx="3769887" cy="38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1" name="IMG_6861.png" descr="IMG_6861.png"/>
          <p:cNvPicPr>
            <a:picLocks noChangeAspect="1"/>
          </p:cNvPicPr>
          <p:nvPr/>
        </p:nvPicPr>
        <p:blipFill>
          <a:blip r:embed="rId5">
            <a:extLst/>
          </a:blip>
          <a:srcRect l="47647" t="77912" r="41460" b="20120"/>
          <a:stretch>
            <a:fillRect/>
          </a:stretch>
        </p:blipFill>
        <p:spPr>
          <a:xfrm>
            <a:off x="4180401" y="1984992"/>
            <a:ext cx="2407436" cy="325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4" name="مستطيل مستدير الزوايا"/>
          <p:cNvGrpSpPr/>
          <p:nvPr/>
        </p:nvGrpSpPr>
        <p:grpSpPr>
          <a:xfrm>
            <a:off x="3026493" y="3236799"/>
            <a:ext cx="3282350" cy="634756"/>
            <a:chOff x="0" y="0"/>
            <a:chExt cx="3282348" cy="634755"/>
          </a:xfrm>
        </p:grpSpPr>
        <p:sp>
          <p:nvSpPr>
            <p:cNvPr id="2103" name="مستطيل مستدير الزوايا"/>
            <p:cNvSpPr/>
            <p:nvPr/>
          </p:nvSpPr>
          <p:spPr>
            <a:xfrm>
              <a:off x="12700" y="12700"/>
              <a:ext cx="3256949" cy="609356"/>
            </a:xfrm>
            <a:prstGeom prst="roundRect">
              <a:avLst>
                <a:gd name="adj" fmla="val 16699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82349" cy="634756"/>
            </a:xfrm>
            <a:prstGeom prst="rect">
              <a:avLst/>
            </a:prstGeom>
            <a:effectLst/>
          </p:spPr>
        </p:pic>
      </p:grpSp>
      <p:pic>
        <p:nvPicPr>
          <p:cNvPr id="2105" name="IMG_6861.png" descr="IMG_6861.png"/>
          <p:cNvPicPr>
            <a:picLocks noChangeAspect="1"/>
          </p:cNvPicPr>
          <p:nvPr/>
        </p:nvPicPr>
        <p:blipFill>
          <a:blip r:embed="rId5">
            <a:extLst/>
          </a:blip>
          <a:srcRect l="44850" t="82402" r="40985" b="15552"/>
          <a:stretch>
            <a:fillRect/>
          </a:stretch>
        </p:blipFill>
        <p:spPr>
          <a:xfrm>
            <a:off x="3478100" y="3871406"/>
            <a:ext cx="3176923" cy="343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8" name="مستطيل مستدير الزوايا"/>
          <p:cNvGrpSpPr/>
          <p:nvPr/>
        </p:nvGrpSpPr>
        <p:grpSpPr>
          <a:xfrm>
            <a:off x="3026493" y="4215496"/>
            <a:ext cx="3538499" cy="690521"/>
            <a:chOff x="0" y="0"/>
            <a:chExt cx="3538497" cy="690519"/>
          </a:xfrm>
        </p:grpSpPr>
        <p:sp>
          <p:nvSpPr>
            <p:cNvPr id="2107" name="مستطيل مستدير الزوايا"/>
            <p:cNvSpPr/>
            <p:nvPr/>
          </p:nvSpPr>
          <p:spPr>
            <a:xfrm>
              <a:off x="12700" y="12700"/>
              <a:ext cx="3513099" cy="665120"/>
            </a:xfrm>
            <a:prstGeom prst="roundRect">
              <a:avLst>
                <a:gd name="adj" fmla="val 15299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38498" cy="690520"/>
            </a:xfrm>
            <a:prstGeom prst="rect">
              <a:avLst/>
            </a:prstGeom>
            <a:effectLst/>
          </p:spPr>
        </p:pic>
      </p:grpSp>
      <p:pic>
        <p:nvPicPr>
          <p:cNvPr id="2109" name="IMG_6861.png" descr="IMG_6861.png"/>
          <p:cNvPicPr>
            <a:picLocks noChangeAspect="1"/>
          </p:cNvPicPr>
          <p:nvPr/>
        </p:nvPicPr>
        <p:blipFill>
          <a:blip r:embed="rId5">
            <a:extLst/>
          </a:blip>
          <a:srcRect l="28225" t="74177" r="64036" b="16103"/>
          <a:stretch>
            <a:fillRect/>
          </a:stretch>
        </p:blipFill>
        <p:spPr>
          <a:xfrm>
            <a:off x="738494" y="2429419"/>
            <a:ext cx="1997400" cy="1881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114" name="تجميع"/>
          <p:cNvGrpSpPr/>
          <p:nvPr/>
        </p:nvGrpSpPr>
        <p:grpSpPr>
          <a:xfrm>
            <a:off x="5828653" y="1561473"/>
            <a:ext cx="464697" cy="464698"/>
            <a:chOff x="0" y="0"/>
            <a:chExt cx="464696" cy="464696"/>
          </a:xfrm>
        </p:grpSpPr>
        <p:grpSp>
          <p:nvGrpSpPr>
            <p:cNvPr id="211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211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11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3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6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7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8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2121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122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123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4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125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6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2127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5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2130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128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29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34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2131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2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3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2136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1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2139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2137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38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40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42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3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2144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45" name="٨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2157" name="تجميع"/>
          <p:cNvGrpSpPr/>
          <p:nvPr/>
        </p:nvGrpSpPr>
        <p:grpSpPr>
          <a:xfrm>
            <a:off x="2548398" y="2096298"/>
            <a:ext cx="2799405" cy="1467013"/>
            <a:chOff x="0" y="0"/>
            <a:chExt cx="2799404" cy="1467012"/>
          </a:xfrm>
        </p:grpSpPr>
        <p:grpSp>
          <p:nvGrpSpPr>
            <p:cNvPr id="2153" name="تجميع"/>
            <p:cNvGrpSpPr/>
            <p:nvPr/>
          </p:nvGrpSpPr>
          <p:grpSpPr>
            <a:xfrm>
              <a:off x="0" y="-1"/>
              <a:ext cx="2799405" cy="1467014"/>
              <a:chOff x="0" y="0"/>
              <a:chExt cx="2799404" cy="1467012"/>
            </a:xfrm>
          </p:grpSpPr>
          <p:sp>
            <p:nvSpPr>
              <p:cNvPr id="2146" name="Google Shape;7670;p96"/>
              <p:cNvSpPr/>
              <p:nvPr/>
            </p:nvSpPr>
            <p:spPr>
              <a:xfrm>
                <a:off x="503890" y="0"/>
                <a:ext cx="1791624" cy="400537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2152" name="تجميع"/>
              <p:cNvGrpSpPr/>
              <p:nvPr/>
            </p:nvGrpSpPr>
            <p:grpSpPr>
              <a:xfrm>
                <a:off x="0" y="113056"/>
                <a:ext cx="2799405" cy="1353957"/>
                <a:chOff x="0" y="0"/>
                <a:chExt cx="2799404" cy="1353955"/>
              </a:xfrm>
            </p:grpSpPr>
            <p:sp>
              <p:nvSpPr>
                <p:cNvPr id="2147" name="Google Shape;7671;p96"/>
                <p:cNvSpPr/>
                <p:nvPr/>
              </p:nvSpPr>
              <p:spPr>
                <a:xfrm>
                  <a:off x="0" y="757197"/>
                  <a:ext cx="1393105" cy="585825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2148" name="Google Shape;7672;p96"/>
                <p:cNvSpPr/>
                <p:nvPr/>
              </p:nvSpPr>
              <p:spPr>
                <a:xfrm>
                  <a:off x="1508671" y="757197"/>
                  <a:ext cx="1290734" cy="596759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pic>
              <p:nvPicPr>
                <p:cNvPr id="2149" name="Google Shape;7677;p96" descr="Google Shape;7677;p96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 flipH="1" rot="16200000">
                  <a:off x="1536472" y="163796"/>
                  <a:ext cx="501465" cy="710732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2150" name="Google Shape;7678;p96" descr="Google Shape;7678;p96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 rot="16200000">
                  <a:off x="863726" y="163799"/>
                  <a:ext cx="501465" cy="710733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2151" name="المتتابعات الحسابية كدوال خطية"/>
                <p:cNvSpPr/>
                <p:nvPr/>
              </p:nvSpPr>
              <p:spPr>
                <a:xfrm>
                  <a:off x="513428" y="0"/>
                  <a:ext cx="1721828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المتتابعات الحسابية كدوال خطية</a:t>
                  </a:r>
                </a:p>
              </p:txBody>
            </p:sp>
          </p:grpSp>
        </p:grpSp>
        <p:grpSp>
          <p:nvGrpSpPr>
            <p:cNvPr id="2156" name="تجميع"/>
            <p:cNvGrpSpPr/>
            <p:nvPr/>
          </p:nvGrpSpPr>
          <p:grpSpPr>
            <a:xfrm>
              <a:off x="126684" y="986372"/>
              <a:ext cx="2633804" cy="436111"/>
              <a:chOff x="0" y="0"/>
              <a:chExt cx="2633803" cy="436109"/>
            </a:xfrm>
          </p:grpSpPr>
          <p:sp>
            <p:nvSpPr>
              <p:cNvPr id="2154" name="المتتابعات الحسابية والحد النوني"/>
              <p:cNvSpPr txBox="1"/>
              <p:nvPr/>
            </p:nvSpPr>
            <p:spPr>
              <a:xfrm>
                <a:off x="1450538" y="0"/>
                <a:ext cx="1183266" cy="4361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المتتابعات الحسابية والحد النوني </a:t>
                </a:r>
              </a:p>
            </p:txBody>
          </p:sp>
          <p:sp>
            <p:nvSpPr>
              <p:cNvPr id="2155" name="تمثيل المتتابعات الحسابية بدوال خطية"/>
              <p:cNvSpPr txBox="1"/>
              <p:nvPr/>
            </p:nvSpPr>
            <p:spPr>
              <a:xfrm>
                <a:off x="0" y="0"/>
                <a:ext cx="1181668" cy="3927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تمثيل المتتابعات الحسابية بدوال خطية</a:t>
                </a:r>
              </a:p>
            </p:txBody>
          </p:sp>
        </p:grpSp>
      </p:grpSp>
      <p:grpSp>
        <p:nvGrpSpPr>
          <p:cNvPr id="2164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2160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158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59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63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2161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2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5" grpId="12"/>
      <p:bldP build="whole" bldLvl="1" animBg="1" rev="0" advAuto="0" spid="2117" grpId="6"/>
      <p:bldP build="whole" bldLvl="1" animBg="1" rev="0" advAuto="0" spid="2141" grpId="3"/>
      <p:bldP build="whole" bldLvl="1" animBg="1" rev="0" advAuto="0" spid="2122" grpId="7"/>
      <p:bldP build="whole" bldLvl="1" animBg="1" rev="0" advAuto="0" spid="2136" grpId="5"/>
      <p:bldP build="whole" bldLvl="1" animBg="1" rev="0" advAuto="0" spid="2119" grpId="11"/>
      <p:bldP build="whole" bldLvl="1" animBg="1" rev="0" advAuto="0" spid="2142" grpId="9"/>
      <p:bldP build="whole" bldLvl="1" animBg="1" rev="0" advAuto="0" spid="2127" grpId="14"/>
      <p:bldP build="whole" bldLvl="1" animBg="1" rev="0" advAuto="0" spid="2126" grpId="17"/>
      <p:bldP build="whole" bldLvl="1" animBg="1" rev="0" advAuto="0" spid="2120" grpId="19"/>
      <p:bldP build="whole" bldLvl="1" animBg="1" rev="0" advAuto="0" spid="2164" grpId="8"/>
      <p:bldP build="whole" bldLvl="1" animBg="1" rev="0" advAuto="0" spid="2144" grpId="4"/>
      <p:bldP build="whole" bldLvl="1" animBg="1" rev="0" advAuto="0" spid="2121" grpId="2"/>
      <p:bldP build="whole" bldLvl="1" animBg="1" rev="0" advAuto="0" spid="2157" grpId="10"/>
      <p:bldP build="whole" bldLvl="1" animBg="1" rev="0" advAuto="0" spid="2124" grpId="13"/>
      <p:bldP build="whole" bldLvl="1" animBg="1" rev="0" advAuto="0" spid="2116" grpId="1"/>
      <p:bldP build="whole" bldLvl="1" animBg="1" rev="0" advAuto="0" spid="2123" grpId="15"/>
      <p:bldP build="whole" bldLvl="1" animBg="1" rev="0" advAuto="0" spid="2125" grpId="18"/>
      <p:bldP build="whole" bldLvl="1" animBg="1" rev="0" advAuto="0" spid="2118" grpId="1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13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4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5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20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1118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16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7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9" name="العلاق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sp>
        <p:nvSpPr>
          <p:cNvPr id="1121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122" name="IMG_6599.png" descr="IMG_659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9864" y="2571750"/>
            <a:ext cx="2039640" cy="2039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7" name="تجميع"/>
          <p:cNvGrpSpPr/>
          <p:nvPr/>
        </p:nvGrpSpPr>
        <p:grpSpPr>
          <a:xfrm>
            <a:off x="5077887" y="1989162"/>
            <a:ext cx="1116250" cy="937692"/>
            <a:chOff x="0" y="0"/>
            <a:chExt cx="1116249" cy="937691"/>
          </a:xfrm>
        </p:grpSpPr>
        <p:grpSp>
          <p:nvGrpSpPr>
            <p:cNvPr id="112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2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26" name="الدوال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  <p:grpSp>
        <p:nvGrpSpPr>
          <p:cNvPr id="1132" name="تجميع"/>
          <p:cNvGrpSpPr/>
          <p:nvPr/>
        </p:nvGrpSpPr>
        <p:grpSpPr>
          <a:xfrm>
            <a:off x="3961638" y="1989162"/>
            <a:ext cx="1116250" cy="937692"/>
            <a:chOff x="0" y="0"/>
            <a:chExt cx="1116249" cy="937691"/>
          </a:xfrm>
        </p:grpSpPr>
        <p:grpSp>
          <p:nvGrpSpPr>
            <p:cNvPr id="1130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28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9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31" name="تمثيل المعادلات خطية بيانًا"/>
            <p:cNvSpPr txBox="1"/>
            <p:nvPr/>
          </p:nvSpPr>
          <p:spPr>
            <a:xfrm>
              <a:off x="123598" y="194376"/>
              <a:ext cx="753662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المعادلات خطية بيانًا </a:t>
              </a:r>
            </a:p>
          </p:txBody>
        </p:sp>
      </p:grpSp>
      <p:grpSp>
        <p:nvGrpSpPr>
          <p:cNvPr id="1137" name="تجميع"/>
          <p:cNvGrpSpPr/>
          <p:nvPr/>
        </p:nvGrpSpPr>
        <p:grpSpPr>
          <a:xfrm>
            <a:off x="2845389" y="1989162"/>
            <a:ext cx="1116250" cy="937692"/>
            <a:chOff x="0" y="0"/>
            <a:chExt cx="1116249" cy="937691"/>
          </a:xfrm>
        </p:grpSpPr>
        <p:grpSp>
          <p:nvGrpSpPr>
            <p:cNvPr id="113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3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36" name="حل المعادلات  الخطية بيانًا"/>
            <p:cNvSpPr txBox="1"/>
            <p:nvPr/>
          </p:nvSpPr>
          <p:spPr>
            <a:xfrm>
              <a:off x="146412" y="282803"/>
              <a:ext cx="823425" cy="3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 الخطية بيانًا </a:t>
              </a:r>
            </a:p>
          </p:txBody>
        </p:sp>
      </p:grpSp>
      <p:grpSp>
        <p:nvGrpSpPr>
          <p:cNvPr id="1142" name="تجميع"/>
          <p:cNvGrpSpPr/>
          <p:nvPr/>
        </p:nvGrpSpPr>
        <p:grpSpPr>
          <a:xfrm>
            <a:off x="1729140" y="1989162"/>
            <a:ext cx="1116250" cy="937692"/>
            <a:chOff x="0" y="0"/>
            <a:chExt cx="1116249" cy="937691"/>
          </a:xfrm>
        </p:grpSpPr>
        <p:grpSp>
          <p:nvGrpSpPr>
            <p:cNvPr id="1140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38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9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1" name="معدل التغير والميل"/>
            <p:cNvSpPr txBox="1"/>
            <p:nvPr/>
          </p:nvSpPr>
          <p:spPr>
            <a:xfrm>
              <a:off x="146412" y="282803"/>
              <a:ext cx="823425" cy="3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معدل التغير والميل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7" grpId="4"/>
      <p:bldP build="whole" bldLvl="1" animBg="1" rev="0" advAuto="0" spid="1127" grpId="2"/>
      <p:bldP build="whole" bldLvl="1" animBg="1" rev="0" advAuto="0" spid="1132" grpId="3"/>
      <p:bldP build="whole" bldLvl="1" animBg="1" rev="0" advAuto="0" spid="1120" grpId="1"/>
      <p:bldP build="whole" bldLvl="1" animBg="1" rev="0" advAuto="0" spid="1142" grpId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67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2168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2169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217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2171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217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217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217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5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217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8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4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47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4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52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50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1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3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59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57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55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6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8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62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6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1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69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63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4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5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6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7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8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70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71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72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73" name="Google Shape;828;p33"/>
          <p:cNvSpPr txBox="1"/>
          <p:nvPr/>
        </p:nvSpPr>
        <p:spPr>
          <a:xfrm>
            <a:off x="4040315" y="1401347"/>
            <a:ext cx="3662523" cy="57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57200" rtl="0">
              <a:defRPr b="1" sz="135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المقطع الصادي هو حل  المعادلة وجذرها  و صفرها </a:t>
            </a:r>
          </a:p>
        </p:txBody>
      </p:sp>
      <p:sp>
        <p:nvSpPr>
          <p:cNvPr id="1174" name="Google Shape;828;p33"/>
          <p:cNvSpPr txBox="1"/>
          <p:nvPr/>
        </p:nvSpPr>
        <p:spPr>
          <a:xfrm>
            <a:off x="2975025" y="3300888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67512" rtl="0">
              <a:defRPr b="1" sz="175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(٢، ٤) ،( ٣، ٤) هو -٣ </a:t>
            </a:r>
          </a:p>
        </p:txBody>
      </p:sp>
      <p:grpSp>
        <p:nvGrpSpPr>
          <p:cNvPr id="1179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177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75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6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78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80" name="تجميع"/>
          <p:cNvSpPr txBox="1"/>
          <p:nvPr/>
        </p:nvSpPr>
        <p:spPr>
          <a:xfrm>
            <a:off x="5049611" y="2660985"/>
            <a:ext cx="2597284" cy="48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65760" rtl="0">
              <a:defRPr b="1" sz="212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ص=٣ تمثل دالة </a:t>
            </a:r>
          </a:p>
        </p:txBody>
      </p:sp>
      <p:grpSp>
        <p:nvGrpSpPr>
          <p:cNvPr id="1185" name="تجميع"/>
          <p:cNvGrpSpPr/>
          <p:nvPr/>
        </p:nvGrpSpPr>
        <p:grpSpPr>
          <a:xfrm>
            <a:off x="1279675" y="2021082"/>
            <a:ext cx="481400" cy="481401"/>
            <a:chOff x="0" y="0"/>
            <a:chExt cx="481399" cy="481399"/>
          </a:xfrm>
        </p:grpSpPr>
        <p:grpSp>
          <p:nvGrpSpPr>
            <p:cNvPr id="1183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81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2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84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86" name="Google Shape;828;p33"/>
          <p:cNvSpPr txBox="1"/>
          <p:nvPr/>
        </p:nvSpPr>
        <p:spPr>
          <a:xfrm>
            <a:off x="3526902" y="2041896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87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89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6" grpId="3"/>
      <p:bldP build="whole" bldLvl="1" animBg="1" rev="0" advAuto="0" spid="1159" grpId="2"/>
      <p:bldP build="whole" bldLvl="1" animBg="1" rev="0" advAuto="0" spid="1154" grpId="8"/>
      <p:bldP build="whole" bldLvl="1" animBg="1" rev="0" advAuto="0" spid="1174" grpId="7"/>
      <p:bldP build="whole" bldLvl="1" animBg="1" rev="0" advAuto="0" spid="1179" grpId="6"/>
      <p:bldP build="whole" bldLvl="1" animBg="1" rev="0" advAuto="0" spid="1185" grpId="4"/>
      <p:bldP build="whole" bldLvl="1" animBg="1" rev="0" advAuto="0" spid="1180" grpId="5"/>
      <p:bldP build="whole" bldLvl="1" animBg="1" rev="0" advAuto="0" spid="117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2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98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92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4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9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96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99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200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01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203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4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205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06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٨٣</a:t>
            </a:r>
          </a:p>
        </p:txBody>
      </p:sp>
      <p:sp>
        <p:nvSpPr>
          <p:cNvPr id="1207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في شي اسمه مالا نهاية فلا تكن محدود الفكر والطموح </a:t>
            </a:r>
          </a:p>
        </p:txBody>
      </p:sp>
      <p:sp>
        <p:nvSpPr>
          <p:cNvPr id="1208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209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212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210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13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214" name="IMG_6772.png" descr="IMG_6772.png"/>
          <p:cNvPicPr>
            <a:picLocks noChangeAspect="1"/>
          </p:cNvPicPr>
          <p:nvPr/>
        </p:nvPicPr>
        <p:blipFill>
          <a:blip r:embed="rId7">
            <a:extLst/>
          </a:blip>
          <a:srcRect l="46214" t="87745" r="25288" b="5521"/>
          <a:stretch>
            <a:fillRect/>
          </a:stretch>
        </p:blipFill>
        <p:spPr>
          <a:xfrm>
            <a:off x="690183" y="1857867"/>
            <a:ext cx="4908311" cy="869845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5" grpId="3"/>
      <p:bldP build="whole" bldLvl="1" animBg="1" rev="0" advAuto="0" spid="1206" grpId="4"/>
      <p:bldP build="whole" bldLvl="1" animBg="1" rev="0" advAuto="0" spid="1202" grpId="1"/>
      <p:bldP build="whole" bldLvl="1" animBg="1" rev="0" advAuto="0" spid="1203" grpId="2"/>
      <p:bldP build="whole" bldLvl="1" animBg="1" rev="0" advAuto="0" spid="1208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216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17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19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20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4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22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23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9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227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25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28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232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30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31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48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33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57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51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49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0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6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52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3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4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5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66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60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58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9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5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61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2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3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4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67" name="متتابعة  :"/>
          <p:cNvSpPr txBox="1"/>
          <p:nvPr/>
        </p:nvSpPr>
        <p:spPr>
          <a:xfrm>
            <a:off x="4174263" y="873726"/>
            <a:ext cx="921018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متتابعة  : </a:t>
            </a:r>
          </a:p>
        </p:txBody>
      </p:sp>
      <p:sp>
        <p:nvSpPr>
          <p:cNvPr id="1268" name="متتالية  ،مستمرة   ، دائمة  ،متواصلة …"/>
          <p:cNvSpPr txBox="1"/>
          <p:nvPr/>
        </p:nvSpPr>
        <p:spPr>
          <a:xfrm>
            <a:off x="879829" y="892152"/>
            <a:ext cx="322690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متتالية  ،مستمرة   ، دائمة  ،متواصلة …</a:t>
            </a:r>
          </a:p>
        </p:txBody>
      </p:sp>
      <p:sp>
        <p:nvSpPr>
          <p:cNvPr id="1269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0" name="الدوال  الخطية"/>
          <p:cNvSpPr txBox="1"/>
          <p:nvPr/>
        </p:nvSpPr>
        <p:spPr>
          <a:xfrm>
            <a:off x="5201018" y="2766069"/>
            <a:ext cx="1237357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 الدوال  الخطية </a:t>
            </a:r>
          </a:p>
        </p:txBody>
      </p:sp>
      <p:grpSp>
        <p:nvGrpSpPr>
          <p:cNvPr id="1273" name="🎯اتعرف المتتابعات الحسابية…"/>
          <p:cNvGrpSpPr/>
          <p:nvPr/>
        </p:nvGrpSpPr>
        <p:grpSpPr>
          <a:xfrm>
            <a:off x="3399711" y="2777758"/>
            <a:ext cx="1414034" cy="1071787"/>
            <a:chOff x="0" y="0"/>
            <a:chExt cx="1414032" cy="1071785"/>
          </a:xfrm>
        </p:grpSpPr>
        <p:sp>
          <p:nvSpPr>
            <p:cNvPr id="1272" name="🎯اتعرف المتتابعات الحسابية…"/>
            <p:cNvSpPr txBox="1"/>
            <p:nvPr/>
          </p:nvSpPr>
          <p:spPr>
            <a:xfrm>
              <a:off x="6350" y="6350"/>
              <a:ext cx="1401333" cy="105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🎯اتعرف المتتابعات الحسابية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🎯تمثيل المتتابعات الحسابية بدوال خطية </a:t>
              </a:r>
            </a:p>
          </p:txBody>
        </p:sp>
        <p:pic>
          <p:nvPicPr>
            <p:cNvPr id="1271" name="🎯اتعرف المتتابعات الحسابية… 🎯اتعرف المتتابعات الحسابية 🎯تمثيل المتتابعات الحسابية بدوال خطية " descr="🎯اتعرف المتتابعات الحسابية… 🎯اتعرف المتتابعات الحسابية 🎯تمثيل المتتابعات الحسابية بدوال خطية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071786"/>
            </a:xfrm>
            <a:prstGeom prst="rect">
              <a:avLst/>
            </a:prstGeom>
            <a:effectLst/>
          </p:spPr>
        </p:pic>
      </p:grpSp>
      <p:sp>
        <p:nvSpPr>
          <p:cNvPr id="1274" name="المتتابعات ، الحد…"/>
          <p:cNvSpPr txBox="1"/>
          <p:nvPr/>
        </p:nvSpPr>
        <p:spPr>
          <a:xfrm>
            <a:off x="7205481" y="3841488"/>
            <a:ext cx="1762292" cy="2879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المتتابعات ، الحد </a:t>
            </a:r>
          </a:p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لمتابعات الحسابية ، الاساس </a:t>
            </a:r>
          </a:p>
        </p:txBody>
      </p:sp>
      <p:grpSp>
        <p:nvGrpSpPr>
          <p:cNvPr id="1277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75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6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0" grpId="6"/>
      <p:bldP build="whole" bldLvl="1" animBg="1" rev="0" advAuto="0" spid="1229" grpId="2"/>
      <p:bldP build="whole" bldLvl="1" animBg="1" rev="0" advAuto="0" spid="1267" grpId="3"/>
      <p:bldP build="whole" bldLvl="1" animBg="1" rev="0" advAuto="0" spid="1268" grpId="4"/>
      <p:bldP build="whole" bldLvl="1" animBg="1" rev="0" advAuto="0" spid="1273" grpId="7"/>
      <p:bldP build="whole" bldLvl="1" animBg="1" rev="0" advAuto="0" spid="1274" grpId="1"/>
      <p:bldP build="whole" bldLvl="1" animBg="1" rev="0" advAuto="0" spid="1269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2" name="٨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pic>
        <p:nvPicPr>
          <p:cNvPr id="1283" name="IMG_2275.png" descr="IMG_2275.png"/>
          <p:cNvPicPr>
            <a:picLocks noChangeAspect="1"/>
          </p:cNvPicPr>
          <p:nvPr/>
        </p:nvPicPr>
        <p:blipFill>
          <a:blip r:embed="rId5">
            <a:extLst/>
          </a:blip>
          <a:srcRect l="14788" t="27703" r="26841" b="19225"/>
          <a:stretch>
            <a:fillRect/>
          </a:stretch>
        </p:blipFill>
        <p:spPr>
          <a:xfrm>
            <a:off x="6888876" y="3417787"/>
            <a:ext cx="1489796" cy="101590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1293" name="Google Shape;1046;p38"/>
          <p:cNvGrpSpPr/>
          <p:nvPr/>
        </p:nvGrpSpPr>
        <p:grpSpPr>
          <a:xfrm>
            <a:off x="1304110" y="1115140"/>
            <a:ext cx="4453039" cy="3723452"/>
            <a:chOff x="0" y="0"/>
            <a:chExt cx="4453037" cy="3723450"/>
          </a:xfrm>
        </p:grpSpPr>
        <p:grpSp>
          <p:nvGrpSpPr>
            <p:cNvPr id="1291" name="Google Shape;1047;p38"/>
            <p:cNvGrpSpPr/>
            <p:nvPr/>
          </p:nvGrpSpPr>
          <p:grpSpPr>
            <a:xfrm>
              <a:off x="0" y="-1"/>
              <a:ext cx="4453038" cy="3723452"/>
              <a:chOff x="0" y="0"/>
              <a:chExt cx="4453037" cy="3723450"/>
            </a:xfrm>
          </p:grpSpPr>
          <p:grpSp>
            <p:nvGrpSpPr>
              <p:cNvPr id="1287" name="Google Shape;1048;p38"/>
              <p:cNvGrpSpPr/>
              <p:nvPr/>
            </p:nvGrpSpPr>
            <p:grpSpPr>
              <a:xfrm>
                <a:off x="1482518" y="3110376"/>
                <a:ext cx="1495732" cy="613075"/>
                <a:chOff x="0" y="0"/>
                <a:chExt cx="1495730" cy="613074"/>
              </a:xfrm>
            </p:grpSpPr>
            <p:sp>
              <p:nvSpPr>
                <p:cNvPr id="1284" name="Google Shape;1049;p38"/>
                <p:cNvSpPr/>
                <p:nvPr/>
              </p:nvSpPr>
              <p:spPr>
                <a:xfrm rot="10800000">
                  <a:off x="0" y="579482"/>
                  <a:ext cx="1488057" cy="33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85" name="Google Shape;1050;p38"/>
                <p:cNvSpPr/>
                <p:nvPr/>
              </p:nvSpPr>
              <p:spPr>
                <a:xfrm>
                  <a:off x="143544" y="-1"/>
                  <a:ext cx="1201049" cy="479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86" name="Google Shape;1051;p38"/>
                <p:cNvSpPr/>
                <p:nvPr/>
              </p:nvSpPr>
              <p:spPr>
                <a:xfrm>
                  <a:off x="7676" y="478490"/>
                  <a:ext cx="1488056" cy="104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290" name="Google Shape;1052;p38"/>
              <p:cNvGrpSpPr/>
              <p:nvPr/>
            </p:nvGrpSpPr>
            <p:grpSpPr>
              <a:xfrm>
                <a:off x="0" y="-1"/>
                <a:ext cx="4453038" cy="3110376"/>
                <a:chOff x="0" y="0"/>
                <a:chExt cx="4453037" cy="3110374"/>
              </a:xfrm>
            </p:grpSpPr>
            <p:sp>
              <p:nvSpPr>
                <p:cNvPr id="1288" name="Google Shape;1053;p38"/>
                <p:cNvSpPr/>
                <p:nvPr/>
              </p:nvSpPr>
              <p:spPr>
                <a:xfrm>
                  <a:off x="11" y="-1"/>
                  <a:ext cx="4453027" cy="3110279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89" name="Google Shape;1054;p38"/>
                <p:cNvSpPr/>
                <p:nvPr/>
              </p:nvSpPr>
              <p:spPr>
                <a:xfrm rot="10800000">
                  <a:off x="0" y="2765049"/>
                  <a:ext cx="4453027" cy="345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292" name="Google Shape;1055;p38"/>
            <p:cNvSpPr/>
            <p:nvPr/>
          </p:nvSpPr>
          <p:spPr>
            <a:xfrm>
              <a:off x="2116288" y="62622"/>
              <a:ext cx="110167" cy="1102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94" name="خلق السماوات والأرض بالحق يكور الليل على النهار ويكور النهار على الليل - سورة الزمر.mp4" descr="خلق السماوات والأرض بالحق يكور الليل على النهار ويكور النهار على الليل - سورة الزمر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92804" y="1274016"/>
            <a:ext cx="4275652" cy="240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Google Shape;751;p31"/>
          <p:cNvSpPr/>
          <p:nvPr/>
        </p:nvSpPr>
        <p:spPr>
          <a:xfrm flipH="1" rot="21588726">
            <a:off x="1284499" y="1122470"/>
            <a:ext cx="4472276" cy="127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FFF6E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u="sng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1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٨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1301" name="شكل"/>
          <p:cNvSpPr/>
          <p:nvPr/>
        </p:nvSpPr>
        <p:spPr>
          <a:xfrm>
            <a:off x="457125" y="1502112"/>
            <a:ext cx="6107697" cy="595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26" y="0"/>
                </a:moveTo>
                <a:lnTo>
                  <a:pt x="20974" y="0"/>
                </a:lnTo>
                <a:lnTo>
                  <a:pt x="21600" y="10800"/>
                </a:lnTo>
                <a:lnTo>
                  <a:pt x="20974" y="21600"/>
                </a:lnTo>
                <a:lnTo>
                  <a:pt x="626" y="21600"/>
                </a:lnTo>
                <a:lnTo>
                  <a:pt x="0" y="10800"/>
                </a:lnTo>
                <a:lnTo>
                  <a:pt x="626" y="0"/>
                </a:lnTo>
                <a:close/>
              </a:path>
            </a:pathLst>
          </a:custGeom>
          <a:solidFill>
            <a:srgbClr val="FFFBB9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20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2" name="تعاقب الليل والنهار"/>
          <p:cNvSpPr txBox="1"/>
          <p:nvPr/>
        </p:nvSpPr>
        <p:spPr>
          <a:xfrm>
            <a:off x="4428340" y="1502112"/>
            <a:ext cx="2181145" cy="628081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تعاقب الليل والنهار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  </a:t>
            </a:r>
          </a:p>
        </p:txBody>
      </p:sp>
      <p:grpSp>
        <p:nvGrpSpPr>
          <p:cNvPr id="1305" name="المتتابعات في حياتنا"/>
          <p:cNvGrpSpPr/>
          <p:nvPr/>
        </p:nvGrpSpPr>
        <p:grpSpPr>
          <a:xfrm>
            <a:off x="2048757" y="877360"/>
            <a:ext cx="3678152" cy="477164"/>
            <a:chOff x="0" y="0"/>
            <a:chExt cx="3678151" cy="477162"/>
          </a:xfrm>
        </p:grpSpPr>
        <p:sp>
          <p:nvSpPr>
            <p:cNvPr id="1304" name="المتتابعات في حياتنا"/>
            <p:cNvSpPr txBox="1"/>
            <p:nvPr/>
          </p:nvSpPr>
          <p:spPr>
            <a:xfrm>
              <a:off x="63500" y="76200"/>
              <a:ext cx="3551152" cy="324763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المتتابعات في حياتنا </a:t>
              </a:r>
            </a:p>
          </p:txBody>
        </p:sp>
        <p:pic>
          <p:nvPicPr>
            <p:cNvPr id="1303" name="المتتابعات في حياتنا المتتابعات في حياتنا " descr="المتتابعات في حياتنا المتتابعات في حياتن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678152" cy="477164"/>
            </a:xfrm>
            <a:prstGeom prst="rect">
              <a:avLst/>
            </a:prstGeom>
            <a:effectLst/>
          </p:spPr>
        </p:pic>
      </p:grpSp>
      <p:sp>
        <p:nvSpPr>
          <p:cNvPr id="1306" name="Freeform 147"/>
          <p:cNvSpPr/>
          <p:nvPr/>
        </p:nvSpPr>
        <p:spPr>
          <a:xfrm>
            <a:off x="455272" y="1489531"/>
            <a:ext cx="586811" cy="662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3229" y="108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7000" y="5597"/>
                </a:moveTo>
                <a:lnTo>
                  <a:pt x="5321" y="8549"/>
                </a:lnTo>
                <a:lnTo>
                  <a:pt x="1727" y="9094"/>
                </a:lnTo>
                <a:lnTo>
                  <a:pt x="4284" y="11463"/>
                </a:lnTo>
                <a:lnTo>
                  <a:pt x="3741" y="14753"/>
                </a:lnTo>
                <a:lnTo>
                  <a:pt x="7000" y="13265"/>
                </a:lnTo>
                <a:lnTo>
                  <a:pt x="10259" y="14753"/>
                </a:lnTo>
                <a:lnTo>
                  <a:pt x="9716" y="11463"/>
                </a:lnTo>
                <a:lnTo>
                  <a:pt x="12273" y="9094"/>
                </a:lnTo>
                <a:lnTo>
                  <a:pt x="8678" y="8549"/>
                </a:lnTo>
                <a:lnTo>
                  <a:pt x="7000" y="5597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7" name="Freeform 148"/>
          <p:cNvSpPr/>
          <p:nvPr/>
        </p:nvSpPr>
        <p:spPr>
          <a:xfrm>
            <a:off x="6128963" y="1497285"/>
            <a:ext cx="558909" cy="672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8371" y="10800"/>
                </a:lnTo>
                <a:lnTo>
                  <a:pt x="0" y="21600"/>
                </a:lnTo>
                <a:close/>
                <a:moveTo>
                  <a:pt x="15328" y="16003"/>
                </a:moveTo>
                <a:lnTo>
                  <a:pt x="13649" y="13051"/>
                </a:lnTo>
                <a:lnTo>
                  <a:pt x="10055" y="12506"/>
                </a:lnTo>
                <a:lnTo>
                  <a:pt x="12612" y="10137"/>
                </a:lnTo>
                <a:lnTo>
                  <a:pt x="12069" y="6847"/>
                </a:lnTo>
                <a:lnTo>
                  <a:pt x="15328" y="8335"/>
                </a:lnTo>
                <a:lnTo>
                  <a:pt x="18586" y="6847"/>
                </a:lnTo>
                <a:lnTo>
                  <a:pt x="18043" y="10137"/>
                </a:lnTo>
                <a:lnTo>
                  <a:pt x="20601" y="12506"/>
                </a:lnTo>
                <a:lnTo>
                  <a:pt x="17006" y="13051"/>
                </a:lnTo>
                <a:lnTo>
                  <a:pt x="15328" y="16003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8" name="مراحل نمو الانسان"/>
          <p:cNvSpPr txBox="1"/>
          <p:nvPr/>
        </p:nvSpPr>
        <p:spPr>
          <a:xfrm>
            <a:off x="1913976" y="1508042"/>
            <a:ext cx="2501597" cy="595275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مراحل نمو الانسان </a:t>
            </a:r>
          </a:p>
        </p:txBody>
      </p:sp>
      <p:sp>
        <p:nvSpPr>
          <p:cNvPr id="1309" name="الفصول الاربعة"/>
          <p:cNvSpPr txBox="1"/>
          <p:nvPr/>
        </p:nvSpPr>
        <p:spPr>
          <a:xfrm>
            <a:off x="4127888" y="2696424"/>
            <a:ext cx="2559984" cy="598232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            الفصول الاربعة</a:t>
            </a:r>
          </a:p>
        </p:txBody>
      </p:sp>
      <p:sp>
        <p:nvSpPr>
          <p:cNvPr id="1310" name="Freeform 148"/>
          <p:cNvSpPr/>
          <p:nvPr/>
        </p:nvSpPr>
        <p:spPr>
          <a:xfrm>
            <a:off x="6155319" y="2674794"/>
            <a:ext cx="590923" cy="60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8371" y="10800"/>
                </a:lnTo>
                <a:lnTo>
                  <a:pt x="0" y="21600"/>
                </a:lnTo>
                <a:close/>
                <a:moveTo>
                  <a:pt x="15328" y="16003"/>
                </a:moveTo>
                <a:lnTo>
                  <a:pt x="13649" y="13051"/>
                </a:lnTo>
                <a:lnTo>
                  <a:pt x="10055" y="12506"/>
                </a:lnTo>
                <a:lnTo>
                  <a:pt x="12612" y="10137"/>
                </a:lnTo>
                <a:lnTo>
                  <a:pt x="12069" y="6847"/>
                </a:lnTo>
                <a:lnTo>
                  <a:pt x="15328" y="8335"/>
                </a:lnTo>
                <a:lnTo>
                  <a:pt x="18586" y="6847"/>
                </a:lnTo>
                <a:lnTo>
                  <a:pt x="18043" y="10137"/>
                </a:lnTo>
                <a:lnTo>
                  <a:pt x="20601" y="12506"/>
                </a:lnTo>
                <a:lnTo>
                  <a:pt x="17006" y="13051"/>
                </a:lnTo>
                <a:lnTo>
                  <a:pt x="15328" y="16003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1" name="اطور القمر"/>
          <p:cNvSpPr txBox="1"/>
          <p:nvPr/>
        </p:nvSpPr>
        <p:spPr>
          <a:xfrm>
            <a:off x="468456" y="2696424"/>
            <a:ext cx="3663024" cy="598232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                      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اطور القمر </a:t>
            </a:r>
          </a:p>
        </p:txBody>
      </p:sp>
      <p:sp>
        <p:nvSpPr>
          <p:cNvPr id="1312" name="ذاكرة الكمبيوتر عبارة عن متتابعة هندسية"/>
          <p:cNvSpPr txBox="1"/>
          <p:nvPr/>
        </p:nvSpPr>
        <p:spPr>
          <a:xfrm>
            <a:off x="3816794" y="3608793"/>
            <a:ext cx="2851024" cy="50683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             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ذاكرة الكمبيوتر عبارة عن متتابعة هندسية</a:t>
            </a:r>
          </a:p>
        </p:txBody>
      </p:sp>
      <p:sp>
        <p:nvSpPr>
          <p:cNvPr id="1313" name="Freeform 148"/>
          <p:cNvSpPr/>
          <p:nvPr/>
        </p:nvSpPr>
        <p:spPr>
          <a:xfrm>
            <a:off x="6090468" y="3608793"/>
            <a:ext cx="655773" cy="538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8371" y="10800"/>
                </a:lnTo>
                <a:lnTo>
                  <a:pt x="0" y="21600"/>
                </a:lnTo>
                <a:close/>
                <a:moveTo>
                  <a:pt x="15328" y="16003"/>
                </a:moveTo>
                <a:lnTo>
                  <a:pt x="13649" y="13051"/>
                </a:lnTo>
                <a:lnTo>
                  <a:pt x="10055" y="12506"/>
                </a:lnTo>
                <a:lnTo>
                  <a:pt x="12612" y="10137"/>
                </a:lnTo>
                <a:lnTo>
                  <a:pt x="12069" y="6847"/>
                </a:lnTo>
                <a:lnTo>
                  <a:pt x="15328" y="8335"/>
                </a:lnTo>
                <a:lnTo>
                  <a:pt x="18586" y="6847"/>
                </a:lnTo>
                <a:lnTo>
                  <a:pt x="18043" y="10137"/>
                </a:lnTo>
                <a:lnTo>
                  <a:pt x="20601" y="12506"/>
                </a:lnTo>
                <a:lnTo>
                  <a:pt x="17006" y="13051"/>
                </a:lnTo>
                <a:lnTo>
                  <a:pt x="15328" y="16003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14" name="IMG_4970.jpeg" descr="IMG_4970.jpeg"/>
          <p:cNvPicPr>
            <a:picLocks noChangeAspect="1"/>
          </p:cNvPicPr>
          <p:nvPr/>
        </p:nvPicPr>
        <p:blipFill>
          <a:blip r:embed="rId6">
            <a:extLst/>
          </a:blip>
          <a:srcRect l="5267" t="39259" r="3445" b="39259"/>
          <a:stretch>
            <a:fillRect/>
          </a:stretch>
        </p:blipFill>
        <p:spPr>
          <a:xfrm>
            <a:off x="1042081" y="2812382"/>
            <a:ext cx="1557425" cy="3664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315" name="IMG_4971.jpeg" descr="IMG_497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32346" y="2755670"/>
            <a:ext cx="1791989" cy="4129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316" name="IMG_4987.jpeg" descr="IMG_4987.jpeg"/>
          <p:cNvPicPr>
            <a:picLocks noChangeAspect="1"/>
          </p:cNvPicPr>
          <p:nvPr/>
        </p:nvPicPr>
        <p:blipFill>
          <a:blip r:embed="rId8">
            <a:extLst/>
          </a:blip>
          <a:srcRect l="0" t="0" r="0" b="24591"/>
          <a:stretch>
            <a:fillRect/>
          </a:stretch>
        </p:blipFill>
        <p:spPr>
          <a:xfrm>
            <a:off x="1078161" y="1601113"/>
            <a:ext cx="1106807" cy="397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317" name="IMG_4988.jpeg" descr="IMG_498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6794" y="1550417"/>
            <a:ext cx="1150658" cy="5479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318" name="مراحل التعليم"/>
          <p:cNvSpPr txBox="1"/>
          <p:nvPr/>
        </p:nvSpPr>
        <p:spPr>
          <a:xfrm>
            <a:off x="553296" y="3608793"/>
            <a:ext cx="3263499" cy="497444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b="1" sz="1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                  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مراحل التعليم </a:t>
            </a:r>
          </a:p>
        </p:txBody>
      </p:sp>
      <p:sp>
        <p:nvSpPr>
          <p:cNvPr id="1319" name="المرحلة الابتدائية ،المرحلة المتوسطة،المرحلة الثانوية"/>
          <p:cNvSpPr/>
          <p:nvPr/>
        </p:nvSpPr>
        <p:spPr>
          <a:xfrm>
            <a:off x="1042082" y="3671670"/>
            <a:ext cx="1350535" cy="330472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b="1" sz="1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المرحلة الابتدائية ،المرحلة المتوسطة،المرحلة الثانوية  </a:t>
            </a:r>
          </a:p>
        </p:txBody>
      </p:sp>
      <p:sp>
        <p:nvSpPr>
          <p:cNvPr id="1320" name="Freeform 147"/>
          <p:cNvSpPr/>
          <p:nvPr/>
        </p:nvSpPr>
        <p:spPr>
          <a:xfrm>
            <a:off x="457059" y="2662031"/>
            <a:ext cx="652474" cy="629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3229" y="108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7000" y="5597"/>
                </a:moveTo>
                <a:lnTo>
                  <a:pt x="5321" y="8549"/>
                </a:lnTo>
                <a:lnTo>
                  <a:pt x="1727" y="9094"/>
                </a:lnTo>
                <a:lnTo>
                  <a:pt x="4284" y="11463"/>
                </a:lnTo>
                <a:lnTo>
                  <a:pt x="3741" y="14753"/>
                </a:lnTo>
                <a:lnTo>
                  <a:pt x="7000" y="13265"/>
                </a:lnTo>
                <a:lnTo>
                  <a:pt x="10259" y="14753"/>
                </a:lnTo>
                <a:lnTo>
                  <a:pt x="9716" y="11463"/>
                </a:lnTo>
                <a:lnTo>
                  <a:pt x="12273" y="9094"/>
                </a:lnTo>
                <a:lnTo>
                  <a:pt x="8678" y="8549"/>
                </a:lnTo>
                <a:lnTo>
                  <a:pt x="7000" y="5597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1" name="2GB,4GB,8GB,16GB,32GB"/>
          <p:cNvSpPr/>
          <p:nvPr/>
        </p:nvSpPr>
        <p:spPr>
          <a:xfrm>
            <a:off x="3294108" y="3677751"/>
            <a:ext cx="753719" cy="368914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b="1" sz="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     2GB,4GB,8GB,16GB,32GB</a:t>
            </a:r>
          </a:p>
        </p:txBody>
      </p:sp>
      <p:sp>
        <p:nvSpPr>
          <p:cNvPr id="1322" name="Freeform 147"/>
          <p:cNvSpPr/>
          <p:nvPr/>
        </p:nvSpPr>
        <p:spPr>
          <a:xfrm>
            <a:off x="468456" y="3608793"/>
            <a:ext cx="609706" cy="538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3229" y="108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7000" y="5597"/>
                </a:moveTo>
                <a:lnTo>
                  <a:pt x="5321" y="8549"/>
                </a:lnTo>
                <a:lnTo>
                  <a:pt x="1727" y="9094"/>
                </a:lnTo>
                <a:lnTo>
                  <a:pt x="4284" y="11463"/>
                </a:lnTo>
                <a:lnTo>
                  <a:pt x="3741" y="14753"/>
                </a:lnTo>
                <a:lnTo>
                  <a:pt x="7000" y="13265"/>
                </a:lnTo>
                <a:lnTo>
                  <a:pt x="10259" y="14753"/>
                </a:lnTo>
                <a:lnTo>
                  <a:pt x="9716" y="11463"/>
                </a:lnTo>
                <a:lnTo>
                  <a:pt x="12273" y="9094"/>
                </a:lnTo>
                <a:lnTo>
                  <a:pt x="8678" y="8549"/>
                </a:lnTo>
                <a:lnTo>
                  <a:pt x="7000" y="5597"/>
                </a:lnTo>
                <a:close/>
              </a:path>
            </a:pathLst>
          </a:custGeom>
          <a:solidFill>
            <a:srgbClr val="1E4C76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1" grpId="19"/>
      <p:bldP build="whole" bldLvl="1" animBg="1" rev="0" advAuto="0" spid="1320" grpId="18"/>
      <p:bldP build="whole" bldLvl="1" animBg="1" rev="0" advAuto="0" spid="1314" grpId="13"/>
      <p:bldP build="whole" bldLvl="1" animBg="1" rev="0" advAuto="0" spid="1306" grpId="6"/>
      <p:bldP build="whole" bldLvl="1" animBg="1" rev="0" advAuto="0" spid="1302" grpId="4"/>
      <p:bldP build="whole" bldLvl="1" animBg="1" rev="0" advAuto="0" spid="1316" grpId="8"/>
      <p:bldP build="whole" bldLvl="1" animBg="1" rev="0" advAuto="0" spid="1305" grpId="1"/>
      <p:bldP build="whole" bldLvl="1" animBg="1" rev="0" advAuto="0" spid="1322" grpId="20"/>
      <p:bldP build="whole" bldLvl="1" animBg="1" rev="0" advAuto="0" spid="1307" grpId="2"/>
      <p:bldP build="whole" bldLvl="1" animBg="1" rev="0" advAuto="0" spid="1319" grpId="17"/>
      <p:bldP build="whole" bldLvl="1" animBg="1" rev="0" advAuto="0" spid="1301" grpId="3"/>
      <p:bldP build="whole" bldLvl="1" animBg="1" rev="0" advAuto="0" spid="1312" grpId="15"/>
      <p:bldP build="whole" bldLvl="1" animBg="1" rev="0" advAuto="0" spid="1318" grpId="16"/>
      <p:bldP build="whole" bldLvl="1" animBg="1" rev="0" advAuto="0" spid="1313" grpId="14"/>
      <p:bldP build="whole" bldLvl="1" animBg="1" rev="0" advAuto="0" spid="1311" grpId="12"/>
      <p:bldP build="whole" bldLvl="1" animBg="1" rev="0" advAuto="0" spid="1310" grpId="9"/>
      <p:bldP build="whole" bldLvl="1" animBg="1" rev="0" advAuto="0" spid="1308" grpId="7"/>
      <p:bldP build="whole" bldLvl="1" animBg="1" rev="0" advAuto="0" spid="1309" grpId="10"/>
      <p:bldP build="whole" bldLvl="1" animBg="1" rev="0" advAuto="0" spid="1317" grpId="5"/>
      <p:bldP build="whole" bldLvl="1" animBg="1" rev="0" advAuto="0" spid="1315" grpId="1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