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6" r:id="rId4"/>
    <p:sldId id="282" r:id="rId5"/>
    <p:sldId id="278" r:id="rId6"/>
    <p:sldId id="279" r:id="rId7"/>
    <p:sldId id="284" r:id="rId8"/>
    <p:sldId id="286" r:id="rId9"/>
    <p:sldId id="285" r:id="rId10"/>
    <p:sldId id="287" r:id="rId11"/>
    <p:sldId id="288" r:id="rId12"/>
    <p:sldId id="280" r:id="rId13"/>
    <p:sldId id="289" r:id="rId14"/>
    <p:sldId id="281" r:id="rId15"/>
    <p:sldId id="269" r:id="rId16"/>
    <p:sldId id="270" r:id="rId17"/>
    <p:sldId id="271" r:id="rId18"/>
    <p:sldId id="276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9:24:21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32,'15'6,"0"0,0-1,1-1,0 0,0-1,18 1,47 10,-33-5,1-2,0-2,0-2,87-7,-27 2,2284 2,-2367-2,0-1,-1-1,0-1,41-14,-38 10,-1 2,1 1,43-4,148 11,43-2,-177-14,-62 10,1 0,33-1,101 6,-131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07.9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69,'393'-19,"-285"10,116-15,-125 14,1 4,125 8,-64 1,586-3,-716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14.1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1077 0,'-1049'0,"1022"0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18.4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1,'1244'0,"-1218"0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24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4,'92'-1,"7"-1,1 4,-1 4,98 20,295 64,-427-84,94-5,-95-2,-37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25.4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36,'1'-1,"-1"0,0 0,1 0,-1 0,1 0,-1-1,1 1,-1 0,1 0,0 0,-1 0,1 1,0-1,0 0,0 0,0 0,0 1,0-1,0 0,0 1,0-1,0 1,0-1,0 1,0 0,1-1,1 1,36-6,-34 5,380-5,-221 9,1379-3,-1515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27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1,'1715'0,"-1688"0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28.9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65,'20'-1,"1"-1,32-8,21-1,78-3,299-12,494 26,-917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57.6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35,'0'-6,"5"-1,7 0,13 1,12 2,11 2,3 0,-2 2,2 0,-3 0,-4 0,-5 1,-2-1,-3 0,-2 0,0 0,-1 0,-5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58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0,'350'20,"149"64,-399-71,1-4,168-6,-189-4,-51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59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97,'4'-3,"0"0,0 0,0 0,0 1,1 0,-1 0,1 0,-1 1,1-1,0 1,8-1,59-2,-48 3,603-2,-314 6,-255-7,0-1,78-19,-72 11,95-6,-122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9:26:35.5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0 120,'154'-2,"176"6,-269 5,-1 2,98 31,-99-24,2-3,108 14,-103-24,-15-3,71 14,79 24,2-10,272 8,-426-38,0 3,-1 2,91 22,-92-16,-1-3,1-1,50-1,146-8,-85-2,-95 6,-40 0,1-1,-1-1,0-1,1-1,27-6,-48 7,0 0,0 0,-1 0,1 0,0 0,-1-1,1 1,-1-1,0 0,0 1,1-1,-1 0,0 0,0-1,-1 1,1 0,0-1,-1 1,1-1,-1 1,0-1,0 0,0 1,0-1,-1 0,1 0,-1 0,1 0,-1 1,0-1,0 0,0 0,-1 0,1 0,-2-4,0-3,-1 1,0-1,-1 1,0 0,0 0,-1 0,0 1,0-1,-8-7,0 1,0 1,-1 0,-1 1,0 1,0 0,-1 1,-1 1,0 0,-1 1,1 1,-2 1,1 0,-1 2,0 0,0 1,0 1,-24-1,-355 2,176 6,-24-2,-245-5,410-2,1-4,-108-26,141 27,0 3,0 1,-1 3,-55 5,38-1,-79-6,69-16,54 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05.4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2,'195'-2,"215"5,-254 13,24 0,279-15,-213-3,-207 4,68 12,-66-7,53 2,-26-7,104 15,-138-11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10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35,'0'-1,"1"0,-1-1,1 1,-1 0,1 0,0 0,-1-1,1 1,0 0,0 0,0 0,0 0,0 0,0 1,0-1,0 0,0 0,0 1,0-1,1 1,-1-1,0 1,0-1,1 1,-1 0,0-1,1 1,1 0,46-6,-40 6,442-6,-249 9,658-3,-821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14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58,'40'-10,"0"2,0 1,1 3,0 1,46 3,-30 0,1463-4,-779 7,21-3,-728-2,1-1,37-9,-62 10,21-3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18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0,'2185'0,"-2146"0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20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98,'36'-2,"0"-2,0-1,35-11,40-5,67 6,259 11,-215 7,-87-1,148-5,-165-13,-77 9,69-3,20 11,-96-1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23.6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3,'235'-2,"250"5,-423 3,91 20,-98-14,1-3,81 3,-94-10,57 11,36 1,85-14,-192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25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1,'1430'0,"-1403"0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44.9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1 129,'318'-22,"-302"20,154-7,-108 8,106-15,-125 10,0 3,72 2,-65 2,68-7,-94 2,1-2,37-13,-40 11,1 1,1 1,28-3,290 4,-175 8,21-3,-161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48.0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34,'4'-2,"-1"-1,1 1,0 0,0 0,0 0,0 0,0 0,0 1,0 0,1 0,4 0,54-5,-44 5,469-4,-267 7,-188-2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9:58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34,'4'-3,"0"0,1 0,-1 0,1 1,0-1,-1 1,1 0,0 0,1 1,-1-1,0 1,8 0,71-3,-58 5,1155-3,-573 4,122-2,-702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7:35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0,'1969'0,"-1941"0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0:44.7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68,'54'1,"-28"1,-1-2,0-1,1 0,-1-2,0-1,29-8,-11-1,0 2,1 2,0 2,57-3,184 11,-118 2,536-3,-656 3,-1 2,79 18,33 4,-32-23,-81-4,75 9,-96-3,43 14,-47-13,1 0,-1-2,26 4,39-4,-57-5,-1 2,1 1,39 9,-24 0,1-1,-1-3,1-1,76 2,-89-8,0 2,0 2,-1 0,34 12,-29-8,1-1,54 5,58 2,54 2,-180-17,39 0,0 2,80 14,-97-10,0-1,50-3,-63-1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0:48.1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33,'5'-3,"0"0,-1-1,1 1,1 1,-1-1,0 1,1 0,-1 0,1 1,-1-1,1 1,6 0,78-2,-65 3,1658 1,-1652-1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0:57.8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0 104,'1'-2,"0"0,0 0,0 0,0 0,0 1,0-1,0 0,0 1,1-1,-1 1,1-1,-1 1,1 0,3-3,30-19,-29 19,7-4,1 1,0 1,0 1,0 0,1 0,0 2,-1 0,1 0,19 0,26 1,62 6,-31 0,-19 0,0 3,-1 4,71 20,-28-7,29-3,25 4,81 14,-233-36,0 1,0 0,-1 0,16 8,44 12,-12-15,0-4,1-2,78-7,-12 1,-61 5,76-3,-131 0,0-1,0 0,0-1,0-1,0 0,-1-1,22-10,-35 15,1 0,-1 0,1 0,-1-1,1 1,-1 0,0 0,1-1,-1 1,1 0,-1-1,1 1,-1 0,0-1,1 1,-1-1,0 1,1 0,-1-1,0 1,0-1,1 1,-1-1,0 1,0-1,0 1,0-1,0 0,0 1,0-1,-14-9,-36-1,40 9,-55-10,0 3,-74 0,-134 10,98 2,-630-3,777-1,0-2,-36-8,32 5,-45-4,32 9,3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1:02.5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32,'92'0,"155"-19,-174 11,127 3,-134 5,-715 0,623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1:10.4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3840 160,'1'-1,"0"0,-1 1,1-1,-1 0,1 0,0 0,-1 0,0 0,1 0,-1 0,1 0,-1 0,0 0,0 0,0 0,0 0,1 0,-1 0,-1 0,1 0,0 0,0 0,0 0,0 0,-1 0,1 0,0 0,-1 0,1 0,-1 0,1 0,-1 1,0-1,1 0,-1 0,0 0,0 1,1-1,-1 0,0 1,0-1,0 1,0-1,0 1,0-1,0 1,-1-1,-4-2,-1 0,1 0,-1 0,0 1,-10-3,-143-12,69 10,-131-3,143 10,-145-21,165 10,-1-1,-1 2,-99-2,-1132 14,1092 14,-5 0,135-15,-114 16,26-3,99-11,-66 13,-119 16,146-21,70-9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1:17.4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3555 13,'-3464'0,"3401"-5,36-2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1:22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0,'46'0,"439"20,-260-2,-124-12,133 25,-136-11,261 49,-260-55,167 2,-114-19,164 4,-271 5,77 19,-81-14,0-3,61 5,148-12,-119-2,-104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1:26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36,'274'33,"-119"-17,514 88,-547-86,1-5,196-5,1139-12,-831 5,-618-1,0 0,-1-1,1-1,-1 1,14-5,-21 5,0 1,0-1,0 1,0-1,1 1,-1-1,0 1,0-1,-1 0,1 0,0 1,0-1,0 0,0 0,-1 0,1 0,0 0,-1 0,1 0,0-2,-1 2,-1 0,1-1,0 1,0-1,-1 1,1 0,-1-1,1 1,-1 0,0-1,1 1,-1 0,0 0,0-1,0 1,0 0,0 0,0 0,0 0,0 1,-3-3,-3-2,0 1,0 0,-1 0,1 1,-1-1,0 2,0-1,0 1,-1 0,-8 0,-90-4,84 5,-27 1,21 1,1-2,-1-1,-28-6,-63-13,-233-11,-128 32,208 3,-740-3,976-2,0-2,0-2,-55-15,53 11,-1 2,-70-7,79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1:38.5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84,'24'2,"1"1,-1 1,-1 1,25 8,-2-1,268 89,-264-86,1-1,1-3,95 7,-41-5,21-2,216-8,-162-6,-169 3,-3 0,0 0,0 0,0-1,-1 0,1 0,10-4,-16 4,0 0,-1 0,0-1,1 1,-1-1,0 0,1 1,-1-1,0 0,0 0,-1-1,1 1,0 0,-1-1,1 1,-1-1,0 1,0-1,0 1,0-1,0 0,-1 0,1 1,-1-4,0 1,0 1,0-1,0 1,-1 0,0-1,0 1,0 0,0 0,-1 0,0 0,0 0,0 0,0 0,0 0,-1 1,0-1,0 1,0 0,0 0,0 0,0 0,-1 0,0 1,-4-3,-11-7,-1 1,0 1,-31-11,5 6,0 2,-1 2,-79-9,-148 4,-258 16,223 2,286-2,0-2,0 0,-24-7,19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1:59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37,'1'-2,"-1"1,1 0,-1 0,1 0,0-1,-1 1,1 0,0 0,0 0,0 0,0 0,0 0,0 0,0 1,0-1,1 0,-1 1,0-1,0 1,0-1,1 1,-1-1,0 1,1 0,-1-1,3 1,44-6,-42 6,58-6,0 4,0 2,-1 3,126 23,320 84,-451-99,-1 3,-1 2,0 2,65 31,-81-29,1-3,0-2,1-1,0-2,1-2,0-2,1-1,0-3,70-2,156-4,-807-15,-32 0,-348 18,890-1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7:42.3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1,'1399'0,"-1371"0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2:11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3,'171'-3,"188"6,-136 29,-156-20,1-2,74 1,-98-9,66 12,-64-7,60 2,-7-10,-55-2,0 3,1 2,-1 1,85 19,-79-9,0-3,1-2,67 2,156-10,-111-3,-29 1,145 5,-89 29,-117-21,-26-2,75 3,17-13,-111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2:20.7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1191 193,'3386'0,"-4226"0,423-32,47 0,-605 30,474 4,90-2,382-2,0-1,0-2,1-1,-1-1,-44-18,43 14,0 1,-1 1,-1 2,-45-4,-52-5,83 9,-66-2,-213 10,291-1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3:01.09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97,'1845'0,"-1826"-2,-1 0,1-1,-1-1,0-1,28-10,-24 7,0 1,1 1,24-3,49 3,116 7,-65 2,670-3,-776 3,-1 1,0 2,48 13,-45-9,1-1,60 3,31 3,-16-1,-93-10,-1 1,1 1,-1 0,45 21,25 6,-81-29,22 7,0-1,0-2,0-1,1-2,0-1,48-3,-76-2,0-1,0 0,-1-1,1 0,-1 0,0-1,1 0,-2-1,12-7,-16 10,1-1,0 0,-1 1,1-1,-1 0,0-1,0 1,0-1,-1 1,1-1,-1 0,0 0,0 0,0 0,0 0,-1-1,0 1,0 0,0-1,0-5,-1 8,-1 0,1 0,-1 0,1 1,-1-1,0 0,0 1,0-1,0 1,0-1,-1 1,1-1,0 1,-1 0,1-1,0 1,-1 0,0 0,1 0,-1 0,0 0,1 1,-1-1,0 1,0-1,0 1,-2-1,-60-6,56 6,-395 1,170 4,-1670-4,1848-3,0-3,-80-18,77 13,1 1,-62-1,-619 11,327 2,376-1,0-3,1 0,-65-14,75 11,-1 1,-45-1,37 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3:10.47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0 130,'1'-3,"-1"1,1 0,0-1,0 1,0 0,0-1,0 1,0 0,1 0,-1 0,1 0,0 0,-1 1,1-1,0 0,0 1,0-1,0 1,0 0,0-1,1 1,3-1,59-22,-56 22,27-7,1 1,-1 2,62-2,115 10,-75 1,23-1,192-5,-216-11,57-3,1258 15,-702 5,803-3,-1346 16,0 0,594-17,-765 3,63 11,12 1,652-8,-421-9,2396 3,-2675 6,-36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3:43.54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0,'5687'0,"-5665"1,1 2,-1 0,26 8,26 4,37 0,153 2,-215-15,71 12,33 2,634-15,-380-3,-207 18,-4 0,1226-15,-623-3,-766 4,-1 1,36 8,45 5,426-12,-276-7,-41 3,-194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3:50.13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1 608,'5653'0,"-5617"2,0 2,47 10,-17-2,6 6,-58-13,0-1,1 0,0-2,0 1,24-1,-37-2,0 0,-1 0,1 0,0-1,0 1,-1 0,1-1,-1 0,1 1,0-1,-1 0,1 0,-1 0,0 0,1 0,-1 0,0 0,1 0,-1-1,0 1,0 0,0-1,0 1,0-1,-1 1,1-1,0 1,-1-1,1 0,-1 1,0-1,1 0,-1 1,0-1,0 0,0 0,0 1,0-1,0 0,-1 0,1 1,-1-1,0-2,-1-3,0-1,0 1,-1 0,0 0,0 0,-1 0,0 0,-7-9,4 8,-2 1,1-1,-1 1,0 1,0 0,-1 0,1 1,-19-7,-95-27,37 13,55 17,0 0,0 2,-1 2,-51-3,-133 9,134 2,-92-9,-173-38,204 24,-216-32,300 39,-61-22,81 22,-1 1,0 2,0 2,-55-4,-105-3,-61-1,247 17,-86 0,-186-21,182 9,-1 5,-124 8,66 1,-545-3,674-2,1-1,-35-8,32 4,-53-2,-107 10,231-2,1-1,-1-1,64-16,-29 4,0 3,123-5,148 18,-139 3,769-4,-898 4,1 3,86 20,-58-8,-1-2,191 6,-76-8,-22 0,124-15,-280-1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4:12.8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0 171,'100'6,"-1"4,172 39,-169-26,2-5,130 6,513-24,-324-3,-331 4,215-5,-229-2,148-28,39-10,-74 16,-114 18,0 4,139 8,-79 0,2158-2,-1978 19,-151-5,-75-6,-1 4,145 38,-177-37,0-4,75 4,38 5,-85-4,33 8,0-6,157 1,-243-16,0 2,41 8,-35-4,50 1,144 8,59 0,1105-17,-1344-2,-1-2,58-12,-104 15,1 0,-1 0,0-1,1 0,-2 0,1 0,0-1,0 0,-1 0,0 0,0-1,0 0,-1 0,1 0,-1 0,-1-1,1 0,-1 1,1-1,-2-1,1 1,-1 0,0-1,0 1,-1-1,0 1,1-9,-1 10,0-1,-1 0,0 1,0-1,0 0,-1 1,0-1,0 0,0 1,0-1,-1 1,0 0,0 0,-1-1,0 1,1 1,-2-1,1 0,0 1,-1-1,0 1,0 0,0 1,-1-1,1 1,-1-1,0 1,0 1,0-1,0 1,0-1,-8-1,-20-1,0 1,0 2,-1 1,-65 7,-2 0,-647-5,392-2,-68-32,21 1,-276 34,627-5,1-2,-83-20,79 14,-107-10,-560 19,354 5,341-2,20 0,-1 0,1 0,0-1,-1 0,1-1,-1 0,1 0,0 0,-13-5,12-1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4:26.3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10658 351,'-2255'0,"2241"-2,0 1,0-2,0 0,1 0,-1-2,-19-8,15 6,0 0,-34-7,-1 8,0 3,-68 3,68 2,0-3,-70-9,108 7,-100-17,-1 5,-124 0,209 13,0-1,0-1,1-2,-31-10,26 7,0 1,-57-6,65 14,-1-2,1-1,-1-2,1 0,0-2,-39-15,34 10,-1 2,0 1,0 1,-1 2,0 1,0 2,0 1,-37 3,13-3,-87-14,58 4,74 11,-420-30,-1309 34,954-5,747 4,-68 13,-17 0,109-15,0 1,-1 1,1 1,0 0,0 1,-27 10,19-5,-1-1,0-2,0 0,-1-2,1-1,-43 0,25-1,4 2,1 2,-48 14,47-10,-81 10,80-17,1 1,0 3,-62 16,22-3,56-16,1 2,0 0,-23 11,2-1,0-3,-1-1,-1-2,1-2,-2-2,1-2,-50-3,-122 14,-23 1,-525-17,1444 21,-331-6,-203-6,247 45,-263-35,1-5,178-6,129 12,3 22,-392-34,54 16,-67-13,0-2,1-2,58 4,-51-10,20 0,72 10,43 6,284-11,-245-8,2532 3,-2711 3,0 0,-1 3,53 14,-45-9,75 9,316-16,-227-7,-150 4,84-4,-128 2,0-1,-1-1,1 0,-1-1,0 0,0-1,25-13,-34 15,0 0,0-1,0 0,-1 0,0 0,1 0,-1 0,-1-1,1 1,0-1,-1 1,0-1,0 0,-1 0,0 0,1 0,-1-1,-1 1,1 0,-1 0,0-1,0 1,-2-5,1-4,0 0,-2 1,1-1,-2 1,0 0,0 0,-11-20,-29-30,34 51,0-1,1 0,-13-26,9 12,7 16,0-1,0 0,1-1,1 1,0-1,0 0,2 0,-1 0,0-21,4 31,-1 0,1 1,0-1,0 0,-1 1,2-1,-1 1,0-1,0 1,1-1,0 1,-1 0,1 0,0 0,0 0,0 0,3-2,0 1,0-1,1 2,-1-1,1 1,0-1,0 1,9-1,8-1,0 2,1 0,26 3,-43-1,30 0,29 0,-1 2,0 4,0 2,70 18,19 7,-107-26,-1 3,74 24,-98-25,0-2,40 7,-27-8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4:53.94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97,'117'-1,"119"-17,-88 6,221 9,-175 6,2441-3,-2596 2,-1 2,0 2,46 13,51 7,106-15,-160-11,99 14,-77-4,183-5,-175-8,134 16,101 27,-209-29,217-8,-168-6,55 3,-2220 0,1664-17,29 1,41 18,-132-5,126-25,22 2,52 20,112 7,1-3,0-3,-118-25,138 20,0 2,-1 1,-45 0,-140 8,123 1,-694-1,740-5,0-1,-79-19,78 12,-120-8,154 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6:30.7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14215 226,'-1273'0,"1213"-3,-67-11,-56-3,13 8,-252-46,307 37,39 6,-5-1,-159-7,-20 5,-8-1,-1510 19,939-5,788 4,-66 12,-43 2,-13-18,-109 4,82 26,-10 1,-113-21,196 4,-90 5,-927-14,588-5,519 0,-67-12,63 7,-44-2,-14 3,2-5,-1-4,-95-28,114 25,-1 3,0 4,0 4,-109 3,-1415 9,864-7,-334 2,1066-1,0 1,0 0,1 1,-1 0,1 0,-1 0,1 1,-14 5,21-7,0 0,1 0,-1 0,0 1,0-1,1 0,-1 0,0 0,0 0,1 0,-1 0,0 0,0 1,1-1,-1 0,0 0,0 0,0 0,1 1,-1-1,0 0,0 0,0 0,0 1,0-1,0 0,1 0,-1 1,0-1,0 0,0 0,0 1,0-1,0 0,0 0,0 1,0-1,0 0,0 1,0-1,0 0,0 0,-1 1,1-1,0 0,0 0,0 0,0 1,0-1,0 0,-1 0,1 1,0-1,0 0,0 0,-1 0,1 0,0 1,0-1,0 0,-1 0,1 0,0 0,-1 0,24 5,91 2,141-8,-93-2,416 3,-551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7:44.2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0,'1473'0,"-1457"0,-1 1,1 0,-1 1,0 1,0 0,0 1,0 0,-1 2,18 8,-11-3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7:13.44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66,'1087'0,"-1042"-2,81-15,-58 6,-4 1,11-1,108-3,1442 15,-1337 20,-173-9,-10 2,35 3,9-2,18 2,1104-15,-610-5,684 3,-1250 4,136 25,-137-15,138 4,603-19,-781-2,69-11,-68 6,63-1,-6 9,244-11,48-5,-192 11,-149 0,101-22,5-1,181 23,-187 9,1268-5,-1389 3,73 13,-72-8,66 3,1962-9,-966-3,829 2,-1902 2,0 1,36 8,-33-5,53 4,647-8,-352-5,1922 3,-2285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7:21.4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8175 289,'-1189'0,"1165"-1,-1-2,1-1,0 0,-43-16,39 12,0 0,0 2,-33-3,-169-22,141 16,-129-4,186 16,0-1,1-1,-52-15,49 10,0 2,-65-6,-142-4,68 5,-196 12,165 3,-1073-2,1206-3,-133-25,-24-2,-394 25,333 8,-1684-3,1962 0,0 1,0 0,1 1,-1 0,1 0,-18 8,25-9,0 0,0 0,1 0,-1 1,0-1,0 1,1 0,-1-1,1 1,0 1,-1-1,1 0,0 1,0-1,0 1,1-1,-1 1,1 0,-1 0,1-1,0 1,0 0,0 0,0 1,1-1,-1 6,2-7,-1 0,1 0,0 0,0 0,0 0,0-1,0 1,1 0,-1 0,0-1,1 1,-1-1,1 1,0-1,-1 0,1 0,0 1,0-1,0-1,0 1,0 0,0 0,0-1,0 1,0-1,0 1,3-1,67 8,-65-7,486 0,-220-5,783 4,-985 3,137 26,-134-15,121 5,-165-17,1 2,-1 1,43 13,-35-8,54 7,24-2,141 9,41 4,-297-27,81 11,-26-3,67 3,-74-7,-1 1,0 3,-1 2,54 19,13 3,-9-8,139 15,-160-30,198 13,782-24,-861-16,-14 1,471 16,-645-1,0-1,0 0,0-1,0-1,0-1,22-9,-20 7,1 0,0 2,37-7,11 8,84 5,-95 1,-1-2,103-13,-98 5,-1 1,71 2,-102 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7:34.7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1,'917'0,"-897"0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7:54.7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1,'2981'0,"-2968"1,-1 1,1 0,-1 1,0 0,0 1,0 0,12 6,-8-3,1-1,33 9,43 1,24 6,159 9,-111-14,12 0,53-17,281 18,-368-9,-91-7,0 2,91 19,-76-9,1-4,1-2,100-3,-60-2,235 27,97 3,-366-32,-49 2,0-2,1-2,-1 0,0-1,0-2,-1 0,32-11,-53 14,-1 0,0-1,0 0,0 1,0-1,0 0,-1 0,1-1,-1 1,1-1,-1 1,0-1,0 0,0 1,0-1,0 0,-1-1,2-3,-2 5,-1 0,0 0,0 1,0-1,0 0,0 0,0 1,0-1,-1 0,1 0,-1 1,1-1,-1 0,0 1,1-1,-1 0,0 1,0-1,0 1,0 0,-1-1,1 1,0 0,-1 0,1 0,0-1,-1 1,1 1,-1-1,0 0,1 0,-1 1,0-1,1 1,-1-1,-2 0,-26-5,-1 1,1 1,-1 2,1 1,-1 1,-32 4,-20 0,-1693-1,924-5,810-1,1-2,0-1,0-2,-53-18,50 13,0 1,-1 3,-66-6,-226-16,-72-1,180 17,-6-1,-423 17,628-1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8:41.0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67,'0'-2,"0"1,1 0,-1 0,1 0,-1-1,1 1,0 0,-1 0,1 0,0 0,0 0,0 0,0 0,0 0,0 1,0-1,0 0,0 1,0-1,0 0,0 1,0-1,1 1,-1 0,0-1,0 1,1 0,1 0,43-6,-38 5,183-5,36-4,623-10,-564 22,840-2,-1083 2,66 12,17 1,123 5,-4 13,135 41,-325-62,228 27,-67-12,-90-6,204 9,-295-27,0 1,0 1,48 15,-46-10,0-2,67 6,408-13,-239-4,5001 3,-5263 0,-1-1,1-1,-1 0,15-4,-24 5,1 1,0-1,-1 0,1 1,-1-1,1 0,-1 0,1 0,-1 0,0 0,1 0,-1 0,0-1,0 1,2-2,-3 2,0 0,0 0,0 0,0 0,0 0,0 0,0-1,0 1,-1 0,1 0,0 0,0 0,-1 1,1-1,-1 0,1 0,-1 0,1 0,-1 0,0 0,1 1,-1-1,0 0,0 0,1 1,-1-1,0 1,-2-2,-5-3,1 0,-1 1,-1 0,1 0,-1 1,0 0,1 0,-1 1,0 0,-10 0,-98-4,97 6,-40-2,0-3,-108-22,87 14,-1 4,1 4,-86 5,104 1,53-1,1 0,-1 1,1-2,0 1,0-1,0-1,0 1,0-2,-11-3,20 6,-1 0,1 0,0 0,0 0,0 0,-1 0,1 0,0 0,0 0,0 0,0 0,-1 0,1 0,0 0,0-1,0 1,0 0,-1 0,1 0,0 0,0 0,0 0,0-1,0 1,0 0,0 0,-1 0,1 0,0-1,0 1,0 0,0 0,0 0,0 0,0-1,0 1,0 0,0 0,0 0,0-1,0 1,0 0,0 0,0 0,0 0,0-1,0 1,0 0,1 0,-1 0,0 0,0-1,0 1,0 0,0 0,1 0,14-6,21 0,418 3,-233 5,1531-2,-1725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49:30.3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24027 193,'0'-1,"-1"0,1 0,-1 0,1 0,-1 0,1 0,-1 0,0 1,0-1,1 0,-1 0,0 1,0-1,0 0,0 1,0-1,0 1,0-1,0 1,0-1,0 1,0 0,0-1,0 1,-2 0,-32-6,30 5,-98-7,-161 6,126 5,-5701-1,2993-4,2785 5,-63 10,-55 3,156-15,-26-1,-89 11,14 3,0-5,-164-10,107-1,-714 2,851-3,-71-11,70 7,-68-3,19 11,39 1,-1-3,-88-12,84 5,0 3,-67 2,-34-1,-10-23,108 19,-74-18,0-1,87 22,-91 2,96 4,0-1,-73-11,-108-18,117 18,-69-2,-192 12,164 4,-1165-3,1293 3,-86 16,95-10,44-4,1 0,-40 15,42-12,-1-1,1-1,-33 4,-167 28,143-21,10-9,0-2,0-3,-74-6,9 0,-1287 3,1414 0,1 0,-1 0,0 1,1 0,-11 3,16-4,0 0,0 1,1-1,-1 1,0-1,0 1,0-1,0 1,1-1,-1 1,0 0,1-1,-1 1,0 0,1 0,-1 0,1-1,-1 1,1 0,0 0,-1 0,1 0,0 0,-1 0,1 0,0 0,0 0,0 0,0-1,0 1,0 0,0 0,0 0,0 0,1 0,-1 0,0 0,1 0,-1 0,1 0,-1 0,1-1,-1 1,1 0,-1 0,1-1,1 2,1 3,1 0,0-1,0 1,0-1,1 0,0 0,0-1,0 1,9 4,59 24,-18-8,-22-10,0-1,1-1,48 10,-10-3,13 6,-31-7,2-3,74 11,314 16,-429-40,-1 1,1 1,-1 0,0 1,0 0,0 1,-1 1,15 9,97 74,-113-80,-6-6,0 1,-1-1,0 1,0 1,-1-1,1 1,-1 0,0 0,-1 0,4 9,-6-14,-1 1,1-1,-1 1,1 0,-1-1,0 1,0 0,0-1,0 1,0 0,0 0,-1-1,1 1,0-1,-1 1,1 0,-1-1,-1 3,0-1,0-1,1-1,-1 1,0 0,-1 0,1-1,0 1,0-1,-1 0,1 1,-1-1,1 0,-1-1,1 1,-5 1,-41 5,0-2,0-2,0-2,-63-7,-15 2,-1460 4,1551 2,-1 1,-39 10,-13 1,-3-1,34-4,-69 1,-84 7,-26-1,151-16,-126 18,86-7,-215-8,172-5,103 5,-81 13,108-11,-73 4,-183-8,128-4,-1688 3,1838 0,1 1,-1 1,0 0,0 1,1 0,-1 1,1 1,0 1,1 0,-1 1,1 0,0 1,1 1,-21 17,20-11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7:52.9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1,'100'4,"136"25,-132-14,113 2,494-17,-300-2,-384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7:54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1,'1'3,"-1"1,1-1,0 1,0-1,0 1,0-1,1 0,0 1,-1-1,1 0,0 0,1 0,-1 0,0-1,1 1,0-1,-1 1,1-1,0 0,0 0,0 0,0 0,1-1,-1 1,1-1,-1 0,5 1,11 4,0-1,0-1,30 2,86 2,141-11,-81-1,643 5,-807-1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01.6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1,'2153'0,"-2115"2,-1 2,45 10,-8-2,-51-7,0 1,37 14,-42-13,0-1,1 0,0-1,34 3,-20-6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6:38:04.9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1,'0'2,"1"0,-1 0,1 0,0 0,-1 0,1 0,0-1,0 1,0 0,1 0,-1-1,0 1,1-1,-1 1,1-1,-1 1,1-1,0 0,-1 0,1 0,0 0,0 0,0 0,0-1,3 2,53 12,196 5,-112-13,986 13,-734-21,293 2,-660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customXml" Target="../ink/ink5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customXml" Target="../ink/ink54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2.png"/><Relationship Id="rId5" Type="http://schemas.openxmlformats.org/officeDocument/2006/relationships/image" Target="../media/image8.emf"/><Relationship Id="rId10" Type="http://schemas.openxmlformats.org/officeDocument/2006/relationships/customXml" Target="../ink/ink2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customXml" Target="../ink/ink10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customXml" Target="../ink/ink23.xml"/><Relationship Id="rId50" Type="http://schemas.openxmlformats.org/officeDocument/2006/relationships/image" Target="../media/image37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46.png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18.xml"/><Relationship Id="rId40" Type="http://schemas.openxmlformats.org/officeDocument/2006/relationships/image" Target="../media/image32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41.png"/><Relationship Id="rId66" Type="http://schemas.openxmlformats.org/officeDocument/2006/relationships/image" Target="../media/image45.png"/><Relationship Id="rId5" Type="http://schemas.openxmlformats.org/officeDocument/2006/relationships/image" Target="../media/image9.emf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13.xml"/><Relationship Id="rId30" Type="http://schemas.openxmlformats.org/officeDocument/2006/relationships/image" Target="../media/image27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44.png"/><Relationship Id="rId8" Type="http://schemas.openxmlformats.org/officeDocument/2006/relationships/image" Target="../media/image16.png"/><Relationship Id="rId51" Type="http://schemas.openxmlformats.org/officeDocument/2006/relationships/customXml" Target="../ink/ink25.xml"/><Relationship Id="rId3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22.png"/><Relationship Id="rId41" Type="http://schemas.openxmlformats.org/officeDocument/2006/relationships/customXml" Target="../ink/ink20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7.png"/><Relationship Id="rId31" Type="http://schemas.openxmlformats.org/officeDocument/2006/relationships/customXml" Target="../ink/ink15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65" Type="http://schemas.openxmlformats.org/officeDocument/2006/relationships/customXml" Target="../ink/ink32.xml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21.png"/><Relationship Id="rId39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51.png"/><Relationship Id="rId18" Type="http://schemas.openxmlformats.org/officeDocument/2006/relationships/customXml" Target="../ink/ink40.xml"/><Relationship Id="rId3" Type="http://schemas.openxmlformats.org/officeDocument/2006/relationships/image" Target="../media/image7.png"/><Relationship Id="rId21" Type="http://schemas.openxmlformats.org/officeDocument/2006/relationships/image" Target="../media/image55.png"/><Relationship Id="rId7" Type="http://schemas.openxmlformats.org/officeDocument/2006/relationships/image" Target="../media/image48.png"/><Relationship Id="rId12" Type="http://schemas.openxmlformats.org/officeDocument/2006/relationships/customXml" Target="../ink/ink37.xml"/><Relationship Id="rId17" Type="http://schemas.openxmlformats.org/officeDocument/2006/relationships/image" Target="../media/image53.png"/><Relationship Id="rId2" Type="http://schemas.openxmlformats.org/officeDocument/2006/relationships/image" Target="../media/image6.png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.xml"/><Relationship Id="rId11" Type="http://schemas.openxmlformats.org/officeDocument/2006/relationships/image" Target="../media/image50.png"/><Relationship Id="rId5" Type="http://schemas.openxmlformats.org/officeDocument/2006/relationships/image" Target="../media/image10.emf"/><Relationship Id="rId15" Type="http://schemas.openxmlformats.org/officeDocument/2006/relationships/image" Target="../media/image52.png"/><Relationship Id="rId10" Type="http://schemas.openxmlformats.org/officeDocument/2006/relationships/customXml" Target="../ink/ink36.xml"/><Relationship Id="rId19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Relationship Id="rId14" Type="http://schemas.openxmlformats.org/officeDocument/2006/relationships/customXml" Target="../ink/ink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7.png"/><Relationship Id="rId7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.xml"/><Relationship Id="rId5" Type="http://schemas.openxmlformats.org/officeDocument/2006/relationships/image" Target="../media/image15.png"/><Relationship Id="rId4" Type="http://schemas.openxmlformats.org/officeDocument/2006/relationships/image" Target="../media/image8.emf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61.png"/><Relationship Id="rId3" Type="http://schemas.openxmlformats.org/officeDocument/2006/relationships/image" Target="../media/image7.png"/><Relationship Id="rId7" Type="http://schemas.openxmlformats.org/officeDocument/2006/relationships/image" Target="../media/image58.png"/><Relationship Id="rId12" Type="http://schemas.openxmlformats.org/officeDocument/2006/relationships/customXml" Target="../ink/ink4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.xml"/><Relationship Id="rId11" Type="http://schemas.openxmlformats.org/officeDocument/2006/relationships/image" Target="../media/image60.png"/><Relationship Id="rId5" Type="http://schemas.openxmlformats.org/officeDocument/2006/relationships/image" Target="../media/image15.png"/><Relationship Id="rId15" Type="http://schemas.openxmlformats.org/officeDocument/2006/relationships/image" Target="../media/image62.png"/><Relationship Id="rId10" Type="http://schemas.openxmlformats.org/officeDocument/2006/relationships/customXml" Target="../ink/ink46.xml"/><Relationship Id="rId4" Type="http://schemas.openxmlformats.org/officeDocument/2006/relationships/image" Target="../media/image8.emf"/><Relationship Id="rId9" Type="http://schemas.openxmlformats.org/officeDocument/2006/relationships/image" Target="../media/image59.png"/><Relationship Id="rId14" Type="http://schemas.openxmlformats.org/officeDocument/2006/relationships/customXml" Target="../ink/ink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53.xml"/><Relationship Id="rId3" Type="http://schemas.openxmlformats.org/officeDocument/2006/relationships/image" Target="../media/image7.png"/><Relationship Id="rId7" Type="http://schemas.openxmlformats.org/officeDocument/2006/relationships/customXml" Target="../ink/ink50.xml"/><Relationship Id="rId12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customXml" Target="../ink/ink52.xml"/><Relationship Id="rId5" Type="http://schemas.openxmlformats.org/officeDocument/2006/relationships/customXml" Target="../ink/ink49.xml"/><Relationship Id="rId10" Type="http://schemas.openxmlformats.org/officeDocument/2006/relationships/image" Target="../media/image65.png"/><Relationship Id="rId4" Type="http://schemas.openxmlformats.org/officeDocument/2006/relationships/image" Target="../media/image47.png"/><Relationship Id="rId9" Type="http://schemas.openxmlformats.org/officeDocument/2006/relationships/customXml" Target="../ink/ink51.xml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5356.jpeg" descr="IMG_5356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4312" y="0"/>
            <a:ext cx="919262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5357.png" descr="IMG_5357.png"/>
          <p:cNvPicPr>
            <a:picLocks noChangeAspect="1"/>
          </p:cNvPicPr>
          <p:nvPr/>
        </p:nvPicPr>
        <p:blipFill>
          <a:blip r:embed="rId3"/>
          <a:srcRect l="21026" r="21026"/>
          <a:stretch>
            <a:fillRect/>
          </a:stretch>
        </p:blipFill>
        <p:spPr>
          <a:xfrm>
            <a:off x="755576" y="764704"/>
            <a:ext cx="3528392" cy="532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5358.png" descr="IMG_5358.png"/>
          <p:cNvPicPr>
            <a:picLocks noChangeAspect="1"/>
          </p:cNvPicPr>
          <p:nvPr/>
        </p:nvPicPr>
        <p:blipFill>
          <a:blip r:embed="rId4"/>
          <a:srcRect l="20954" r="20954"/>
          <a:stretch>
            <a:fillRect/>
          </a:stretch>
        </p:blipFill>
        <p:spPr>
          <a:xfrm>
            <a:off x="4860032" y="764704"/>
            <a:ext cx="3528392" cy="5328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 advAuto="0"/>
      <p:bldP spid="133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98EDB60-8D90-5408-492D-5B868D591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709" b="29607"/>
          <a:stretch/>
        </p:blipFill>
        <p:spPr>
          <a:xfrm>
            <a:off x="35496" y="1052736"/>
            <a:ext cx="9108504" cy="122413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FEC9A0C-58C3-24DF-1CC0-88A91F27CC1E}"/>
              </a:ext>
            </a:extLst>
          </p:cNvPr>
          <p:cNvSpPr txBox="1"/>
          <p:nvPr/>
        </p:nvSpPr>
        <p:spPr>
          <a:xfrm>
            <a:off x="70902" y="2564904"/>
            <a:ext cx="8988454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i="1" u="none" strike="noStrike" baseline="0" dirty="0">
                <a:solidFill>
                  <a:srgbClr val="C00000"/>
                </a:solidFill>
                <a:latin typeface="ProximaNova-BoldIt"/>
              </a:rPr>
              <a:t>According to the graph about Student Exercise,</a:t>
            </a:r>
          </a:p>
          <a:p>
            <a:pPr algn="l" rtl="0"/>
            <a:endParaRPr lang="en-US" sz="1800" b="1" i="1" u="none" strike="noStrike" baseline="0" dirty="0">
              <a:latin typeface="ProximaNova-BoldIt"/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what percentage of students worked out for 30 minutes or more per day?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1" i="0" u="none" strike="noStrike" baseline="0" dirty="0">
                <a:solidFill>
                  <a:schemeClr val="accent1"/>
                </a:solidFill>
                <a:latin typeface="ProximaNova-Light"/>
              </a:rPr>
              <a:t>70 percent</a:t>
            </a:r>
          </a:p>
          <a:p>
            <a:pPr algn="l" rtl="0"/>
            <a:endParaRPr lang="en-US" sz="1800" b="0" i="0" u="none" strike="noStrike" baseline="0" dirty="0">
              <a:latin typeface="ProximaNova-Light"/>
            </a:endParaRPr>
          </a:p>
          <a:p>
            <a:pPr algn="l" rtl="0"/>
            <a:endParaRPr lang="en-US" sz="1800" b="0" i="0" u="none" strike="noStrike" baseline="0" dirty="0">
              <a:latin typeface="ProximaNova-Light"/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What are the benefits of getting enough exercise for students?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1" i="0" u="none" strike="noStrike" baseline="0" dirty="0">
                <a:solidFill>
                  <a:schemeClr val="accent1"/>
                </a:solidFill>
                <a:latin typeface="ProximaNova-Light"/>
              </a:rPr>
              <a:t>They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ProximaNova-Light"/>
              </a:rPr>
              <a:t> feel happier, more energetic, and find it easier to pay attention.</a:t>
            </a:r>
            <a:endParaRPr lang="ar-SA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B89AF747-59E2-441C-5215-953180F03C8A}"/>
                  </a:ext>
                </a:extLst>
              </p14:cNvPr>
              <p14:cNvContentPartPr/>
              <p14:nvPr/>
            </p14:nvContentPartPr>
            <p14:xfrm>
              <a:off x="2720160" y="1553400"/>
              <a:ext cx="4616640" cy="12780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B89AF747-59E2-441C-5215-953180F03C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6520" y="1445760"/>
                <a:ext cx="47242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8FFABD71-FA46-CD10-73BA-BB6D8DC2013E}"/>
                  </a:ext>
                </a:extLst>
              </p14:cNvPr>
              <p14:cNvContentPartPr/>
              <p14:nvPr/>
            </p14:nvContentPartPr>
            <p14:xfrm>
              <a:off x="311400" y="1770480"/>
              <a:ext cx="8649720" cy="38124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8FFABD71-FA46-CD10-73BA-BB6D8DC201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760" y="1662840"/>
                <a:ext cx="875736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4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98EDB60-8D90-5408-492D-5B868D591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218"/>
          <a:stretch/>
        </p:blipFill>
        <p:spPr>
          <a:xfrm>
            <a:off x="35496" y="1124744"/>
            <a:ext cx="9108504" cy="12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F79CBB7-0BA4-211D-3E76-322CE9B0F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0" b="38015"/>
          <a:stretch/>
        </p:blipFill>
        <p:spPr>
          <a:xfrm>
            <a:off x="0" y="931247"/>
            <a:ext cx="6291865" cy="249775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6B9A16E-935C-EC47-4095-001B4DDD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548680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6C04027-E5FB-0EF2-05FD-0167F024F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9"/>
          <a:stretch/>
        </p:blipFill>
        <p:spPr>
          <a:xfrm>
            <a:off x="0" y="3506544"/>
            <a:ext cx="8983329" cy="151076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794E8E6-923B-98DF-3F28-BAA4F6A1B252}"/>
              </a:ext>
            </a:extLst>
          </p:cNvPr>
          <p:cNvSpPr txBox="1"/>
          <p:nvPr/>
        </p:nvSpPr>
        <p:spPr>
          <a:xfrm>
            <a:off x="539552" y="1842015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B9FB245-9FBE-7510-5A8D-6853044782DB}"/>
              </a:ext>
            </a:extLst>
          </p:cNvPr>
          <p:cNvSpPr txBox="1"/>
          <p:nvPr/>
        </p:nvSpPr>
        <p:spPr>
          <a:xfrm>
            <a:off x="539552" y="2530624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F86389B-221B-1258-6915-632B795EFC7A}"/>
              </a:ext>
            </a:extLst>
          </p:cNvPr>
          <p:cNvSpPr txBox="1"/>
          <p:nvPr/>
        </p:nvSpPr>
        <p:spPr>
          <a:xfrm>
            <a:off x="539552" y="3382328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071E8CF-68E9-51EE-CE3D-E7A0E979425E}"/>
              </a:ext>
            </a:extLst>
          </p:cNvPr>
          <p:cNvSpPr txBox="1"/>
          <p:nvPr/>
        </p:nvSpPr>
        <p:spPr>
          <a:xfrm>
            <a:off x="539552" y="3755957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04456D-D573-AC6D-9FB9-B67185EC7BEC}"/>
              </a:ext>
            </a:extLst>
          </p:cNvPr>
          <p:cNvSpPr txBox="1"/>
          <p:nvPr/>
        </p:nvSpPr>
        <p:spPr>
          <a:xfrm>
            <a:off x="543020" y="4154616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1F9A680B-0F35-49CD-B5D3-182B485BF539}"/>
              </a:ext>
            </a:extLst>
          </p:cNvPr>
          <p:cNvSpPr txBox="1">
            <a:spLocks/>
          </p:cNvSpPr>
          <p:nvPr/>
        </p:nvSpPr>
        <p:spPr>
          <a:xfrm>
            <a:off x="2483768" y="1772816"/>
            <a:ext cx="6840760" cy="427049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97763">
              <a:defRPr sz="461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ar-SA" sz="461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قال صلى الله عليه وسلم:</a:t>
            </a:r>
          </a:p>
          <a:p>
            <a:pPr defTabSz="397763">
              <a:defRPr sz="461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ar-SA" sz="461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ar-SA" sz="461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نعمتان مغبون فيهما كثير من الناس: الصحة والفراغ</a:t>
            </a:r>
            <a:r>
              <a:rPr lang="ar-SA" sz="461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5AA9329-0238-9BC3-27BA-1C8CFDBE0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r="21354"/>
          <a:stretch/>
        </p:blipFill>
        <p:spPr>
          <a:xfrm>
            <a:off x="0" y="382137"/>
            <a:ext cx="403244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2672B52-A685-3DDA-87D5-81F4F57898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7"/>
          <a:stretch/>
        </p:blipFill>
        <p:spPr>
          <a:xfrm>
            <a:off x="35496" y="2007001"/>
            <a:ext cx="9073008" cy="40142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6B9A16E-935C-EC47-4095-001B4DDD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548680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54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44" y="431959"/>
            <a:ext cx="3294112" cy="417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18432" r="43880" b="28080"/>
          <a:stretch/>
        </p:blipFill>
        <p:spPr bwMode="auto">
          <a:xfrm>
            <a:off x="35496" y="404664"/>
            <a:ext cx="5709384" cy="420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10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55127" r="16401" b="29875"/>
          <a:stretch/>
        </p:blipFill>
        <p:spPr bwMode="auto">
          <a:xfrm>
            <a:off x="1" y="620688"/>
            <a:ext cx="9144000" cy="109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4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29459" r="20426" b="57725"/>
          <a:stretch/>
        </p:blipFill>
        <p:spPr bwMode="auto">
          <a:xfrm>
            <a:off x="0" y="3680"/>
            <a:ext cx="9144000" cy="9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91680" y="2060848"/>
            <a:ext cx="557075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Workbook</a:t>
            </a:r>
          </a:p>
          <a:p>
            <a:pPr algn="ctr"/>
            <a:r>
              <a:rPr lang="en-US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171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5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29459" r="20426" b="57725"/>
          <a:stretch/>
        </p:blipFill>
        <p:spPr bwMode="auto">
          <a:xfrm>
            <a:off x="0" y="3680"/>
            <a:ext cx="9144000" cy="9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2" t="18283" r="32679" b="9283"/>
          <a:stretch/>
        </p:blipFill>
        <p:spPr bwMode="auto">
          <a:xfrm>
            <a:off x="1403648" y="1196752"/>
            <a:ext cx="5265427" cy="529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953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29459" r="20426" b="57725"/>
          <a:stretch/>
        </p:blipFill>
        <p:spPr bwMode="auto">
          <a:xfrm>
            <a:off x="0" y="3680"/>
            <a:ext cx="9144000" cy="9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34146" r="21469" b="25793"/>
          <a:stretch/>
        </p:blipFill>
        <p:spPr bwMode="auto">
          <a:xfrm>
            <a:off x="219668" y="2088107"/>
            <a:ext cx="8065828" cy="293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02074" y="2762710"/>
            <a:ext cx="7182544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They go shopping when they’re depressed. </a:t>
            </a:r>
            <a:r>
              <a:rPr lang="en-US" b="1" dirty="0">
                <a:solidFill>
                  <a:schemeClr val="tx2"/>
                </a:solidFill>
              </a:rPr>
              <a:t>They spend more money than they have. </a:t>
            </a:r>
            <a:r>
              <a:rPr lang="en-US" b="1" dirty="0">
                <a:solidFill>
                  <a:srgbClr val="00B050"/>
                </a:solidFill>
              </a:rPr>
              <a:t>They feel nervous when they can’t go shopping.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4067780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tx2"/>
                </a:solidFill>
              </a:rPr>
              <a:t>They can ask friends for help. They can get counseling.</a:t>
            </a:r>
            <a:endParaRPr lang="ar-S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G_5352.jpeg" descr="IMG_5352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71" y="0"/>
            <a:ext cx="913732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رسم تخطيطي 4"/>
          <p:cNvGrpSpPr/>
          <p:nvPr/>
        </p:nvGrpSpPr>
        <p:grpSpPr>
          <a:xfrm>
            <a:off x="2151208" y="2094547"/>
            <a:ext cx="4738807" cy="2922114"/>
            <a:chOff x="0" y="0"/>
            <a:chExt cx="6318407" cy="3896151"/>
          </a:xfrm>
        </p:grpSpPr>
        <p:grpSp>
          <p:nvGrpSpPr>
            <p:cNvPr id="110" name="تجميع"/>
            <p:cNvGrpSpPr/>
            <p:nvPr/>
          </p:nvGrpSpPr>
          <p:grpSpPr>
            <a:xfrm>
              <a:off x="677838" y="125683"/>
              <a:ext cx="5458818" cy="1005459"/>
              <a:chOff x="-256897" y="0"/>
              <a:chExt cx="5458817" cy="1005458"/>
            </a:xfrm>
          </p:grpSpPr>
          <p:sp>
            <p:nvSpPr>
              <p:cNvPr id="108" name="الشكل"/>
              <p:cNvSpPr/>
              <p:nvPr/>
            </p:nvSpPr>
            <p:spPr>
              <a:xfrm rot="5400000">
                <a:off x="2098231" y="-2098232"/>
                <a:ext cx="1005458" cy="5201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312"/>
                      <a:pt x="21600" y="69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696"/>
                    </a:lnTo>
                    <a:cubicBezTo>
                      <a:pt x="0" y="3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8D6CC">
                  <a:alpha val="90000"/>
                </a:srgbClr>
              </a:solidFill>
              <a:ln w="12700" cap="flat">
                <a:solidFill>
                  <a:srgbClr val="F8D6CC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33450" rtl="0">
                  <a:lnSpc>
                    <a:spcPct val="90000"/>
                  </a:lnSpc>
                  <a:spcBef>
                    <a:spcPts val="225"/>
                  </a:spcBef>
                  <a:defRPr sz="2800"/>
                </a:pPr>
                <a:endParaRPr sz="2100"/>
              </a:p>
            </p:txBody>
          </p:sp>
          <p:sp>
            <p:nvSpPr>
              <p:cNvPr id="109" name="Identify the new words"/>
              <p:cNvSpPr txBox="1"/>
              <p:nvPr/>
            </p:nvSpPr>
            <p:spPr>
              <a:xfrm>
                <a:off x="-256897" y="254970"/>
                <a:ext cx="5046159" cy="495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004" tIns="40004" rIns="40004" bIns="40004" numCol="1" anchor="ctr">
                <a:spAutoFit/>
              </a:bodyPr>
              <a:lstStyle/>
              <a:p>
                <a:pPr marL="214313" lvl="1" algn="l" defTabSz="933450" rtl="0">
                  <a:lnSpc>
                    <a:spcPct val="90000"/>
                  </a:lnSpc>
                  <a:spcBef>
                    <a:spcPts val="375"/>
                  </a:spcBef>
                  <a:buSzPct val="100000"/>
                  <a:buChar char="•"/>
                  <a:defRPr sz="2800"/>
                </a:pPr>
                <a:r>
                  <a:rPr sz="2100" b="1" dirty="0"/>
                  <a:t>Identify the new words</a:t>
                </a:r>
              </a:p>
            </p:txBody>
          </p:sp>
        </p:grpSp>
        <p:grpSp>
          <p:nvGrpSpPr>
            <p:cNvPr id="113" name="تجميع"/>
            <p:cNvGrpSpPr/>
            <p:nvPr/>
          </p:nvGrpSpPr>
          <p:grpSpPr>
            <a:xfrm>
              <a:off x="0" y="0"/>
              <a:ext cx="934737" cy="1256824"/>
              <a:chOff x="0" y="0"/>
              <a:chExt cx="934736" cy="1256823"/>
            </a:xfrm>
          </p:grpSpPr>
          <p:sp>
            <p:nvSpPr>
              <p:cNvPr id="111" name="مستطيل مستدير الزوايا"/>
              <p:cNvSpPr/>
              <p:nvPr/>
            </p:nvSpPr>
            <p:spPr>
              <a:xfrm>
                <a:off x="0" y="0"/>
                <a:ext cx="934736" cy="125682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1666875" rtl="0">
                  <a:lnSpc>
                    <a:spcPct val="90000"/>
                  </a:lnSpc>
                  <a:spcBef>
                    <a:spcPts val="525"/>
                  </a:spcBef>
                  <a:defRPr sz="5000">
                    <a:solidFill>
                      <a:srgbClr val="FFFFFF"/>
                    </a:solidFill>
                  </a:defRPr>
                </a:pPr>
                <a:endParaRPr sz="3750"/>
              </a:p>
            </p:txBody>
          </p:sp>
          <p:sp>
            <p:nvSpPr>
              <p:cNvPr id="112" name="1"/>
              <p:cNvSpPr txBox="1"/>
              <p:nvPr/>
            </p:nvSpPr>
            <p:spPr>
              <a:xfrm>
                <a:off x="140878" y="185983"/>
                <a:ext cx="652978" cy="884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8" tIns="71438" rIns="71438" bIns="71438" numCol="1" anchor="ctr">
                <a:spAutoFit/>
              </a:bodyPr>
              <a:lstStyle>
                <a:lvl1pPr algn="ctr" defTabSz="2222500">
                  <a:lnSpc>
                    <a:spcPct val="90000"/>
                  </a:lnSpc>
                  <a:spcBef>
                    <a:spcPts val="2100"/>
                  </a:spcBef>
                  <a:defRPr sz="5000">
                    <a:solidFill>
                      <a:srgbClr val="FFFFFF"/>
                    </a:solidFill>
                  </a:defRPr>
                </a:lvl1pPr>
              </a:lstStyle>
              <a:p>
                <a:pPr rtl="0">
                  <a:defRPr/>
                </a:pPr>
                <a:r>
                  <a:rPr sz="3750"/>
                  <a:t>1</a:t>
                </a:r>
              </a:p>
            </p:txBody>
          </p:sp>
        </p:grpSp>
        <p:grpSp>
          <p:nvGrpSpPr>
            <p:cNvPr id="116" name="تجميع"/>
            <p:cNvGrpSpPr/>
            <p:nvPr/>
          </p:nvGrpSpPr>
          <p:grpSpPr>
            <a:xfrm>
              <a:off x="782315" y="1445346"/>
              <a:ext cx="5332750" cy="1005459"/>
              <a:chOff x="-1" y="0"/>
              <a:chExt cx="5332749" cy="1005458"/>
            </a:xfrm>
          </p:grpSpPr>
          <p:sp>
            <p:nvSpPr>
              <p:cNvPr id="114" name="الشكل"/>
              <p:cNvSpPr/>
              <p:nvPr/>
            </p:nvSpPr>
            <p:spPr>
              <a:xfrm rot="5400000">
                <a:off x="2163645" y="-2163646"/>
                <a:ext cx="1005458" cy="533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304"/>
                      <a:pt x="21600" y="67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679"/>
                    </a:lnTo>
                    <a:cubicBezTo>
                      <a:pt x="0" y="30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ECD8D5">
                  <a:alpha val="90000"/>
                </a:srgbClr>
              </a:solidFill>
              <a:ln w="12700" cap="flat">
                <a:solidFill>
                  <a:srgbClr val="ECD8D5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33450" rtl="0">
                  <a:lnSpc>
                    <a:spcPct val="90000"/>
                  </a:lnSpc>
                  <a:spcBef>
                    <a:spcPts val="225"/>
                  </a:spcBef>
                  <a:defRPr sz="2800"/>
                </a:pPr>
                <a:endParaRPr sz="2100"/>
              </a:p>
            </p:txBody>
          </p:sp>
          <p:sp>
            <p:nvSpPr>
              <p:cNvPr id="115" name="Read the text correctly"/>
              <p:cNvSpPr txBox="1"/>
              <p:nvPr/>
            </p:nvSpPr>
            <p:spPr>
              <a:xfrm>
                <a:off x="155762" y="283570"/>
                <a:ext cx="5176986" cy="495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004" tIns="40004" rIns="40004" bIns="40004" numCol="1" anchor="ctr">
                <a:spAutoFit/>
              </a:bodyPr>
              <a:lstStyle/>
              <a:p>
                <a:pPr marL="214313" lvl="1" indent="-214313" algn="l" defTabSz="933450" rtl="0">
                  <a:lnSpc>
                    <a:spcPct val="90000"/>
                  </a:lnSpc>
                  <a:spcBef>
                    <a:spcPts val="375"/>
                  </a:spcBef>
                  <a:buSzPct val="100000"/>
                  <a:buChar char="•"/>
                  <a:defRPr sz="2800"/>
                </a:pPr>
                <a:r>
                  <a:rPr sz="2100" b="1" dirty="0"/>
                  <a:t>Read the text correctly </a:t>
                </a:r>
              </a:p>
            </p:txBody>
          </p:sp>
        </p:grpSp>
        <p:grpSp>
          <p:nvGrpSpPr>
            <p:cNvPr id="119" name="تجميع"/>
            <p:cNvGrpSpPr/>
            <p:nvPr/>
          </p:nvGrpSpPr>
          <p:grpSpPr>
            <a:xfrm>
              <a:off x="0" y="1319663"/>
              <a:ext cx="782318" cy="1256824"/>
              <a:chOff x="0" y="0"/>
              <a:chExt cx="782317" cy="1256823"/>
            </a:xfrm>
          </p:grpSpPr>
          <p:sp>
            <p:nvSpPr>
              <p:cNvPr id="117" name="مستطيل مستدير الزوايا"/>
              <p:cNvSpPr/>
              <p:nvPr/>
            </p:nvSpPr>
            <p:spPr>
              <a:xfrm>
                <a:off x="0" y="0"/>
                <a:ext cx="782317" cy="1256823"/>
              </a:xfrm>
              <a:prstGeom prst="roundRect">
                <a:avLst>
                  <a:gd name="adj" fmla="val 16667"/>
                </a:avLst>
              </a:prstGeom>
              <a:solidFill>
                <a:srgbClr val="C4817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1666875" rtl="0">
                  <a:lnSpc>
                    <a:spcPct val="90000"/>
                  </a:lnSpc>
                  <a:spcBef>
                    <a:spcPts val="525"/>
                  </a:spcBef>
                  <a:defRPr sz="5000">
                    <a:solidFill>
                      <a:srgbClr val="FFFFFF"/>
                    </a:solidFill>
                  </a:defRPr>
                </a:pPr>
                <a:endParaRPr sz="3750"/>
              </a:p>
            </p:txBody>
          </p:sp>
          <p:sp>
            <p:nvSpPr>
              <p:cNvPr id="118" name="2"/>
              <p:cNvSpPr txBox="1"/>
              <p:nvPr/>
            </p:nvSpPr>
            <p:spPr>
              <a:xfrm>
                <a:off x="133440" y="185983"/>
                <a:ext cx="515436" cy="884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8" tIns="71438" rIns="71438" bIns="71438" numCol="1" anchor="ctr">
                <a:spAutoFit/>
              </a:bodyPr>
              <a:lstStyle>
                <a:lvl1pPr algn="ctr" defTabSz="2222500">
                  <a:lnSpc>
                    <a:spcPct val="90000"/>
                  </a:lnSpc>
                  <a:spcBef>
                    <a:spcPts val="2100"/>
                  </a:spcBef>
                  <a:defRPr sz="5000">
                    <a:solidFill>
                      <a:srgbClr val="FFFFFF"/>
                    </a:solidFill>
                  </a:defRPr>
                </a:lvl1pPr>
              </a:lstStyle>
              <a:p>
                <a:pPr rtl="0">
                  <a:defRPr/>
                </a:pPr>
                <a:r>
                  <a:rPr sz="3750"/>
                  <a:t>2</a:t>
                </a:r>
              </a:p>
            </p:txBody>
          </p:sp>
        </p:grpSp>
        <p:grpSp>
          <p:nvGrpSpPr>
            <p:cNvPr id="122" name="تجميع"/>
            <p:cNvGrpSpPr/>
            <p:nvPr/>
          </p:nvGrpSpPr>
          <p:grpSpPr>
            <a:xfrm>
              <a:off x="855993" y="2765009"/>
              <a:ext cx="5462414" cy="1005459"/>
              <a:chOff x="-1" y="0"/>
              <a:chExt cx="5462413" cy="1005458"/>
            </a:xfrm>
          </p:grpSpPr>
          <p:sp>
            <p:nvSpPr>
              <p:cNvPr id="120" name="الشكل"/>
              <p:cNvSpPr/>
              <p:nvPr/>
            </p:nvSpPr>
            <p:spPr>
              <a:xfrm rot="5400000">
                <a:off x="2163645" y="-2163646"/>
                <a:ext cx="1005458" cy="533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304"/>
                      <a:pt x="21600" y="67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679"/>
                    </a:lnTo>
                    <a:cubicBezTo>
                      <a:pt x="0" y="30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E0E0E0">
                  <a:alpha val="90000"/>
                </a:srgbClr>
              </a:solidFill>
              <a:ln w="12700" cap="flat">
                <a:solidFill>
                  <a:srgbClr val="E0E0E0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933450" rtl="0">
                  <a:lnSpc>
                    <a:spcPct val="90000"/>
                  </a:lnSpc>
                  <a:spcBef>
                    <a:spcPts val="225"/>
                  </a:spcBef>
                  <a:defRPr sz="2800"/>
                </a:pPr>
                <a:endParaRPr sz="2100"/>
              </a:p>
            </p:txBody>
          </p:sp>
          <p:sp>
            <p:nvSpPr>
              <p:cNvPr id="121" name="Answer the question in the book"/>
              <p:cNvSpPr txBox="1"/>
              <p:nvPr/>
            </p:nvSpPr>
            <p:spPr>
              <a:xfrm>
                <a:off x="53340" y="254969"/>
                <a:ext cx="5409072" cy="495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004" tIns="40004" rIns="40004" bIns="40004" numCol="1" anchor="ctr">
                <a:spAutoFit/>
              </a:bodyPr>
              <a:lstStyle/>
              <a:p>
                <a:pPr marL="214313" lvl="1" indent="-214313" algn="l" defTabSz="933450" rtl="0">
                  <a:lnSpc>
                    <a:spcPct val="90000"/>
                  </a:lnSpc>
                  <a:spcBef>
                    <a:spcPts val="375"/>
                  </a:spcBef>
                  <a:buSzPct val="100000"/>
                  <a:buChar char="•"/>
                  <a:defRPr sz="2800"/>
                </a:pPr>
                <a:r>
                  <a:rPr sz="2100" b="1" dirty="0"/>
                  <a:t>Answer the question in the book</a:t>
                </a:r>
              </a:p>
            </p:txBody>
          </p:sp>
        </p:grpSp>
        <p:grpSp>
          <p:nvGrpSpPr>
            <p:cNvPr id="125" name="تجميع"/>
            <p:cNvGrpSpPr/>
            <p:nvPr/>
          </p:nvGrpSpPr>
          <p:grpSpPr>
            <a:xfrm>
              <a:off x="0" y="2639327"/>
              <a:ext cx="855997" cy="1256824"/>
              <a:chOff x="0" y="0"/>
              <a:chExt cx="855996" cy="1256823"/>
            </a:xfrm>
          </p:grpSpPr>
          <p:sp>
            <p:nvSpPr>
              <p:cNvPr id="123" name="مستطيل مستدير الزوايا"/>
              <p:cNvSpPr/>
              <p:nvPr/>
            </p:nvSpPr>
            <p:spPr>
              <a:xfrm>
                <a:off x="0" y="0"/>
                <a:ext cx="855996" cy="1256823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1666875" rtl="0">
                  <a:lnSpc>
                    <a:spcPct val="90000"/>
                  </a:lnSpc>
                  <a:spcBef>
                    <a:spcPts val="525"/>
                  </a:spcBef>
                  <a:defRPr sz="5000">
                    <a:solidFill>
                      <a:srgbClr val="FFFFFF"/>
                    </a:solidFill>
                  </a:defRPr>
                </a:pPr>
                <a:endParaRPr sz="3750"/>
              </a:p>
            </p:txBody>
          </p:sp>
          <p:sp>
            <p:nvSpPr>
              <p:cNvPr id="124" name="3"/>
              <p:cNvSpPr txBox="1"/>
              <p:nvPr/>
            </p:nvSpPr>
            <p:spPr>
              <a:xfrm>
                <a:off x="137036" y="185983"/>
                <a:ext cx="581924" cy="884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8" tIns="71438" rIns="71438" bIns="71438" numCol="1" anchor="ctr">
                <a:spAutoFit/>
              </a:bodyPr>
              <a:lstStyle>
                <a:lvl1pPr algn="ctr" defTabSz="2222500">
                  <a:lnSpc>
                    <a:spcPct val="90000"/>
                  </a:lnSpc>
                  <a:spcBef>
                    <a:spcPts val="2100"/>
                  </a:spcBef>
                  <a:defRPr sz="5000">
                    <a:solidFill>
                      <a:srgbClr val="FFFFFF"/>
                    </a:solidFill>
                  </a:defRPr>
                </a:lvl1pPr>
              </a:lstStyle>
              <a:p>
                <a:pPr rtl="0">
                  <a:defRPr/>
                </a:pPr>
                <a:r>
                  <a:rPr sz="3750"/>
                  <a:t>3</a:t>
                </a:r>
              </a:p>
            </p:txBody>
          </p:sp>
        </p:grpSp>
      </p:grpSp>
      <p:grpSp>
        <p:nvGrpSpPr>
          <p:cNvPr id="129" name="مستطيل: زوايا مستديرة 5"/>
          <p:cNvGrpSpPr/>
          <p:nvPr/>
        </p:nvGrpSpPr>
        <p:grpSpPr>
          <a:xfrm>
            <a:off x="857250" y="1257299"/>
            <a:ext cx="2643188" cy="707234"/>
            <a:chOff x="0" y="121539"/>
            <a:chExt cx="3524250" cy="942976"/>
          </a:xfrm>
        </p:grpSpPr>
        <p:sp>
          <p:nvSpPr>
            <p:cNvPr id="127" name="مستطيل مستدير الزوايا"/>
            <p:cNvSpPr/>
            <p:nvPr/>
          </p:nvSpPr>
          <p:spPr>
            <a:xfrm>
              <a:off x="0" y="121539"/>
              <a:ext cx="3524250" cy="942976"/>
            </a:xfrm>
            <a:prstGeom prst="roundRect">
              <a:avLst>
                <a:gd name="adj" fmla="val 16667"/>
              </a:avLst>
            </a:prstGeom>
            <a:solidFill>
              <a:srgbClr val="746CE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5400">
                  <a:solidFill>
                    <a:srgbClr val="FAB04A"/>
                  </a:solidFill>
                  <a:latin typeface="Forte"/>
                  <a:ea typeface="Forte"/>
                  <a:cs typeface="Forte"/>
                  <a:sym typeface="Forte"/>
                </a:defRPr>
              </a:pPr>
              <a:endParaRPr sz="4050"/>
            </a:p>
          </p:txBody>
        </p:sp>
        <p:sp>
          <p:nvSpPr>
            <p:cNvPr id="128" name="Objectives"/>
            <p:cNvSpPr txBox="1"/>
            <p:nvPr/>
          </p:nvSpPr>
          <p:spPr>
            <a:xfrm>
              <a:off x="98101" y="131364"/>
              <a:ext cx="3328047" cy="923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 rtl="0">
                <a:defRPr sz="5400">
                  <a:solidFill>
                    <a:srgbClr val="FAB04A"/>
                  </a:solidFill>
                  <a:latin typeface="Forte"/>
                  <a:ea typeface="Forte"/>
                  <a:cs typeface="Forte"/>
                  <a:sym typeface="Forte"/>
                </a:defRPr>
              </a:lvl1pPr>
            </a:lstStyle>
            <a:p>
              <a:r>
                <a:rPr sz="4050" b="1" dirty="0">
                  <a:latin typeface="Dubai Light" panose="020B0303030403030204" pitchFamily="34" charset="-78"/>
                  <a:cs typeface="Dubai Light" panose="020B0303030403030204" pitchFamily="34" charset="-78"/>
                </a:rPr>
                <a:t>Objectives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29459" r="20426" b="57725"/>
          <a:stretch/>
        </p:blipFill>
        <p:spPr bwMode="auto">
          <a:xfrm>
            <a:off x="0" y="3680"/>
            <a:ext cx="9144000" cy="9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22388" r="16191" b="6337"/>
          <a:stretch/>
        </p:blipFill>
        <p:spPr bwMode="auto">
          <a:xfrm>
            <a:off x="35496" y="1124744"/>
            <a:ext cx="9021171" cy="521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4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29459" r="20426" b="57725"/>
          <a:stretch/>
        </p:blipFill>
        <p:spPr bwMode="auto">
          <a:xfrm>
            <a:off x="0" y="3680"/>
            <a:ext cx="9144000" cy="9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24254" r="23625" b="56820"/>
          <a:stretch/>
        </p:blipFill>
        <p:spPr bwMode="auto">
          <a:xfrm>
            <a:off x="107504" y="1036426"/>
            <a:ext cx="8203983" cy="13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t="22341" r="21259" b="8069"/>
          <a:stretch/>
        </p:blipFill>
        <p:spPr bwMode="auto">
          <a:xfrm>
            <a:off x="1133032" y="2407240"/>
            <a:ext cx="76328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1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29459" r="20426" b="57725"/>
          <a:stretch/>
        </p:blipFill>
        <p:spPr bwMode="auto">
          <a:xfrm>
            <a:off x="0" y="3680"/>
            <a:ext cx="9144000" cy="9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7504" y="256490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solidFill>
                  <a:srgbClr val="00B0F0"/>
                </a:solidFill>
              </a:rPr>
              <a:t>I do a lot of things during the week. Some are habits and some are addictions. Going shopping and watching TV are not important. I think they are just habits. Talking on the phone and going to the gym are important. They’re not really addictions. I think they are habits too. But going online is very important, and I know this is an addiction! I can probably study more instead of going online. I definitely need to study more!</a:t>
            </a:r>
            <a:endParaRPr lang="ar-SA" sz="2800" b="1" dirty="0">
              <a:solidFill>
                <a:srgbClr val="00B0F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95736" y="1556792"/>
            <a:ext cx="432842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4000" b="1" dirty="0"/>
              <a:t>Habit or Addiction?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182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7A8BCFA0-6B42-7E3D-ADF6-5868A70B0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81"/>
          <a:stretch/>
        </p:blipFill>
        <p:spPr>
          <a:xfrm>
            <a:off x="0" y="1052737"/>
            <a:ext cx="9144000" cy="86409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2B6515C-20B3-50E1-CCCE-9FE3EEEEC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140" y="2731771"/>
            <a:ext cx="3048000" cy="18846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D884C8A-DB93-F05B-F825-C6F6E09F6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81"/>
          <a:stretch/>
        </p:blipFill>
        <p:spPr>
          <a:xfrm>
            <a:off x="2108840" y="1891701"/>
            <a:ext cx="6855648" cy="86409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1F17271-09FB-C899-2B37-C55F3BB3D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024" y="4801327"/>
            <a:ext cx="2992582" cy="12634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A398C6-E70E-9778-6CB8-65ED920A1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5664394"/>
            <a:ext cx="4682836" cy="11936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D48AB920-32C0-E344-CA91-10EEA1584040}"/>
                  </a:ext>
                </a:extLst>
              </p14:cNvPr>
              <p14:cNvContentPartPr/>
              <p14:nvPr/>
            </p14:nvContentPartPr>
            <p14:xfrm>
              <a:off x="6606720" y="1622880"/>
              <a:ext cx="1518840" cy="3708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D48AB920-32C0-E344-CA91-10EEA15840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2720" y="1514880"/>
                <a:ext cx="16264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A70F1FFD-517C-91AF-0162-FA38628D1F13}"/>
                  </a:ext>
                </a:extLst>
              </p14:cNvPr>
              <p14:cNvContentPartPr/>
              <p14:nvPr/>
            </p14:nvContentPartPr>
            <p14:xfrm>
              <a:off x="1211400" y="1568160"/>
              <a:ext cx="1215720" cy="16020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A70F1FFD-517C-91AF-0162-FA38628D1F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7400" y="1460160"/>
                <a:ext cx="1323360" cy="3758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صورة 23">
            <a:extLst>
              <a:ext uri="{FF2B5EF4-FFF2-40B4-BE49-F238E27FC236}">
                <a16:creationId xmlns:a16="http://schemas.microsoft.com/office/drawing/2014/main" id="{FAC3850D-31BE-8CBA-75CC-322FB844E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410" y="1796627"/>
            <a:ext cx="3636404" cy="36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2B6515C-20B3-50E1-CCCE-9FE3EEEEC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636912"/>
            <a:ext cx="2952328" cy="189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A8BCFA0-6B42-7E3D-ADF6-5868A70B0A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181"/>
          <a:stretch/>
        </p:blipFill>
        <p:spPr>
          <a:xfrm>
            <a:off x="0" y="1052737"/>
            <a:ext cx="9144000" cy="86409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D884C8A-DB93-F05B-F825-C6F6E09F63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181"/>
          <a:stretch/>
        </p:blipFill>
        <p:spPr>
          <a:xfrm>
            <a:off x="20608" y="1891701"/>
            <a:ext cx="8828434" cy="86409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ED72F14-D268-37CF-9BF7-5EB599BB63DA}"/>
              </a:ext>
            </a:extLst>
          </p:cNvPr>
          <p:cNvSpPr txBox="1"/>
          <p:nvPr/>
        </p:nvSpPr>
        <p:spPr>
          <a:xfrm>
            <a:off x="107504" y="2766091"/>
            <a:ext cx="5382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u="none" strike="noStrike" baseline="0" dirty="0">
                <a:solidFill>
                  <a:srgbClr val="00B050"/>
                </a:solidFill>
                <a:latin typeface="ProximaNova-BoldIt"/>
              </a:rPr>
              <a:t>Who are the people and what are they doing? 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B7F4FDE-3616-F432-2C0C-8BD6D3699124}"/>
              </a:ext>
            </a:extLst>
          </p:cNvPr>
          <p:cNvSpPr txBox="1"/>
          <p:nvPr/>
        </p:nvSpPr>
        <p:spPr>
          <a:xfrm>
            <a:off x="107504" y="3139162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285750" indent="-285750" algn="l" rtl="0">
              <a:buFont typeface="Wingdings" panose="05000000000000000000" pitchFamily="2" charset="2"/>
              <a:buChar char="ü"/>
              <a:defRPr b="1" i="0" u="none" strike="noStrike" baseline="0">
                <a:solidFill>
                  <a:srgbClr val="0070C0"/>
                </a:solidFill>
                <a:latin typeface="ProximaNova-Light"/>
              </a:defRPr>
            </a:lvl1pPr>
          </a:lstStyle>
          <a:p>
            <a:r>
              <a:rPr lang="en-US" dirty="0"/>
              <a:t>They are college students. One young man is interviewing the others.</a:t>
            </a:r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EDA238F-C97D-D949-77B7-3CFB9563D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172" y="4528510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913203C-D032-E7AE-1CDC-D8B1710B9A99}"/>
              </a:ext>
            </a:extLst>
          </p:cNvPr>
          <p:cNvSpPr txBox="1"/>
          <p:nvPr/>
        </p:nvSpPr>
        <p:spPr>
          <a:xfrm>
            <a:off x="143508" y="4165328"/>
            <a:ext cx="579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285750" indent="-285750" algn="l" rtl="0">
              <a:buFont typeface="Arial" panose="020B0604020202020204" pitchFamily="34" charset="0"/>
              <a:buChar char="•"/>
              <a:defRPr sz="2000" b="1" u="none" strike="noStrike" baseline="0">
                <a:solidFill>
                  <a:srgbClr val="00B050"/>
                </a:solidFill>
                <a:latin typeface="ProximaNova-BoldIt"/>
              </a:defRPr>
            </a:lvl1pPr>
          </a:lstStyle>
          <a:p>
            <a:r>
              <a:rPr lang="en-US" dirty="0"/>
              <a:t>What are the young men doing?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959ABE2-C447-26E6-4F8E-1F9004918798}"/>
              </a:ext>
            </a:extLst>
          </p:cNvPr>
          <p:cNvSpPr txBox="1"/>
          <p:nvPr/>
        </p:nvSpPr>
        <p:spPr>
          <a:xfrm>
            <a:off x="109726" y="45718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285750" indent="-285750" algn="l" rtl="0">
              <a:buFont typeface="Wingdings" panose="05000000000000000000" pitchFamily="2" charset="2"/>
              <a:buChar char="ü"/>
              <a:defRPr b="1" i="0" u="none" strike="noStrike" baseline="0">
                <a:solidFill>
                  <a:srgbClr val="0070C0"/>
                </a:solidFill>
                <a:latin typeface="ProximaNova-Light"/>
              </a:defRPr>
            </a:lvl1pPr>
          </a:lstStyle>
          <a:p>
            <a:r>
              <a:rPr lang="en-US" dirty="0"/>
              <a:t>exercising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70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69C07DE-A74F-C3BB-A0DE-BE49C016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056" y="886996"/>
            <a:ext cx="3048000" cy="188464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C82784B-B608-E7F1-81C3-D34EFF3DE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056" y="3140968"/>
            <a:ext cx="2992582" cy="12634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F79E484-441A-847F-58C1-A3FEE27D7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31247"/>
            <a:ext cx="5315692" cy="5372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7D6818DA-1A0C-16AB-724E-096770924280}"/>
                  </a:ext>
                </a:extLst>
              </p14:cNvPr>
              <p14:cNvContentPartPr/>
              <p14:nvPr/>
            </p14:nvContentPartPr>
            <p14:xfrm>
              <a:off x="1188360" y="1211400"/>
              <a:ext cx="719280" cy="36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7D6818DA-1A0C-16AB-724E-0967709242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4720" y="1103400"/>
                <a:ext cx="826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762480AF-9A2C-03AD-5999-02475AC925FA}"/>
                  </a:ext>
                </a:extLst>
              </p14:cNvPr>
              <p14:cNvContentPartPr/>
              <p14:nvPr/>
            </p14:nvContentPartPr>
            <p14:xfrm>
              <a:off x="3508560" y="1508400"/>
              <a:ext cx="514080" cy="36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762480AF-9A2C-03AD-5999-02475AC925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4920" y="1400760"/>
                <a:ext cx="621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F2AA6F6E-08C6-6AE0-3431-463EBCE23433}"/>
                  </a:ext>
                </a:extLst>
              </p14:cNvPr>
              <p14:cNvContentPartPr/>
              <p14:nvPr/>
            </p14:nvContentPartPr>
            <p14:xfrm>
              <a:off x="697320" y="1760040"/>
              <a:ext cx="598680" cy="1800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F2AA6F6E-08C6-6AE0-3431-463EBCE234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3320" y="1652040"/>
                <a:ext cx="7063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236BDFA-9385-58C4-AD2A-4966209F983E}"/>
                  </a:ext>
                </a:extLst>
              </p14:cNvPr>
              <p14:cNvContentPartPr/>
              <p14:nvPr/>
            </p14:nvContentPartPr>
            <p14:xfrm>
              <a:off x="1359720" y="1508400"/>
              <a:ext cx="650520" cy="2376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236BDFA-9385-58C4-AD2A-4966209F98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06080" y="1400760"/>
                <a:ext cx="758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E8432DFE-C281-81E9-CB09-0DED7D8C5ACB}"/>
                  </a:ext>
                </a:extLst>
              </p14:cNvPr>
              <p14:cNvContentPartPr/>
              <p14:nvPr/>
            </p14:nvContentPartPr>
            <p14:xfrm>
              <a:off x="1565640" y="2011320"/>
              <a:ext cx="593640" cy="3708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E8432DFE-C281-81E9-CB09-0DED7D8C5A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11640" y="1903680"/>
                <a:ext cx="7012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5C231164-1DB8-2480-DEE4-4BD0448D8E57}"/>
                  </a:ext>
                </a:extLst>
              </p14:cNvPr>
              <p14:cNvContentPartPr/>
              <p14:nvPr/>
            </p14:nvContentPartPr>
            <p14:xfrm>
              <a:off x="2754360" y="2331360"/>
              <a:ext cx="954360" cy="3528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5C231164-1DB8-2480-DEE4-4BD0448D8E5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00720" y="2223720"/>
                <a:ext cx="10620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8A9212D1-CFCB-8CD0-626E-493E15B28399}"/>
                  </a:ext>
                </a:extLst>
              </p14:cNvPr>
              <p14:cNvContentPartPr/>
              <p14:nvPr/>
            </p14:nvContentPartPr>
            <p14:xfrm>
              <a:off x="1165320" y="2605680"/>
              <a:ext cx="982080" cy="3528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8A9212D1-CFCB-8CD0-626E-493E15B283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11680" y="2498040"/>
                <a:ext cx="1089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2E2B2D17-2D59-F261-F19B-EFF18A91A351}"/>
                  </a:ext>
                </a:extLst>
              </p14:cNvPr>
              <p14:cNvContentPartPr/>
              <p14:nvPr/>
            </p14:nvContentPartPr>
            <p14:xfrm>
              <a:off x="2365920" y="2638080"/>
              <a:ext cx="752400" cy="2520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2E2B2D17-2D59-F261-F19B-EFF18A91A3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2280" y="2530440"/>
                <a:ext cx="8600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F6246A74-C28E-5BDE-9646-224129D953A9}"/>
                  </a:ext>
                </a:extLst>
              </p14:cNvPr>
              <p14:cNvContentPartPr/>
              <p14:nvPr/>
            </p14:nvContentPartPr>
            <p14:xfrm>
              <a:off x="732600" y="2937240"/>
              <a:ext cx="387720" cy="36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F6246A74-C28E-5BDE-9646-224129D953A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8960" y="2829240"/>
                <a:ext cx="495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B5BF0AB9-5E6D-B692-2976-DC8D52F13C9A}"/>
                  </a:ext>
                </a:extLst>
              </p14:cNvPr>
              <p14:cNvContentPartPr/>
              <p14:nvPr/>
            </p14:nvContentPartPr>
            <p14:xfrm>
              <a:off x="1622880" y="2959920"/>
              <a:ext cx="457560" cy="36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B5BF0AB9-5E6D-B692-2976-DC8D52F13C9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69240" y="2852280"/>
                <a:ext cx="565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6E46E06E-FFD2-85DC-E675-A508ED569C87}"/>
                  </a:ext>
                </a:extLst>
              </p14:cNvPr>
              <p14:cNvContentPartPr/>
              <p14:nvPr/>
            </p14:nvContentPartPr>
            <p14:xfrm>
              <a:off x="708480" y="3256200"/>
              <a:ext cx="502200" cy="4752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6E46E06E-FFD2-85DC-E675-A508ED569C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4480" y="3148560"/>
                <a:ext cx="609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AD7ED2AD-5099-72D4-B609-D65ABD10ABC6}"/>
                  </a:ext>
                </a:extLst>
              </p14:cNvPr>
              <p14:cNvContentPartPr/>
              <p14:nvPr/>
            </p14:nvContentPartPr>
            <p14:xfrm>
              <a:off x="1451520" y="3233160"/>
              <a:ext cx="788400" cy="1332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AD7ED2AD-5099-72D4-B609-D65ABD10ABC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97520" y="3125520"/>
                <a:ext cx="896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BE2309BE-D984-3D0F-F8A8-2CC6D313D451}"/>
                  </a:ext>
                </a:extLst>
              </p14:cNvPr>
              <p14:cNvContentPartPr/>
              <p14:nvPr/>
            </p14:nvContentPartPr>
            <p14:xfrm>
              <a:off x="3028680" y="3257280"/>
              <a:ext cx="627840" cy="36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BE2309BE-D984-3D0F-F8A8-2CC6D313D45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75040" y="3149640"/>
                <a:ext cx="735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173D5D63-81CB-FDC8-CB73-10E2A68002CB}"/>
                  </a:ext>
                </a:extLst>
              </p14:cNvPr>
              <p14:cNvContentPartPr/>
              <p14:nvPr/>
            </p14:nvContentPartPr>
            <p14:xfrm>
              <a:off x="3851640" y="3211200"/>
              <a:ext cx="628200" cy="23400"/>
            </p14:xfrm>
          </p:contentPart>
        </mc:Choice>
        <mc:Fallback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173D5D63-81CB-FDC8-CB73-10E2A68002C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98000" y="3103560"/>
                <a:ext cx="735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49876E9E-96DA-EE22-5BEF-74B052026C2A}"/>
                  </a:ext>
                </a:extLst>
              </p14:cNvPr>
              <p14:cNvContentPartPr/>
              <p14:nvPr/>
            </p14:nvContentPartPr>
            <p14:xfrm>
              <a:off x="1691640" y="3908160"/>
              <a:ext cx="216720" cy="12600"/>
            </p14:xfrm>
          </p:contentPart>
        </mc:Choice>
        <mc:Fallback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49876E9E-96DA-EE22-5BEF-74B052026C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38000" y="3800520"/>
                <a:ext cx="3243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A9AFFBD9-FCCE-617D-3EF9-A588BC806C8B}"/>
                  </a:ext>
                </a:extLst>
              </p14:cNvPr>
              <p14:cNvContentPartPr/>
              <p14:nvPr/>
            </p14:nvContentPartPr>
            <p14:xfrm>
              <a:off x="2228760" y="3954600"/>
              <a:ext cx="514080" cy="4644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A9AFFBD9-FCCE-617D-3EF9-A588BC806C8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74760" y="3846600"/>
                <a:ext cx="6217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0A29CE47-862D-74B3-FBB9-7E9474ABB473}"/>
                  </a:ext>
                </a:extLst>
              </p14:cNvPr>
              <p14:cNvContentPartPr/>
              <p14:nvPr/>
            </p14:nvContentPartPr>
            <p14:xfrm>
              <a:off x="2937240" y="3897000"/>
              <a:ext cx="579240" cy="3528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0A29CE47-862D-74B3-FBB9-7E9474ABB47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83240" y="3789000"/>
                <a:ext cx="6868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05BE7E8C-1513-8FA7-F71F-837720BB7674}"/>
                  </a:ext>
                </a:extLst>
              </p14:cNvPr>
              <p14:cNvContentPartPr/>
              <p14:nvPr/>
            </p14:nvContentPartPr>
            <p14:xfrm>
              <a:off x="3749040" y="4136760"/>
              <a:ext cx="792720" cy="3312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05BE7E8C-1513-8FA7-F71F-837720BB767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95040" y="4028760"/>
                <a:ext cx="9003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F2171876-A978-9A8B-483C-FBFC11D9E2F1}"/>
                  </a:ext>
                </a:extLst>
              </p14:cNvPr>
              <p14:cNvContentPartPr/>
              <p14:nvPr/>
            </p14:nvContentPartPr>
            <p14:xfrm>
              <a:off x="4846320" y="4205160"/>
              <a:ext cx="590760" cy="1296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F2171876-A978-9A8B-483C-FBFC11D9E2F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92320" y="4097160"/>
                <a:ext cx="6984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FC4932D4-0841-9992-4920-75D0975B8C9B}"/>
                  </a:ext>
                </a:extLst>
              </p14:cNvPr>
              <p14:cNvContentPartPr/>
              <p14:nvPr/>
            </p14:nvContentPartPr>
            <p14:xfrm>
              <a:off x="1165320" y="4448520"/>
              <a:ext cx="1278720" cy="2088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FC4932D4-0841-9992-4920-75D0975B8C9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11680" y="4340880"/>
                <a:ext cx="1386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2AE42FAA-660F-1E83-DDCA-ADE56A9DF92A}"/>
                  </a:ext>
                </a:extLst>
              </p14:cNvPr>
              <p14:cNvContentPartPr/>
              <p14:nvPr/>
            </p14:nvContentPartPr>
            <p14:xfrm>
              <a:off x="3428640" y="4457520"/>
              <a:ext cx="801360" cy="36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2AE42FAA-660F-1E83-DDCA-ADE56A9DF92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75000" y="4349520"/>
                <a:ext cx="909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B3E75F26-B693-C9AB-2C18-5C24BBD9F6C3}"/>
                  </a:ext>
                </a:extLst>
              </p14:cNvPr>
              <p14:cNvContentPartPr/>
              <p14:nvPr/>
            </p14:nvContentPartPr>
            <p14:xfrm>
              <a:off x="4583160" y="4479840"/>
              <a:ext cx="712440" cy="3528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B3E75F26-B693-C9AB-2C18-5C24BBD9F6C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29160" y="4371840"/>
                <a:ext cx="8200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40651BE7-5513-762A-FB90-E06B8724991A}"/>
                  </a:ext>
                </a:extLst>
              </p14:cNvPr>
              <p14:cNvContentPartPr/>
              <p14:nvPr/>
            </p14:nvContentPartPr>
            <p14:xfrm>
              <a:off x="959760" y="4799520"/>
              <a:ext cx="616680" cy="3564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40651BE7-5513-762A-FB90-E06B8724991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120" y="4691880"/>
                <a:ext cx="7243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133C7721-61ED-E4BA-60F1-910AFAFB228D}"/>
                  </a:ext>
                </a:extLst>
              </p14:cNvPr>
              <p14:cNvContentPartPr/>
              <p14:nvPr/>
            </p14:nvContentPartPr>
            <p14:xfrm>
              <a:off x="2343240" y="4743360"/>
              <a:ext cx="524880" cy="36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133C7721-61ED-E4BA-60F1-910AFAFB228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89240" y="4635720"/>
                <a:ext cx="632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7CD5F731-556F-6A20-B797-C0156B4699DF}"/>
                  </a:ext>
                </a:extLst>
              </p14:cNvPr>
              <p14:cNvContentPartPr/>
              <p14:nvPr/>
            </p14:nvContentPartPr>
            <p14:xfrm>
              <a:off x="4514760" y="5039640"/>
              <a:ext cx="741960" cy="4680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7CD5F731-556F-6A20-B797-C0156B4699D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61120" y="4931640"/>
                <a:ext cx="8496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1EE21F71-354C-12CD-4361-A76742E80A7B}"/>
                  </a:ext>
                </a:extLst>
              </p14:cNvPr>
              <p14:cNvContentPartPr/>
              <p14:nvPr/>
            </p14:nvContentPartPr>
            <p14:xfrm>
              <a:off x="3634560" y="5039640"/>
              <a:ext cx="316080" cy="1224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1EE21F71-354C-12CD-4361-A76742E80A7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80560" y="4932000"/>
                <a:ext cx="4237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FE9C92AF-629F-F3FB-B718-46252C9A77A1}"/>
                  </a:ext>
                </a:extLst>
              </p14:cNvPr>
              <p14:cNvContentPartPr/>
              <p14:nvPr/>
            </p14:nvContentPartPr>
            <p14:xfrm>
              <a:off x="3611880" y="5313960"/>
              <a:ext cx="982080" cy="1260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FE9C92AF-629F-F3FB-B718-46252C9A77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58240" y="5206320"/>
                <a:ext cx="1089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F0D1F81-E7D8-FC97-5E38-63B99CEE454B}"/>
                  </a:ext>
                </a:extLst>
              </p14:cNvPr>
              <p14:cNvContentPartPr/>
              <p14:nvPr/>
            </p14:nvContentPartPr>
            <p14:xfrm>
              <a:off x="1737000" y="4970520"/>
              <a:ext cx="1541160" cy="11628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F0D1F81-E7D8-FC97-5E38-63B99CEE454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83360" y="4862520"/>
                <a:ext cx="1648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398B7BFD-BE36-4A5D-615A-30A6D4A92FBC}"/>
                  </a:ext>
                </a:extLst>
              </p14:cNvPr>
              <p14:cNvContentPartPr/>
              <p14:nvPr/>
            </p14:nvContentPartPr>
            <p14:xfrm>
              <a:off x="1611360" y="5314320"/>
              <a:ext cx="685800" cy="1224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398B7BFD-BE36-4A5D-615A-30A6D4A92FB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57360" y="5206680"/>
                <a:ext cx="7934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D4CD2EDF-36DF-681E-87D5-8E22E6EB568A}"/>
                  </a:ext>
                </a:extLst>
              </p14:cNvPr>
              <p14:cNvContentPartPr/>
              <p14:nvPr/>
            </p14:nvContentPartPr>
            <p14:xfrm>
              <a:off x="4114800" y="5929200"/>
              <a:ext cx="905760" cy="8604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D4CD2EDF-36DF-681E-87D5-8E22E6EB568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60800" y="5821200"/>
                <a:ext cx="10134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A08043AB-B2AA-AA13-1061-6260B0BEDE16}"/>
                  </a:ext>
                </a:extLst>
              </p14:cNvPr>
              <p14:cNvContentPartPr/>
              <p14:nvPr/>
            </p14:nvContentPartPr>
            <p14:xfrm>
              <a:off x="3234240" y="5874840"/>
              <a:ext cx="244440" cy="1188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A08043AB-B2AA-AA13-1061-6260B0BEDE1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80600" y="5766840"/>
                <a:ext cx="352080" cy="2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03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98EDB60-8D90-5408-492D-5B868D591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124744"/>
            <a:ext cx="9108504" cy="39894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4C28139-6311-415A-3BE0-7E57309B6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5041027"/>
            <a:ext cx="5040560" cy="1440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94ED0C6E-8809-89B4-67FA-FED49AD748DA}"/>
                  </a:ext>
                </a:extLst>
              </p14:cNvPr>
              <p14:cNvContentPartPr/>
              <p14:nvPr/>
            </p14:nvContentPartPr>
            <p14:xfrm>
              <a:off x="4950000" y="1222560"/>
              <a:ext cx="1385280" cy="5796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94ED0C6E-8809-89B4-67FA-FED49AD748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6000" y="1114560"/>
                <a:ext cx="1492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8D16C96-DD88-B47C-3F65-35C4AE6ECD89}"/>
                  </a:ext>
                </a:extLst>
              </p14:cNvPr>
              <p14:cNvContentPartPr/>
              <p14:nvPr/>
            </p14:nvContentPartPr>
            <p14:xfrm>
              <a:off x="2961000" y="1560960"/>
              <a:ext cx="1279800" cy="468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8D16C96-DD88-B47C-3F65-35C4AE6ECD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7360" y="1453320"/>
                <a:ext cx="13874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5467C379-01F8-A95A-5EB9-2E8C78030A17}"/>
                  </a:ext>
                </a:extLst>
              </p14:cNvPr>
              <p14:cNvContentPartPr/>
              <p14:nvPr/>
            </p14:nvContentPartPr>
            <p14:xfrm>
              <a:off x="5989320" y="1531440"/>
              <a:ext cx="1130760" cy="9252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5467C379-01F8-A95A-5EB9-2E8C78030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35320" y="1423440"/>
                <a:ext cx="12384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AB83A1CF-DB0F-80BC-CEC1-34F79260C66E}"/>
                  </a:ext>
                </a:extLst>
              </p14:cNvPr>
              <p14:cNvContentPartPr/>
              <p14:nvPr/>
            </p14:nvContentPartPr>
            <p14:xfrm>
              <a:off x="479880" y="1804680"/>
              <a:ext cx="1379520" cy="8208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AB83A1CF-DB0F-80BC-CEC1-34F79260C6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240" y="1697040"/>
                <a:ext cx="14871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B4D166D6-ACE5-539F-CDA4-A64DE0C044A1}"/>
                  </a:ext>
                </a:extLst>
              </p14:cNvPr>
              <p14:cNvContentPartPr/>
              <p14:nvPr/>
            </p14:nvContentPartPr>
            <p14:xfrm>
              <a:off x="4182120" y="2061720"/>
              <a:ext cx="608400" cy="11124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B4D166D6-ACE5-539F-CDA4-A64DE0C044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8480" y="1953720"/>
                <a:ext cx="7160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1C9B28EE-85CA-607C-E03A-E73A1B5AFF39}"/>
                  </a:ext>
                </a:extLst>
              </p14:cNvPr>
              <p14:cNvContentPartPr/>
              <p14:nvPr/>
            </p14:nvContentPartPr>
            <p14:xfrm>
              <a:off x="1954440" y="3644280"/>
              <a:ext cx="773640" cy="12852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1C9B28EE-85CA-607C-E03A-E73A1B5AFF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0440" y="3536640"/>
                <a:ext cx="8812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59DBFE34-4C47-80BD-300D-C0D646EDF1A5}"/>
                  </a:ext>
                </a:extLst>
              </p14:cNvPr>
              <p14:cNvContentPartPr/>
              <p14:nvPr/>
            </p14:nvContentPartPr>
            <p14:xfrm>
              <a:off x="4697640" y="4079520"/>
              <a:ext cx="1245600" cy="813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59DBFE34-4C47-80BD-300D-C0D646EDF1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43640" y="3971520"/>
                <a:ext cx="13532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6A1E8472-3928-E95E-0AED-32E3ADE5F99A}"/>
                  </a:ext>
                </a:extLst>
              </p14:cNvPr>
              <p14:cNvContentPartPr/>
              <p14:nvPr/>
            </p14:nvContentPartPr>
            <p14:xfrm>
              <a:off x="6394680" y="4376880"/>
              <a:ext cx="1648080" cy="6948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6A1E8472-3928-E95E-0AED-32E3ADE5F9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40680" y="4269240"/>
                <a:ext cx="1755720" cy="2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9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69C07DE-A74F-C3BB-A0DE-BE49C016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056" y="886996"/>
            <a:ext cx="3048000" cy="18846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F79E484-441A-847F-58C1-A3FEE27D7D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3512"/>
          <a:stretch/>
        </p:blipFill>
        <p:spPr>
          <a:xfrm>
            <a:off x="179512" y="931247"/>
            <a:ext cx="5315692" cy="249775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EB87702-1D5A-1DBA-CE88-BD114F2A758E}"/>
              </a:ext>
            </a:extLst>
          </p:cNvPr>
          <p:cNvSpPr txBox="1"/>
          <p:nvPr/>
        </p:nvSpPr>
        <p:spPr>
          <a:xfrm>
            <a:off x="394362" y="3645024"/>
            <a:ext cx="84079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Where was the research carried out? </a:t>
            </a:r>
            <a:endParaRPr lang="en-US" sz="1800" b="0" i="0" u="none" strike="noStrike" baseline="0" dirty="0">
              <a:latin typeface="ProximaNova-Light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2F15931-423C-A0FE-F882-A14CB52840D4}"/>
              </a:ext>
            </a:extLst>
          </p:cNvPr>
          <p:cNvSpPr txBox="1"/>
          <p:nvPr/>
        </p:nvSpPr>
        <p:spPr>
          <a:xfrm>
            <a:off x="397080" y="4383688"/>
            <a:ext cx="84079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What three aspects of students’ lifestyle did the research focus on? </a:t>
            </a:r>
            <a:endParaRPr lang="en-US" dirty="0">
              <a:latin typeface="ProximaNova-Light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CBCFEBF-23B4-31E4-5DF2-69D23BF80A57}"/>
              </a:ext>
            </a:extLst>
          </p:cNvPr>
          <p:cNvSpPr txBox="1"/>
          <p:nvPr/>
        </p:nvSpPr>
        <p:spPr>
          <a:xfrm>
            <a:off x="394362" y="4014356"/>
            <a:ext cx="84079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  <a:latin typeface="ProximaNova-Light"/>
              </a:rPr>
              <a:t>A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t a local College</a:t>
            </a:r>
            <a:r>
              <a:rPr lang="en-US" b="1" dirty="0">
                <a:solidFill>
                  <a:srgbClr val="0070C0"/>
                </a:solidFill>
                <a:latin typeface="ProximaNova-Light"/>
              </a:rPr>
              <a:t>.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C77AD9E-D40E-0B9E-8C02-7FC07B71F675}"/>
              </a:ext>
            </a:extLst>
          </p:cNvPr>
          <p:cNvSpPr txBox="1"/>
          <p:nvPr/>
        </p:nvSpPr>
        <p:spPr>
          <a:xfrm>
            <a:off x="394362" y="4753020"/>
            <a:ext cx="84079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  <a:latin typeface="ProximaNova-Light"/>
              </a:rPr>
              <a:t>T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heir eating, sleeping and exercise habits. </a:t>
            </a:r>
            <a:endParaRPr lang="ar-SA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21A62447-1D8A-EC92-5261-F4BD75F42C76}"/>
                  </a:ext>
                </a:extLst>
              </p14:cNvPr>
              <p14:cNvContentPartPr/>
              <p14:nvPr/>
            </p14:nvContentPartPr>
            <p14:xfrm>
              <a:off x="3359880" y="2605320"/>
              <a:ext cx="1711080" cy="9288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21A62447-1D8A-EC92-5261-F4BD75F42C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6240" y="2497320"/>
                <a:ext cx="18187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E77E5179-B17C-6A4E-9231-8A60C6F749E0}"/>
                  </a:ext>
                </a:extLst>
              </p14:cNvPr>
              <p14:cNvContentPartPr/>
              <p14:nvPr/>
            </p14:nvContentPartPr>
            <p14:xfrm>
              <a:off x="708480" y="3222360"/>
              <a:ext cx="3839760" cy="4716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E77E5179-B17C-6A4E-9231-8A60C6F749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4480" y="3114360"/>
                <a:ext cx="394740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5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69C07DE-A74F-C3BB-A0DE-BE49C016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056" y="886996"/>
            <a:ext cx="3048000" cy="18846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F79E484-441A-847F-58C1-A3FEE27D7D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489"/>
          <a:stretch/>
        </p:blipFill>
        <p:spPr>
          <a:xfrm>
            <a:off x="179512" y="980728"/>
            <a:ext cx="5315692" cy="287509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C09457C-34CC-805E-C140-78A61BF85168}"/>
              </a:ext>
            </a:extLst>
          </p:cNvPr>
          <p:cNvSpPr txBox="1"/>
          <p:nvPr/>
        </p:nvSpPr>
        <p:spPr>
          <a:xfrm>
            <a:off x="251520" y="3862789"/>
            <a:ext cx="84603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What does a Healthy Diet contain?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1" i="1" u="none" strike="noStrike" baseline="0" dirty="0">
                <a:solidFill>
                  <a:srgbClr val="0070C0"/>
                </a:solidFill>
                <a:latin typeface="ProximaNova-BoldIt"/>
              </a:rPr>
              <a:t>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lots of fresh fruit and vegetables and moderate amounts of protein and </a:t>
            </a:r>
            <a:r>
              <a:rPr lang="en-US" b="1" dirty="0">
                <a:solidFill>
                  <a:srgbClr val="0070C0"/>
                </a:solidFill>
                <a:latin typeface="ProximaNova-Light"/>
              </a:rPr>
              <a:t>g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rains</a:t>
            </a:r>
            <a:r>
              <a:rPr lang="en-US" b="1" dirty="0">
                <a:solidFill>
                  <a:srgbClr val="0070C0"/>
                </a:solidFill>
                <a:latin typeface="ProximaNova-Light"/>
              </a:rPr>
              <a:t>.</a:t>
            </a:r>
            <a:endParaRPr lang="en-US" sz="1800" b="1" i="0" u="none" strike="noStrike" baseline="0" dirty="0">
              <a:solidFill>
                <a:srgbClr val="0070C0"/>
              </a:solidFill>
              <a:latin typeface="ProximaNova-Light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A1F4672-E31D-8017-439D-5EB75100A7BD}"/>
              </a:ext>
            </a:extLst>
          </p:cNvPr>
          <p:cNvSpPr txBox="1"/>
          <p:nvPr/>
        </p:nvSpPr>
        <p:spPr>
          <a:xfrm>
            <a:off x="251520" y="4499431"/>
            <a:ext cx="84603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What does the Average Student Diet consist of?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mostly rice, noodles, and fried food, with a small amount of fruit and vegetables</a:t>
            </a:r>
            <a:r>
              <a:rPr lang="en-US" b="1" dirty="0">
                <a:solidFill>
                  <a:srgbClr val="0070C0"/>
                </a:solidFill>
                <a:latin typeface="ProximaNova-Light"/>
              </a:rPr>
              <a:t>.</a:t>
            </a:r>
            <a:endParaRPr lang="en-US" sz="1800" b="1" i="0" u="none" strike="noStrike" baseline="0" dirty="0">
              <a:solidFill>
                <a:srgbClr val="0070C0"/>
              </a:solidFill>
              <a:latin typeface="ProximaNova-Ligh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0608C60-B0F8-275B-7331-876AE2B7A3A4}"/>
              </a:ext>
            </a:extLst>
          </p:cNvPr>
          <p:cNvSpPr txBox="1"/>
          <p:nvPr/>
        </p:nvSpPr>
        <p:spPr>
          <a:xfrm>
            <a:off x="256064" y="5145762"/>
            <a:ext cx="84558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What is missing from the Average Student Diet?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fresh fruit and vegetables</a:t>
            </a:r>
            <a:endParaRPr lang="ar-SA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1BDD1C72-52AD-90E0-C40D-CCA11734A8BE}"/>
                  </a:ext>
                </a:extLst>
              </p14:cNvPr>
              <p14:cNvContentPartPr/>
              <p14:nvPr/>
            </p14:nvContentPartPr>
            <p14:xfrm>
              <a:off x="1143000" y="1988640"/>
              <a:ext cx="4205880" cy="5868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1BDD1C72-52AD-90E0-C40D-CCA11734A8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9360" y="1880640"/>
                <a:ext cx="43135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68BFB0CB-4D76-F2B8-BEC0-4984434AD931}"/>
                  </a:ext>
                </a:extLst>
              </p14:cNvPr>
              <p14:cNvContentPartPr/>
              <p14:nvPr/>
            </p14:nvContentPartPr>
            <p14:xfrm>
              <a:off x="720000" y="2067120"/>
              <a:ext cx="2195640" cy="24444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68BFB0CB-4D76-F2B8-BEC0-4984434AD9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360" y="1959120"/>
                <a:ext cx="23032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D0E618F7-48AF-E47D-8B42-1B29F2C016A1}"/>
                  </a:ext>
                </a:extLst>
              </p14:cNvPr>
              <p14:cNvContentPartPr/>
              <p14:nvPr/>
            </p14:nvContentPartPr>
            <p14:xfrm>
              <a:off x="1645920" y="2521440"/>
              <a:ext cx="3774600" cy="16524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D0E618F7-48AF-E47D-8B42-1B29F2C016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1920" y="2413440"/>
                <a:ext cx="38822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9300F373-096B-9BF3-5862-DC59595A9855}"/>
                  </a:ext>
                </a:extLst>
              </p14:cNvPr>
              <p14:cNvContentPartPr/>
              <p14:nvPr/>
            </p14:nvContentPartPr>
            <p14:xfrm>
              <a:off x="827584" y="2686680"/>
              <a:ext cx="3837240" cy="25344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9300F373-096B-9BF3-5862-DC59595A98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3944" y="2578680"/>
                <a:ext cx="39448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BE3F7D9A-0B5F-E8D2-EAF6-812F724513E0}"/>
                  </a:ext>
                </a:extLst>
              </p14:cNvPr>
              <p14:cNvContentPartPr/>
              <p14:nvPr/>
            </p14:nvContentPartPr>
            <p14:xfrm>
              <a:off x="2628720" y="3394080"/>
              <a:ext cx="2356200" cy="8208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BE3F7D9A-0B5F-E8D2-EAF6-812F724513E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4720" y="3286080"/>
                <a:ext cx="2463840" cy="2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9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6653" b="95308"/>
          <a:stretch/>
        </p:blipFill>
        <p:spPr bwMode="auto">
          <a:xfrm>
            <a:off x="1" y="0"/>
            <a:ext cx="9144000" cy="3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840" r="67619" b="69269"/>
          <a:stretch/>
        </p:blipFill>
        <p:spPr bwMode="auto">
          <a:xfrm>
            <a:off x="35496" y="404664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98EDB60-8D90-5408-492D-5B868D591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486"/>
          <a:stretch/>
        </p:blipFill>
        <p:spPr>
          <a:xfrm>
            <a:off x="35496" y="1124745"/>
            <a:ext cx="9108504" cy="165618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55DA625-05CB-07AC-AB16-D022C433C39E}"/>
              </a:ext>
            </a:extLst>
          </p:cNvPr>
          <p:cNvSpPr txBox="1"/>
          <p:nvPr/>
        </p:nvSpPr>
        <p:spPr>
          <a:xfrm>
            <a:off x="395536" y="2870933"/>
            <a:ext cx="8496944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Why is getting the required amount of sleep important?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It has a positive effect on memory and concentration.</a:t>
            </a:r>
          </a:p>
          <a:p>
            <a:pPr algn="l" rtl="0"/>
            <a:endParaRPr lang="en-US" sz="1800" b="0" i="0" u="none" strike="noStrike" baseline="0" dirty="0">
              <a:latin typeface="ProximaNova-Light"/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What does the graph about Sleep and Test Scores compare?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  <a:latin typeface="ProximaNova-Light"/>
              </a:rPr>
              <a:t>H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ow the number of hours of sleep affected the test scores of three students.</a:t>
            </a:r>
          </a:p>
          <a:p>
            <a:pPr algn="l" rtl="0"/>
            <a:endParaRPr lang="en-US" sz="1800" b="0" i="0" u="none" strike="noStrike" baseline="0" dirty="0">
              <a:latin typeface="ProximaNova-Light"/>
            </a:endParaRPr>
          </a:p>
          <a:p>
            <a:pPr algn="l" rtl="0"/>
            <a:endParaRPr lang="en-US" sz="1800" b="0" i="0" u="none" strike="noStrike" baseline="0" dirty="0">
              <a:latin typeface="ProximaNova-Light"/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b="1" i="1" u="none" strike="noStrike" baseline="0" dirty="0">
                <a:latin typeface="ProximaNova-BoldIt"/>
              </a:rPr>
              <a:t>How many hours of sleep do most students get on average?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1" i="0" u="none" strike="noStrike" baseline="0" dirty="0">
                <a:solidFill>
                  <a:srgbClr val="0070C0"/>
                </a:solidFill>
                <a:latin typeface="ProximaNova-Light"/>
              </a:rPr>
              <a:t>only 6 hours.</a:t>
            </a:r>
            <a:endParaRPr lang="ar-SA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94F12678-6060-EB6D-D80F-45B9C7AD0F2B}"/>
                  </a:ext>
                </a:extLst>
              </p14:cNvPr>
              <p14:cNvContentPartPr/>
              <p14:nvPr/>
            </p14:nvContentPartPr>
            <p14:xfrm>
              <a:off x="2140920" y="1461960"/>
              <a:ext cx="5117400" cy="8172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94F12678-6060-EB6D-D80F-45B9C7AD0F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7280" y="1353960"/>
                <a:ext cx="52250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36CD9568-7F10-66C9-750A-11FF68E0542E}"/>
                  </a:ext>
                </a:extLst>
              </p14:cNvPr>
              <p14:cNvContentPartPr/>
              <p14:nvPr/>
            </p14:nvContentPartPr>
            <p14:xfrm>
              <a:off x="411120" y="2068200"/>
              <a:ext cx="7881480" cy="5868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36CD9568-7F10-66C9-750A-11FF68E054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480" y="1960560"/>
                <a:ext cx="79891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818E2767-9486-9B3E-9C97-961DC1AAE17B}"/>
                  </a:ext>
                </a:extLst>
              </p14:cNvPr>
              <p14:cNvContentPartPr/>
              <p14:nvPr/>
            </p14:nvContentPartPr>
            <p14:xfrm>
              <a:off x="486000" y="2204640"/>
              <a:ext cx="2943360" cy="19620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818E2767-9486-9B3E-9C97-961DC1AAE1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000" y="2097000"/>
                <a:ext cx="30510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E22F7654-905A-529C-7952-400948A99A76}"/>
                  </a:ext>
                </a:extLst>
              </p14:cNvPr>
              <p14:cNvContentPartPr/>
              <p14:nvPr/>
            </p14:nvContentPartPr>
            <p14:xfrm>
              <a:off x="8709480" y="2331360"/>
              <a:ext cx="337680" cy="36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E22F7654-905A-529C-7952-400948A99A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55840" y="2223720"/>
                <a:ext cx="445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A79E3B52-FA05-5F6D-1587-519318D23EE5}"/>
                  </a:ext>
                </a:extLst>
              </p14:cNvPr>
              <p14:cNvContentPartPr/>
              <p14:nvPr/>
            </p14:nvContentPartPr>
            <p14:xfrm>
              <a:off x="423000" y="2617200"/>
              <a:ext cx="2435040" cy="1173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A79E3B52-FA05-5F6D-1587-519318D23E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000" y="2509200"/>
                <a:ext cx="254268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1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410</Words>
  <Application>Microsoft Office PowerPoint</Application>
  <PresentationFormat>عرض على الشاشة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Arial</vt:lpstr>
      <vt:lpstr>Calibri</vt:lpstr>
      <vt:lpstr>Dubai Light</vt:lpstr>
      <vt:lpstr>Forte</vt:lpstr>
      <vt:lpstr>ProximaNova-BoldIt</vt:lpstr>
      <vt:lpstr>ProximaNova-Light</vt:lpstr>
      <vt:lpstr>Verdana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</dc:creator>
  <cp:lastModifiedBy>Mousaed B</cp:lastModifiedBy>
  <cp:revision>173</cp:revision>
  <dcterms:created xsi:type="dcterms:W3CDTF">2020-09-16T06:35:42Z</dcterms:created>
  <dcterms:modified xsi:type="dcterms:W3CDTF">2023-08-28T19:54:44Z</dcterms:modified>
</cp:coreProperties>
</file>