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409" r:id="rId3"/>
    <p:sldId id="452" r:id="rId4"/>
    <p:sldId id="453" r:id="rId5"/>
    <p:sldId id="454" r:id="rId6"/>
    <p:sldId id="431" r:id="rId7"/>
    <p:sldId id="295" r:id="rId8"/>
    <p:sldId id="294" r:id="rId9"/>
    <p:sldId id="455" r:id="rId10"/>
    <p:sldId id="259" r:id="rId11"/>
    <p:sldId id="456" r:id="rId12"/>
    <p:sldId id="266" r:id="rId13"/>
  </p:sldIdLst>
  <p:sldSz cx="9144000" cy="5143500" type="screen16x9"/>
  <p:notesSz cx="6858000" cy="9144000"/>
  <p:embeddedFontLst>
    <p:embeddedFont>
      <p:font typeface="ＭＳ Ｐゴシック" panose="020B0600070205080204" pitchFamily="34" charset="-128"/>
      <p:regular r:id="rId15"/>
    </p:embeddedFont>
    <p:embeddedFont>
      <p:font typeface="BlackChancery" panose="020B0604020202020204"/>
      <p:regular r:id="rId16"/>
    </p:embeddedFont>
    <p:embeddedFont>
      <p:font typeface="DecoType Thuluth" panose="02010000000000000000" pitchFamily="2" charset="-78"/>
      <p:regular r:id="rId17"/>
    </p:embeddedFont>
    <p:embeddedFont>
      <p:font typeface="Lato Regular" panose="020B0604020202020204" charset="0"/>
      <p:regular r:id="rId18"/>
    </p:embeddedFon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97388B-94EA-4DB8-A5BF-857607E50939}">
  <a:tblStyle styleId="{4B97388B-94EA-4DB8-A5BF-857607E509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EAE4D93-A806-4C0B-BD0F-4C76D5DBD6C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ia alghamdi" userId="ff15695cc4030d6b" providerId="LiveId" clId="{69A26DC1-4236-43BC-8A7C-1734B82A7F54}"/>
    <pc:docChg chg="custSel delSld modSld">
      <pc:chgData name="nadia alghamdi" userId="ff15695cc4030d6b" providerId="LiveId" clId="{69A26DC1-4236-43BC-8A7C-1734B82A7F54}" dt="2022-08-28T18:47:31.594" v="33" actId="13822"/>
      <pc:docMkLst>
        <pc:docMk/>
      </pc:docMkLst>
      <pc:sldChg chg="modSp mod">
        <pc:chgData name="nadia alghamdi" userId="ff15695cc4030d6b" providerId="LiveId" clId="{69A26DC1-4236-43BC-8A7C-1734B82A7F54}" dt="2022-08-28T18:45:40.144" v="7" actId="20577"/>
        <pc:sldMkLst>
          <pc:docMk/>
          <pc:sldMk cId="0" sldId="259"/>
        </pc:sldMkLst>
        <pc:spChg chg="mod">
          <ac:chgData name="nadia alghamdi" userId="ff15695cc4030d6b" providerId="LiveId" clId="{69A26DC1-4236-43BC-8A7C-1734B82A7F54}" dt="2022-08-28T18:45:40.144" v="7" actId="20577"/>
          <ac:spMkLst>
            <pc:docMk/>
            <pc:sldMk cId="0" sldId="259"/>
            <ac:spMk id="122" creationId="{00000000-0000-0000-0000-000000000000}"/>
          </ac:spMkLst>
        </pc:spChg>
      </pc:sldChg>
      <pc:sldChg chg="addSp modSp mod">
        <pc:chgData name="nadia alghamdi" userId="ff15695cc4030d6b" providerId="LiveId" clId="{69A26DC1-4236-43BC-8A7C-1734B82A7F54}" dt="2022-08-28T18:47:31.594" v="33" actId="13822"/>
        <pc:sldMkLst>
          <pc:docMk/>
          <pc:sldMk cId="3493667819" sldId="418"/>
        </pc:sldMkLst>
        <pc:spChg chg="add mod">
          <ac:chgData name="nadia alghamdi" userId="ff15695cc4030d6b" providerId="LiveId" clId="{69A26DC1-4236-43BC-8A7C-1734B82A7F54}" dt="2022-08-28T18:47:31.594" v="33" actId="13822"/>
          <ac:spMkLst>
            <pc:docMk/>
            <pc:sldMk cId="3493667819" sldId="418"/>
            <ac:spMk id="2" creationId="{76A6C5EA-8C88-0A4F-D51B-04B535DF5135}"/>
          </ac:spMkLst>
        </pc:spChg>
        <pc:picChg chg="mod">
          <ac:chgData name="nadia alghamdi" userId="ff15695cc4030d6b" providerId="LiveId" clId="{69A26DC1-4236-43BC-8A7C-1734B82A7F54}" dt="2022-08-28T18:47:05.114" v="26" actId="1076"/>
          <ac:picMkLst>
            <pc:docMk/>
            <pc:sldMk cId="3493667819" sldId="418"/>
            <ac:picMk id="5" creationId="{87AF85E6-29CB-4B12-9E61-5BBD80059236}"/>
          </ac:picMkLst>
        </pc:picChg>
      </pc:sldChg>
      <pc:sldChg chg="modSp del">
        <pc:chgData name="nadia alghamdi" userId="ff15695cc4030d6b" providerId="LiveId" clId="{69A26DC1-4236-43BC-8A7C-1734B82A7F54}" dt="2022-08-28T18:45:42.386" v="8" actId="47"/>
        <pc:sldMkLst>
          <pc:docMk/>
          <pc:sldMk cId="3236777207" sldId="426"/>
        </pc:sldMkLst>
        <pc:spChg chg="mod">
          <ac:chgData name="nadia alghamdi" userId="ff15695cc4030d6b" providerId="LiveId" clId="{69A26DC1-4236-43BC-8A7C-1734B82A7F54}" dt="2022-08-28T18:45:26.835" v="4" actId="20577"/>
          <ac:spMkLst>
            <pc:docMk/>
            <pc:sldMk cId="3236777207" sldId="426"/>
            <ac:spMk id="37" creationId="{5773071F-0B6E-4F6C-B4E5-48D37A1DBF35}"/>
          </ac:spMkLst>
        </pc:spChg>
      </pc:sldChg>
      <pc:sldMasterChg chg="delSldLayout">
        <pc:chgData name="nadia alghamdi" userId="ff15695cc4030d6b" providerId="LiveId" clId="{69A26DC1-4236-43BC-8A7C-1734B82A7F54}" dt="2022-08-28T18:45:42.386" v="8" actId="47"/>
        <pc:sldMasterMkLst>
          <pc:docMk/>
          <pc:sldMasterMk cId="0" sldId="2147483660"/>
        </pc:sldMasterMkLst>
        <pc:sldLayoutChg chg="del">
          <pc:chgData name="nadia alghamdi" userId="ff15695cc4030d6b" providerId="LiveId" clId="{69A26DC1-4236-43BC-8A7C-1734B82A7F54}" dt="2022-08-28T18:45:42.386" v="8" actId="47"/>
          <pc:sldLayoutMkLst>
            <pc:docMk/>
            <pc:sldMasterMk cId="0" sldId="2147483660"/>
            <pc:sldLayoutMk cId="2463265034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94182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348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1270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3472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bin templat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269738" y="253581"/>
            <a:ext cx="4305890" cy="4636339"/>
            <a:chOff x="4707786" y="372793"/>
            <a:chExt cx="5700900" cy="6138407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707786" y="372793"/>
              <a:ext cx="5700900" cy="6138300"/>
            </a:xfrm>
            <a:prstGeom prst="snip1Rect">
              <a:avLst>
                <a:gd name="adj" fmla="val 14584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702806"/>
            <a:ext cx="35478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269767" y="2573194"/>
            <a:ext cx="8613597" cy="2316726"/>
            <a:chOff x="4707825" y="3443908"/>
            <a:chExt cx="11404207" cy="3067292"/>
          </a:xfrm>
        </p:grpSpPr>
        <p:sp>
          <p:nvSpPr>
            <p:cNvPr id="17" name="Google Shape;17;p3"/>
            <p:cNvSpPr/>
            <p:nvPr/>
          </p:nvSpPr>
          <p:spPr>
            <a:xfrm rot="10800000">
              <a:off x="4707832" y="3443908"/>
              <a:ext cx="11404200" cy="3067200"/>
            </a:xfrm>
            <a:prstGeom prst="snip1Rect">
              <a:avLst>
                <a:gd name="adj" fmla="val 27420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2881075"/>
            <a:ext cx="7908000" cy="6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685800" y="3547231"/>
            <a:ext cx="79080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hoto background">
  <p:cSld name="TITLE_1_1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6"/>
          <p:cNvGrpSpPr/>
          <p:nvPr/>
        </p:nvGrpSpPr>
        <p:grpSpPr>
          <a:xfrm>
            <a:off x="3294599" y="1296691"/>
            <a:ext cx="2554803" cy="2550118"/>
            <a:chOff x="4707825" y="3134902"/>
            <a:chExt cx="3382501" cy="3376298"/>
          </a:xfrm>
        </p:grpSpPr>
        <p:sp>
          <p:nvSpPr>
            <p:cNvPr id="39" name="Google Shape;39;p6"/>
            <p:cNvSpPr/>
            <p:nvPr/>
          </p:nvSpPr>
          <p:spPr>
            <a:xfrm rot="10800000">
              <a:off x="4707826" y="3134902"/>
              <a:ext cx="3382500" cy="3376200"/>
            </a:xfrm>
            <a:prstGeom prst="snip1Rect">
              <a:avLst>
                <a:gd name="adj" fmla="val 2516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6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6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3504125" y="1505250"/>
            <a:ext cx="2135700" cy="21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3501180" y="3193230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2"/>
          <p:cNvGrpSpPr/>
          <p:nvPr/>
        </p:nvGrpSpPr>
        <p:grpSpPr>
          <a:xfrm>
            <a:off x="269756" y="278064"/>
            <a:ext cx="8628094" cy="4611856"/>
            <a:chOff x="4707810" y="405208"/>
            <a:chExt cx="11423400" cy="6105992"/>
          </a:xfrm>
        </p:grpSpPr>
        <p:sp>
          <p:nvSpPr>
            <p:cNvPr id="87" name="Google Shape;87;p12"/>
            <p:cNvSpPr/>
            <p:nvPr/>
          </p:nvSpPr>
          <p:spPr>
            <a:xfrm rot="10800000">
              <a:off x="4707810" y="405208"/>
              <a:ext cx="11423400" cy="6105900"/>
            </a:xfrm>
            <a:prstGeom prst="snip1Rect">
              <a:avLst>
                <a:gd name="adj" fmla="val 13774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2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2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BLANK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4339800" y="4836607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9C0E-EAEA-4858-8F62-E3604083F10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A50-1F8C-475C-94C6-2D50DD7E8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6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7325" y="1157306"/>
            <a:ext cx="7642800" cy="3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37325" y="4262913"/>
            <a:ext cx="464400" cy="3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8" r:id="rId4"/>
    <p:sldLayoutId id="2147483659" r:id="rId5"/>
    <p:sldLayoutId id="2147483661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179D96-6B0F-41D1-65F9-606C3230E9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668"/>
          <a:stretch/>
        </p:blipFill>
        <p:spPr>
          <a:xfrm rot="21223206">
            <a:off x="825189" y="1005104"/>
            <a:ext cx="3156715" cy="3000972"/>
          </a:xfrm>
          <a:prstGeom prst="rect">
            <a:avLst/>
          </a:prstGeom>
        </p:spPr>
      </p:pic>
      <p:sp>
        <p:nvSpPr>
          <p:cNvPr id="6" name="Google Shape;97;p14">
            <a:extLst>
              <a:ext uri="{FF2B5EF4-FFF2-40B4-BE49-F238E27FC236}">
                <a16:creationId xmlns:a16="http://schemas.microsoft.com/office/drawing/2014/main" xmlns="" id="{E4F3F7B3-FE65-C1F0-E626-8A3EE1CDB3A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723352" y="168668"/>
            <a:ext cx="4466064" cy="13455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dirty="0"/>
              <a:t>Unit 1</a:t>
            </a:r>
            <a:br>
              <a:rPr lang="fr-FR" sz="3600" dirty="0"/>
            </a:br>
            <a:r>
              <a:rPr lang="fr-FR" sz="3600" dirty="0"/>
              <a:t> Lifestyle</a:t>
            </a:r>
            <a:br>
              <a:rPr lang="fr-FR" sz="3600" dirty="0"/>
            </a:br>
            <a:endParaRPr lang="fr-FR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391C57-14E9-E741-C724-E4AD4B155E7D}"/>
              </a:ext>
            </a:extLst>
          </p:cNvPr>
          <p:cNvSpPr txBox="1"/>
          <p:nvPr/>
        </p:nvSpPr>
        <p:spPr>
          <a:xfrm>
            <a:off x="5310232" y="4370443"/>
            <a:ext cx="326731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/>
              <a:t>Writing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ctrTitle"/>
          </p:nvPr>
        </p:nvSpPr>
        <p:spPr>
          <a:xfrm>
            <a:off x="685800" y="2881075"/>
            <a:ext cx="7908000" cy="6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Homework</a:t>
            </a:r>
          </a:p>
        </p:txBody>
      </p:sp>
      <p:sp>
        <p:nvSpPr>
          <p:cNvPr id="122" name="Google Shape;122;p17"/>
          <p:cNvSpPr txBox="1">
            <a:spLocks noGrp="1"/>
          </p:cNvSpPr>
          <p:nvPr>
            <p:ph type="subTitle" idx="1"/>
          </p:nvPr>
        </p:nvSpPr>
        <p:spPr>
          <a:xfrm>
            <a:off x="3166945" y="3581332"/>
            <a:ext cx="4482717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Workbook Page 172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p17"/>
          <p:cNvSpPr txBox="1">
            <a:spLocks noGrp="1"/>
          </p:cNvSpPr>
          <p:nvPr>
            <p:ph type="ctrTitle"/>
          </p:nvPr>
        </p:nvSpPr>
        <p:spPr>
          <a:xfrm>
            <a:off x="642025" y="4028527"/>
            <a:ext cx="7663800" cy="658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</a:t>
            </a: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E8255476-654C-4648-AB05-33587B85D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527" y="268943"/>
            <a:ext cx="4020063" cy="448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47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body" idx="1"/>
          </p:nvPr>
        </p:nvSpPr>
        <p:spPr>
          <a:xfrm>
            <a:off x="3501180" y="1691104"/>
            <a:ext cx="2135700" cy="18090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dirty="0">
                <a:latin typeface="Montserrat"/>
                <a:ea typeface="Montserrat"/>
                <a:cs typeface="Montserrat"/>
                <a:sym typeface="Montserrat"/>
              </a:rPr>
              <a:t>Done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4"/>
          <p:cNvSpPr txBox="1">
            <a:spLocks noGrp="1"/>
          </p:cNvSpPr>
          <p:nvPr>
            <p:ph type="sldNum" idx="12"/>
          </p:nvPr>
        </p:nvSpPr>
        <p:spPr>
          <a:xfrm>
            <a:off x="3501180" y="3193230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C150A0-76B0-4D44-B17B-444DE43C8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36" y="340588"/>
            <a:ext cx="8779726" cy="5256174"/>
          </a:xfrm>
          <a:prstGeom prst="rect">
            <a:avLst/>
          </a:prstGeom>
        </p:spPr>
      </p:pic>
      <p:sp>
        <p:nvSpPr>
          <p:cNvPr id="15" name="مستطيل 2">
            <a:extLst>
              <a:ext uri="{FF2B5EF4-FFF2-40B4-BE49-F238E27FC236}">
                <a16:creationId xmlns:a16="http://schemas.microsoft.com/office/drawing/2014/main" xmlns="" id="{5B5995F6-3523-4FD7-BD1C-62F6BE4DBD01}"/>
              </a:ext>
            </a:extLst>
          </p:cNvPr>
          <p:cNvSpPr/>
          <p:nvPr/>
        </p:nvSpPr>
        <p:spPr>
          <a:xfrm>
            <a:off x="1033347" y="1897272"/>
            <a:ext cx="4854497" cy="6980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rtl="0">
              <a:lnSpc>
                <a:spcPct val="80000"/>
              </a:lnSpc>
            </a:pP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DON" panose="02000500000000000000" pitchFamily="2" charset="0"/>
              </a:rPr>
              <a:t>Day: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827414-2129-4EDF-80CA-D9DC307828EA}"/>
              </a:ext>
            </a:extLst>
          </p:cNvPr>
          <p:cNvSpPr/>
          <p:nvPr/>
        </p:nvSpPr>
        <p:spPr>
          <a:xfrm>
            <a:off x="2411793" y="794939"/>
            <a:ext cx="43204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coType Thuluth" panose="02010000000000000000" pitchFamily="2" charset="-78"/>
              </a:rPr>
              <a:t>بسم الله الرحمن الرحيم</a:t>
            </a:r>
            <a:endParaRPr lang="en-US" sz="4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ecoType Thuluth" panose="02010000000000000000" pitchFamily="2" charset="-78"/>
            </a:endParaRPr>
          </a:p>
        </p:txBody>
      </p:sp>
      <p:sp>
        <p:nvSpPr>
          <p:cNvPr id="9" name="مستطيل 2">
            <a:extLst>
              <a:ext uri="{FF2B5EF4-FFF2-40B4-BE49-F238E27FC236}">
                <a16:creationId xmlns:a16="http://schemas.microsoft.com/office/drawing/2014/main" xmlns="" id="{7D20E561-8D82-4BCC-8591-67AED787FC9F}"/>
              </a:ext>
            </a:extLst>
          </p:cNvPr>
          <p:cNvSpPr/>
          <p:nvPr/>
        </p:nvSpPr>
        <p:spPr>
          <a:xfrm>
            <a:off x="1033347" y="2728407"/>
            <a:ext cx="4854497" cy="6980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rtl="0">
              <a:lnSpc>
                <a:spcPct val="80000"/>
              </a:lnSpc>
            </a:pP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DON" panose="02000500000000000000" pitchFamily="2" charset="0"/>
              </a:rPr>
              <a:t>Date: </a:t>
            </a:r>
          </a:p>
        </p:txBody>
      </p:sp>
    </p:spTree>
    <p:extLst>
      <p:ext uri="{BB962C8B-B14F-4D97-AF65-F5344CB8AC3E}">
        <p14:creationId xmlns:p14="http://schemas.microsoft.com/office/powerpoint/2010/main" val="44993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836177" y="1167585"/>
            <a:ext cx="1568693" cy="2042041"/>
            <a:chOff x="3630982" y="3455792"/>
            <a:chExt cx="2091590" cy="2722721"/>
          </a:xfrm>
          <a:effectLst>
            <a:outerShdw blurRad="914400" dist="1803400" dir="5340000" sx="71000" sy="71000" algn="ctr" rotWithShape="0">
              <a:schemeClr val="accent5">
                <a:lumMod val="50000"/>
                <a:alpha val="21000"/>
              </a:schemeClr>
            </a:outerShdw>
          </a:effectLst>
        </p:grpSpPr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3976633" y="3455792"/>
              <a:ext cx="1476487" cy="1597417"/>
            </a:xfrm>
            <a:custGeom>
              <a:avLst/>
              <a:gdLst>
                <a:gd name="T0" fmla="*/ 146 w 149"/>
                <a:gd name="T1" fmla="*/ 148 h 160"/>
                <a:gd name="T2" fmla="*/ 108 w 149"/>
                <a:gd name="T3" fmla="*/ 131 h 160"/>
                <a:gd name="T4" fmla="*/ 105 w 149"/>
                <a:gd name="T5" fmla="*/ 129 h 160"/>
                <a:gd name="T6" fmla="*/ 102 w 149"/>
                <a:gd name="T7" fmla="*/ 122 h 160"/>
                <a:gd name="T8" fmla="*/ 99 w 149"/>
                <a:gd name="T9" fmla="*/ 118 h 160"/>
                <a:gd name="T10" fmla="*/ 98 w 149"/>
                <a:gd name="T11" fmla="*/ 116 h 160"/>
                <a:gd name="T12" fmla="*/ 99 w 149"/>
                <a:gd name="T13" fmla="*/ 104 h 160"/>
                <a:gd name="T14" fmla="*/ 105 w 149"/>
                <a:gd name="T15" fmla="*/ 93 h 160"/>
                <a:gd name="T16" fmla="*/ 111 w 149"/>
                <a:gd name="T17" fmla="*/ 71 h 160"/>
                <a:gd name="T18" fmla="*/ 107 w 149"/>
                <a:gd name="T19" fmla="*/ 68 h 160"/>
                <a:gd name="T20" fmla="*/ 112 w 149"/>
                <a:gd name="T21" fmla="*/ 48 h 160"/>
                <a:gd name="T22" fmla="*/ 113 w 149"/>
                <a:gd name="T23" fmla="*/ 52 h 160"/>
                <a:gd name="T24" fmla="*/ 113 w 149"/>
                <a:gd name="T25" fmla="*/ 54 h 160"/>
                <a:gd name="T26" fmla="*/ 135 w 149"/>
                <a:gd name="T27" fmla="*/ 39 h 160"/>
                <a:gd name="T28" fmla="*/ 74 w 149"/>
                <a:gd name="T29" fmla="*/ 0 h 160"/>
                <a:gd name="T30" fmla="*/ 13 w 149"/>
                <a:gd name="T31" fmla="*/ 39 h 160"/>
                <a:gd name="T32" fmla="*/ 19 w 149"/>
                <a:gd name="T33" fmla="*/ 43 h 160"/>
                <a:gd name="T34" fmla="*/ 19 w 149"/>
                <a:gd name="T35" fmla="*/ 51 h 160"/>
                <a:gd name="T36" fmla="*/ 17 w 149"/>
                <a:gd name="T37" fmla="*/ 53 h 160"/>
                <a:gd name="T38" fmla="*/ 18 w 149"/>
                <a:gd name="T39" fmla="*/ 55 h 160"/>
                <a:gd name="T40" fmla="*/ 13 w 149"/>
                <a:gd name="T41" fmla="*/ 83 h 160"/>
                <a:gd name="T42" fmla="*/ 26 w 149"/>
                <a:gd name="T43" fmla="*/ 83 h 160"/>
                <a:gd name="T44" fmla="*/ 21 w 149"/>
                <a:gd name="T45" fmla="*/ 55 h 160"/>
                <a:gd name="T46" fmla="*/ 22 w 149"/>
                <a:gd name="T47" fmla="*/ 53 h 160"/>
                <a:gd name="T48" fmla="*/ 20 w 149"/>
                <a:gd name="T49" fmla="*/ 51 h 160"/>
                <a:gd name="T50" fmla="*/ 20 w 149"/>
                <a:gd name="T51" fmla="*/ 44 h 160"/>
                <a:gd name="T52" fmla="*/ 36 w 149"/>
                <a:gd name="T53" fmla="*/ 54 h 160"/>
                <a:gd name="T54" fmla="*/ 36 w 149"/>
                <a:gd name="T55" fmla="*/ 53 h 160"/>
                <a:gd name="T56" fmla="*/ 36 w 149"/>
                <a:gd name="T57" fmla="*/ 57 h 160"/>
                <a:gd name="T58" fmla="*/ 42 w 149"/>
                <a:gd name="T59" fmla="*/ 68 h 160"/>
                <a:gd name="T60" fmla="*/ 42 w 149"/>
                <a:gd name="T61" fmla="*/ 69 h 160"/>
                <a:gd name="T62" fmla="*/ 42 w 149"/>
                <a:gd name="T63" fmla="*/ 69 h 160"/>
                <a:gd name="T64" fmla="*/ 41 w 149"/>
                <a:gd name="T65" fmla="*/ 71 h 160"/>
                <a:gd name="T66" fmla="*/ 39 w 149"/>
                <a:gd name="T67" fmla="*/ 74 h 160"/>
                <a:gd name="T68" fmla="*/ 41 w 149"/>
                <a:gd name="T69" fmla="*/ 86 h 160"/>
                <a:gd name="T70" fmla="*/ 44 w 149"/>
                <a:gd name="T71" fmla="*/ 92 h 160"/>
                <a:gd name="T72" fmla="*/ 50 w 149"/>
                <a:gd name="T73" fmla="*/ 104 h 160"/>
                <a:gd name="T74" fmla="*/ 51 w 149"/>
                <a:gd name="T75" fmla="*/ 106 h 160"/>
                <a:gd name="T76" fmla="*/ 50 w 149"/>
                <a:gd name="T77" fmla="*/ 116 h 160"/>
                <a:gd name="T78" fmla="*/ 48 w 149"/>
                <a:gd name="T79" fmla="*/ 118 h 160"/>
                <a:gd name="T80" fmla="*/ 45 w 149"/>
                <a:gd name="T81" fmla="*/ 122 h 160"/>
                <a:gd name="T82" fmla="*/ 42 w 149"/>
                <a:gd name="T83" fmla="*/ 129 h 160"/>
                <a:gd name="T84" fmla="*/ 40 w 149"/>
                <a:gd name="T85" fmla="*/ 131 h 160"/>
                <a:gd name="T86" fmla="*/ 26 w 149"/>
                <a:gd name="T87" fmla="*/ 136 h 160"/>
                <a:gd name="T88" fmla="*/ 3 w 149"/>
                <a:gd name="T89" fmla="*/ 148 h 160"/>
                <a:gd name="T90" fmla="*/ 1 w 149"/>
                <a:gd name="T91" fmla="*/ 160 h 160"/>
                <a:gd name="T92" fmla="*/ 147 w 149"/>
                <a:gd name="T93" fmla="*/ 160 h 160"/>
                <a:gd name="T94" fmla="*/ 146 w 149"/>
                <a:gd name="T95" fmla="*/ 148 h 160"/>
                <a:gd name="T96" fmla="*/ 146 w 149"/>
                <a:gd name="T97" fmla="*/ 148 h 160"/>
                <a:gd name="T98" fmla="*/ 146 w 149"/>
                <a:gd name="T99" fmla="*/ 14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9" h="160">
                  <a:moveTo>
                    <a:pt x="146" y="148"/>
                  </a:moveTo>
                  <a:cubicBezTo>
                    <a:pt x="131" y="141"/>
                    <a:pt x="123" y="136"/>
                    <a:pt x="108" y="131"/>
                  </a:cubicBezTo>
                  <a:cubicBezTo>
                    <a:pt x="107" y="131"/>
                    <a:pt x="106" y="130"/>
                    <a:pt x="105" y="129"/>
                  </a:cubicBezTo>
                  <a:cubicBezTo>
                    <a:pt x="104" y="127"/>
                    <a:pt x="103" y="124"/>
                    <a:pt x="102" y="122"/>
                  </a:cubicBezTo>
                  <a:cubicBezTo>
                    <a:pt x="102" y="120"/>
                    <a:pt x="101" y="119"/>
                    <a:pt x="99" y="118"/>
                  </a:cubicBezTo>
                  <a:cubicBezTo>
                    <a:pt x="99" y="118"/>
                    <a:pt x="98" y="117"/>
                    <a:pt x="98" y="116"/>
                  </a:cubicBezTo>
                  <a:cubicBezTo>
                    <a:pt x="98" y="111"/>
                    <a:pt x="96" y="107"/>
                    <a:pt x="99" y="104"/>
                  </a:cubicBezTo>
                  <a:cubicBezTo>
                    <a:pt x="103" y="100"/>
                    <a:pt x="102" y="95"/>
                    <a:pt x="105" y="93"/>
                  </a:cubicBezTo>
                  <a:cubicBezTo>
                    <a:pt x="107" y="90"/>
                    <a:pt x="112" y="73"/>
                    <a:pt x="111" y="71"/>
                  </a:cubicBezTo>
                  <a:cubicBezTo>
                    <a:pt x="110" y="68"/>
                    <a:pt x="106" y="69"/>
                    <a:pt x="107" y="68"/>
                  </a:cubicBezTo>
                  <a:cubicBezTo>
                    <a:pt x="111" y="64"/>
                    <a:pt x="112" y="55"/>
                    <a:pt x="112" y="48"/>
                  </a:cubicBezTo>
                  <a:cubicBezTo>
                    <a:pt x="112" y="49"/>
                    <a:pt x="113" y="51"/>
                    <a:pt x="113" y="52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8" y="51"/>
                    <a:pt x="17" y="52"/>
                    <a:pt x="17" y="53"/>
                  </a:cubicBezTo>
                  <a:cubicBezTo>
                    <a:pt x="17" y="54"/>
                    <a:pt x="18" y="55"/>
                    <a:pt x="18" y="55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2" y="54"/>
                    <a:pt x="22" y="53"/>
                  </a:cubicBezTo>
                  <a:cubicBezTo>
                    <a:pt x="22" y="52"/>
                    <a:pt x="21" y="51"/>
                    <a:pt x="20" y="51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4"/>
                    <a:pt x="36" y="56"/>
                    <a:pt x="36" y="57"/>
                  </a:cubicBezTo>
                  <a:cubicBezTo>
                    <a:pt x="37" y="63"/>
                    <a:pt x="40" y="62"/>
                    <a:pt x="42" y="68"/>
                  </a:cubicBezTo>
                  <a:cubicBezTo>
                    <a:pt x="42" y="68"/>
                    <a:pt x="42" y="69"/>
                    <a:pt x="42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70"/>
                    <a:pt x="41" y="70"/>
                    <a:pt x="41" y="71"/>
                  </a:cubicBezTo>
                  <a:cubicBezTo>
                    <a:pt x="38" y="71"/>
                    <a:pt x="38" y="72"/>
                    <a:pt x="39" y="74"/>
                  </a:cubicBezTo>
                  <a:cubicBezTo>
                    <a:pt x="39" y="75"/>
                    <a:pt x="40" y="83"/>
                    <a:pt x="41" y="86"/>
                  </a:cubicBezTo>
                  <a:cubicBezTo>
                    <a:pt x="42" y="88"/>
                    <a:pt x="44" y="90"/>
                    <a:pt x="44" y="92"/>
                  </a:cubicBezTo>
                  <a:cubicBezTo>
                    <a:pt x="45" y="97"/>
                    <a:pt x="47" y="101"/>
                    <a:pt x="50" y="104"/>
                  </a:cubicBezTo>
                  <a:cubicBezTo>
                    <a:pt x="51" y="105"/>
                    <a:pt x="51" y="106"/>
                    <a:pt x="51" y="106"/>
                  </a:cubicBezTo>
                  <a:cubicBezTo>
                    <a:pt x="51" y="110"/>
                    <a:pt x="50" y="113"/>
                    <a:pt x="50" y="116"/>
                  </a:cubicBezTo>
                  <a:cubicBezTo>
                    <a:pt x="50" y="117"/>
                    <a:pt x="49" y="118"/>
                    <a:pt x="48" y="118"/>
                  </a:cubicBezTo>
                  <a:cubicBezTo>
                    <a:pt x="46" y="119"/>
                    <a:pt x="45" y="120"/>
                    <a:pt x="45" y="122"/>
                  </a:cubicBezTo>
                  <a:cubicBezTo>
                    <a:pt x="44" y="124"/>
                    <a:pt x="43" y="127"/>
                    <a:pt x="42" y="129"/>
                  </a:cubicBezTo>
                  <a:cubicBezTo>
                    <a:pt x="42" y="130"/>
                    <a:pt x="41" y="130"/>
                    <a:pt x="40" y="131"/>
                  </a:cubicBezTo>
                  <a:cubicBezTo>
                    <a:pt x="35" y="132"/>
                    <a:pt x="31" y="134"/>
                    <a:pt x="26" y="136"/>
                  </a:cubicBezTo>
                  <a:cubicBezTo>
                    <a:pt x="21" y="138"/>
                    <a:pt x="8" y="146"/>
                    <a:pt x="3" y="148"/>
                  </a:cubicBezTo>
                  <a:cubicBezTo>
                    <a:pt x="0" y="149"/>
                    <a:pt x="1" y="160"/>
                    <a:pt x="1" y="160"/>
                  </a:cubicBezTo>
                  <a:cubicBezTo>
                    <a:pt x="147" y="160"/>
                    <a:pt x="147" y="160"/>
                    <a:pt x="147" y="160"/>
                  </a:cubicBezTo>
                  <a:cubicBezTo>
                    <a:pt x="147" y="160"/>
                    <a:pt x="149" y="149"/>
                    <a:pt x="146" y="148"/>
                  </a:cubicBezTo>
                  <a:close/>
                  <a:moveTo>
                    <a:pt x="146" y="148"/>
                  </a:moveTo>
                  <a:cubicBezTo>
                    <a:pt x="146" y="148"/>
                    <a:pt x="146" y="148"/>
                    <a:pt x="146" y="14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3" name="Pentagon 32"/>
            <p:cNvSpPr/>
            <p:nvPr/>
          </p:nvSpPr>
          <p:spPr>
            <a:xfrm rot="5400000">
              <a:off x="4132198" y="4588141"/>
              <a:ext cx="1089156" cy="2091587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Round Same Side Corner Rectangle 33"/>
            <p:cNvSpPr/>
            <p:nvPr/>
          </p:nvSpPr>
          <p:spPr>
            <a:xfrm>
              <a:off x="3630982" y="5027709"/>
              <a:ext cx="2091590" cy="449567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7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91397" y="1123148"/>
            <a:ext cx="1568693" cy="2086478"/>
            <a:chOff x="6307507" y="1679967"/>
            <a:chExt cx="2091590" cy="2781971"/>
          </a:xfrm>
          <a:effectLst>
            <a:outerShdw blurRad="914400" dist="1803400" dir="5340000" sx="71000" sy="71000" algn="ctr" rotWithShape="0">
              <a:schemeClr val="accent5">
                <a:lumMod val="50000"/>
                <a:alpha val="21000"/>
              </a:schemeClr>
            </a:outerShdw>
          </a:effectLst>
        </p:grpSpPr>
        <p:grpSp>
          <p:nvGrpSpPr>
            <p:cNvPr id="23" name="Group 22"/>
            <p:cNvGrpSpPr/>
            <p:nvPr/>
          </p:nvGrpSpPr>
          <p:grpSpPr>
            <a:xfrm>
              <a:off x="6728096" y="1679967"/>
              <a:ext cx="1259935" cy="1631167"/>
              <a:chOff x="7002463" y="2035175"/>
              <a:chExt cx="711200" cy="920751"/>
            </a:xfrm>
            <a:solidFill>
              <a:schemeClr val="accent2"/>
            </a:solidFill>
          </p:grpSpPr>
          <p:sp>
            <p:nvSpPr>
              <p:cNvPr id="20" name="Freeform 17"/>
              <p:cNvSpPr>
                <a:spLocks noEditPoints="1"/>
              </p:cNvSpPr>
              <p:nvPr/>
            </p:nvSpPr>
            <p:spPr bwMode="auto">
              <a:xfrm>
                <a:off x="7002463" y="2551113"/>
                <a:ext cx="711200" cy="404813"/>
              </a:xfrm>
              <a:custGeom>
                <a:avLst/>
                <a:gdLst>
                  <a:gd name="T0" fmla="*/ 88 w 115"/>
                  <a:gd name="T1" fmla="*/ 1 h 65"/>
                  <a:gd name="T2" fmla="*/ 83 w 115"/>
                  <a:gd name="T3" fmla="*/ 0 h 65"/>
                  <a:gd name="T4" fmla="*/ 67 w 115"/>
                  <a:gd name="T5" fmla="*/ 17 h 65"/>
                  <a:gd name="T6" fmla="*/ 57 w 115"/>
                  <a:gd name="T7" fmla="*/ 21 h 65"/>
                  <a:gd name="T8" fmla="*/ 48 w 115"/>
                  <a:gd name="T9" fmla="*/ 17 h 65"/>
                  <a:gd name="T10" fmla="*/ 32 w 115"/>
                  <a:gd name="T11" fmla="*/ 0 h 65"/>
                  <a:gd name="T12" fmla="*/ 27 w 115"/>
                  <a:gd name="T13" fmla="*/ 1 h 65"/>
                  <a:gd name="T14" fmla="*/ 0 w 115"/>
                  <a:gd name="T15" fmla="*/ 36 h 65"/>
                  <a:gd name="T16" fmla="*/ 0 w 115"/>
                  <a:gd name="T17" fmla="*/ 57 h 65"/>
                  <a:gd name="T18" fmla="*/ 8 w 115"/>
                  <a:gd name="T19" fmla="*/ 65 h 65"/>
                  <a:gd name="T20" fmla="*/ 107 w 115"/>
                  <a:gd name="T21" fmla="*/ 65 h 65"/>
                  <a:gd name="T22" fmla="*/ 115 w 115"/>
                  <a:gd name="T23" fmla="*/ 57 h 65"/>
                  <a:gd name="T24" fmla="*/ 115 w 115"/>
                  <a:gd name="T25" fmla="*/ 36 h 65"/>
                  <a:gd name="T26" fmla="*/ 88 w 115"/>
                  <a:gd name="T27" fmla="*/ 1 h 65"/>
                  <a:gd name="T28" fmla="*/ 88 w 115"/>
                  <a:gd name="T29" fmla="*/ 1 h 65"/>
                  <a:gd name="T30" fmla="*/ 88 w 115"/>
                  <a:gd name="T31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5" h="65">
                    <a:moveTo>
                      <a:pt x="88" y="1"/>
                    </a:moveTo>
                    <a:cubicBezTo>
                      <a:pt x="83" y="0"/>
                      <a:pt x="83" y="0"/>
                      <a:pt x="83" y="0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4" y="20"/>
                      <a:pt x="61" y="21"/>
                      <a:pt x="57" y="21"/>
                    </a:cubicBezTo>
                    <a:cubicBezTo>
                      <a:pt x="54" y="21"/>
                      <a:pt x="50" y="20"/>
                      <a:pt x="48" y="17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11" y="5"/>
                      <a:pt x="0" y="19"/>
                      <a:pt x="0" y="36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5"/>
                      <a:pt x="8" y="65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111" y="65"/>
                      <a:pt x="115" y="61"/>
                      <a:pt x="115" y="57"/>
                    </a:cubicBezTo>
                    <a:cubicBezTo>
                      <a:pt x="115" y="36"/>
                      <a:pt x="115" y="36"/>
                      <a:pt x="115" y="36"/>
                    </a:cubicBezTo>
                    <a:cubicBezTo>
                      <a:pt x="115" y="19"/>
                      <a:pt x="104" y="5"/>
                      <a:pt x="88" y="1"/>
                    </a:cubicBezTo>
                    <a:close/>
                    <a:moveTo>
                      <a:pt x="88" y="1"/>
                    </a:moveTo>
                    <a:cubicBezTo>
                      <a:pt x="88" y="1"/>
                      <a:pt x="88" y="1"/>
                      <a:pt x="88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21" name="Freeform 18"/>
              <p:cNvSpPr>
                <a:spLocks noEditPoints="1"/>
              </p:cNvSpPr>
              <p:nvPr/>
            </p:nvSpPr>
            <p:spPr bwMode="auto">
              <a:xfrm>
                <a:off x="7231063" y="2259013"/>
                <a:ext cx="254000" cy="93663"/>
              </a:xfrm>
              <a:custGeom>
                <a:avLst/>
                <a:gdLst>
                  <a:gd name="T0" fmla="*/ 18 w 41"/>
                  <a:gd name="T1" fmla="*/ 7 h 15"/>
                  <a:gd name="T2" fmla="*/ 23 w 41"/>
                  <a:gd name="T3" fmla="*/ 7 h 15"/>
                  <a:gd name="T4" fmla="*/ 32 w 41"/>
                  <a:gd name="T5" fmla="*/ 15 h 15"/>
                  <a:gd name="T6" fmla="*/ 41 w 41"/>
                  <a:gd name="T7" fmla="*/ 6 h 15"/>
                  <a:gd name="T8" fmla="*/ 32 w 41"/>
                  <a:gd name="T9" fmla="*/ 0 h 15"/>
                  <a:gd name="T10" fmla="*/ 23 w 41"/>
                  <a:gd name="T11" fmla="*/ 4 h 15"/>
                  <a:gd name="T12" fmla="*/ 18 w 41"/>
                  <a:gd name="T13" fmla="*/ 4 h 15"/>
                  <a:gd name="T14" fmla="*/ 9 w 41"/>
                  <a:gd name="T15" fmla="*/ 0 h 15"/>
                  <a:gd name="T16" fmla="*/ 0 w 41"/>
                  <a:gd name="T17" fmla="*/ 6 h 15"/>
                  <a:gd name="T18" fmla="*/ 9 w 41"/>
                  <a:gd name="T19" fmla="*/ 15 h 15"/>
                  <a:gd name="T20" fmla="*/ 18 w 41"/>
                  <a:gd name="T21" fmla="*/ 7 h 15"/>
                  <a:gd name="T22" fmla="*/ 18 w 41"/>
                  <a:gd name="T23" fmla="*/ 7 h 15"/>
                  <a:gd name="T24" fmla="*/ 18 w 41"/>
                  <a:gd name="T2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18" y="7"/>
                    </a:moveTo>
                    <a:cubicBezTo>
                      <a:pt x="23" y="7"/>
                      <a:pt x="23" y="7"/>
                      <a:pt x="23" y="7"/>
                    </a:cubicBezTo>
                    <a:cubicBezTo>
                      <a:pt x="24" y="11"/>
                      <a:pt x="28" y="15"/>
                      <a:pt x="32" y="15"/>
                    </a:cubicBezTo>
                    <a:cubicBezTo>
                      <a:pt x="37" y="15"/>
                      <a:pt x="41" y="11"/>
                      <a:pt x="41" y="6"/>
                    </a:cubicBezTo>
                    <a:cubicBezTo>
                      <a:pt x="41" y="1"/>
                      <a:pt x="37" y="0"/>
                      <a:pt x="32" y="0"/>
                    </a:cubicBezTo>
                    <a:cubicBezTo>
                      <a:pt x="28" y="0"/>
                      <a:pt x="24" y="1"/>
                      <a:pt x="23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1"/>
                      <a:pt x="13" y="0"/>
                      <a:pt x="9" y="0"/>
                    </a:cubicBezTo>
                    <a:cubicBezTo>
                      <a:pt x="4" y="0"/>
                      <a:pt x="0" y="1"/>
                      <a:pt x="0" y="6"/>
                    </a:cubicBezTo>
                    <a:cubicBezTo>
                      <a:pt x="0" y="11"/>
                      <a:pt x="4" y="15"/>
                      <a:pt x="9" y="15"/>
                    </a:cubicBezTo>
                    <a:cubicBezTo>
                      <a:pt x="13" y="15"/>
                      <a:pt x="17" y="11"/>
                      <a:pt x="18" y="7"/>
                    </a:cubicBezTo>
                    <a:close/>
                    <a:moveTo>
                      <a:pt x="18" y="7"/>
                    </a:moveTo>
                    <a:cubicBezTo>
                      <a:pt x="18" y="7"/>
                      <a:pt x="18" y="7"/>
                      <a:pt x="18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22" name="Freeform 19"/>
              <p:cNvSpPr>
                <a:spLocks noEditPoints="1"/>
              </p:cNvSpPr>
              <p:nvPr/>
            </p:nvSpPr>
            <p:spPr bwMode="auto">
              <a:xfrm>
                <a:off x="7107238" y="2035175"/>
                <a:ext cx="501650" cy="528638"/>
              </a:xfrm>
              <a:custGeom>
                <a:avLst/>
                <a:gdLst>
                  <a:gd name="T0" fmla="*/ 9 w 81"/>
                  <a:gd name="T1" fmla="*/ 59 h 85"/>
                  <a:gd name="T2" fmla="*/ 40 w 81"/>
                  <a:gd name="T3" fmla="*/ 85 h 85"/>
                  <a:gd name="T4" fmla="*/ 41 w 81"/>
                  <a:gd name="T5" fmla="*/ 85 h 85"/>
                  <a:gd name="T6" fmla="*/ 72 w 81"/>
                  <a:gd name="T7" fmla="*/ 59 h 85"/>
                  <a:gd name="T8" fmla="*/ 80 w 81"/>
                  <a:gd name="T9" fmla="*/ 48 h 85"/>
                  <a:gd name="T10" fmla="*/ 76 w 81"/>
                  <a:gd name="T11" fmla="*/ 36 h 85"/>
                  <a:gd name="T12" fmla="*/ 41 w 81"/>
                  <a:gd name="T13" fmla="*/ 0 h 85"/>
                  <a:gd name="T14" fmla="*/ 40 w 81"/>
                  <a:gd name="T15" fmla="*/ 0 h 85"/>
                  <a:gd name="T16" fmla="*/ 5 w 81"/>
                  <a:gd name="T17" fmla="*/ 36 h 85"/>
                  <a:gd name="T18" fmla="*/ 1 w 81"/>
                  <a:gd name="T19" fmla="*/ 48 h 85"/>
                  <a:gd name="T20" fmla="*/ 9 w 81"/>
                  <a:gd name="T21" fmla="*/ 59 h 85"/>
                  <a:gd name="T22" fmla="*/ 40 w 81"/>
                  <a:gd name="T23" fmla="*/ 79 h 85"/>
                  <a:gd name="T24" fmla="*/ 40 w 81"/>
                  <a:gd name="T25" fmla="*/ 79 h 85"/>
                  <a:gd name="T26" fmla="*/ 32 w 81"/>
                  <a:gd name="T27" fmla="*/ 71 h 85"/>
                  <a:gd name="T28" fmla="*/ 40 w 81"/>
                  <a:gd name="T29" fmla="*/ 63 h 85"/>
                  <a:gd name="T30" fmla="*/ 49 w 81"/>
                  <a:gd name="T31" fmla="*/ 71 h 85"/>
                  <a:gd name="T32" fmla="*/ 40 w 81"/>
                  <a:gd name="T33" fmla="*/ 79 h 85"/>
                  <a:gd name="T34" fmla="*/ 40 w 81"/>
                  <a:gd name="T35" fmla="*/ 14 h 85"/>
                  <a:gd name="T36" fmla="*/ 40 w 81"/>
                  <a:gd name="T37" fmla="*/ 14 h 85"/>
                  <a:gd name="T38" fmla="*/ 69 w 81"/>
                  <a:gd name="T39" fmla="*/ 43 h 85"/>
                  <a:gd name="T40" fmla="*/ 55 w 81"/>
                  <a:gd name="T41" fmla="*/ 72 h 85"/>
                  <a:gd name="T42" fmla="*/ 56 w 81"/>
                  <a:gd name="T43" fmla="*/ 71 h 85"/>
                  <a:gd name="T44" fmla="*/ 40 w 81"/>
                  <a:gd name="T45" fmla="*/ 56 h 85"/>
                  <a:gd name="T46" fmla="*/ 25 w 81"/>
                  <a:gd name="T47" fmla="*/ 71 h 85"/>
                  <a:gd name="T48" fmla="*/ 25 w 81"/>
                  <a:gd name="T49" fmla="*/ 72 h 85"/>
                  <a:gd name="T50" fmla="*/ 12 w 81"/>
                  <a:gd name="T51" fmla="*/ 43 h 85"/>
                  <a:gd name="T52" fmla="*/ 40 w 81"/>
                  <a:gd name="T53" fmla="*/ 14 h 85"/>
                  <a:gd name="T54" fmla="*/ 40 w 81"/>
                  <a:gd name="T55" fmla="*/ 14 h 85"/>
                  <a:gd name="T56" fmla="*/ 40 w 81"/>
                  <a:gd name="T57" fmla="*/ 1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1" h="85">
                    <a:moveTo>
                      <a:pt x="9" y="59"/>
                    </a:moveTo>
                    <a:cubicBezTo>
                      <a:pt x="15" y="74"/>
                      <a:pt x="27" y="85"/>
                      <a:pt x="40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54" y="85"/>
                      <a:pt x="66" y="74"/>
                      <a:pt x="72" y="59"/>
                    </a:cubicBezTo>
                    <a:cubicBezTo>
                      <a:pt x="76" y="58"/>
                      <a:pt x="79" y="55"/>
                      <a:pt x="80" y="48"/>
                    </a:cubicBezTo>
                    <a:cubicBezTo>
                      <a:pt x="81" y="41"/>
                      <a:pt x="78" y="37"/>
                      <a:pt x="76" y="36"/>
                    </a:cubicBezTo>
                    <a:cubicBezTo>
                      <a:pt x="74" y="4"/>
                      <a:pt x="58" y="0"/>
                      <a:pt x="4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23" y="0"/>
                      <a:pt x="6" y="4"/>
                      <a:pt x="5" y="36"/>
                    </a:cubicBezTo>
                    <a:cubicBezTo>
                      <a:pt x="2" y="37"/>
                      <a:pt x="0" y="41"/>
                      <a:pt x="1" y="48"/>
                    </a:cubicBezTo>
                    <a:cubicBezTo>
                      <a:pt x="1" y="55"/>
                      <a:pt x="5" y="58"/>
                      <a:pt x="9" y="59"/>
                    </a:cubicBezTo>
                    <a:close/>
                    <a:moveTo>
                      <a:pt x="40" y="79"/>
                    </a:moveTo>
                    <a:cubicBezTo>
                      <a:pt x="40" y="79"/>
                      <a:pt x="40" y="79"/>
                      <a:pt x="40" y="79"/>
                    </a:cubicBezTo>
                    <a:cubicBezTo>
                      <a:pt x="36" y="79"/>
                      <a:pt x="32" y="75"/>
                      <a:pt x="32" y="71"/>
                    </a:cubicBezTo>
                    <a:cubicBezTo>
                      <a:pt x="32" y="66"/>
                      <a:pt x="36" y="63"/>
                      <a:pt x="40" y="63"/>
                    </a:cubicBezTo>
                    <a:cubicBezTo>
                      <a:pt x="45" y="63"/>
                      <a:pt x="49" y="66"/>
                      <a:pt x="49" y="71"/>
                    </a:cubicBezTo>
                    <a:cubicBezTo>
                      <a:pt x="49" y="75"/>
                      <a:pt x="45" y="79"/>
                      <a:pt x="40" y="79"/>
                    </a:cubicBezTo>
                    <a:close/>
                    <a:moveTo>
                      <a:pt x="40" y="14"/>
                    </a:moveTo>
                    <a:cubicBezTo>
                      <a:pt x="40" y="14"/>
                      <a:pt x="40" y="14"/>
                      <a:pt x="40" y="14"/>
                    </a:cubicBezTo>
                    <a:cubicBezTo>
                      <a:pt x="67" y="7"/>
                      <a:pt x="69" y="32"/>
                      <a:pt x="69" y="43"/>
                    </a:cubicBezTo>
                    <a:cubicBezTo>
                      <a:pt x="69" y="54"/>
                      <a:pt x="63" y="65"/>
                      <a:pt x="55" y="72"/>
                    </a:cubicBezTo>
                    <a:cubicBezTo>
                      <a:pt x="55" y="72"/>
                      <a:pt x="56" y="71"/>
                      <a:pt x="56" y="71"/>
                    </a:cubicBezTo>
                    <a:cubicBezTo>
                      <a:pt x="56" y="63"/>
                      <a:pt x="49" y="56"/>
                      <a:pt x="40" y="56"/>
                    </a:cubicBezTo>
                    <a:cubicBezTo>
                      <a:pt x="32" y="56"/>
                      <a:pt x="25" y="63"/>
                      <a:pt x="25" y="71"/>
                    </a:cubicBezTo>
                    <a:cubicBezTo>
                      <a:pt x="25" y="71"/>
                      <a:pt x="25" y="72"/>
                      <a:pt x="25" y="72"/>
                    </a:cubicBezTo>
                    <a:cubicBezTo>
                      <a:pt x="18" y="65"/>
                      <a:pt x="12" y="54"/>
                      <a:pt x="12" y="43"/>
                    </a:cubicBezTo>
                    <a:cubicBezTo>
                      <a:pt x="12" y="32"/>
                      <a:pt x="14" y="7"/>
                      <a:pt x="40" y="14"/>
                    </a:cubicBezTo>
                    <a:close/>
                    <a:moveTo>
                      <a:pt x="40" y="14"/>
                    </a:moveTo>
                    <a:cubicBezTo>
                      <a:pt x="40" y="14"/>
                      <a:pt x="40" y="14"/>
                      <a:pt x="40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</p:grpSp>
        <p:sp>
          <p:nvSpPr>
            <p:cNvPr id="35" name="Pentagon 34"/>
            <p:cNvSpPr/>
            <p:nvPr/>
          </p:nvSpPr>
          <p:spPr>
            <a:xfrm rot="5400000">
              <a:off x="6808723" y="2871566"/>
              <a:ext cx="1089156" cy="2091587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Round Same Side Corner Rectangle 35"/>
            <p:cNvSpPr/>
            <p:nvPr/>
          </p:nvSpPr>
          <p:spPr>
            <a:xfrm>
              <a:off x="6307507" y="3311134"/>
              <a:ext cx="2091590" cy="449567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7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923919" y="1327460"/>
            <a:ext cx="1568693" cy="1882166"/>
            <a:chOff x="9148637" y="2616482"/>
            <a:chExt cx="2091590" cy="2509554"/>
          </a:xfrm>
          <a:effectLst>
            <a:outerShdw blurRad="914400" dist="1803400" dir="5340000" sx="71000" sy="71000" algn="ctr" rotWithShape="0">
              <a:schemeClr val="accent5">
                <a:lumMod val="50000"/>
                <a:alpha val="21000"/>
              </a:schemeClr>
            </a:outerShdw>
          </a:effectLst>
        </p:grpSpPr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9493238" y="2616482"/>
              <a:ext cx="1501798" cy="1603042"/>
            </a:xfrm>
            <a:custGeom>
              <a:avLst/>
              <a:gdLst>
                <a:gd name="T0" fmla="*/ 83 w 87"/>
                <a:gd name="T1" fmla="*/ 65 h 92"/>
                <a:gd name="T2" fmla="*/ 80 w 87"/>
                <a:gd name="T3" fmla="*/ 63 h 92"/>
                <a:gd name="T4" fmla="*/ 59 w 87"/>
                <a:gd name="T5" fmla="*/ 57 h 92"/>
                <a:gd name="T6" fmla="*/ 58 w 87"/>
                <a:gd name="T7" fmla="*/ 56 h 92"/>
                <a:gd name="T8" fmla="*/ 56 w 87"/>
                <a:gd name="T9" fmla="*/ 52 h 92"/>
                <a:gd name="T10" fmla="*/ 55 w 87"/>
                <a:gd name="T11" fmla="*/ 50 h 92"/>
                <a:gd name="T12" fmla="*/ 55 w 87"/>
                <a:gd name="T13" fmla="*/ 49 h 92"/>
                <a:gd name="T14" fmla="*/ 65 w 87"/>
                <a:gd name="T15" fmla="*/ 38 h 92"/>
                <a:gd name="T16" fmla="*/ 58 w 87"/>
                <a:gd name="T17" fmla="*/ 11 h 92"/>
                <a:gd name="T18" fmla="*/ 43 w 87"/>
                <a:gd name="T19" fmla="*/ 3 h 92"/>
                <a:gd name="T20" fmla="*/ 33 w 87"/>
                <a:gd name="T21" fmla="*/ 7 h 92"/>
                <a:gd name="T22" fmla="*/ 19 w 87"/>
                <a:gd name="T23" fmla="*/ 30 h 92"/>
                <a:gd name="T24" fmla="*/ 32 w 87"/>
                <a:gd name="T25" fmla="*/ 49 h 92"/>
                <a:gd name="T26" fmla="*/ 31 w 87"/>
                <a:gd name="T27" fmla="*/ 50 h 92"/>
                <a:gd name="T28" fmla="*/ 30 w 87"/>
                <a:gd name="T29" fmla="*/ 52 h 92"/>
                <a:gd name="T30" fmla="*/ 28 w 87"/>
                <a:gd name="T31" fmla="*/ 56 h 92"/>
                <a:gd name="T32" fmla="*/ 27 w 87"/>
                <a:gd name="T33" fmla="*/ 57 h 92"/>
                <a:gd name="T34" fmla="*/ 21 w 87"/>
                <a:gd name="T35" fmla="*/ 60 h 92"/>
                <a:gd name="T36" fmla="*/ 7 w 87"/>
                <a:gd name="T37" fmla="*/ 63 h 92"/>
                <a:gd name="T38" fmla="*/ 3 w 87"/>
                <a:gd name="T39" fmla="*/ 65 h 92"/>
                <a:gd name="T40" fmla="*/ 0 w 87"/>
                <a:gd name="T41" fmla="*/ 79 h 92"/>
                <a:gd name="T42" fmla="*/ 40 w 87"/>
                <a:gd name="T43" fmla="*/ 92 h 92"/>
                <a:gd name="T44" fmla="*/ 47 w 87"/>
                <a:gd name="T45" fmla="*/ 92 h 92"/>
                <a:gd name="T46" fmla="*/ 87 w 87"/>
                <a:gd name="T47" fmla="*/ 79 h 92"/>
                <a:gd name="T48" fmla="*/ 83 w 87"/>
                <a:gd name="T49" fmla="*/ 65 h 92"/>
                <a:gd name="T50" fmla="*/ 34 w 87"/>
                <a:gd name="T51" fmla="*/ 84 h 92"/>
                <a:gd name="T52" fmla="*/ 43 w 87"/>
                <a:gd name="T53" fmla="*/ 61 h 92"/>
                <a:gd name="T54" fmla="*/ 40 w 87"/>
                <a:gd name="T55" fmla="*/ 55 h 92"/>
                <a:gd name="T56" fmla="*/ 46 w 87"/>
                <a:gd name="T57" fmla="*/ 55 h 92"/>
                <a:gd name="T58" fmla="*/ 43 w 87"/>
                <a:gd name="T59" fmla="*/ 61 h 92"/>
                <a:gd name="T60" fmla="*/ 53 w 87"/>
                <a:gd name="T61" fmla="*/ 84 h 92"/>
                <a:gd name="T62" fmla="*/ 34 w 87"/>
                <a:gd name="T63" fmla="*/ 84 h 92"/>
                <a:gd name="T64" fmla="*/ 72 w 87"/>
                <a:gd name="T65" fmla="*/ 72 h 92"/>
                <a:gd name="T66" fmla="*/ 58 w 87"/>
                <a:gd name="T67" fmla="*/ 72 h 92"/>
                <a:gd name="T68" fmla="*/ 58 w 87"/>
                <a:gd name="T69" fmla="*/ 70 h 92"/>
                <a:gd name="T70" fmla="*/ 72 w 87"/>
                <a:gd name="T71" fmla="*/ 70 h 92"/>
                <a:gd name="T72" fmla="*/ 72 w 87"/>
                <a:gd name="T73" fmla="*/ 72 h 92"/>
                <a:gd name="T74" fmla="*/ 72 w 87"/>
                <a:gd name="T75" fmla="*/ 72 h 92"/>
                <a:gd name="T76" fmla="*/ 72 w 87"/>
                <a:gd name="T77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7" h="92">
                  <a:moveTo>
                    <a:pt x="83" y="65"/>
                  </a:moveTo>
                  <a:cubicBezTo>
                    <a:pt x="82" y="64"/>
                    <a:pt x="81" y="63"/>
                    <a:pt x="80" y="63"/>
                  </a:cubicBezTo>
                  <a:cubicBezTo>
                    <a:pt x="73" y="59"/>
                    <a:pt x="66" y="60"/>
                    <a:pt x="59" y="57"/>
                  </a:cubicBezTo>
                  <a:cubicBezTo>
                    <a:pt x="59" y="57"/>
                    <a:pt x="58" y="56"/>
                    <a:pt x="58" y="56"/>
                  </a:cubicBezTo>
                  <a:cubicBezTo>
                    <a:pt x="57" y="55"/>
                    <a:pt x="57" y="53"/>
                    <a:pt x="56" y="52"/>
                  </a:cubicBezTo>
                  <a:cubicBezTo>
                    <a:pt x="56" y="51"/>
                    <a:pt x="56" y="50"/>
                    <a:pt x="55" y="50"/>
                  </a:cubicBezTo>
                  <a:cubicBezTo>
                    <a:pt x="55" y="50"/>
                    <a:pt x="55" y="49"/>
                    <a:pt x="55" y="49"/>
                  </a:cubicBezTo>
                  <a:cubicBezTo>
                    <a:pt x="55" y="46"/>
                    <a:pt x="64" y="45"/>
                    <a:pt x="65" y="38"/>
                  </a:cubicBezTo>
                  <a:cubicBezTo>
                    <a:pt x="67" y="30"/>
                    <a:pt x="62" y="13"/>
                    <a:pt x="58" y="11"/>
                  </a:cubicBezTo>
                  <a:cubicBezTo>
                    <a:pt x="55" y="8"/>
                    <a:pt x="54" y="0"/>
                    <a:pt x="43" y="3"/>
                  </a:cubicBezTo>
                  <a:cubicBezTo>
                    <a:pt x="38" y="2"/>
                    <a:pt x="35" y="4"/>
                    <a:pt x="33" y="7"/>
                  </a:cubicBezTo>
                  <a:cubicBezTo>
                    <a:pt x="26" y="14"/>
                    <a:pt x="18" y="21"/>
                    <a:pt x="19" y="30"/>
                  </a:cubicBezTo>
                  <a:cubicBezTo>
                    <a:pt x="19" y="43"/>
                    <a:pt x="32" y="47"/>
                    <a:pt x="32" y="49"/>
                  </a:cubicBezTo>
                  <a:cubicBezTo>
                    <a:pt x="32" y="49"/>
                    <a:pt x="32" y="50"/>
                    <a:pt x="31" y="50"/>
                  </a:cubicBezTo>
                  <a:cubicBezTo>
                    <a:pt x="30" y="50"/>
                    <a:pt x="30" y="51"/>
                    <a:pt x="30" y="52"/>
                  </a:cubicBezTo>
                  <a:cubicBezTo>
                    <a:pt x="29" y="53"/>
                    <a:pt x="29" y="55"/>
                    <a:pt x="28" y="56"/>
                  </a:cubicBezTo>
                  <a:cubicBezTo>
                    <a:pt x="28" y="56"/>
                    <a:pt x="28" y="57"/>
                    <a:pt x="27" y="57"/>
                  </a:cubicBezTo>
                  <a:cubicBezTo>
                    <a:pt x="25" y="58"/>
                    <a:pt x="23" y="59"/>
                    <a:pt x="21" y="60"/>
                  </a:cubicBezTo>
                  <a:cubicBezTo>
                    <a:pt x="18" y="61"/>
                    <a:pt x="9" y="62"/>
                    <a:pt x="7" y="63"/>
                  </a:cubicBezTo>
                  <a:cubicBezTo>
                    <a:pt x="6" y="64"/>
                    <a:pt x="4" y="64"/>
                    <a:pt x="3" y="65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6" y="79"/>
                    <a:pt x="24" y="90"/>
                    <a:pt x="40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59" y="90"/>
                    <a:pt x="77" y="79"/>
                    <a:pt x="87" y="79"/>
                  </a:cubicBezTo>
                  <a:lnTo>
                    <a:pt x="83" y="65"/>
                  </a:lnTo>
                  <a:close/>
                  <a:moveTo>
                    <a:pt x="34" y="84"/>
                  </a:moveTo>
                  <a:cubicBezTo>
                    <a:pt x="43" y="61"/>
                    <a:pt x="43" y="61"/>
                    <a:pt x="43" y="61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53" y="84"/>
                    <a:pt x="53" y="84"/>
                    <a:pt x="53" y="84"/>
                  </a:cubicBezTo>
                  <a:lnTo>
                    <a:pt x="34" y="84"/>
                  </a:lnTo>
                  <a:close/>
                  <a:moveTo>
                    <a:pt x="72" y="72"/>
                  </a:moveTo>
                  <a:cubicBezTo>
                    <a:pt x="58" y="72"/>
                    <a:pt x="58" y="72"/>
                    <a:pt x="58" y="72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72" y="70"/>
                    <a:pt x="72" y="70"/>
                    <a:pt x="72" y="70"/>
                  </a:cubicBezTo>
                  <a:lnTo>
                    <a:pt x="72" y="72"/>
                  </a:lnTo>
                  <a:close/>
                  <a:moveTo>
                    <a:pt x="72" y="72"/>
                  </a:moveTo>
                  <a:cubicBezTo>
                    <a:pt x="72" y="72"/>
                    <a:pt x="72" y="72"/>
                    <a:pt x="72" y="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7" name="Pentagon 36"/>
            <p:cNvSpPr/>
            <p:nvPr/>
          </p:nvSpPr>
          <p:spPr>
            <a:xfrm rot="5400000">
              <a:off x="9649853" y="3535664"/>
              <a:ext cx="1089156" cy="2091587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Round Same Side Corner Rectangle 37"/>
            <p:cNvSpPr/>
            <p:nvPr/>
          </p:nvSpPr>
          <p:spPr>
            <a:xfrm>
              <a:off x="9148637" y="3975232"/>
              <a:ext cx="2091590" cy="449567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7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951533" y="1114073"/>
            <a:ext cx="1568693" cy="2095553"/>
            <a:chOff x="8850682" y="1750879"/>
            <a:chExt cx="2091590" cy="2794070"/>
          </a:xfrm>
          <a:effectLst>
            <a:outerShdw blurRad="914400" dist="1803400" dir="5340000" sx="71000" sy="71000" algn="ctr" rotWithShape="0">
              <a:schemeClr val="accent5">
                <a:lumMod val="50000"/>
                <a:alpha val="21000"/>
              </a:schemeClr>
            </a:outerShdw>
          </a:effectLst>
        </p:grpSpPr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9177690" y="1750879"/>
              <a:ext cx="1420240" cy="1653665"/>
            </a:xfrm>
            <a:custGeom>
              <a:avLst/>
              <a:gdLst>
                <a:gd name="T0" fmla="*/ 123 w 130"/>
                <a:gd name="T1" fmla="*/ 130 h 150"/>
                <a:gd name="T2" fmla="*/ 95 w 130"/>
                <a:gd name="T3" fmla="*/ 83 h 150"/>
                <a:gd name="T4" fmla="*/ 95 w 130"/>
                <a:gd name="T5" fmla="*/ 63 h 150"/>
                <a:gd name="T6" fmla="*/ 98 w 130"/>
                <a:gd name="T7" fmla="*/ 40 h 150"/>
                <a:gd name="T8" fmla="*/ 67 w 130"/>
                <a:gd name="T9" fmla="*/ 3 h 150"/>
                <a:gd name="T10" fmla="*/ 36 w 130"/>
                <a:gd name="T11" fmla="*/ 17 h 150"/>
                <a:gd name="T12" fmla="*/ 27 w 130"/>
                <a:gd name="T13" fmla="*/ 51 h 150"/>
                <a:gd name="T14" fmla="*/ 47 w 130"/>
                <a:gd name="T15" fmla="*/ 80 h 150"/>
                <a:gd name="T16" fmla="*/ 8 w 130"/>
                <a:gd name="T17" fmla="*/ 119 h 150"/>
                <a:gd name="T18" fmla="*/ 5 w 130"/>
                <a:gd name="T19" fmla="*/ 130 h 150"/>
                <a:gd name="T20" fmla="*/ 0 w 130"/>
                <a:gd name="T21" fmla="*/ 145 h 150"/>
                <a:gd name="T22" fmla="*/ 126 w 130"/>
                <a:gd name="T23" fmla="*/ 150 h 150"/>
                <a:gd name="T24" fmla="*/ 130 w 130"/>
                <a:gd name="T25" fmla="*/ 135 h 150"/>
                <a:gd name="T26" fmla="*/ 91 w 130"/>
                <a:gd name="T27" fmla="*/ 89 h 150"/>
                <a:gd name="T28" fmla="*/ 80 w 130"/>
                <a:gd name="T29" fmla="*/ 96 h 150"/>
                <a:gd name="T30" fmla="*/ 72 w 130"/>
                <a:gd name="T31" fmla="*/ 86 h 150"/>
                <a:gd name="T32" fmla="*/ 91 w 130"/>
                <a:gd name="T33" fmla="*/ 89 h 150"/>
                <a:gd name="T34" fmla="*/ 38 w 130"/>
                <a:gd name="T35" fmla="*/ 42 h 150"/>
                <a:gd name="T36" fmla="*/ 54 w 130"/>
                <a:gd name="T37" fmla="*/ 26 h 150"/>
                <a:gd name="T38" fmla="*/ 56 w 130"/>
                <a:gd name="T39" fmla="*/ 28 h 150"/>
                <a:gd name="T40" fmla="*/ 51 w 130"/>
                <a:gd name="T41" fmla="*/ 35 h 150"/>
                <a:gd name="T42" fmla="*/ 80 w 130"/>
                <a:gd name="T43" fmla="*/ 24 h 150"/>
                <a:gd name="T44" fmla="*/ 88 w 130"/>
                <a:gd name="T45" fmla="*/ 25 h 150"/>
                <a:gd name="T46" fmla="*/ 92 w 130"/>
                <a:gd name="T47" fmla="*/ 44 h 150"/>
                <a:gd name="T48" fmla="*/ 38 w 130"/>
                <a:gd name="T49" fmla="*/ 44 h 150"/>
                <a:gd name="T50" fmla="*/ 59 w 130"/>
                <a:gd name="T51" fmla="*/ 86 h 150"/>
                <a:gd name="T52" fmla="*/ 50 w 130"/>
                <a:gd name="T53" fmla="*/ 96 h 150"/>
                <a:gd name="T54" fmla="*/ 40 w 130"/>
                <a:gd name="T55" fmla="*/ 89 h 150"/>
                <a:gd name="T56" fmla="*/ 49 w 130"/>
                <a:gd name="T57" fmla="*/ 143 h 150"/>
                <a:gd name="T58" fmla="*/ 31 w 130"/>
                <a:gd name="T59" fmla="*/ 123 h 150"/>
                <a:gd name="T60" fmla="*/ 28 w 130"/>
                <a:gd name="T61" fmla="*/ 123 h 150"/>
                <a:gd name="T62" fmla="*/ 14 w 130"/>
                <a:gd name="T63" fmla="*/ 130 h 150"/>
                <a:gd name="T64" fmla="*/ 32 w 130"/>
                <a:gd name="T65" fmla="*/ 91 h 150"/>
                <a:gd name="T66" fmla="*/ 51 w 130"/>
                <a:gd name="T67" fmla="*/ 103 h 150"/>
                <a:gd name="T68" fmla="*/ 58 w 130"/>
                <a:gd name="T69" fmla="*/ 99 h 150"/>
                <a:gd name="T70" fmla="*/ 61 w 130"/>
                <a:gd name="T71" fmla="*/ 107 h 150"/>
                <a:gd name="T72" fmla="*/ 117 w 130"/>
                <a:gd name="T73" fmla="*/ 130 h 150"/>
                <a:gd name="T74" fmla="*/ 103 w 130"/>
                <a:gd name="T75" fmla="*/ 123 h 150"/>
                <a:gd name="T76" fmla="*/ 99 w 130"/>
                <a:gd name="T77" fmla="*/ 123 h 150"/>
                <a:gd name="T78" fmla="*/ 81 w 130"/>
                <a:gd name="T79" fmla="*/ 143 h 150"/>
                <a:gd name="T80" fmla="*/ 73 w 130"/>
                <a:gd name="T81" fmla="*/ 101 h 150"/>
                <a:gd name="T82" fmla="*/ 74 w 130"/>
                <a:gd name="T83" fmla="*/ 100 h 150"/>
                <a:gd name="T84" fmla="*/ 85 w 130"/>
                <a:gd name="T85" fmla="*/ 102 h 150"/>
                <a:gd name="T86" fmla="*/ 117 w 130"/>
                <a:gd name="T87" fmla="*/ 119 h 150"/>
                <a:gd name="T88" fmla="*/ 117 w 130"/>
                <a:gd name="T89" fmla="*/ 13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50">
                  <a:moveTo>
                    <a:pt x="126" y="130"/>
                  </a:moveTo>
                  <a:cubicBezTo>
                    <a:pt x="123" y="130"/>
                    <a:pt x="123" y="130"/>
                    <a:pt x="123" y="130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23" y="102"/>
                    <a:pt x="111" y="87"/>
                    <a:pt x="95" y="83"/>
                  </a:cubicBezTo>
                  <a:cubicBezTo>
                    <a:pt x="83" y="80"/>
                    <a:pt x="83" y="80"/>
                    <a:pt x="83" y="80"/>
                  </a:cubicBezTo>
                  <a:cubicBezTo>
                    <a:pt x="88" y="75"/>
                    <a:pt x="92" y="69"/>
                    <a:pt x="95" y="63"/>
                  </a:cubicBezTo>
                  <a:cubicBezTo>
                    <a:pt x="99" y="62"/>
                    <a:pt x="102" y="59"/>
                    <a:pt x="103" y="51"/>
                  </a:cubicBezTo>
                  <a:cubicBezTo>
                    <a:pt x="104" y="44"/>
                    <a:pt x="101" y="41"/>
                    <a:pt x="98" y="40"/>
                  </a:cubicBezTo>
                  <a:cubicBezTo>
                    <a:pt x="98" y="38"/>
                    <a:pt x="98" y="36"/>
                    <a:pt x="98" y="34"/>
                  </a:cubicBezTo>
                  <a:cubicBezTo>
                    <a:pt x="96" y="14"/>
                    <a:pt x="82" y="0"/>
                    <a:pt x="67" y="3"/>
                  </a:cubicBezTo>
                  <a:cubicBezTo>
                    <a:pt x="65" y="4"/>
                    <a:pt x="62" y="4"/>
                    <a:pt x="60" y="3"/>
                  </a:cubicBezTo>
                  <a:cubicBezTo>
                    <a:pt x="50" y="2"/>
                    <a:pt x="40" y="9"/>
                    <a:pt x="36" y="17"/>
                  </a:cubicBezTo>
                  <a:cubicBezTo>
                    <a:pt x="29" y="27"/>
                    <a:pt x="30" y="36"/>
                    <a:pt x="32" y="40"/>
                  </a:cubicBezTo>
                  <a:cubicBezTo>
                    <a:pt x="29" y="42"/>
                    <a:pt x="27" y="45"/>
                    <a:pt x="27" y="51"/>
                  </a:cubicBezTo>
                  <a:cubicBezTo>
                    <a:pt x="28" y="58"/>
                    <a:pt x="32" y="62"/>
                    <a:pt x="35" y="62"/>
                  </a:cubicBezTo>
                  <a:cubicBezTo>
                    <a:pt x="38" y="69"/>
                    <a:pt x="42" y="75"/>
                    <a:pt x="47" y="80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87"/>
                    <a:pt x="8" y="102"/>
                    <a:pt x="8" y="119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30"/>
                    <a:pt x="0" y="132"/>
                    <a:pt x="0" y="13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7"/>
                    <a:pt x="2" y="150"/>
                    <a:pt x="5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8" y="150"/>
                    <a:pt x="130" y="147"/>
                    <a:pt x="130" y="145"/>
                  </a:cubicBezTo>
                  <a:cubicBezTo>
                    <a:pt x="130" y="135"/>
                    <a:pt x="130" y="135"/>
                    <a:pt x="130" y="135"/>
                  </a:cubicBezTo>
                  <a:cubicBezTo>
                    <a:pt x="130" y="132"/>
                    <a:pt x="128" y="130"/>
                    <a:pt x="126" y="130"/>
                  </a:cubicBezTo>
                  <a:close/>
                  <a:moveTo>
                    <a:pt x="91" y="89"/>
                  </a:moveTo>
                  <a:cubicBezTo>
                    <a:pt x="83" y="95"/>
                    <a:pt x="83" y="95"/>
                    <a:pt x="83" y="95"/>
                  </a:cubicBezTo>
                  <a:cubicBezTo>
                    <a:pt x="82" y="96"/>
                    <a:pt x="81" y="96"/>
                    <a:pt x="80" y="96"/>
                  </a:cubicBezTo>
                  <a:cubicBezTo>
                    <a:pt x="79" y="96"/>
                    <a:pt x="78" y="95"/>
                    <a:pt x="77" y="94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3" y="86"/>
                    <a:pt x="74" y="85"/>
                    <a:pt x="76" y="85"/>
                  </a:cubicBezTo>
                  <a:lnTo>
                    <a:pt x="91" y="89"/>
                  </a:lnTo>
                  <a:close/>
                  <a:moveTo>
                    <a:pt x="38" y="44"/>
                  </a:moveTo>
                  <a:cubicBezTo>
                    <a:pt x="38" y="43"/>
                    <a:pt x="38" y="43"/>
                    <a:pt x="38" y="42"/>
                  </a:cubicBezTo>
                  <a:cubicBezTo>
                    <a:pt x="40" y="36"/>
                    <a:pt x="44" y="30"/>
                    <a:pt x="51" y="28"/>
                  </a:cubicBezTo>
                  <a:cubicBezTo>
                    <a:pt x="52" y="27"/>
                    <a:pt x="53" y="27"/>
                    <a:pt x="54" y="26"/>
                  </a:cubicBezTo>
                  <a:cubicBezTo>
                    <a:pt x="55" y="26"/>
                    <a:pt x="55" y="26"/>
                    <a:pt x="56" y="26"/>
                  </a:cubicBezTo>
                  <a:cubicBezTo>
                    <a:pt x="56" y="27"/>
                    <a:pt x="56" y="27"/>
                    <a:pt x="56" y="28"/>
                  </a:cubicBezTo>
                  <a:cubicBezTo>
                    <a:pt x="54" y="29"/>
                    <a:pt x="53" y="31"/>
                    <a:pt x="52" y="33"/>
                  </a:cubicBezTo>
                  <a:cubicBezTo>
                    <a:pt x="51" y="33"/>
                    <a:pt x="51" y="34"/>
                    <a:pt x="51" y="35"/>
                  </a:cubicBezTo>
                  <a:cubicBezTo>
                    <a:pt x="52" y="36"/>
                    <a:pt x="53" y="36"/>
                    <a:pt x="53" y="36"/>
                  </a:cubicBezTo>
                  <a:cubicBezTo>
                    <a:pt x="60" y="35"/>
                    <a:pt x="72" y="31"/>
                    <a:pt x="80" y="24"/>
                  </a:cubicBezTo>
                  <a:cubicBezTo>
                    <a:pt x="82" y="22"/>
                    <a:pt x="85" y="22"/>
                    <a:pt x="87" y="24"/>
                  </a:cubicBezTo>
                  <a:cubicBezTo>
                    <a:pt x="87" y="25"/>
                    <a:pt x="87" y="25"/>
                    <a:pt x="88" y="25"/>
                  </a:cubicBezTo>
                  <a:cubicBezTo>
                    <a:pt x="89" y="27"/>
                    <a:pt x="91" y="30"/>
                    <a:pt x="91" y="32"/>
                  </a:cubicBezTo>
                  <a:cubicBezTo>
                    <a:pt x="92" y="36"/>
                    <a:pt x="92" y="39"/>
                    <a:pt x="92" y="44"/>
                  </a:cubicBezTo>
                  <a:cubicBezTo>
                    <a:pt x="92" y="61"/>
                    <a:pt x="80" y="81"/>
                    <a:pt x="65" y="81"/>
                  </a:cubicBezTo>
                  <a:cubicBezTo>
                    <a:pt x="50" y="81"/>
                    <a:pt x="38" y="61"/>
                    <a:pt x="38" y="44"/>
                  </a:cubicBezTo>
                  <a:close/>
                  <a:moveTo>
                    <a:pt x="55" y="85"/>
                  </a:moveTo>
                  <a:cubicBezTo>
                    <a:pt x="56" y="85"/>
                    <a:pt x="57" y="86"/>
                    <a:pt x="59" y="86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5"/>
                    <a:pt x="52" y="96"/>
                    <a:pt x="50" y="96"/>
                  </a:cubicBezTo>
                  <a:cubicBezTo>
                    <a:pt x="49" y="96"/>
                    <a:pt x="48" y="96"/>
                    <a:pt x="47" y="95"/>
                  </a:cubicBezTo>
                  <a:cubicBezTo>
                    <a:pt x="40" y="89"/>
                    <a:pt x="40" y="89"/>
                    <a:pt x="40" y="89"/>
                  </a:cubicBezTo>
                  <a:lnTo>
                    <a:pt x="55" y="85"/>
                  </a:lnTo>
                  <a:close/>
                  <a:moveTo>
                    <a:pt x="49" y="143"/>
                  </a:moveTo>
                  <a:cubicBezTo>
                    <a:pt x="31" y="143"/>
                    <a:pt x="31" y="143"/>
                    <a:pt x="31" y="14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22"/>
                    <a:pt x="30" y="121"/>
                    <a:pt x="29" y="121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30"/>
                    <a:pt x="28" y="130"/>
                    <a:pt x="28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06"/>
                    <a:pt x="21" y="96"/>
                    <a:pt x="32" y="91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7" y="103"/>
                    <a:pt x="49" y="104"/>
                    <a:pt x="51" y="103"/>
                  </a:cubicBezTo>
                  <a:cubicBezTo>
                    <a:pt x="54" y="103"/>
                    <a:pt x="55" y="102"/>
                    <a:pt x="57" y="100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6" y="104"/>
                    <a:pt x="58" y="106"/>
                    <a:pt x="61" y="107"/>
                  </a:cubicBezTo>
                  <a:lnTo>
                    <a:pt x="49" y="143"/>
                  </a:lnTo>
                  <a:close/>
                  <a:moveTo>
                    <a:pt x="117" y="130"/>
                  </a:moveTo>
                  <a:cubicBezTo>
                    <a:pt x="103" y="130"/>
                    <a:pt x="103" y="130"/>
                    <a:pt x="103" y="130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3" y="122"/>
                    <a:pt x="102" y="121"/>
                    <a:pt x="101" y="121"/>
                  </a:cubicBezTo>
                  <a:cubicBezTo>
                    <a:pt x="100" y="121"/>
                    <a:pt x="99" y="122"/>
                    <a:pt x="99" y="123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72" y="107"/>
                    <a:pt x="74" y="104"/>
                    <a:pt x="73" y="101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5" y="102"/>
                    <a:pt x="77" y="103"/>
                    <a:pt x="79" y="103"/>
                  </a:cubicBezTo>
                  <a:cubicBezTo>
                    <a:pt x="81" y="104"/>
                    <a:pt x="83" y="103"/>
                    <a:pt x="85" y="102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109" y="96"/>
                    <a:pt x="117" y="106"/>
                    <a:pt x="117" y="119"/>
                  </a:cubicBezTo>
                  <a:lnTo>
                    <a:pt x="117" y="130"/>
                  </a:lnTo>
                  <a:close/>
                  <a:moveTo>
                    <a:pt x="117" y="130"/>
                  </a:moveTo>
                  <a:cubicBezTo>
                    <a:pt x="117" y="130"/>
                    <a:pt x="117" y="130"/>
                    <a:pt x="117" y="13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42" name="Pentagon 41"/>
            <p:cNvSpPr/>
            <p:nvPr/>
          </p:nvSpPr>
          <p:spPr>
            <a:xfrm rot="5400000">
              <a:off x="9351898" y="2954577"/>
              <a:ext cx="1089156" cy="2091587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3" name="Round Same Side Corner Rectangle 42"/>
            <p:cNvSpPr/>
            <p:nvPr/>
          </p:nvSpPr>
          <p:spPr>
            <a:xfrm>
              <a:off x="8850682" y="3394145"/>
              <a:ext cx="2091590" cy="449567"/>
            </a:xfrm>
            <a:prstGeom prst="round2Same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7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81951" y="2537622"/>
            <a:ext cx="1054908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rmAutofit/>
          </a:bodyPr>
          <a:lstStyle/>
          <a:p>
            <a:pPr algn="ctr"/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836177" y="3544586"/>
            <a:ext cx="1568691" cy="90682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>
            <a:no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cs typeface="Lato Regular"/>
              </a:rPr>
              <a:t>discuss the topic based on Ss' information</a:t>
            </a:r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3012892" y="3544586"/>
            <a:ext cx="1390743" cy="90682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cs typeface="Lato Regular"/>
              </a:rPr>
              <a:t>write about teenagers' most common habits in KSA</a:t>
            </a:r>
          </a:p>
        </p:txBody>
      </p:sp>
      <p:sp>
        <p:nvSpPr>
          <p:cNvPr id="54" name="Content Placeholder 2"/>
          <p:cNvSpPr txBox="1">
            <a:spLocks/>
          </p:cNvSpPr>
          <p:nvPr/>
        </p:nvSpPr>
        <p:spPr bwMode="auto">
          <a:xfrm>
            <a:off x="5056395" y="3544586"/>
            <a:ext cx="1390743" cy="90682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cs typeface="Lato Regular"/>
              </a:rPr>
              <a:t>Use the suitable pronoun in a sentence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6941031" y="3500189"/>
            <a:ext cx="1519991" cy="93015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>
            <a:normAutofit fontScale="85000" lnSpcReduction="20000"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cs typeface="Lato Regular"/>
              </a:rPr>
              <a:t>Use pronouns and possessive adjectives to link ideas in sentences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0EC96B-02F9-3A40-D78C-029FC606849E}"/>
              </a:ext>
            </a:extLst>
          </p:cNvPr>
          <p:cNvSpPr txBox="1"/>
          <p:nvPr/>
        </p:nvSpPr>
        <p:spPr>
          <a:xfrm>
            <a:off x="2453246" y="533837"/>
            <a:ext cx="3964781" cy="619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rmAutofit fontScale="77500" lnSpcReduction="20000"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BlackChancery" pitchFamily="2" charset="0"/>
              </a:rPr>
              <a:t>Learning Objectives</a:t>
            </a:r>
          </a:p>
          <a:p>
            <a:pPr algn="ctr"/>
            <a:endParaRPr lang="en-US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1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2" grpId="0" animBg="1"/>
      <p:bldP spid="53" grpId="0" animBg="1"/>
      <p:bldP spid="54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FFD830-5F7D-4F7D-B131-231C12C756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48" t="34211" r="72084" b="57639"/>
          <a:stretch/>
        </p:blipFill>
        <p:spPr>
          <a:xfrm>
            <a:off x="332661" y="348533"/>
            <a:ext cx="2566655" cy="6476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1318A3E-0E56-4E32-888D-49F582880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50" t="41599" r="35294" b="37554"/>
          <a:stretch/>
        </p:blipFill>
        <p:spPr>
          <a:xfrm>
            <a:off x="279485" y="1434324"/>
            <a:ext cx="8585030" cy="24091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8E9DC02-A4D1-27F8-FAA7-A5E9CB252738}"/>
              </a:ext>
            </a:extLst>
          </p:cNvPr>
          <p:cNvSpPr/>
          <p:nvPr/>
        </p:nvSpPr>
        <p:spPr>
          <a:xfrm>
            <a:off x="6096001" y="329947"/>
            <a:ext cx="258708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Page 10</a:t>
            </a:r>
            <a:endParaRPr lang="en-US" sz="3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36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FFD830-5F7D-4F7D-B131-231C12C756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2" t="62848" r="35818" b="5136"/>
          <a:stretch/>
        </p:blipFill>
        <p:spPr>
          <a:xfrm>
            <a:off x="294453" y="624466"/>
            <a:ext cx="8555093" cy="363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5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DE91A4-3E24-447B-8988-4A66C5F52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95" y="152109"/>
            <a:ext cx="4105457" cy="483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91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19" y="320968"/>
            <a:ext cx="8337779" cy="181830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83242A31-0EAE-420C-B421-01DD65FFCF15}"/>
              </a:ext>
            </a:extLst>
          </p:cNvPr>
          <p:cNvSpPr txBox="1"/>
          <p:nvPr/>
        </p:nvSpPr>
        <p:spPr>
          <a:xfrm>
            <a:off x="2014081" y="615833"/>
            <a:ext cx="20354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College students </a:t>
            </a:r>
            <a:endParaRPr lang="ar-SA" sz="1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B5B90EAA-ACE1-4E2E-9660-301A16AEC2D6}"/>
              </a:ext>
            </a:extLst>
          </p:cNvPr>
          <p:cNvSpPr txBox="1"/>
          <p:nvPr/>
        </p:nvSpPr>
        <p:spPr>
          <a:xfrm>
            <a:off x="1981383" y="968470"/>
            <a:ext cx="2360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College student</a:t>
            </a:r>
            <a:r>
              <a:rPr lang="en-US" sz="1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</a:t>
            </a:r>
            <a:endParaRPr lang="ar-SA" sz="1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xmlns="" id="{C10EFA82-B7FE-4602-847B-88A69494B277}"/>
              </a:ext>
            </a:extLst>
          </p:cNvPr>
          <p:cNvSpPr txBox="1"/>
          <p:nvPr/>
        </p:nvSpPr>
        <p:spPr>
          <a:xfrm>
            <a:off x="1850571" y="1269041"/>
            <a:ext cx="29609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algn="l" rtl="0">
              <a:defRPr sz="2000">
                <a:solidFill>
                  <a:srgbClr val="0070C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sz="1800" dirty="0"/>
              <a:t>the </a:t>
            </a:r>
            <a:r>
              <a:rPr lang="en-US" sz="1800" dirty="0" smtClean="0"/>
              <a:t>diet of most student</a:t>
            </a:r>
            <a:r>
              <a:rPr lang="en-US" sz="1800" dirty="0" smtClean="0"/>
              <a:t>s</a:t>
            </a:r>
            <a:endParaRPr lang="ar-SA" sz="1800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7BF0AF4D-9D23-4907-8FC6-F6334A6967FC}"/>
              </a:ext>
            </a:extLst>
          </p:cNvPr>
          <p:cNvSpPr txBox="1"/>
          <p:nvPr/>
        </p:nvSpPr>
        <p:spPr>
          <a:xfrm>
            <a:off x="1654629" y="1568579"/>
            <a:ext cx="32657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algn="l" rtl="0">
              <a:defRPr sz="2000">
                <a:solidFill>
                  <a:srgbClr val="C0000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sz="1800" dirty="0" smtClean="0"/>
              <a:t>Getting the required amount of sleep </a:t>
            </a:r>
            <a:endParaRPr lang="ar-SA" sz="1800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C6808427-CF9C-4AEA-B81D-621973692301}"/>
              </a:ext>
            </a:extLst>
          </p:cNvPr>
          <p:cNvSpPr txBox="1"/>
          <p:nvPr/>
        </p:nvSpPr>
        <p:spPr>
          <a:xfrm>
            <a:off x="5986804" y="583805"/>
            <a:ext cx="31571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algn="l" rtl="0">
              <a:defRPr sz="2000">
                <a:solidFill>
                  <a:srgbClr val="0070C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sz="1800" dirty="0" smtClean="0"/>
              <a:t>The three college students </a:t>
            </a:r>
            <a:endParaRPr lang="ar-SA" sz="1800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F3339A90-06D0-4D33-87EB-1B1BC0FBAEA8}"/>
              </a:ext>
            </a:extLst>
          </p:cNvPr>
          <p:cNvSpPr txBox="1"/>
          <p:nvPr/>
        </p:nvSpPr>
        <p:spPr>
          <a:xfrm>
            <a:off x="6325938" y="993221"/>
            <a:ext cx="2160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algn="l" rtl="0">
              <a:defRPr sz="2000">
                <a:solidFill>
                  <a:srgbClr val="C0000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sz="1800" dirty="0" smtClean="0"/>
              <a:t>College students </a:t>
            </a:r>
            <a:endParaRPr lang="ar-SA" sz="1800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E7986ABC-4770-4A76-B0D0-0C8DB8816B27}"/>
              </a:ext>
            </a:extLst>
          </p:cNvPr>
          <p:cNvSpPr txBox="1"/>
          <p:nvPr/>
        </p:nvSpPr>
        <p:spPr>
          <a:xfrm>
            <a:off x="6325938" y="1269041"/>
            <a:ext cx="2347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algn="l" rtl="0">
              <a:defRPr sz="2000">
                <a:solidFill>
                  <a:srgbClr val="0070C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sz="1800" dirty="0" smtClean="0"/>
              <a:t>College student</a:t>
            </a:r>
            <a:r>
              <a:rPr lang="en-US" sz="1800" dirty="0" smtClean="0"/>
              <a:t>s</a:t>
            </a:r>
            <a:endParaRPr lang="ar-SA" sz="1800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32177792-655E-4005-B485-484CD388ECC1}"/>
              </a:ext>
            </a:extLst>
          </p:cNvPr>
          <p:cNvSpPr txBox="1"/>
          <p:nvPr/>
        </p:nvSpPr>
        <p:spPr>
          <a:xfrm>
            <a:off x="6767864" y="1566329"/>
            <a:ext cx="2101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algn="l" rtl="0">
              <a:defRPr sz="2000">
                <a:solidFill>
                  <a:srgbClr val="C0000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sz="1800" dirty="0" smtClean="0"/>
              <a:t>College student</a:t>
            </a:r>
            <a:r>
              <a:rPr lang="en-US" sz="1800" dirty="0" smtClean="0"/>
              <a:t>s </a:t>
            </a:r>
            <a:endParaRPr lang="ar-SA" sz="18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0" y="2211482"/>
            <a:ext cx="4493278" cy="282589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211481"/>
            <a:ext cx="4332765" cy="282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4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EDCCAD02-2815-4801-B40D-59749C64B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91" y="754805"/>
            <a:ext cx="8519351" cy="348248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9A1BFEF2-271C-4617-98E9-B5619FD67DC0}"/>
              </a:ext>
            </a:extLst>
          </p:cNvPr>
          <p:cNvSpPr txBox="1"/>
          <p:nvPr/>
        </p:nvSpPr>
        <p:spPr>
          <a:xfrm>
            <a:off x="4479943" y="1194320"/>
            <a:ext cx="1727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algn="l" rtl="0">
              <a:defRPr sz="2000">
                <a:solidFill>
                  <a:srgbClr val="C0000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sz="1800" dirty="0"/>
              <a:t>their</a:t>
            </a:r>
            <a:endParaRPr lang="ar-SA" sz="1800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B54D40A6-CA89-49FB-9A25-7A60E906657D}"/>
              </a:ext>
            </a:extLst>
          </p:cNvPr>
          <p:cNvSpPr txBox="1"/>
          <p:nvPr/>
        </p:nvSpPr>
        <p:spPr>
          <a:xfrm>
            <a:off x="1364577" y="1455306"/>
            <a:ext cx="1727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algn="l" rtl="0">
              <a:defRPr sz="2000">
                <a:solidFill>
                  <a:srgbClr val="0070C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sz="1800" dirty="0"/>
              <a:t>them</a:t>
            </a:r>
            <a:endParaRPr lang="ar-SA" sz="1800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9705DE3B-EFBC-4711-809C-91939E6767D8}"/>
              </a:ext>
            </a:extLst>
          </p:cNvPr>
          <p:cNvSpPr txBox="1"/>
          <p:nvPr/>
        </p:nvSpPr>
        <p:spPr>
          <a:xfrm>
            <a:off x="1215291" y="1724324"/>
            <a:ext cx="1727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algn="l" rtl="0">
              <a:defRPr sz="2000">
                <a:solidFill>
                  <a:srgbClr val="C0000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sz="1800" dirty="0"/>
              <a:t>They</a:t>
            </a:r>
            <a:endParaRPr lang="ar-SA" sz="1800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xmlns="" id="{E71BD167-5CC1-4813-86EC-BAF88FF2AD70}"/>
              </a:ext>
            </a:extLst>
          </p:cNvPr>
          <p:cNvSpPr txBox="1"/>
          <p:nvPr/>
        </p:nvSpPr>
        <p:spPr>
          <a:xfrm>
            <a:off x="1948572" y="1971606"/>
            <a:ext cx="17271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algn="l" rtl="0">
              <a:defRPr sz="2000">
                <a:solidFill>
                  <a:srgbClr val="0070C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sz="1600" dirty="0"/>
              <a:t>them</a:t>
            </a:r>
            <a:endParaRPr lang="ar-SA" sz="1600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03739E7C-85F5-4051-AD61-3D8F1AA4F062}"/>
              </a:ext>
            </a:extLst>
          </p:cNvPr>
          <p:cNvSpPr txBox="1"/>
          <p:nvPr/>
        </p:nvSpPr>
        <p:spPr>
          <a:xfrm>
            <a:off x="3456322" y="1986844"/>
            <a:ext cx="1727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algn="l" rtl="0">
              <a:defRPr sz="2000">
                <a:solidFill>
                  <a:srgbClr val="0070C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sz="1800" dirty="0">
                <a:solidFill>
                  <a:srgbClr val="C00000"/>
                </a:solidFill>
              </a:rPr>
              <a:t>they</a:t>
            </a:r>
            <a:endParaRPr lang="ar-SA" sz="1800" dirty="0">
              <a:solidFill>
                <a:srgbClr val="C000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E88DE809-E644-4092-BD1C-7B14BCD55940}"/>
              </a:ext>
            </a:extLst>
          </p:cNvPr>
          <p:cNvSpPr txBox="1"/>
          <p:nvPr/>
        </p:nvSpPr>
        <p:spPr>
          <a:xfrm>
            <a:off x="1483393" y="2172884"/>
            <a:ext cx="1727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algn="l" rtl="0">
              <a:defRPr sz="2000">
                <a:solidFill>
                  <a:srgbClr val="0070C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sz="1800" dirty="0"/>
              <a:t>it</a:t>
            </a:r>
            <a:endParaRPr lang="ar-SA" sz="1800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9BAAC27A-001B-42E1-B702-73D7816241BE}"/>
              </a:ext>
            </a:extLst>
          </p:cNvPr>
          <p:cNvSpPr txBox="1"/>
          <p:nvPr/>
        </p:nvSpPr>
        <p:spPr>
          <a:xfrm>
            <a:off x="3091757" y="2628263"/>
            <a:ext cx="1727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algn="l" rtl="0">
              <a:defRPr sz="2000">
                <a:solidFill>
                  <a:srgbClr val="0070C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sz="1800" dirty="0">
                <a:solidFill>
                  <a:srgbClr val="C00000"/>
                </a:solidFill>
              </a:rPr>
              <a:t>it</a:t>
            </a:r>
            <a:r>
              <a:rPr lang="en-US" sz="1800" dirty="0"/>
              <a:t>/</a:t>
            </a:r>
            <a:r>
              <a:rPr lang="en-US" sz="1800" dirty="0">
                <a:solidFill>
                  <a:srgbClr val="C00000"/>
                </a:solidFill>
              </a:rPr>
              <a:t>this</a:t>
            </a:r>
            <a:endParaRPr lang="ar-SA" sz="1800" dirty="0">
              <a:solidFill>
                <a:srgbClr val="C00000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054698E0-23DF-4322-8331-F52973CF0EBE}"/>
              </a:ext>
            </a:extLst>
          </p:cNvPr>
          <p:cNvSpPr txBox="1"/>
          <p:nvPr/>
        </p:nvSpPr>
        <p:spPr>
          <a:xfrm>
            <a:off x="2115496" y="2762527"/>
            <a:ext cx="17271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algn="l" rtl="0">
              <a:defRPr sz="2000">
                <a:solidFill>
                  <a:srgbClr val="0070C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their</a:t>
            </a:r>
            <a:endParaRPr lang="ar-SA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29C5B344-0A36-4E7E-B04D-A00D77D9BDBC}"/>
              </a:ext>
            </a:extLst>
          </p:cNvPr>
          <p:cNvSpPr txBox="1"/>
          <p:nvPr/>
        </p:nvSpPr>
        <p:spPr>
          <a:xfrm>
            <a:off x="1251906" y="3026877"/>
            <a:ext cx="17271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algn="l" rtl="0">
              <a:defRPr sz="2000">
                <a:solidFill>
                  <a:srgbClr val="0070C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who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xmlns="" id="{6D4EEFA3-D4D9-4EF9-980E-04142EFF12A2}"/>
              </a:ext>
            </a:extLst>
          </p:cNvPr>
          <p:cNvSpPr txBox="1"/>
          <p:nvPr/>
        </p:nvSpPr>
        <p:spPr>
          <a:xfrm>
            <a:off x="3699815" y="3582020"/>
            <a:ext cx="1560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algn="l" rtl="0">
              <a:defRPr sz="2000">
                <a:solidFill>
                  <a:srgbClr val="0070C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sz="1800" dirty="0"/>
              <a:t>it</a:t>
            </a:r>
            <a:endParaRPr lang="ar-SA" sz="1800" dirty="0"/>
          </a:p>
        </p:txBody>
      </p:sp>
    </p:spTree>
    <p:extLst>
      <p:ext uri="{BB962C8B-B14F-4D97-AF65-F5344CB8AC3E}">
        <p14:creationId xmlns:p14="http://schemas.microsoft.com/office/powerpoint/2010/main" val="369288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7265141C-3FA5-4437-A1F1-D91595982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05" y="211645"/>
            <a:ext cx="8480189" cy="1390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1">
            <a:extLst>
              <a:ext uri="{FF2B5EF4-FFF2-40B4-BE49-F238E27FC236}">
                <a16:creationId xmlns:a16="http://schemas.microsoft.com/office/drawing/2014/main" xmlns="" id="{9CF8E832-93C4-4039-9958-0BFD76251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46" y="1771667"/>
            <a:ext cx="8303941" cy="3160188"/>
          </a:xfrm>
          <a:prstGeom prst="rect">
            <a:avLst/>
          </a:prstGeom>
        </p:spPr>
      </p:pic>
      <p:sp>
        <p:nvSpPr>
          <p:cNvPr id="8" name="مستطيل 2">
            <a:extLst>
              <a:ext uri="{FF2B5EF4-FFF2-40B4-BE49-F238E27FC236}">
                <a16:creationId xmlns:a16="http://schemas.microsoft.com/office/drawing/2014/main" xmlns="" id="{49EF31FC-956C-4890-A968-FEA9AE3F6040}"/>
              </a:ext>
            </a:extLst>
          </p:cNvPr>
          <p:cNvSpPr/>
          <p:nvPr/>
        </p:nvSpPr>
        <p:spPr>
          <a:xfrm>
            <a:off x="1703795" y="1924911"/>
            <a:ext cx="67042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0033CC"/>
                </a:solidFill>
                <a:latin typeface="Comic Sans MS" panose="030F0702030302020204" pitchFamily="66" charset="0"/>
              </a:rPr>
              <a:t>One of the most common habits among teens in my country is using cell phones. Cell phones are part of today's culture. Teenagers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33CC"/>
                </a:solidFill>
                <a:latin typeface="Comic Sans MS" panose="030F0702030302020204" pitchFamily="66" charset="0"/>
              </a:rPr>
              <a:t>spend an average of an hour a day talking on their cell phones. They use their cell phones to communicate with each other, to surf the Internet and to study.</a:t>
            </a:r>
            <a:endParaRPr lang="ar-SA" sz="2400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35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Base template">
  <a:themeElements>
    <a:clrScheme name="Custom 347">
      <a:dk1>
        <a:srgbClr val="111111"/>
      </a:dk1>
      <a:lt1>
        <a:srgbClr val="FFFFFF"/>
      </a:lt1>
      <a:dk2>
        <a:srgbClr val="666666"/>
      </a:dk2>
      <a:lt2>
        <a:srgbClr val="EFEFEF"/>
      </a:lt2>
      <a:accent1>
        <a:srgbClr val="6B9FA4"/>
      </a:accent1>
      <a:accent2>
        <a:srgbClr val="B1D9DD"/>
      </a:accent2>
      <a:accent3>
        <a:srgbClr val="E6DD8C"/>
      </a:accent3>
      <a:accent4>
        <a:srgbClr val="F1EDCC"/>
      </a:accent4>
      <a:accent5>
        <a:srgbClr val="742E46"/>
      </a:accent5>
      <a:accent6>
        <a:srgbClr val="B98094"/>
      </a:accent6>
      <a:hlink>
        <a:srgbClr val="11111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149</Words>
  <Application>Microsoft Office PowerPoint</Application>
  <PresentationFormat>عرض على الشاشة (9:16)‏</PresentationFormat>
  <Paragraphs>35</Paragraphs>
  <Slides>12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22" baseType="lpstr">
      <vt:lpstr>Arial</vt:lpstr>
      <vt:lpstr>ＭＳ Ｐゴシック</vt:lpstr>
      <vt:lpstr>Muli</vt:lpstr>
      <vt:lpstr>BlackChancery</vt:lpstr>
      <vt:lpstr>DecoType Thuluth</vt:lpstr>
      <vt:lpstr>BRADDON</vt:lpstr>
      <vt:lpstr>Lato Regular</vt:lpstr>
      <vt:lpstr>Montserrat</vt:lpstr>
      <vt:lpstr>Comic Sans MS</vt:lpstr>
      <vt:lpstr>Base template</vt:lpstr>
      <vt:lpstr>Unit 1  Lifestyle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Homework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 Lifestyle</dc:title>
  <dc:creator>Nadia</dc:creator>
  <cp:lastModifiedBy>user</cp:lastModifiedBy>
  <cp:revision>11</cp:revision>
  <dcterms:modified xsi:type="dcterms:W3CDTF">2023-08-29T19:38:55Z</dcterms:modified>
</cp:coreProperties>
</file>