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2292424" y="1344600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397943" y="910443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pic>
        <p:nvPicPr>
          <p:cNvPr id="404" name="IMG_4589.jpeg" descr="IMG_4589.jpeg"/>
          <p:cNvPicPr>
            <a:picLocks noChangeAspect="1"/>
          </p:cNvPicPr>
          <p:nvPr/>
        </p:nvPicPr>
        <p:blipFill>
          <a:blip r:embed="rId3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7281647" y="2593961"/>
            <a:ext cx="608791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" name="الفصل ١ المعادلات الخطية"/>
          <p:cNvSpPr txBox="1"/>
          <p:nvPr/>
        </p:nvSpPr>
        <p:spPr>
          <a:xfrm>
            <a:off x="496186" y="304142"/>
            <a:ext cx="98620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١ المعادلات الخطية</a:t>
            </a:r>
          </a:p>
        </p:txBody>
      </p:sp>
      <p:sp>
        <p:nvSpPr>
          <p:cNvPr id="406" name="حل المعادلات المتعددة الخطوات"/>
          <p:cNvSpPr txBox="1"/>
          <p:nvPr/>
        </p:nvSpPr>
        <p:spPr>
          <a:xfrm>
            <a:off x="2368464" y="200970"/>
            <a:ext cx="341984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المتعددة الخطوات </a:t>
            </a:r>
          </a:p>
        </p:txBody>
      </p:sp>
      <p:sp>
        <p:nvSpPr>
          <p:cNvPr id="407" name="▪️حل  المعادلات المتعددة الخطوات"/>
          <p:cNvSpPr txBox="1"/>
          <p:nvPr/>
        </p:nvSpPr>
        <p:spPr>
          <a:xfrm>
            <a:off x="7048034" y="1419335"/>
            <a:ext cx="11738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 المعادلات المتعددة الخطوات </a:t>
            </a:r>
          </a:p>
        </p:txBody>
      </p:sp>
      <p:sp>
        <p:nvSpPr>
          <p:cNvPr id="408" name="▪️حل المعادلات التي تتضمن أعداد الصحيحة متتالية"/>
          <p:cNvSpPr txBox="1"/>
          <p:nvPr/>
        </p:nvSpPr>
        <p:spPr>
          <a:xfrm>
            <a:off x="7048034" y="1946261"/>
            <a:ext cx="11738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التي تتضمن أعداد الصحيحة متتالية 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حل المعادلات المتعددة الخطوات"/>
          <p:cNvSpPr txBox="1"/>
          <p:nvPr/>
        </p:nvSpPr>
        <p:spPr>
          <a:xfrm>
            <a:off x="2187357" y="182970"/>
            <a:ext cx="341984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المتعددة الخطوات 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٢٧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140" name="حل  المعادلات المتعددة الخطوات"/>
          <p:cNvSpPr txBox="1"/>
          <p:nvPr/>
        </p:nvSpPr>
        <p:spPr>
          <a:xfrm>
            <a:off x="7324646" y="1938118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 المعادلات المتعددة الخطوات </a:t>
            </a:r>
          </a:p>
        </p:txBody>
      </p:sp>
      <p:sp>
        <p:nvSpPr>
          <p:cNvPr id="141" name="حل المعادلات التي تتضمن أعداد الصحيحة متتالية"/>
          <p:cNvSpPr txBox="1"/>
          <p:nvPr/>
        </p:nvSpPr>
        <p:spPr>
          <a:xfrm>
            <a:off x="7324646" y="2483019"/>
            <a:ext cx="1173803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المعادلات التي تتضمن أعداد الصحيحة متتالية 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4.png"/><Relationship Id="rId8" Type="http://schemas.openxmlformats.org/officeDocument/2006/relationships/image" Target="../media/image35.png"/><Relationship Id="rId9" Type="http://schemas.openxmlformats.org/officeDocument/2006/relationships/image" Target="../media/image4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4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4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gif"/><Relationship Id="rId7" Type="http://schemas.openxmlformats.org/officeDocument/2006/relationships/image" Target="../media/image49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1.png"/><Relationship Id="rId12" Type="http://schemas.openxmlformats.org/officeDocument/2006/relationships/image" Target="../media/image4.png"/><Relationship Id="rId13" Type="http://schemas.openxmlformats.org/officeDocument/2006/relationships/image" Target="../media/image5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2.png"/><Relationship Id="rId9" Type="http://schemas.openxmlformats.org/officeDocument/2006/relationships/image" Target="../media/image5.png"/><Relationship Id="rId10" Type="http://schemas.openxmlformats.org/officeDocument/2006/relationships/image" Target="../media/image34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0.jpeg"/><Relationship Id="rId5" Type="http://schemas.openxmlformats.org/officeDocument/2006/relationships/image" Target="../media/image47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8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5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Relationship Id="rId3" Type="http://schemas.openxmlformats.org/officeDocument/2006/relationships/image" Target="../media/image35.png"/><Relationship Id="rId4" Type="http://schemas.openxmlformats.org/officeDocument/2006/relationships/image" Target="../media/image6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1.gif"/><Relationship Id="rId6" Type="http://schemas.openxmlformats.org/officeDocument/2006/relationships/image" Target="../media/image49.png"/><Relationship Id="rId7" Type="http://schemas.openxmlformats.org/officeDocument/2006/relationships/image" Target="../media/image2.gif"/><Relationship Id="rId8" Type="http://schemas.openxmlformats.org/officeDocument/2006/relationships/image" Target="../media/image31.png"/><Relationship Id="rId9" Type="http://schemas.openxmlformats.org/officeDocument/2006/relationships/image" Target="../media/image6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67.png"/><Relationship Id="rId7" Type="http://schemas.openxmlformats.org/officeDocument/2006/relationships/image" Target="../media/image34.png"/><Relationship Id="rId8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68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69.png"/><Relationship Id="rId8" Type="http://schemas.openxmlformats.org/officeDocument/2006/relationships/image" Target="../media/image31.png"/><Relationship Id="rId9" Type="http://schemas.openxmlformats.org/officeDocument/2006/relationships/image" Target="../media/image4.png"/><Relationship Id="rId10" Type="http://schemas.openxmlformats.org/officeDocument/2006/relationships/image" Target="../media/image51.png"/><Relationship Id="rId11" Type="http://schemas.openxmlformats.org/officeDocument/2006/relationships/image" Target="../media/image7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7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6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72.png"/><Relationship Id="rId7" Type="http://schemas.openxmlformats.org/officeDocument/2006/relationships/image" Target="../media/image6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74.png"/><Relationship Id="rId8" Type="http://schemas.openxmlformats.org/officeDocument/2006/relationships/image" Target="../media/image7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5.png"/><Relationship Id="rId8" Type="http://schemas.openxmlformats.org/officeDocument/2006/relationships/image" Target="../media/image3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77.png"/><Relationship Id="rId5" Type="http://schemas.openxmlformats.org/officeDocument/2006/relationships/image" Target="../media/image70.png"/><Relationship Id="rId6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8.png"/><Relationship Id="rId3" Type="http://schemas.openxmlformats.org/officeDocument/2006/relationships/image" Target="../media/image26.png"/><Relationship Id="rId4" Type="http://schemas.openxmlformats.org/officeDocument/2006/relationships/image" Target="../media/image51.png"/><Relationship Id="rId5" Type="http://schemas.openxmlformats.org/officeDocument/2006/relationships/image" Target="../media/image35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11.jpeg"/><Relationship Id="rId11" Type="http://schemas.openxmlformats.org/officeDocument/2006/relationships/image" Target="../media/image83.png"/><Relationship Id="rId12" Type="http://schemas.openxmlformats.org/officeDocument/2006/relationships/image" Target="../media/image34.png"/><Relationship Id="rId13" Type="http://schemas.openxmlformats.org/officeDocument/2006/relationships/image" Target="../media/image84.png"/><Relationship Id="rId14" Type="http://schemas.openxmlformats.org/officeDocument/2006/relationships/image" Target="../media/image5.pn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image" Target="../media/image12.jpeg"/><Relationship Id="rId18" Type="http://schemas.openxmlformats.org/officeDocument/2006/relationships/image" Target="../media/image87.png"/><Relationship Id="rId19" Type="http://schemas.openxmlformats.org/officeDocument/2006/relationships/image" Target="../media/image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3.jpeg"/><Relationship Id="rId7" Type="http://schemas.openxmlformats.org/officeDocument/2006/relationships/image" Target="../media/image88.png"/><Relationship Id="rId8" Type="http://schemas.openxmlformats.org/officeDocument/2006/relationships/image" Target="../media/image35.png"/><Relationship Id="rId9" Type="http://schemas.openxmlformats.org/officeDocument/2006/relationships/image" Target="../media/image8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1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88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88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8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9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88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88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8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88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9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89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89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0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89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89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89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0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0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2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2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2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26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/>
          <a:p>
            <a:pPr defTabSz="594359" rtl="0">
              <a:defRPr sz="3900">
                <a:solidFill>
                  <a:srgbClr val="566262"/>
                </a:solidFill>
              </a:defRPr>
            </a:pPr>
            <a:r>
              <a:t>حل المعادلات </a:t>
            </a:r>
          </a:p>
          <a:p>
            <a:pPr defTabSz="594359" rtl="0">
              <a:defRPr sz="3900">
                <a:solidFill>
                  <a:srgbClr val="566262"/>
                </a:solidFill>
              </a:defRPr>
            </a:pPr>
            <a:r>
              <a:t>المتعددة الخطوات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pic>
        <p:nvPicPr>
          <p:cNvPr id="1155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0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156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61" name="IMG_6413.png" descr="IMG_641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5819" y="2088200"/>
            <a:ext cx="5756985" cy="13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٢٧"/>
          <p:cNvSpPr txBox="1"/>
          <p:nvPr/>
        </p:nvSpPr>
        <p:spPr>
          <a:xfrm>
            <a:off x="385243" y="516405"/>
            <a:ext cx="82469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1169" name="Google Shape;4615;p94"/>
          <p:cNvSpPr/>
          <p:nvPr/>
        </p:nvSpPr>
        <p:spPr>
          <a:xfrm>
            <a:off x="1216670" y="1111808"/>
            <a:ext cx="5131572" cy="2315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566" y="0"/>
                </a:moveTo>
                <a:cubicBezTo>
                  <a:pt x="254" y="0"/>
                  <a:pt x="0" y="455"/>
                  <a:pt x="0" y="1020"/>
                </a:cubicBezTo>
                <a:lnTo>
                  <a:pt x="0" y="16443"/>
                </a:lnTo>
                <a:cubicBezTo>
                  <a:pt x="-1" y="17005"/>
                  <a:pt x="254" y="17463"/>
                  <a:pt x="566" y="17463"/>
                </a:cubicBezTo>
                <a:lnTo>
                  <a:pt x="17038" y="17463"/>
                </a:lnTo>
                <a:lnTo>
                  <a:pt x="18369" y="21600"/>
                </a:lnTo>
                <a:lnTo>
                  <a:pt x="19700" y="17463"/>
                </a:lnTo>
                <a:lnTo>
                  <a:pt x="21028" y="17463"/>
                </a:lnTo>
                <a:cubicBezTo>
                  <a:pt x="21343" y="17463"/>
                  <a:pt x="21599" y="17008"/>
                  <a:pt x="21599" y="16443"/>
                </a:cubicBezTo>
                <a:lnTo>
                  <a:pt x="21599" y="1020"/>
                </a:lnTo>
                <a:cubicBezTo>
                  <a:pt x="21596" y="455"/>
                  <a:pt x="21343" y="0"/>
                  <a:pt x="21028" y="0"/>
                </a:cubicBezTo>
                <a:close/>
              </a:path>
            </a:pathLst>
          </a:custGeom>
          <a:solidFill>
            <a:srgbClr val="E3E9ED"/>
          </a:solidFill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82" name="تجميع"/>
          <p:cNvGrpSpPr/>
          <p:nvPr/>
        </p:nvGrpSpPr>
        <p:grpSpPr>
          <a:xfrm>
            <a:off x="6513624" y="1405282"/>
            <a:ext cx="186000" cy="1266233"/>
            <a:chOff x="0" y="0"/>
            <a:chExt cx="185999" cy="1266231"/>
          </a:xfrm>
        </p:grpSpPr>
        <p:grpSp>
          <p:nvGrpSpPr>
            <p:cNvPr id="1172" name="Google Shape;3503;p74"/>
            <p:cNvGrpSpPr/>
            <p:nvPr/>
          </p:nvGrpSpPr>
          <p:grpSpPr>
            <a:xfrm>
              <a:off x="-1" y="1102281"/>
              <a:ext cx="163952" cy="163951"/>
              <a:chOff x="0" y="0"/>
              <a:chExt cx="163950" cy="163950"/>
            </a:xfrm>
          </p:grpSpPr>
          <p:sp>
            <p:nvSpPr>
              <p:cNvPr id="1170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1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5" name="Google Shape;3537;p74"/>
            <p:cNvGrpSpPr/>
            <p:nvPr/>
          </p:nvGrpSpPr>
          <p:grpSpPr>
            <a:xfrm>
              <a:off x="22049" y="730381"/>
              <a:ext cx="153927" cy="153927"/>
              <a:chOff x="0" y="0"/>
              <a:chExt cx="153925" cy="153925"/>
            </a:xfrm>
          </p:grpSpPr>
          <p:sp>
            <p:nvSpPr>
              <p:cNvPr id="1173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4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8" name="Google Shape;3503;p74"/>
            <p:cNvGrpSpPr/>
            <p:nvPr/>
          </p:nvGrpSpPr>
          <p:grpSpPr>
            <a:xfrm>
              <a:off x="22049" y="348457"/>
              <a:ext cx="163951" cy="163951"/>
              <a:chOff x="0" y="0"/>
              <a:chExt cx="163950" cy="163950"/>
            </a:xfrm>
          </p:grpSpPr>
          <p:sp>
            <p:nvSpPr>
              <p:cNvPr id="1176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7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1" name="Google Shape;3537;p74"/>
            <p:cNvGrpSpPr/>
            <p:nvPr/>
          </p:nvGrpSpPr>
          <p:grpSpPr>
            <a:xfrm>
              <a:off x="10024" y="-1"/>
              <a:ext cx="153927" cy="153927"/>
              <a:chOff x="0" y="0"/>
              <a:chExt cx="153925" cy="153925"/>
            </a:xfrm>
          </p:grpSpPr>
          <p:sp>
            <p:nvSpPr>
              <p:cNvPr id="1179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0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83" name="المفردات"/>
          <p:cNvSpPr txBox="1"/>
          <p:nvPr/>
        </p:nvSpPr>
        <p:spPr>
          <a:xfrm>
            <a:off x="7314741" y="3393363"/>
            <a:ext cx="88268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pic>
        <p:nvPicPr>
          <p:cNvPr id="1184" name="Google Shape;4111;p86" descr="Google Shape;4111;p86"/>
          <p:cNvPicPr>
            <a:picLocks noChangeAspect="1"/>
          </p:cNvPicPr>
          <p:nvPr/>
        </p:nvPicPr>
        <p:blipFill>
          <a:blip r:embed="rId8">
            <a:alphaModFix amt="46347"/>
            <a:extLst/>
          </a:blip>
          <a:stretch>
            <a:fillRect/>
          </a:stretch>
        </p:blipFill>
        <p:spPr>
          <a:xfrm>
            <a:off x="6863436" y="3358188"/>
            <a:ext cx="1785293" cy="335332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حل المعادلات ،…"/>
          <p:cNvSpPr txBox="1"/>
          <p:nvPr/>
        </p:nvSpPr>
        <p:spPr>
          <a:xfrm>
            <a:off x="6916896" y="3759302"/>
            <a:ext cx="1725483" cy="3883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المعادلات ، 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المعادلات المتكافئة </a:t>
            </a:r>
          </a:p>
        </p:txBody>
      </p:sp>
      <p:grpSp>
        <p:nvGrpSpPr>
          <p:cNvPr id="1192" name="تجميع"/>
          <p:cNvGrpSpPr/>
          <p:nvPr/>
        </p:nvGrpSpPr>
        <p:grpSpPr>
          <a:xfrm>
            <a:off x="6103329" y="904147"/>
            <a:ext cx="503295" cy="503295"/>
            <a:chOff x="0" y="0"/>
            <a:chExt cx="503293" cy="503293"/>
          </a:xfrm>
        </p:grpSpPr>
        <p:grpSp>
          <p:nvGrpSpPr>
            <p:cNvPr id="1188" name="Google Shape;3614;p76"/>
            <p:cNvGrpSpPr/>
            <p:nvPr/>
          </p:nvGrpSpPr>
          <p:grpSpPr>
            <a:xfrm>
              <a:off x="0" y="0"/>
              <a:ext cx="503294" cy="503294"/>
              <a:chOff x="0" y="0"/>
              <a:chExt cx="503293" cy="503293"/>
            </a:xfrm>
          </p:grpSpPr>
          <p:sp>
            <p:nvSpPr>
              <p:cNvPr id="1186" name="Google Shape;3615;p76"/>
              <p:cNvSpPr/>
              <p:nvPr/>
            </p:nvSpPr>
            <p:spPr>
              <a:xfrm>
                <a:off x="-1" y="-1"/>
                <a:ext cx="503295" cy="50329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7" name="Google Shape;3616;p76" descr="Google Shape;3616;p76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576" y="5985"/>
                <a:ext cx="475013" cy="475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1" name="تجميع"/>
            <p:cNvGrpSpPr/>
            <p:nvPr/>
          </p:nvGrpSpPr>
          <p:grpSpPr>
            <a:xfrm>
              <a:off x="145468" y="104814"/>
              <a:ext cx="212358" cy="293666"/>
              <a:chOff x="0" y="0"/>
              <a:chExt cx="212357" cy="293664"/>
            </a:xfrm>
          </p:grpSpPr>
          <p:sp>
            <p:nvSpPr>
              <p:cNvPr id="1189" name="Google Shape;3639;p76"/>
              <p:cNvSpPr/>
              <p:nvPr/>
            </p:nvSpPr>
            <p:spPr>
              <a:xfrm>
                <a:off x="0" y="0"/>
                <a:ext cx="212358" cy="21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0" name="Google Shape;3640;p76"/>
              <p:cNvSpPr/>
              <p:nvPr/>
            </p:nvSpPr>
            <p:spPr>
              <a:xfrm>
                <a:off x="57854" y="230673"/>
                <a:ext cx="95929" cy="62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193" name="IMG_6413.png" descr="IMG_6413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04299" y="1176945"/>
            <a:ext cx="4699031" cy="178107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5" grpId="2"/>
      <p:bldP build="whole" bldLvl="1" animBg="1" rev="0" advAuto="0" spid="1193" grpId="4"/>
      <p:bldP build="whole" bldLvl="1" animBg="1" rev="0" advAuto="0" spid="1169" grpId="3"/>
      <p:bldP build="whole" bldLvl="1" animBg="1" rev="0" advAuto="0" spid="118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تجميع"/>
          <p:cNvGrpSpPr/>
          <p:nvPr/>
        </p:nvGrpSpPr>
        <p:grpSpPr>
          <a:xfrm>
            <a:off x="5034246" y="1184251"/>
            <a:ext cx="1678539" cy="381001"/>
            <a:chOff x="0" y="0"/>
            <a:chExt cx="1678537" cy="381000"/>
          </a:xfrm>
        </p:grpSpPr>
        <p:pic>
          <p:nvPicPr>
            <p:cNvPr id="119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19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198" name="٢٧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pSp>
        <p:nvGrpSpPr>
          <p:cNvPr id="1203" name="تجميع"/>
          <p:cNvGrpSpPr/>
          <p:nvPr/>
        </p:nvGrpSpPr>
        <p:grpSpPr>
          <a:xfrm>
            <a:off x="7164858" y="3434144"/>
            <a:ext cx="725580" cy="597725"/>
            <a:chOff x="0" y="0"/>
            <a:chExt cx="725579" cy="597724"/>
          </a:xfrm>
        </p:grpSpPr>
        <p:sp>
          <p:nvSpPr>
            <p:cNvPr id="1199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04" name="IMG_6413.png" descr="IMG_6413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2516" y="463917"/>
            <a:ext cx="4038972" cy="1101335"/>
          </a:xfrm>
          <a:prstGeom prst="rect">
            <a:avLst/>
          </a:prstGeom>
        </p:spPr>
      </p:pic>
      <p:pic>
        <p:nvPicPr>
          <p:cNvPr id="1205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48509" t="48869" r="40150" b="48210"/>
          <a:stretch>
            <a:fillRect/>
          </a:stretch>
        </p:blipFill>
        <p:spPr>
          <a:xfrm>
            <a:off x="2191152" y="1419335"/>
            <a:ext cx="2794341" cy="53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51534" t="52161" r="40418" b="45850"/>
          <a:stretch>
            <a:fillRect/>
          </a:stretch>
        </p:blipFill>
        <p:spPr>
          <a:xfrm>
            <a:off x="4572000" y="1946261"/>
            <a:ext cx="1982983" cy="367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40500" t="54149" r="39780" b="32472"/>
          <a:stretch>
            <a:fillRect/>
          </a:stretch>
        </p:blipFill>
        <p:spPr>
          <a:xfrm>
            <a:off x="917729" y="2270111"/>
            <a:ext cx="4570529" cy="2325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تجميع"/>
          <p:cNvGrpSpPr/>
          <p:nvPr/>
        </p:nvGrpSpPr>
        <p:grpSpPr>
          <a:xfrm>
            <a:off x="5034246" y="1184251"/>
            <a:ext cx="1678539" cy="381001"/>
            <a:chOff x="0" y="0"/>
            <a:chExt cx="1678537" cy="381000"/>
          </a:xfrm>
        </p:grpSpPr>
        <p:pic>
          <p:nvPicPr>
            <p:cNvPr id="1209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21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212" name="٢٧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pSp>
        <p:nvGrpSpPr>
          <p:cNvPr id="1217" name="تجميع"/>
          <p:cNvGrpSpPr/>
          <p:nvPr/>
        </p:nvGrpSpPr>
        <p:grpSpPr>
          <a:xfrm>
            <a:off x="7164858" y="3434144"/>
            <a:ext cx="725580" cy="597725"/>
            <a:chOff x="0" y="0"/>
            <a:chExt cx="725579" cy="597724"/>
          </a:xfrm>
        </p:grpSpPr>
        <p:sp>
          <p:nvSpPr>
            <p:cNvPr id="1213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18" name="IMG_6413.png" descr="IMG_6413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2516" y="463917"/>
            <a:ext cx="4038972" cy="1101335"/>
          </a:xfrm>
          <a:prstGeom prst="rect">
            <a:avLst/>
          </a:prstGeom>
        </p:spPr>
      </p:pic>
      <p:pic>
        <p:nvPicPr>
          <p:cNvPr id="1219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48509" t="48869" r="40150" b="48210"/>
          <a:stretch>
            <a:fillRect/>
          </a:stretch>
        </p:blipFill>
        <p:spPr>
          <a:xfrm>
            <a:off x="2191152" y="1419335"/>
            <a:ext cx="2794341" cy="53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0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53530" t="66978" r="40294" b="29332"/>
          <a:stretch>
            <a:fillRect/>
          </a:stretch>
        </p:blipFill>
        <p:spPr>
          <a:xfrm>
            <a:off x="5118658" y="1689210"/>
            <a:ext cx="1509823" cy="676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IMG_6413.png" descr="IMG_6413.png"/>
          <p:cNvPicPr>
            <a:picLocks noChangeAspect="1"/>
          </p:cNvPicPr>
          <p:nvPr/>
        </p:nvPicPr>
        <p:blipFill>
          <a:blip r:embed="rId4">
            <a:extLst/>
          </a:blip>
          <a:srcRect l="40792" t="70531" r="40792" b="16155"/>
          <a:stretch>
            <a:fillRect/>
          </a:stretch>
        </p:blipFill>
        <p:spPr>
          <a:xfrm>
            <a:off x="1482390" y="2372701"/>
            <a:ext cx="3915178" cy="2122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مستطيل مستدير الزوايا"/>
          <p:cNvGrpSpPr/>
          <p:nvPr/>
        </p:nvGrpSpPr>
        <p:grpSpPr>
          <a:xfrm>
            <a:off x="500742" y="2845808"/>
            <a:ext cx="2946627" cy="1912162"/>
            <a:chOff x="0" y="0"/>
            <a:chExt cx="2946625" cy="1912160"/>
          </a:xfrm>
        </p:grpSpPr>
        <p:sp>
          <p:nvSpPr>
            <p:cNvPr id="1224" name="مستطيل مستدير الزوايا"/>
            <p:cNvSpPr/>
            <p:nvPr/>
          </p:nvSpPr>
          <p:spPr>
            <a:xfrm>
              <a:off x="12700" y="12700"/>
              <a:ext cx="2921226" cy="1886761"/>
            </a:xfrm>
            <a:prstGeom prst="roundRect">
              <a:avLst>
                <a:gd name="adj" fmla="val 1062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2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912161"/>
            </a:xfrm>
            <a:prstGeom prst="rect">
              <a:avLst/>
            </a:prstGeom>
            <a:effectLst/>
          </p:spPr>
        </p:pic>
      </p:grpSp>
      <p:grpSp>
        <p:nvGrpSpPr>
          <p:cNvPr id="1228" name="مستطيل مستدير الزوايا"/>
          <p:cNvGrpSpPr/>
          <p:nvPr/>
        </p:nvGrpSpPr>
        <p:grpSpPr>
          <a:xfrm>
            <a:off x="3838512" y="2781757"/>
            <a:ext cx="2830147" cy="1963804"/>
            <a:chOff x="0" y="0"/>
            <a:chExt cx="2830145" cy="1963803"/>
          </a:xfrm>
        </p:grpSpPr>
        <p:sp>
          <p:nvSpPr>
            <p:cNvPr id="1227" name="مستطيل مستدير الزوايا"/>
            <p:cNvSpPr/>
            <p:nvPr/>
          </p:nvSpPr>
          <p:spPr>
            <a:xfrm>
              <a:off x="12700" y="12700"/>
              <a:ext cx="2804746" cy="1938404"/>
            </a:xfrm>
            <a:prstGeom prst="roundRect">
              <a:avLst>
                <a:gd name="adj" fmla="val 1023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2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963804"/>
            </a:xfrm>
            <a:prstGeom prst="rect">
              <a:avLst/>
            </a:prstGeom>
            <a:effectLst/>
          </p:spPr>
        </p:pic>
      </p:grpSp>
      <p:pic>
        <p:nvPicPr>
          <p:cNvPr id="122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3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3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32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3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40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4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41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4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4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44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47" name="٢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pSp>
        <p:nvGrpSpPr>
          <p:cNvPr id="1257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4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5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1" name="تجميع"/>
          <p:cNvGrpSpPr/>
          <p:nvPr/>
        </p:nvGrpSpPr>
        <p:grpSpPr>
          <a:xfrm>
            <a:off x="3515367" y="2177639"/>
            <a:ext cx="215161" cy="2448646"/>
            <a:chOff x="0" y="0"/>
            <a:chExt cx="215159" cy="2448644"/>
          </a:xfrm>
        </p:grpSpPr>
        <p:pic>
          <p:nvPicPr>
            <p:cNvPr id="1259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0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66" name="تجميع"/>
          <p:cNvGrpSpPr/>
          <p:nvPr/>
        </p:nvGrpSpPr>
        <p:grpSpPr>
          <a:xfrm>
            <a:off x="6030909" y="2155185"/>
            <a:ext cx="464698" cy="464698"/>
            <a:chOff x="0" y="0"/>
            <a:chExt cx="464696" cy="464696"/>
          </a:xfrm>
        </p:grpSpPr>
        <p:grpSp>
          <p:nvGrpSpPr>
            <p:cNvPr id="126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26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63" name="Google Shape;1607;p45" descr="Google Shape;1607;p45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65" name="١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grpSp>
        <p:nvGrpSpPr>
          <p:cNvPr id="1271" name="تجميع"/>
          <p:cNvGrpSpPr/>
          <p:nvPr/>
        </p:nvGrpSpPr>
        <p:grpSpPr>
          <a:xfrm>
            <a:off x="2742456" y="2261079"/>
            <a:ext cx="457961" cy="457960"/>
            <a:chOff x="0" y="0"/>
            <a:chExt cx="457959" cy="457959"/>
          </a:xfrm>
        </p:grpSpPr>
        <p:grpSp>
          <p:nvGrpSpPr>
            <p:cNvPr id="1269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267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68" name="Google Shape;1641;p45" descr="Google Shape;1641;p45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70" name="١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pic>
        <p:nvPicPr>
          <p:cNvPr id="1272" name="IMG_6427.png" descr="IMG_6427.png"/>
          <p:cNvPicPr>
            <a:picLocks noChangeAspect="1"/>
          </p:cNvPicPr>
          <p:nvPr/>
        </p:nvPicPr>
        <p:blipFill>
          <a:blip r:embed="rId13">
            <a:extLst/>
          </a:blip>
          <a:srcRect l="29444" t="55098" r="10691" b="36204"/>
          <a:stretch>
            <a:fillRect/>
          </a:stretch>
        </p:blipFill>
        <p:spPr>
          <a:xfrm>
            <a:off x="1635721" y="1614404"/>
            <a:ext cx="4627346" cy="50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IMG_6427.png" descr="IMG_6427.png"/>
          <p:cNvPicPr>
            <a:picLocks noChangeAspect="1"/>
          </p:cNvPicPr>
          <p:nvPr/>
        </p:nvPicPr>
        <p:blipFill>
          <a:blip r:embed="rId13">
            <a:extLst/>
          </a:blip>
          <a:srcRect l="68065" t="63795" r="17243" b="27604"/>
          <a:stretch>
            <a:fillRect/>
          </a:stretch>
        </p:blipFill>
        <p:spPr>
          <a:xfrm>
            <a:off x="4530824" y="2065220"/>
            <a:ext cx="1420584" cy="62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IMG_6427.png" descr="IMG_6427.png"/>
          <p:cNvPicPr>
            <a:picLocks noChangeAspect="1"/>
          </p:cNvPicPr>
          <p:nvPr/>
        </p:nvPicPr>
        <p:blipFill>
          <a:blip r:embed="rId13">
            <a:extLst/>
          </a:blip>
          <a:srcRect l="17771" t="63635" r="67537" b="27764"/>
          <a:stretch>
            <a:fillRect/>
          </a:stretch>
        </p:blipFill>
        <p:spPr>
          <a:xfrm>
            <a:off x="1192654" y="2155186"/>
            <a:ext cx="1420584" cy="623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27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82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280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279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78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281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283" name="٢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٢٩</a:t>
            </a:r>
          </a:p>
        </p:txBody>
      </p:sp>
      <p:grpSp>
        <p:nvGrpSpPr>
          <p:cNvPr id="1286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284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5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288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42020" t="34182" r="37165" b="62476"/>
          <a:stretch>
            <a:fillRect/>
          </a:stretch>
        </p:blipFill>
        <p:spPr>
          <a:xfrm>
            <a:off x="1281911" y="1384806"/>
            <a:ext cx="4612886" cy="5553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93" name="تجميع"/>
          <p:cNvGrpSpPr/>
          <p:nvPr/>
        </p:nvGrpSpPr>
        <p:grpSpPr>
          <a:xfrm>
            <a:off x="5945857" y="2112262"/>
            <a:ext cx="440689" cy="442884"/>
            <a:chOff x="0" y="0"/>
            <a:chExt cx="440688" cy="442883"/>
          </a:xfrm>
        </p:grpSpPr>
        <p:grpSp>
          <p:nvGrpSpPr>
            <p:cNvPr id="1291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289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0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2" name="١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298" name="تجميع"/>
          <p:cNvGrpSpPr/>
          <p:nvPr/>
        </p:nvGrpSpPr>
        <p:grpSpPr>
          <a:xfrm>
            <a:off x="2697446" y="2114457"/>
            <a:ext cx="440689" cy="440689"/>
            <a:chOff x="0" y="0"/>
            <a:chExt cx="440688" cy="440688"/>
          </a:xfrm>
        </p:grpSpPr>
        <p:grpSp>
          <p:nvGrpSpPr>
            <p:cNvPr id="1296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294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5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7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303" name="تجميع"/>
          <p:cNvGrpSpPr/>
          <p:nvPr/>
        </p:nvGrpSpPr>
        <p:grpSpPr>
          <a:xfrm>
            <a:off x="3798526" y="2571756"/>
            <a:ext cx="2733867" cy="2157194"/>
            <a:chOff x="-12700" y="-12700"/>
            <a:chExt cx="2733866" cy="2157192"/>
          </a:xfrm>
        </p:grpSpPr>
        <p:grpSp>
          <p:nvGrpSpPr>
            <p:cNvPr id="1301" name="مستطيل مستدير الزوايا"/>
            <p:cNvGrpSpPr/>
            <p:nvPr/>
          </p:nvGrpSpPr>
          <p:grpSpPr>
            <a:xfrm>
              <a:off x="-12700" y="-12700"/>
              <a:ext cx="2733867" cy="2157193"/>
              <a:chOff x="0" y="0"/>
              <a:chExt cx="2733866" cy="2157192"/>
            </a:xfrm>
          </p:grpSpPr>
          <p:sp>
            <p:nvSpPr>
              <p:cNvPr id="1300" name="مستطيل مستدير الزوايا"/>
              <p:cNvSpPr/>
              <p:nvPr/>
            </p:nvSpPr>
            <p:spPr>
              <a:xfrm>
                <a:off x="12700" y="12700"/>
                <a:ext cx="2708467" cy="2131793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29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33867" cy="2157193"/>
              </a:xfrm>
              <a:prstGeom prst="rect">
                <a:avLst/>
              </a:prstGeom>
              <a:effectLst/>
            </p:spPr>
          </p:pic>
        </p:grpSp>
        <p:sp>
          <p:nvSpPr>
            <p:cNvPr id="1302" name="Google Shape;4613;p94"/>
            <p:cNvSpPr/>
            <p:nvPr/>
          </p:nvSpPr>
          <p:spPr>
            <a:xfrm rot="5400000">
              <a:off x="1599473" y="675171"/>
              <a:ext cx="1607653" cy="26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08" name="تجميع"/>
          <p:cNvGrpSpPr/>
          <p:nvPr/>
        </p:nvGrpSpPr>
        <p:grpSpPr>
          <a:xfrm>
            <a:off x="517865" y="2555145"/>
            <a:ext cx="2776077" cy="2190416"/>
            <a:chOff x="-12700" y="-12700"/>
            <a:chExt cx="2776076" cy="2190415"/>
          </a:xfrm>
        </p:grpSpPr>
        <p:grpSp>
          <p:nvGrpSpPr>
            <p:cNvPr id="1306" name="مستطيل مستدير الزوايا"/>
            <p:cNvGrpSpPr/>
            <p:nvPr/>
          </p:nvGrpSpPr>
          <p:grpSpPr>
            <a:xfrm>
              <a:off x="-12700" y="-12700"/>
              <a:ext cx="2776077" cy="2190416"/>
              <a:chOff x="0" y="0"/>
              <a:chExt cx="2776076" cy="2190415"/>
            </a:xfrm>
          </p:grpSpPr>
          <p:sp>
            <p:nvSpPr>
              <p:cNvPr id="1305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0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307" name="Google Shape;4613;p94"/>
            <p:cNvSpPr/>
            <p:nvPr/>
          </p:nvSpPr>
          <p:spPr>
            <a:xfrm rot="5400000">
              <a:off x="1612271" y="685693"/>
              <a:ext cx="1632708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09" name="IMG_6428.png" descr="IMG_6428.png"/>
          <p:cNvPicPr>
            <a:picLocks noChangeAspect="1"/>
          </p:cNvPicPr>
          <p:nvPr/>
        </p:nvPicPr>
        <p:blipFill>
          <a:blip r:embed="rId13">
            <a:extLst/>
          </a:blip>
          <a:srcRect l="57319" t="56197" r="32345" b="39995"/>
          <a:stretch>
            <a:fillRect/>
          </a:stretch>
        </p:blipFill>
        <p:spPr>
          <a:xfrm>
            <a:off x="4125917" y="2089229"/>
            <a:ext cx="1769008" cy="488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G_6428.png" descr="IMG_6428.png"/>
          <p:cNvPicPr>
            <a:picLocks noChangeAspect="1"/>
          </p:cNvPicPr>
          <p:nvPr/>
        </p:nvPicPr>
        <p:blipFill>
          <a:blip r:embed="rId13">
            <a:extLst/>
          </a:blip>
          <a:srcRect l="16906" t="55384" r="74393" b="40032"/>
          <a:stretch>
            <a:fillRect/>
          </a:stretch>
        </p:blipFill>
        <p:spPr>
          <a:xfrm>
            <a:off x="1399268" y="2013730"/>
            <a:ext cx="1298329" cy="512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13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14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315" name="٣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٣١</a:t>
            </a:r>
          </a:p>
        </p:txBody>
      </p:sp>
      <p:grpSp>
        <p:nvGrpSpPr>
          <p:cNvPr id="1326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323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316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7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9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1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2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324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325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327" name="IMG_6429.png" descr="IMG_6429.png"/>
          <p:cNvPicPr>
            <a:picLocks noChangeAspect="1"/>
          </p:cNvPicPr>
          <p:nvPr/>
        </p:nvPicPr>
        <p:blipFill>
          <a:blip r:embed="rId6">
            <a:extLst/>
          </a:blip>
          <a:srcRect l="32234" t="35240" r="51305" b="54864"/>
          <a:stretch>
            <a:fillRect/>
          </a:stretch>
        </p:blipFill>
        <p:spPr>
          <a:xfrm>
            <a:off x="1245399" y="1771386"/>
            <a:ext cx="4685885" cy="21128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28" name="Google Shape;224;p33"/>
          <p:cNvSpPr/>
          <p:nvPr/>
        </p:nvSpPr>
        <p:spPr>
          <a:xfrm rot="21208958">
            <a:off x="1036185" y="1682021"/>
            <a:ext cx="693216" cy="474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29" name="Google Shape;224;p33"/>
          <p:cNvSpPr/>
          <p:nvPr/>
        </p:nvSpPr>
        <p:spPr>
          <a:xfrm rot="21208958">
            <a:off x="5540344" y="3592434"/>
            <a:ext cx="580981" cy="493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4755" y="3038603"/>
            <a:ext cx="1747420" cy="674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34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7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335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336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8" name="٣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٣١</a:t>
            </a:r>
          </a:p>
        </p:txBody>
      </p:sp>
      <p:pic>
        <p:nvPicPr>
          <p:cNvPr id="1339" name="IMG_6429.png" descr="IMG_6429.png"/>
          <p:cNvPicPr>
            <a:picLocks noChangeAspect="1"/>
          </p:cNvPicPr>
          <p:nvPr/>
        </p:nvPicPr>
        <p:blipFill>
          <a:blip r:embed="rId5">
            <a:extLst/>
          </a:blip>
          <a:srcRect l="43295" t="20306" r="29610" b="76684"/>
          <a:stretch>
            <a:fillRect/>
          </a:stretch>
        </p:blipFill>
        <p:spPr>
          <a:xfrm>
            <a:off x="731852" y="2032383"/>
            <a:ext cx="5948253" cy="4955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pic>
        <p:nvPicPr>
          <p:cNvPr id="1347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2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348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53" name="IMG_6430.png" descr="IMG_6430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5847" y="2178538"/>
            <a:ext cx="5765008" cy="1171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grpSp>
        <p:nvGrpSpPr>
          <p:cNvPr id="1365" name="تجميع"/>
          <p:cNvGrpSpPr/>
          <p:nvPr/>
        </p:nvGrpSpPr>
        <p:grpSpPr>
          <a:xfrm>
            <a:off x="7125234" y="3426845"/>
            <a:ext cx="725580" cy="597725"/>
            <a:chOff x="0" y="0"/>
            <a:chExt cx="725579" cy="597724"/>
          </a:xfrm>
        </p:grpSpPr>
        <p:sp>
          <p:nvSpPr>
            <p:cNvPr id="1361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77" name="Google Shape;300;p37"/>
          <p:cNvGrpSpPr/>
          <p:nvPr/>
        </p:nvGrpSpPr>
        <p:grpSpPr>
          <a:xfrm>
            <a:off x="5788307" y="1661211"/>
            <a:ext cx="847206" cy="910540"/>
            <a:chOff x="0" y="0"/>
            <a:chExt cx="847205" cy="910538"/>
          </a:xfrm>
        </p:grpSpPr>
        <p:sp>
          <p:nvSpPr>
            <p:cNvPr id="1366" name="Google Shape;301;p37"/>
            <p:cNvSpPr/>
            <p:nvPr/>
          </p:nvSpPr>
          <p:spPr>
            <a:xfrm>
              <a:off x="185083" y="182148"/>
              <a:ext cx="662123" cy="72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302;p37"/>
            <p:cNvSpPr/>
            <p:nvPr/>
          </p:nvSpPr>
          <p:spPr>
            <a:xfrm>
              <a:off x="722350" y="268843"/>
              <a:ext cx="82768" cy="5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303;p37"/>
            <p:cNvSpPr/>
            <p:nvPr/>
          </p:nvSpPr>
          <p:spPr>
            <a:xfrm>
              <a:off x="607555" y="125856"/>
              <a:ext cx="66986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304;p37"/>
            <p:cNvSpPr/>
            <p:nvPr/>
          </p:nvSpPr>
          <p:spPr>
            <a:xfrm>
              <a:off x="419169" y="0"/>
              <a:ext cx="42270" cy="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305;p37"/>
            <p:cNvSpPr/>
            <p:nvPr/>
          </p:nvSpPr>
          <p:spPr>
            <a:xfrm>
              <a:off x="181402" y="65051"/>
              <a:ext cx="73767" cy="89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306;p37"/>
            <p:cNvSpPr/>
            <p:nvPr/>
          </p:nvSpPr>
          <p:spPr>
            <a:xfrm>
              <a:off x="72312" y="198503"/>
              <a:ext cx="83968" cy="63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307;p37"/>
            <p:cNvSpPr/>
            <p:nvPr/>
          </p:nvSpPr>
          <p:spPr>
            <a:xfrm>
              <a:off x="-1" y="422814"/>
              <a:ext cx="92288" cy="4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308;p37"/>
            <p:cNvSpPr/>
            <p:nvPr/>
          </p:nvSpPr>
          <p:spPr>
            <a:xfrm>
              <a:off x="107624" y="581584"/>
              <a:ext cx="72152" cy="5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309;p37"/>
            <p:cNvSpPr/>
            <p:nvPr/>
          </p:nvSpPr>
          <p:spPr>
            <a:xfrm>
              <a:off x="257738" y="728818"/>
              <a:ext cx="43359" cy="58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310;p37"/>
            <p:cNvSpPr/>
            <p:nvPr/>
          </p:nvSpPr>
          <p:spPr>
            <a:xfrm>
              <a:off x="402795" y="749869"/>
              <a:ext cx="33793" cy="8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311;p37"/>
            <p:cNvSpPr/>
            <p:nvPr/>
          </p:nvSpPr>
          <p:spPr>
            <a:xfrm>
              <a:off x="738919" y="442028"/>
              <a:ext cx="76754" cy="35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78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2" t="3631" r="0" b="4876"/>
          <a:stretch>
            <a:fillRect/>
          </a:stretch>
        </p:blipFill>
        <p:spPr>
          <a:xfrm rot="5400000">
            <a:off x="-690213" y="1818032"/>
            <a:ext cx="4198139" cy="215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IMG_4593.png" descr="IMG_4593.png"/>
          <p:cNvPicPr>
            <a:picLocks noChangeAspect="1"/>
          </p:cNvPicPr>
          <p:nvPr/>
        </p:nvPicPr>
        <p:blipFill>
          <a:blip r:embed="rId7">
            <a:extLst/>
          </a:blip>
          <a:srcRect l="78616" t="18437" r="586" b="73501"/>
          <a:stretch>
            <a:fillRect/>
          </a:stretch>
        </p:blipFill>
        <p:spPr>
          <a:xfrm>
            <a:off x="2231130" y="1238555"/>
            <a:ext cx="3500438" cy="1017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" y="0"/>
                </a:moveTo>
                <a:cubicBezTo>
                  <a:pt x="2" y="267"/>
                  <a:pt x="2" y="12516"/>
                  <a:pt x="0" y="21600"/>
                </a:cubicBezTo>
                <a:lnTo>
                  <a:pt x="250" y="21600"/>
                </a:lnTo>
                <a:cubicBezTo>
                  <a:pt x="238" y="21225"/>
                  <a:pt x="235" y="20637"/>
                  <a:pt x="235" y="19612"/>
                </a:cubicBezTo>
                <a:cubicBezTo>
                  <a:pt x="235" y="18301"/>
                  <a:pt x="256" y="17092"/>
                  <a:pt x="282" y="16924"/>
                </a:cubicBezTo>
                <a:cubicBezTo>
                  <a:pt x="335" y="16583"/>
                  <a:pt x="154" y="16583"/>
                  <a:pt x="2687" y="16916"/>
                </a:cubicBezTo>
                <a:cubicBezTo>
                  <a:pt x="3414" y="17012"/>
                  <a:pt x="4571" y="17129"/>
                  <a:pt x="5256" y="17169"/>
                </a:cubicBezTo>
                <a:cubicBezTo>
                  <a:pt x="6032" y="17214"/>
                  <a:pt x="6520" y="17305"/>
                  <a:pt x="6551" y="17413"/>
                </a:cubicBezTo>
                <a:cubicBezTo>
                  <a:pt x="6584" y="17527"/>
                  <a:pt x="7125" y="17581"/>
                  <a:pt x="8118" y="17582"/>
                </a:cubicBezTo>
                <a:cubicBezTo>
                  <a:pt x="8953" y="17582"/>
                  <a:pt x="9983" y="17662"/>
                  <a:pt x="10406" y="17750"/>
                </a:cubicBezTo>
                <a:cubicBezTo>
                  <a:pt x="10829" y="17838"/>
                  <a:pt x="11643" y="17940"/>
                  <a:pt x="12216" y="17978"/>
                </a:cubicBezTo>
                <a:cubicBezTo>
                  <a:pt x="12788" y="18015"/>
                  <a:pt x="13281" y="18093"/>
                  <a:pt x="13310" y="18154"/>
                </a:cubicBezTo>
                <a:cubicBezTo>
                  <a:pt x="13339" y="18216"/>
                  <a:pt x="13362" y="18694"/>
                  <a:pt x="13362" y="19216"/>
                </a:cubicBezTo>
                <a:cubicBezTo>
                  <a:pt x="13362" y="19738"/>
                  <a:pt x="13389" y="20252"/>
                  <a:pt x="13420" y="20362"/>
                </a:cubicBezTo>
                <a:cubicBezTo>
                  <a:pt x="13494" y="20614"/>
                  <a:pt x="13661" y="20619"/>
                  <a:pt x="13734" y="20370"/>
                </a:cubicBezTo>
                <a:cubicBezTo>
                  <a:pt x="13773" y="20235"/>
                  <a:pt x="13810" y="20230"/>
                  <a:pt x="13854" y="20353"/>
                </a:cubicBezTo>
                <a:cubicBezTo>
                  <a:pt x="13937" y="20586"/>
                  <a:pt x="19680" y="20489"/>
                  <a:pt x="19861" y="20252"/>
                </a:cubicBezTo>
                <a:cubicBezTo>
                  <a:pt x="19955" y="20129"/>
                  <a:pt x="19986" y="19982"/>
                  <a:pt x="19981" y="19679"/>
                </a:cubicBezTo>
                <a:cubicBezTo>
                  <a:pt x="19977" y="19454"/>
                  <a:pt x="19963" y="19295"/>
                  <a:pt x="19952" y="19334"/>
                </a:cubicBezTo>
                <a:cubicBezTo>
                  <a:pt x="19918" y="19449"/>
                  <a:pt x="19709" y="18700"/>
                  <a:pt x="19709" y="18466"/>
                </a:cubicBezTo>
                <a:cubicBezTo>
                  <a:pt x="19709" y="18348"/>
                  <a:pt x="19656" y="18131"/>
                  <a:pt x="19592" y="17986"/>
                </a:cubicBezTo>
                <a:cubicBezTo>
                  <a:pt x="19527" y="17841"/>
                  <a:pt x="19460" y="17508"/>
                  <a:pt x="19442" y="17236"/>
                </a:cubicBezTo>
                <a:cubicBezTo>
                  <a:pt x="19423" y="16926"/>
                  <a:pt x="19368" y="16683"/>
                  <a:pt x="19296" y="16588"/>
                </a:cubicBezTo>
                <a:cubicBezTo>
                  <a:pt x="19216" y="16484"/>
                  <a:pt x="19180" y="16306"/>
                  <a:pt x="19180" y="16023"/>
                </a:cubicBezTo>
                <a:cubicBezTo>
                  <a:pt x="19180" y="15785"/>
                  <a:pt x="19141" y="15541"/>
                  <a:pt x="19087" y="15442"/>
                </a:cubicBezTo>
                <a:cubicBezTo>
                  <a:pt x="18936" y="15163"/>
                  <a:pt x="18923" y="14683"/>
                  <a:pt x="19051" y="13993"/>
                </a:cubicBezTo>
                <a:cubicBezTo>
                  <a:pt x="19115" y="13646"/>
                  <a:pt x="19215" y="13223"/>
                  <a:pt x="19271" y="13049"/>
                </a:cubicBezTo>
                <a:cubicBezTo>
                  <a:pt x="19327" y="12876"/>
                  <a:pt x="19371" y="12633"/>
                  <a:pt x="19371" y="12502"/>
                </a:cubicBezTo>
                <a:cubicBezTo>
                  <a:pt x="19371" y="12370"/>
                  <a:pt x="19448" y="11995"/>
                  <a:pt x="19540" y="11676"/>
                </a:cubicBezTo>
                <a:cubicBezTo>
                  <a:pt x="19633" y="11358"/>
                  <a:pt x="19709" y="11018"/>
                  <a:pt x="19709" y="10918"/>
                </a:cubicBezTo>
                <a:cubicBezTo>
                  <a:pt x="19709" y="10818"/>
                  <a:pt x="19769" y="10522"/>
                  <a:pt x="19842" y="10261"/>
                </a:cubicBezTo>
                <a:cubicBezTo>
                  <a:pt x="19914" y="10000"/>
                  <a:pt x="19975" y="9615"/>
                  <a:pt x="19976" y="9402"/>
                </a:cubicBezTo>
                <a:cubicBezTo>
                  <a:pt x="19978" y="9056"/>
                  <a:pt x="19950" y="8996"/>
                  <a:pt x="19712" y="8879"/>
                </a:cubicBezTo>
                <a:cubicBezTo>
                  <a:pt x="19565" y="8807"/>
                  <a:pt x="19034" y="8741"/>
                  <a:pt x="18531" y="8728"/>
                </a:cubicBezTo>
                <a:cubicBezTo>
                  <a:pt x="18029" y="8714"/>
                  <a:pt x="17579" y="8646"/>
                  <a:pt x="17532" y="8576"/>
                </a:cubicBezTo>
                <a:cubicBezTo>
                  <a:pt x="17485" y="8506"/>
                  <a:pt x="17258" y="8521"/>
                  <a:pt x="17028" y="8610"/>
                </a:cubicBezTo>
                <a:cubicBezTo>
                  <a:pt x="16797" y="8699"/>
                  <a:pt x="16589" y="8709"/>
                  <a:pt x="16565" y="8635"/>
                </a:cubicBezTo>
                <a:cubicBezTo>
                  <a:pt x="16541" y="8561"/>
                  <a:pt x="16483" y="8572"/>
                  <a:pt x="16435" y="8660"/>
                </a:cubicBezTo>
                <a:cubicBezTo>
                  <a:pt x="16294" y="8920"/>
                  <a:pt x="16252" y="8394"/>
                  <a:pt x="16276" y="6571"/>
                </a:cubicBezTo>
                <a:cubicBezTo>
                  <a:pt x="16297" y="4920"/>
                  <a:pt x="16297" y="4908"/>
                  <a:pt x="16176" y="4718"/>
                </a:cubicBezTo>
                <a:cubicBezTo>
                  <a:pt x="16088" y="4580"/>
                  <a:pt x="15648" y="4544"/>
                  <a:pt x="14623" y="4600"/>
                </a:cubicBezTo>
                <a:lnTo>
                  <a:pt x="13193" y="4676"/>
                </a:lnTo>
                <a:lnTo>
                  <a:pt x="12958" y="5383"/>
                </a:lnTo>
                <a:cubicBezTo>
                  <a:pt x="12667" y="6254"/>
                  <a:pt x="12605" y="6386"/>
                  <a:pt x="12541" y="6251"/>
                </a:cubicBezTo>
                <a:cubicBezTo>
                  <a:pt x="12509" y="6183"/>
                  <a:pt x="12526" y="5938"/>
                  <a:pt x="12588" y="5577"/>
                </a:cubicBezTo>
                <a:lnTo>
                  <a:pt x="12686" y="5012"/>
                </a:lnTo>
                <a:lnTo>
                  <a:pt x="6399" y="4970"/>
                </a:lnTo>
                <a:lnTo>
                  <a:pt x="115" y="4928"/>
                </a:lnTo>
                <a:lnTo>
                  <a:pt x="73" y="2232"/>
                </a:lnTo>
                <a:cubicBezTo>
                  <a:pt x="54" y="973"/>
                  <a:pt x="35" y="264"/>
                  <a:pt x="22" y="0"/>
                </a:cubicBezTo>
                <a:lnTo>
                  <a:pt x="12" y="0"/>
                </a:lnTo>
                <a:close/>
                <a:moveTo>
                  <a:pt x="21463" y="0"/>
                </a:moveTo>
                <a:lnTo>
                  <a:pt x="21463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46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0" name="IMG_4593.png" descr="IMG_4593.png"/>
          <p:cNvPicPr>
            <a:picLocks noChangeAspect="1"/>
          </p:cNvPicPr>
          <p:nvPr/>
        </p:nvPicPr>
        <p:blipFill>
          <a:blip r:embed="rId7">
            <a:extLst/>
          </a:blip>
          <a:srcRect l="78612" t="26217" r="586" b="67308"/>
          <a:stretch>
            <a:fillRect/>
          </a:stretch>
        </p:blipFill>
        <p:spPr>
          <a:xfrm>
            <a:off x="2227484" y="2270111"/>
            <a:ext cx="3864478" cy="902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5" y="0"/>
                </a:moveTo>
                <a:cubicBezTo>
                  <a:pt x="3" y="8890"/>
                  <a:pt x="-2" y="10841"/>
                  <a:pt x="0" y="21600"/>
                </a:cubicBezTo>
                <a:lnTo>
                  <a:pt x="331" y="21600"/>
                </a:lnTo>
                <a:cubicBezTo>
                  <a:pt x="317" y="19820"/>
                  <a:pt x="318" y="17390"/>
                  <a:pt x="348" y="17067"/>
                </a:cubicBezTo>
                <a:cubicBezTo>
                  <a:pt x="384" y="16690"/>
                  <a:pt x="457" y="16687"/>
                  <a:pt x="2560" y="16801"/>
                </a:cubicBezTo>
                <a:cubicBezTo>
                  <a:pt x="3995" y="16879"/>
                  <a:pt x="4791" y="16996"/>
                  <a:pt x="4902" y="17153"/>
                </a:cubicBezTo>
                <a:cubicBezTo>
                  <a:pt x="5017" y="17313"/>
                  <a:pt x="6109" y="17447"/>
                  <a:pt x="8314" y="17571"/>
                </a:cubicBezTo>
                <a:cubicBezTo>
                  <a:pt x="11263" y="17737"/>
                  <a:pt x="13216" y="18022"/>
                  <a:pt x="13322" y="18303"/>
                </a:cubicBezTo>
                <a:cubicBezTo>
                  <a:pt x="13344" y="18361"/>
                  <a:pt x="13362" y="18955"/>
                  <a:pt x="13362" y="19614"/>
                </a:cubicBezTo>
                <a:cubicBezTo>
                  <a:pt x="13362" y="20379"/>
                  <a:pt x="13387" y="20890"/>
                  <a:pt x="13429" y="21039"/>
                </a:cubicBezTo>
                <a:cubicBezTo>
                  <a:pt x="13476" y="21209"/>
                  <a:pt x="14245" y="21278"/>
                  <a:pt x="16197" y="21277"/>
                </a:cubicBezTo>
                <a:lnTo>
                  <a:pt x="18899" y="21277"/>
                </a:lnTo>
                <a:lnTo>
                  <a:pt x="18987" y="20811"/>
                </a:lnTo>
                <a:cubicBezTo>
                  <a:pt x="19036" y="20555"/>
                  <a:pt x="19103" y="20116"/>
                  <a:pt x="19136" y="19832"/>
                </a:cubicBezTo>
                <a:cubicBezTo>
                  <a:pt x="19169" y="19549"/>
                  <a:pt x="19247" y="19080"/>
                  <a:pt x="19309" y="18797"/>
                </a:cubicBezTo>
                <a:cubicBezTo>
                  <a:pt x="19488" y="17978"/>
                  <a:pt x="19804" y="16073"/>
                  <a:pt x="19804" y="15803"/>
                </a:cubicBezTo>
                <a:cubicBezTo>
                  <a:pt x="19804" y="15668"/>
                  <a:pt x="19849" y="15421"/>
                  <a:pt x="19906" y="15262"/>
                </a:cubicBezTo>
                <a:cubicBezTo>
                  <a:pt x="20056" y="14834"/>
                  <a:pt x="20059" y="13360"/>
                  <a:pt x="19910" y="12914"/>
                </a:cubicBezTo>
                <a:cubicBezTo>
                  <a:pt x="19851" y="12736"/>
                  <a:pt x="19814" y="12516"/>
                  <a:pt x="19828" y="12420"/>
                </a:cubicBezTo>
                <a:cubicBezTo>
                  <a:pt x="19842" y="12324"/>
                  <a:pt x="19792" y="11940"/>
                  <a:pt x="19719" y="11565"/>
                </a:cubicBezTo>
                <a:cubicBezTo>
                  <a:pt x="19646" y="11190"/>
                  <a:pt x="19555" y="10708"/>
                  <a:pt x="19515" y="10501"/>
                </a:cubicBezTo>
                <a:cubicBezTo>
                  <a:pt x="19476" y="10294"/>
                  <a:pt x="19389" y="9875"/>
                  <a:pt x="19322" y="9569"/>
                </a:cubicBezTo>
                <a:cubicBezTo>
                  <a:pt x="19256" y="9264"/>
                  <a:pt x="19157" y="8629"/>
                  <a:pt x="19105" y="8153"/>
                </a:cubicBezTo>
                <a:cubicBezTo>
                  <a:pt x="19009" y="7291"/>
                  <a:pt x="18926" y="7066"/>
                  <a:pt x="18694" y="7061"/>
                </a:cubicBezTo>
                <a:cubicBezTo>
                  <a:pt x="18627" y="7059"/>
                  <a:pt x="18547" y="6949"/>
                  <a:pt x="18515" y="6814"/>
                </a:cubicBezTo>
                <a:cubicBezTo>
                  <a:pt x="18478" y="6655"/>
                  <a:pt x="18440" y="6638"/>
                  <a:pt x="18411" y="6766"/>
                </a:cubicBezTo>
                <a:cubicBezTo>
                  <a:pt x="18336" y="7087"/>
                  <a:pt x="16434" y="6935"/>
                  <a:pt x="16383" y="6604"/>
                </a:cubicBezTo>
                <a:cubicBezTo>
                  <a:pt x="16361" y="6457"/>
                  <a:pt x="16345" y="5384"/>
                  <a:pt x="16350" y="4219"/>
                </a:cubicBezTo>
                <a:cubicBezTo>
                  <a:pt x="16356" y="2818"/>
                  <a:pt x="16339" y="2024"/>
                  <a:pt x="16301" y="1863"/>
                </a:cubicBezTo>
                <a:cubicBezTo>
                  <a:pt x="16259" y="1683"/>
                  <a:pt x="15695" y="1617"/>
                  <a:pt x="14152" y="1606"/>
                </a:cubicBezTo>
                <a:cubicBezTo>
                  <a:pt x="11920" y="1590"/>
                  <a:pt x="11926" y="1580"/>
                  <a:pt x="11985" y="2575"/>
                </a:cubicBezTo>
                <a:cubicBezTo>
                  <a:pt x="12026" y="3284"/>
                  <a:pt x="12021" y="3453"/>
                  <a:pt x="11956" y="3459"/>
                </a:cubicBezTo>
                <a:cubicBezTo>
                  <a:pt x="11923" y="3462"/>
                  <a:pt x="11871" y="3538"/>
                  <a:pt x="11841" y="3621"/>
                </a:cubicBezTo>
                <a:cubicBezTo>
                  <a:pt x="11806" y="3714"/>
                  <a:pt x="11744" y="3473"/>
                  <a:pt x="11676" y="2993"/>
                </a:cubicBezTo>
                <a:cubicBezTo>
                  <a:pt x="11617" y="2568"/>
                  <a:pt x="11564" y="2198"/>
                  <a:pt x="11559" y="2167"/>
                </a:cubicBezTo>
                <a:cubicBezTo>
                  <a:pt x="11554" y="2136"/>
                  <a:pt x="9043" y="2110"/>
                  <a:pt x="5980" y="2110"/>
                </a:cubicBezTo>
                <a:cubicBezTo>
                  <a:pt x="902" y="2109"/>
                  <a:pt x="405" y="2073"/>
                  <a:pt x="326" y="1768"/>
                </a:cubicBezTo>
                <a:cubicBezTo>
                  <a:pt x="274" y="1564"/>
                  <a:pt x="257" y="1013"/>
                  <a:pt x="249" y="0"/>
                </a:cubicBezTo>
                <a:lnTo>
                  <a:pt x="5" y="0"/>
                </a:lnTo>
                <a:close/>
                <a:moveTo>
                  <a:pt x="21463" y="0"/>
                </a:moveTo>
                <a:lnTo>
                  <a:pt x="21463" y="21600"/>
                </a:lnTo>
                <a:lnTo>
                  <a:pt x="21598" y="21600"/>
                </a:lnTo>
                <a:lnTo>
                  <a:pt x="21598" y="0"/>
                </a:lnTo>
                <a:lnTo>
                  <a:pt x="2146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1" name="IMG_4593.png" descr="IMG_4593.png"/>
          <p:cNvPicPr>
            <a:picLocks noChangeAspect="1"/>
          </p:cNvPicPr>
          <p:nvPr/>
        </p:nvPicPr>
        <p:blipFill>
          <a:blip r:embed="rId7">
            <a:extLst/>
          </a:blip>
          <a:srcRect l="78611" t="32568" r="2128" b="60444"/>
          <a:stretch>
            <a:fillRect/>
          </a:stretch>
        </p:blipFill>
        <p:spPr>
          <a:xfrm>
            <a:off x="2231130" y="3172208"/>
            <a:ext cx="3223420" cy="877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0" y="0"/>
                </a:moveTo>
                <a:cubicBezTo>
                  <a:pt x="2" y="10651"/>
                  <a:pt x="12" y="14129"/>
                  <a:pt x="19" y="21600"/>
                </a:cubicBezTo>
                <a:lnTo>
                  <a:pt x="297" y="21600"/>
                </a:lnTo>
                <a:lnTo>
                  <a:pt x="305" y="19733"/>
                </a:lnTo>
                <a:cubicBezTo>
                  <a:pt x="318" y="16707"/>
                  <a:pt x="362" y="16067"/>
                  <a:pt x="568" y="15990"/>
                </a:cubicBezTo>
                <a:cubicBezTo>
                  <a:pt x="639" y="15963"/>
                  <a:pt x="1154" y="16013"/>
                  <a:pt x="1710" y="16107"/>
                </a:cubicBezTo>
                <a:cubicBezTo>
                  <a:pt x="2266" y="16201"/>
                  <a:pt x="3280" y="16338"/>
                  <a:pt x="3964" y="16400"/>
                </a:cubicBezTo>
                <a:cubicBezTo>
                  <a:pt x="4648" y="16463"/>
                  <a:pt x="5230" y="16585"/>
                  <a:pt x="5257" y="16684"/>
                </a:cubicBezTo>
                <a:cubicBezTo>
                  <a:pt x="5286" y="16790"/>
                  <a:pt x="6178" y="16874"/>
                  <a:pt x="7434" y="16879"/>
                </a:cubicBezTo>
                <a:cubicBezTo>
                  <a:pt x="8604" y="16884"/>
                  <a:pt x="9867" y="16973"/>
                  <a:pt x="10238" y="17075"/>
                </a:cubicBezTo>
                <a:cubicBezTo>
                  <a:pt x="10608" y="17177"/>
                  <a:pt x="11669" y="17303"/>
                  <a:pt x="12595" y="17358"/>
                </a:cubicBezTo>
                <a:cubicBezTo>
                  <a:pt x="13522" y="17414"/>
                  <a:pt x="14309" y="17500"/>
                  <a:pt x="14345" y="17544"/>
                </a:cubicBezTo>
                <a:cubicBezTo>
                  <a:pt x="14388" y="17597"/>
                  <a:pt x="14408" y="18036"/>
                  <a:pt x="14408" y="18863"/>
                </a:cubicBezTo>
                <a:lnTo>
                  <a:pt x="14408" y="20114"/>
                </a:lnTo>
                <a:lnTo>
                  <a:pt x="15253" y="20124"/>
                </a:lnTo>
                <a:cubicBezTo>
                  <a:pt x="15716" y="20132"/>
                  <a:pt x="17259" y="20136"/>
                  <a:pt x="18683" y="20124"/>
                </a:cubicBezTo>
                <a:lnTo>
                  <a:pt x="21271" y="20095"/>
                </a:lnTo>
                <a:lnTo>
                  <a:pt x="21415" y="19489"/>
                </a:lnTo>
                <a:cubicBezTo>
                  <a:pt x="21493" y="19151"/>
                  <a:pt x="21560" y="18787"/>
                  <a:pt x="21561" y="18678"/>
                </a:cubicBezTo>
                <a:cubicBezTo>
                  <a:pt x="21562" y="18569"/>
                  <a:pt x="21494" y="18181"/>
                  <a:pt x="21410" y="17818"/>
                </a:cubicBezTo>
                <a:cubicBezTo>
                  <a:pt x="21225" y="17024"/>
                  <a:pt x="21218" y="16841"/>
                  <a:pt x="21359" y="16371"/>
                </a:cubicBezTo>
                <a:cubicBezTo>
                  <a:pt x="21576" y="15648"/>
                  <a:pt x="21585" y="15362"/>
                  <a:pt x="21412" y="14475"/>
                </a:cubicBezTo>
                <a:cubicBezTo>
                  <a:pt x="21324" y="14023"/>
                  <a:pt x="21250" y="13601"/>
                  <a:pt x="21250" y="13527"/>
                </a:cubicBezTo>
                <a:cubicBezTo>
                  <a:pt x="21250" y="13453"/>
                  <a:pt x="21321" y="13094"/>
                  <a:pt x="21407" y="12735"/>
                </a:cubicBezTo>
                <a:cubicBezTo>
                  <a:pt x="21492" y="12377"/>
                  <a:pt x="21564" y="12002"/>
                  <a:pt x="21564" y="11904"/>
                </a:cubicBezTo>
                <a:cubicBezTo>
                  <a:pt x="21564" y="11807"/>
                  <a:pt x="21492" y="11464"/>
                  <a:pt x="21407" y="11142"/>
                </a:cubicBezTo>
                <a:cubicBezTo>
                  <a:pt x="21321" y="10820"/>
                  <a:pt x="21250" y="10512"/>
                  <a:pt x="21250" y="10458"/>
                </a:cubicBezTo>
                <a:cubicBezTo>
                  <a:pt x="21250" y="10229"/>
                  <a:pt x="21406" y="9279"/>
                  <a:pt x="21481" y="9050"/>
                </a:cubicBezTo>
                <a:cubicBezTo>
                  <a:pt x="21600" y="8688"/>
                  <a:pt x="21580" y="8380"/>
                  <a:pt x="21402" y="7721"/>
                </a:cubicBezTo>
                <a:lnTo>
                  <a:pt x="21242" y="7135"/>
                </a:lnTo>
                <a:lnTo>
                  <a:pt x="19437" y="7135"/>
                </a:lnTo>
                <a:cubicBezTo>
                  <a:pt x="18158" y="7135"/>
                  <a:pt x="17617" y="7071"/>
                  <a:pt x="17592" y="6920"/>
                </a:cubicBezTo>
                <a:cubicBezTo>
                  <a:pt x="17572" y="6802"/>
                  <a:pt x="17555" y="5742"/>
                  <a:pt x="17552" y="4564"/>
                </a:cubicBezTo>
                <a:cubicBezTo>
                  <a:pt x="17544" y="1888"/>
                  <a:pt x="17516" y="1721"/>
                  <a:pt x="17109" y="1877"/>
                </a:cubicBezTo>
                <a:cubicBezTo>
                  <a:pt x="16517" y="2102"/>
                  <a:pt x="13515" y="2182"/>
                  <a:pt x="13447" y="1974"/>
                </a:cubicBezTo>
                <a:cubicBezTo>
                  <a:pt x="13386" y="1786"/>
                  <a:pt x="13351" y="1823"/>
                  <a:pt x="13118" y="2316"/>
                </a:cubicBezTo>
                <a:cubicBezTo>
                  <a:pt x="13107" y="2340"/>
                  <a:pt x="13119" y="2466"/>
                  <a:pt x="13145" y="2600"/>
                </a:cubicBezTo>
                <a:cubicBezTo>
                  <a:pt x="13219" y="2982"/>
                  <a:pt x="13199" y="3592"/>
                  <a:pt x="13110" y="3655"/>
                </a:cubicBezTo>
                <a:cubicBezTo>
                  <a:pt x="13066" y="3687"/>
                  <a:pt x="12926" y="3410"/>
                  <a:pt x="12800" y="3040"/>
                </a:cubicBezTo>
                <a:lnTo>
                  <a:pt x="12569" y="2365"/>
                </a:lnTo>
                <a:lnTo>
                  <a:pt x="6489" y="2365"/>
                </a:lnTo>
                <a:cubicBezTo>
                  <a:pt x="1001" y="2364"/>
                  <a:pt x="408" y="2334"/>
                  <a:pt x="380" y="2062"/>
                </a:cubicBezTo>
                <a:cubicBezTo>
                  <a:pt x="363" y="1905"/>
                  <a:pt x="358" y="881"/>
                  <a:pt x="353" y="0"/>
                </a:cubicBezTo>
                <a:lnTo>
                  <a:pt x="0" y="0"/>
                </a:lnTo>
                <a:close/>
                <a:moveTo>
                  <a:pt x="15075" y="0"/>
                </a:moveTo>
                <a:cubicBezTo>
                  <a:pt x="15531" y="49"/>
                  <a:pt x="16226" y="79"/>
                  <a:pt x="17464" y="78"/>
                </a:cubicBezTo>
                <a:lnTo>
                  <a:pt x="20379" y="78"/>
                </a:lnTo>
                <a:lnTo>
                  <a:pt x="20398" y="0"/>
                </a:lnTo>
                <a:lnTo>
                  <a:pt x="1507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2" name="IMG_4593.png" descr="IMG_4593.png"/>
          <p:cNvPicPr>
            <a:picLocks noChangeAspect="1"/>
          </p:cNvPicPr>
          <p:nvPr/>
        </p:nvPicPr>
        <p:blipFill>
          <a:blip r:embed="rId7">
            <a:extLst/>
          </a:blip>
          <a:srcRect l="78627" t="39492" r="2110" b="54102"/>
          <a:stretch>
            <a:fillRect/>
          </a:stretch>
        </p:blipFill>
        <p:spPr>
          <a:xfrm>
            <a:off x="2231130" y="4049301"/>
            <a:ext cx="3509619" cy="87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415" fill="norm" stroke="1" extrusionOk="0">
                <a:moveTo>
                  <a:pt x="0" y="0"/>
                </a:moveTo>
                <a:cubicBezTo>
                  <a:pt x="6" y="7217"/>
                  <a:pt x="9" y="20511"/>
                  <a:pt x="17" y="20714"/>
                </a:cubicBezTo>
                <a:cubicBezTo>
                  <a:pt x="54" y="21588"/>
                  <a:pt x="56" y="21600"/>
                  <a:pt x="90" y="20995"/>
                </a:cubicBezTo>
                <a:cubicBezTo>
                  <a:pt x="109" y="20655"/>
                  <a:pt x="128" y="19559"/>
                  <a:pt x="132" y="18568"/>
                </a:cubicBezTo>
                <a:lnTo>
                  <a:pt x="136" y="16771"/>
                </a:lnTo>
                <a:lnTo>
                  <a:pt x="331" y="16276"/>
                </a:lnTo>
                <a:cubicBezTo>
                  <a:pt x="550" y="15720"/>
                  <a:pt x="510" y="15719"/>
                  <a:pt x="2649" y="16130"/>
                </a:cubicBezTo>
                <a:cubicBezTo>
                  <a:pt x="3247" y="16245"/>
                  <a:pt x="4052" y="16341"/>
                  <a:pt x="4438" y="16344"/>
                </a:cubicBezTo>
                <a:cubicBezTo>
                  <a:pt x="4824" y="16346"/>
                  <a:pt x="5164" y="16435"/>
                  <a:pt x="5191" y="16538"/>
                </a:cubicBezTo>
                <a:cubicBezTo>
                  <a:pt x="5218" y="16641"/>
                  <a:pt x="6421" y="16775"/>
                  <a:pt x="7882" y="16839"/>
                </a:cubicBezTo>
                <a:cubicBezTo>
                  <a:pt x="10688" y="16962"/>
                  <a:pt x="13600" y="17290"/>
                  <a:pt x="14072" y="17538"/>
                </a:cubicBezTo>
                <a:lnTo>
                  <a:pt x="14355" y="17694"/>
                </a:lnTo>
                <a:lnTo>
                  <a:pt x="14372" y="19082"/>
                </a:lnTo>
                <a:lnTo>
                  <a:pt x="14386" y="20481"/>
                </a:lnTo>
                <a:lnTo>
                  <a:pt x="15744" y="20510"/>
                </a:lnTo>
                <a:cubicBezTo>
                  <a:pt x="16490" y="20529"/>
                  <a:pt x="18041" y="20515"/>
                  <a:pt x="19190" y="20481"/>
                </a:cubicBezTo>
                <a:cubicBezTo>
                  <a:pt x="21236" y="20419"/>
                  <a:pt x="21282" y="20413"/>
                  <a:pt x="21395" y="19985"/>
                </a:cubicBezTo>
                <a:cubicBezTo>
                  <a:pt x="21574" y="19311"/>
                  <a:pt x="21586" y="18943"/>
                  <a:pt x="21449" y="18140"/>
                </a:cubicBezTo>
                <a:cubicBezTo>
                  <a:pt x="21296" y="17242"/>
                  <a:pt x="21293" y="17112"/>
                  <a:pt x="21432" y="16363"/>
                </a:cubicBezTo>
                <a:cubicBezTo>
                  <a:pt x="21579" y="15573"/>
                  <a:pt x="21572" y="14857"/>
                  <a:pt x="21408" y="14081"/>
                </a:cubicBezTo>
                <a:cubicBezTo>
                  <a:pt x="21280" y="13474"/>
                  <a:pt x="21278" y="13413"/>
                  <a:pt x="21356" y="12935"/>
                </a:cubicBezTo>
                <a:cubicBezTo>
                  <a:pt x="21402" y="12658"/>
                  <a:pt x="21458" y="12430"/>
                  <a:pt x="21483" y="12430"/>
                </a:cubicBezTo>
                <a:cubicBezTo>
                  <a:pt x="21573" y="12430"/>
                  <a:pt x="21534" y="10856"/>
                  <a:pt x="21434" y="10498"/>
                </a:cubicBezTo>
                <a:cubicBezTo>
                  <a:pt x="21312" y="10055"/>
                  <a:pt x="21319" y="9629"/>
                  <a:pt x="21469" y="8672"/>
                </a:cubicBezTo>
                <a:cubicBezTo>
                  <a:pt x="21600" y="7830"/>
                  <a:pt x="21583" y="7519"/>
                  <a:pt x="21364" y="6701"/>
                </a:cubicBezTo>
                <a:cubicBezTo>
                  <a:pt x="21241" y="6243"/>
                  <a:pt x="21225" y="6240"/>
                  <a:pt x="19404" y="6186"/>
                </a:cubicBezTo>
                <a:lnTo>
                  <a:pt x="17567" y="6137"/>
                </a:lnTo>
                <a:lnTo>
                  <a:pt x="17542" y="3661"/>
                </a:lnTo>
                <a:lnTo>
                  <a:pt x="17516" y="1185"/>
                </a:lnTo>
                <a:lnTo>
                  <a:pt x="17335" y="932"/>
                </a:lnTo>
                <a:cubicBezTo>
                  <a:pt x="17154" y="681"/>
                  <a:pt x="15362" y="714"/>
                  <a:pt x="13828" y="1000"/>
                </a:cubicBezTo>
                <a:lnTo>
                  <a:pt x="13199" y="1117"/>
                </a:lnTo>
                <a:lnTo>
                  <a:pt x="13136" y="1729"/>
                </a:lnTo>
                <a:cubicBezTo>
                  <a:pt x="13068" y="2387"/>
                  <a:pt x="12912" y="2825"/>
                  <a:pt x="12805" y="2661"/>
                </a:cubicBezTo>
                <a:cubicBezTo>
                  <a:pt x="12768" y="2604"/>
                  <a:pt x="12711" y="2654"/>
                  <a:pt x="12680" y="2777"/>
                </a:cubicBezTo>
                <a:cubicBezTo>
                  <a:pt x="12640" y="2939"/>
                  <a:pt x="12615" y="2907"/>
                  <a:pt x="12590" y="2651"/>
                </a:cubicBezTo>
                <a:cubicBezTo>
                  <a:pt x="12568" y="2425"/>
                  <a:pt x="12600" y="2109"/>
                  <a:pt x="12675" y="1787"/>
                </a:cubicBezTo>
                <a:lnTo>
                  <a:pt x="12792" y="1282"/>
                </a:lnTo>
                <a:lnTo>
                  <a:pt x="6534" y="1233"/>
                </a:lnTo>
                <a:lnTo>
                  <a:pt x="278" y="1185"/>
                </a:lnTo>
                <a:lnTo>
                  <a:pt x="28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83" name="➕"/>
          <p:cNvSpPr txBox="1"/>
          <p:nvPr/>
        </p:nvSpPr>
        <p:spPr>
          <a:xfrm>
            <a:off x="4290378" y="1370002"/>
            <a:ext cx="53602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A7A7A7"/>
                </a:solidFill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1384" name="✖️"/>
          <p:cNvSpPr txBox="1"/>
          <p:nvPr/>
        </p:nvSpPr>
        <p:spPr>
          <a:xfrm>
            <a:off x="4303986" y="3128327"/>
            <a:ext cx="53602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1385" name="➗"/>
          <p:cNvSpPr txBox="1"/>
          <p:nvPr/>
        </p:nvSpPr>
        <p:spPr>
          <a:xfrm>
            <a:off x="4425601" y="4062699"/>
            <a:ext cx="69596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➗</a:t>
            </a:r>
          </a:p>
        </p:txBody>
      </p:sp>
      <p:sp>
        <p:nvSpPr>
          <p:cNvPr id="1386" name="➖"/>
          <p:cNvSpPr txBox="1"/>
          <p:nvPr/>
        </p:nvSpPr>
        <p:spPr>
          <a:xfrm>
            <a:off x="4585537" y="2403659"/>
            <a:ext cx="53602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8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1387" name="يزيد ،اكبر من، مجموع"/>
          <p:cNvSpPr txBox="1"/>
          <p:nvPr/>
        </p:nvSpPr>
        <p:spPr>
          <a:xfrm>
            <a:off x="2154840" y="1550235"/>
            <a:ext cx="168017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69B515"/>
                </a:solidFill>
              </a:defRPr>
            </a:lvl1pPr>
          </a:lstStyle>
          <a:p>
            <a:pPr rtl="0">
              <a:defRPr/>
            </a:pPr>
            <a:r>
              <a:t>يزيد ،اكبر من، مجموع   </a:t>
            </a:r>
          </a:p>
        </p:txBody>
      </p:sp>
      <p:sp>
        <p:nvSpPr>
          <p:cNvPr id="1388" name="ينقص،اقل من ،الفرق"/>
          <p:cNvSpPr txBox="1"/>
          <p:nvPr/>
        </p:nvSpPr>
        <p:spPr>
          <a:xfrm>
            <a:off x="2196349" y="2471895"/>
            <a:ext cx="25420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>
                <a:solidFill>
                  <a:srgbClr val="F2BE15"/>
                </a:solidFill>
              </a:defRPr>
            </a:lvl1pPr>
          </a:lstStyle>
          <a:p>
            <a:pPr rtl="0">
              <a:defRPr/>
            </a:pPr>
            <a:r>
              <a:t>ينقص،اقل من ،الفرق   </a:t>
            </a:r>
          </a:p>
        </p:txBody>
      </p:sp>
      <p:sp>
        <p:nvSpPr>
          <p:cNvPr id="1389" name="امثال ، ضعف ،ناتج ضرب"/>
          <p:cNvSpPr txBox="1"/>
          <p:nvPr/>
        </p:nvSpPr>
        <p:spPr>
          <a:xfrm>
            <a:off x="1813263" y="3426845"/>
            <a:ext cx="277227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>
                <a:solidFill>
                  <a:srgbClr val="008CAB"/>
                </a:solidFill>
              </a:defRPr>
            </a:lvl1pPr>
          </a:lstStyle>
          <a:p>
            <a:pPr rtl="0">
              <a:defRPr b="0"/>
            </a:pPr>
            <a:r>
              <a:rPr b="1"/>
              <a:t>امثال ، ضعف ،ناتج ضرب </a:t>
            </a:r>
          </a:p>
        </p:txBody>
      </p:sp>
      <p:sp>
        <p:nvSpPr>
          <p:cNvPr id="1390" name="اقسم ،ناتج قسمة، جزء"/>
          <p:cNvSpPr txBox="1"/>
          <p:nvPr/>
        </p:nvSpPr>
        <p:spPr>
          <a:xfrm>
            <a:off x="2356498" y="4258152"/>
            <a:ext cx="1586112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D50589"/>
                </a:solidFill>
              </a:defRPr>
            </a:lvl1pPr>
          </a:lstStyle>
          <a:p>
            <a:pPr rtl="0">
              <a:defRPr b="0"/>
            </a:pPr>
            <a:r>
              <a:rPr b="1"/>
              <a:t>اقسم ،ناتج قسمة، جزء</a:t>
            </a:r>
            <a:endParaRPr b="1"/>
          </a:p>
        </p:txBody>
      </p:sp>
      <p:grpSp>
        <p:nvGrpSpPr>
          <p:cNvPr id="1393" name="IMG_4565.png"/>
          <p:cNvGrpSpPr/>
          <p:nvPr/>
        </p:nvGrpSpPr>
        <p:grpSpPr>
          <a:xfrm rot="16200000">
            <a:off x="-224095" y="2580250"/>
            <a:ext cx="3508376" cy="604441"/>
            <a:chOff x="0" y="0"/>
            <a:chExt cx="3508375" cy="604440"/>
          </a:xfrm>
        </p:grpSpPr>
        <p:pic>
          <p:nvPicPr>
            <p:cNvPr id="1392" name="IMG_4565.png" descr="IMG_456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0134" t="68157" r="49216" b="29526"/>
            <a:stretch>
              <a:fillRect/>
            </a:stretch>
          </p:blipFill>
          <p:spPr>
            <a:xfrm>
              <a:off x="19049" y="19050"/>
              <a:ext cx="3470342" cy="5661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1" name="IMG_4565.png" descr="IMG_4565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3508376" cy="604441"/>
            </a:xfrm>
            <a:prstGeom prst="rect">
              <a:avLst/>
            </a:prstGeom>
            <a:effectLst/>
          </p:spPr>
        </p:pic>
      </p:grpSp>
      <p:pic>
        <p:nvPicPr>
          <p:cNvPr id="1394" name="IMG_4565.png" descr="IMG_4565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69257" y="957833"/>
            <a:ext cx="947738" cy="40600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95" name="IMG_2367.png" descr="IMG_2367.png"/>
          <p:cNvPicPr>
            <a:picLocks noChangeAspect="1"/>
          </p:cNvPicPr>
          <p:nvPr/>
        </p:nvPicPr>
        <p:blipFill>
          <a:blip r:embed="rId5">
            <a:alphaModFix amt="13926"/>
            <a:extLst/>
          </a:blip>
          <a:stretch>
            <a:fillRect/>
          </a:stretch>
        </p:blipFill>
        <p:spPr>
          <a:xfrm>
            <a:off x="1813263" y="861608"/>
            <a:ext cx="4648880" cy="3719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Class="entr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Class="entr" nodeType="after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Class="entr" nodeType="afterEffect" presetSubtype="32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3" grpId="3"/>
      <p:bldP build="whole" bldLvl="1" animBg="1" rev="0" advAuto="0" spid="1387" grpId="4"/>
      <p:bldP build="whole" bldLvl="1" animBg="1" rev="0" advAuto="0" spid="1381" grpId="8"/>
      <p:bldP build="whole" bldLvl="1" animBg="1" rev="0" advAuto="0" spid="1385" grpId="12"/>
      <p:bldP build="whole" bldLvl="1" animBg="1" rev="0" advAuto="0" spid="1379" grpId="2"/>
      <p:bldP build="whole" bldLvl="1" animBg="1" rev="0" advAuto="0" spid="1382" grpId="11"/>
      <p:bldP build="whole" bldLvl="1" animBg="1" rev="0" advAuto="0" spid="1384" grpId="9"/>
      <p:bldP build="whole" bldLvl="1" animBg="1" rev="0" advAuto="0" spid="1380" grpId="5"/>
      <p:bldP build="whole" bldLvl="1" animBg="1" rev="0" advAuto="0" spid="1386" grpId="6"/>
      <p:bldP build="whole" bldLvl="1" animBg="1" rev="0" advAuto="0" spid="1377" grpId="1"/>
      <p:bldP build="whole" bldLvl="1" animBg="1" rev="0" advAuto="0" spid="1390" grpId="13"/>
      <p:bldP build="whole" bldLvl="1" animBg="1" rev="0" advAuto="0" spid="1389" grpId="10"/>
      <p:bldP build="whole" bldLvl="1" animBg="1" rev="0" advAuto="0" spid="1388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2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3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3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4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4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3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4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97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4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4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7"/>
                  </p:tgtEl>
                </p:cond>
              </p:nextCondLst>
            </p:seq>
          </p:childTnLst>
        </p:cTn>
      </p:par>
    </p:tnLst>
    <p:bldLst>
      <p:bldP build="whole" bldLvl="1" animBg="1" rev="0" advAuto="0" spid="980" grpId="3"/>
      <p:bldP build="whole" bldLvl="1" animBg="1" rev="0" advAuto="0" spid="94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sp>
        <p:nvSpPr>
          <p:cNvPr id="139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99" name="IMG_6430.png" descr="IMG_643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124" y="431142"/>
            <a:ext cx="4628422" cy="1106673"/>
          </a:xfrm>
          <a:prstGeom prst="rect">
            <a:avLst/>
          </a:prstGeom>
        </p:spPr>
      </p:pic>
      <p:grpSp>
        <p:nvGrpSpPr>
          <p:cNvPr id="1402" name="تجميع"/>
          <p:cNvGrpSpPr/>
          <p:nvPr/>
        </p:nvGrpSpPr>
        <p:grpSpPr>
          <a:xfrm>
            <a:off x="4974302" y="1408212"/>
            <a:ext cx="1678539" cy="381001"/>
            <a:chOff x="0" y="0"/>
            <a:chExt cx="1678537" cy="381000"/>
          </a:xfrm>
        </p:grpSpPr>
        <p:pic>
          <p:nvPicPr>
            <p:cNvPr id="1400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01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03" name="IMG_6430.png" descr="IMG_6430.png"/>
          <p:cNvPicPr>
            <a:picLocks noChangeAspect="1"/>
          </p:cNvPicPr>
          <p:nvPr/>
        </p:nvPicPr>
        <p:blipFill>
          <a:blip r:embed="rId4">
            <a:extLst/>
          </a:blip>
          <a:srcRect l="28824" t="17271" r="37210" b="77760"/>
          <a:stretch>
            <a:fillRect/>
          </a:stretch>
        </p:blipFill>
        <p:spPr>
          <a:xfrm>
            <a:off x="710932" y="1876535"/>
            <a:ext cx="5941974" cy="65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IMG_6430.png" descr="IMG_6430.png"/>
          <p:cNvPicPr>
            <a:picLocks noChangeAspect="1"/>
          </p:cNvPicPr>
          <p:nvPr/>
        </p:nvPicPr>
        <p:blipFill>
          <a:blip r:embed="rId4">
            <a:extLst/>
          </a:blip>
          <a:srcRect l="40650" t="32993" r="37346" b="50000"/>
          <a:stretch>
            <a:fillRect/>
          </a:stretch>
        </p:blipFill>
        <p:spPr>
          <a:xfrm>
            <a:off x="2368464" y="2666594"/>
            <a:ext cx="3320896" cy="1925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مستطيل مستدير الزوايا"/>
          <p:cNvGrpSpPr/>
          <p:nvPr/>
        </p:nvGrpSpPr>
        <p:grpSpPr>
          <a:xfrm>
            <a:off x="548029" y="2400360"/>
            <a:ext cx="6080644" cy="2345201"/>
            <a:chOff x="0" y="0"/>
            <a:chExt cx="6080642" cy="2345200"/>
          </a:xfrm>
        </p:grpSpPr>
        <p:sp>
          <p:nvSpPr>
            <p:cNvPr id="1407" name="مستطيل مستدير الزوايا"/>
            <p:cNvSpPr/>
            <p:nvPr/>
          </p:nvSpPr>
          <p:spPr>
            <a:xfrm>
              <a:off x="12700" y="12700"/>
              <a:ext cx="6055243" cy="2319801"/>
            </a:xfrm>
            <a:prstGeom prst="roundRect">
              <a:avLst>
                <a:gd name="adj" fmla="val 27163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0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80643" cy="2345201"/>
            </a:xfrm>
            <a:prstGeom prst="rect">
              <a:avLst/>
            </a:prstGeom>
            <a:effectLst/>
          </p:spPr>
        </p:pic>
      </p:grpSp>
      <p:pic>
        <p:nvPicPr>
          <p:cNvPr id="140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1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1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12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1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1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20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2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21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2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2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24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427" name="٢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grpSp>
        <p:nvGrpSpPr>
          <p:cNvPr id="1437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42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3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43" name="تجميع"/>
          <p:cNvGrpSpPr/>
          <p:nvPr/>
        </p:nvGrpSpPr>
        <p:grpSpPr>
          <a:xfrm>
            <a:off x="6030909" y="1644186"/>
            <a:ext cx="464698" cy="464698"/>
            <a:chOff x="0" y="0"/>
            <a:chExt cx="464696" cy="464696"/>
          </a:xfrm>
        </p:grpSpPr>
        <p:grpSp>
          <p:nvGrpSpPr>
            <p:cNvPr id="144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43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40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42" name="٢"/>
            <p:cNvSpPr txBox="1"/>
            <p:nvPr/>
          </p:nvSpPr>
          <p:spPr>
            <a:xfrm>
              <a:off x="121713" y="91751"/>
              <a:ext cx="221271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444" name="IMG_6430.png" descr="IMG_6430.png"/>
          <p:cNvPicPr>
            <a:picLocks noChangeAspect="1"/>
          </p:cNvPicPr>
          <p:nvPr/>
        </p:nvPicPr>
        <p:blipFill>
          <a:blip r:embed="rId9">
            <a:extLst/>
          </a:blip>
          <a:srcRect l="28775" t="53678" r="39069" b="41781"/>
          <a:stretch>
            <a:fillRect/>
          </a:stretch>
        </p:blipFill>
        <p:spPr>
          <a:xfrm>
            <a:off x="496186" y="1628050"/>
            <a:ext cx="5489439" cy="581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4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52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50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49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48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51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53" name="٢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٢٩</a:t>
            </a:r>
          </a:p>
        </p:txBody>
      </p:sp>
      <p:sp>
        <p:nvSpPr>
          <p:cNvPr id="145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61" name="تجميع"/>
          <p:cNvGrpSpPr/>
          <p:nvPr/>
        </p:nvGrpSpPr>
        <p:grpSpPr>
          <a:xfrm>
            <a:off x="596152" y="2273453"/>
            <a:ext cx="6033753" cy="2546592"/>
            <a:chOff x="-12700" y="0"/>
            <a:chExt cx="6033752" cy="2546590"/>
          </a:xfrm>
        </p:grpSpPr>
        <p:grpSp>
          <p:nvGrpSpPr>
            <p:cNvPr id="1457" name="مستطيل مستدير الزوايا"/>
            <p:cNvGrpSpPr/>
            <p:nvPr/>
          </p:nvGrpSpPr>
          <p:grpSpPr>
            <a:xfrm>
              <a:off x="-12700" y="100815"/>
              <a:ext cx="6033753" cy="2445776"/>
              <a:chOff x="0" y="0"/>
              <a:chExt cx="6033752" cy="2445775"/>
            </a:xfrm>
          </p:grpSpPr>
          <p:sp>
            <p:nvSpPr>
              <p:cNvPr id="1456" name="مستطيل مستدير الزوايا"/>
              <p:cNvSpPr/>
              <p:nvPr/>
            </p:nvSpPr>
            <p:spPr>
              <a:xfrm>
                <a:off x="12700" y="12700"/>
                <a:ext cx="6008353" cy="2420376"/>
              </a:xfrm>
              <a:prstGeom prst="roundRect">
                <a:avLst>
                  <a:gd name="adj" fmla="val 2691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5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6033753" cy="244577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60" name="تجميع"/>
            <p:cNvGrpSpPr/>
            <p:nvPr/>
          </p:nvGrpSpPr>
          <p:grpSpPr>
            <a:xfrm>
              <a:off x="4830732" y="0"/>
              <a:ext cx="206568" cy="201631"/>
              <a:chOff x="0" y="0"/>
              <a:chExt cx="206567" cy="201630"/>
            </a:xfrm>
          </p:grpSpPr>
          <p:sp>
            <p:nvSpPr>
              <p:cNvPr id="1458" name="Google Shape;4455;p94"/>
              <p:cNvSpPr/>
              <p:nvPr/>
            </p:nvSpPr>
            <p:spPr>
              <a:xfrm rot="5400000">
                <a:off x="41033" y="36096"/>
                <a:ext cx="124502" cy="206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4456;p94"/>
              <p:cNvSpPr/>
              <p:nvPr/>
            </p:nvSpPr>
            <p:spPr>
              <a:xfrm rot="5400000">
                <a:off x="41031" y="-41032"/>
                <a:ext cx="124505" cy="206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E63B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66" name="تجميع"/>
          <p:cNvGrpSpPr/>
          <p:nvPr/>
        </p:nvGrpSpPr>
        <p:grpSpPr>
          <a:xfrm>
            <a:off x="6009912" y="1597538"/>
            <a:ext cx="440689" cy="440689"/>
            <a:chOff x="0" y="0"/>
            <a:chExt cx="440688" cy="440688"/>
          </a:xfrm>
        </p:grpSpPr>
        <p:grpSp>
          <p:nvGrpSpPr>
            <p:cNvPr id="1464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462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63" name="Google Shape;1178;p39" descr="Google Shape;1178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5" name="٤"/>
            <p:cNvSpPr txBox="1"/>
            <p:nvPr/>
          </p:nvSpPr>
          <p:spPr>
            <a:xfrm>
              <a:off x="95446" y="45517"/>
              <a:ext cx="249796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٤</a:t>
              </a:r>
            </a:p>
          </p:txBody>
        </p:sp>
      </p:grpSp>
      <p:pic>
        <p:nvPicPr>
          <p:cNvPr id="1467" name="IMG_6428.png" descr="IMG_6428.png"/>
          <p:cNvPicPr>
            <a:picLocks noChangeAspect="1"/>
          </p:cNvPicPr>
          <p:nvPr/>
        </p:nvPicPr>
        <p:blipFill>
          <a:blip r:embed="rId8">
            <a:extLst/>
          </a:blip>
          <a:srcRect l="5667" t="60988" r="31828" b="28335"/>
          <a:stretch>
            <a:fillRect/>
          </a:stretch>
        </p:blipFill>
        <p:spPr>
          <a:xfrm>
            <a:off x="642057" y="1478073"/>
            <a:ext cx="5303821" cy="679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70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71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472" name="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pic>
        <p:nvPicPr>
          <p:cNvPr id="1473" name="IMG_6393.png" descr="IMG_6393.png"/>
          <p:cNvPicPr>
            <a:picLocks noChangeAspect="1"/>
          </p:cNvPicPr>
          <p:nvPr/>
        </p:nvPicPr>
        <p:blipFill>
          <a:blip r:embed="rId4">
            <a:extLst/>
          </a:blip>
          <a:srcRect l="39636" t="52694" r="32587" b="42833"/>
          <a:stretch>
            <a:fillRect/>
          </a:stretch>
        </p:blipFill>
        <p:spPr>
          <a:xfrm>
            <a:off x="1379259" y="1614404"/>
            <a:ext cx="5058707" cy="610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6" name="تجميع"/>
          <p:cNvGrpSpPr/>
          <p:nvPr/>
        </p:nvGrpSpPr>
        <p:grpSpPr>
          <a:xfrm rot="5400000">
            <a:off x="3299838" y="831637"/>
            <a:ext cx="454024" cy="5075125"/>
            <a:chOff x="0" y="0"/>
            <a:chExt cx="454022" cy="5075123"/>
          </a:xfrm>
        </p:grpSpPr>
        <p:pic>
          <p:nvPicPr>
            <p:cNvPr id="1474" name="Google Shape;444;p18" descr="Google Shape;444;p18"/>
            <p:cNvPicPr>
              <a:picLocks noChangeAspect="1"/>
            </p:cNvPicPr>
            <p:nvPr/>
          </p:nvPicPr>
          <p:blipFill>
            <a:blip r:embed="rId5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2223973" y="2270650"/>
              <a:ext cx="4718463" cy="270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5" name="Google Shape;447;p18" descr="Google Shape;447;p18"/>
            <p:cNvPicPr>
              <a:picLocks noChangeAspect="1"/>
            </p:cNvPicPr>
            <p:nvPr/>
          </p:nvPicPr>
          <p:blipFill>
            <a:blip r:embed="rId6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2267005" y="2354096"/>
              <a:ext cx="5075125" cy="366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83" name="تجميع"/>
          <p:cNvGrpSpPr/>
          <p:nvPr/>
        </p:nvGrpSpPr>
        <p:grpSpPr>
          <a:xfrm>
            <a:off x="775637" y="2099189"/>
            <a:ext cx="3576715" cy="1115119"/>
            <a:chOff x="-12700" y="0"/>
            <a:chExt cx="3576713" cy="1115118"/>
          </a:xfrm>
        </p:grpSpPr>
        <p:grpSp>
          <p:nvGrpSpPr>
            <p:cNvPr id="1479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478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77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2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480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1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90" name="تجميع"/>
          <p:cNvGrpSpPr/>
          <p:nvPr/>
        </p:nvGrpSpPr>
        <p:grpSpPr>
          <a:xfrm>
            <a:off x="860116" y="3478341"/>
            <a:ext cx="3576715" cy="1115119"/>
            <a:chOff x="-12700" y="0"/>
            <a:chExt cx="3576713" cy="1115118"/>
          </a:xfrm>
        </p:grpSpPr>
        <p:grpSp>
          <p:nvGrpSpPr>
            <p:cNvPr id="1486" name="مستطيل مستدير الزوايا"/>
            <p:cNvGrpSpPr/>
            <p:nvPr/>
          </p:nvGrpSpPr>
          <p:grpSpPr>
            <a:xfrm>
              <a:off x="-12700" y="13198"/>
              <a:ext cx="3576714" cy="1101921"/>
              <a:chOff x="0" y="0"/>
              <a:chExt cx="3576713" cy="1101919"/>
            </a:xfrm>
          </p:grpSpPr>
          <p:sp>
            <p:nvSpPr>
              <p:cNvPr id="1485" name="مستطيل مستدير الزوايا"/>
              <p:cNvSpPr/>
              <p:nvPr/>
            </p:nvSpPr>
            <p:spPr>
              <a:xfrm>
                <a:off x="12700" y="12700"/>
                <a:ext cx="3551314" cy="107652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8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76714" cy="110192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9" name="Google Shape;4454;p94"/>
            <p:cNvGrpSpPr/>
            <p:nvPr/>
          </p:nvGrpSpPr>
          <p:grpSpPr>
            <a:xfrm rot="5400000">
              <a:off x="3225380" y="754"/>
              <a:ext cx="71204" cy="69696"/>
              <a:chOff x="0" y="0"/>
              <a:chExt cx="71203" cy="69694"/>
            </a:xfrm>
          </p:grpSpPr>
          <p:sp>
            <p:nvSpPr>
              <p:cNvPr id="1487" name="Google Shape;4455;p94"/>
              <p:cNvSpPr/>
              <p:nvPr/>
            </p:nvSpPr>
            <p:spPr>
              <a:xfrm>
                <a:off x="27237" y="0"/>
                <a:ext cx="43967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8" name="Google Shape;4456;p94"/>
              <p:cNvSpPr/>
              <p:nvPr/>
            </p:nvSpPr>
            <p:spPr>
              <a:xfrm>
                <a:off x="0" y="0"/>
                <a:ext cx="43968" cy="69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91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25799"/>
            <a:extLst/>
          </a:blip>
          <a:stretch>
            <a:fillRect/>
          </a:stretch>
        </p:blipFill>
        <p:spPr>
          <a:xfrm>
            <a:off x="905429" y="3562634"/>
            <a:ext cx="3541707" cy="933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6" name="تجميع"/>
          <p:cNvGrpSpPr/>
          <p:nvPr/>
        </p:nvGrpSpPr>
        <p:grpSpPr>
          <a:xfrm>
            <a:off x="6326761" y="2593961"/>
            <a:ext cx="464698" cy="464697"/>
            <a:chOff x="0" y="0"/>
            <a:chExt cx="464696" cy="464696"/>
          </a:xfrm>
        </p:grpSpPr>
        <p:grpSp>
          <p:nvGrpSpPr>
            <p:cNvPr id="149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49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93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95" name="٧"/>
            <p:cNvSpPr txBox="1"/>
            <p:nvPr/>
          </p:nvSpPr>
          <p:spPr>
            <a:xfrm>
              <a:off x="114581" y="73117"/>
              <a:ext cx="235534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7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501" name="تجميع"/>
          <p:cNvGrpSpPr/>
          <p:nvPr/>
        </p:nvGrpSpPr>
        <p:grpSpPr>
          <a:xfrm>
            <a:off x="6121434" y="3731492"/>
            <a:ext cx="457961" cy="457961"/>
            <a:chOff x="0" y="0"/>
            <a:chExt cx="457959" cy="457959"/>
          </a:xfrm>
        </p:grpSpPr>
        <p:grpSp>
          <p:nvGrpSpPr>
            <p:cNvPr id="1499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497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98" name="Google Shape;1641;p45" descr="Google Shape;1641;p4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00" name="١٠"/>
            <p:cNvSpPr txBox="1"/>
            <p:nvPr/>
          </p:nvSpPr>
          <p:spPr>
            <a:xfrm>
              <a:off x="25906" y="53436"/>
              <a:ext cx="406147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502" name="Google Shape;3778;p79" descr="Google Shape;3778;p79"/>
          <p:cNvPicPr>
            <a:picLocks noChangeAspect="1"/>
          </p:cNvPicPr>
          <p:nvPr/>
        </p:nvPicPr>
        <p:blipFill>
          <a:blip r:embed="rId10">
            <a:alphaModFix amt="37899"/>
            <a:extLst/>
          </a:blip>
          <a:stretch>
            <a:fillRect/>
          </a:stretch>
        </p:blipFill>
        <p:spPr>
          <a:xfrm>
            <a:off x="765363" y="2183125"/>
            <a:ext cx="3597264" cy="948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9" name="تجميع"/>
          <p:cNvGrpSpPr/>
          <p:nvPr/>
        </p:nvGrpSpPr>
        <p:grpSpPr>
          <a:xfrm>
            <a:off x="4339651" y="3797201"/>
            <a:ext cx="464698" cy="464698"/>
            <a:chOff x="0" y="0"/>
            <a:chExt cx="464696" cy="464696"/>
          </a:xfrm>
        </p:grpSpPr>
        <p:grpSp>
          <p:nvGrpSpPr>
            <p:cNvPr id="1505" name="تجميع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0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4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08" name="Google Shape;1657;p46"/>
            <p:cNvGrpSpPr/>
            <p:nvPr/>
          </p:nvGrpSpPr>
          <p:grpSpPr>
            <a:xfrm rot="10800000">
              <a:off x="113475" y="95276"/>
              <a:ext cx="246166" cy="274145"/>
              <a:chOff x="0" y="0"/>
              <a:chExt cx="246165" cy="274143"/>
            </a:xfrm>
          </p:grpSpPr>
          <p:sp>
            <p:nvSpPr>
              <p:cNvPr id="1506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16" name="Google Shape;1657;p46"/>
          <p:cNvGrpSpPr/>
          <p:nvPr/>
        </p:nvGrpSpPr>
        <p:grpSpPr>
          <a:xfrm rot="10800000">
            <a:off x="4195734" y="2618880"/>
            <a:ext cx="502804" cy="502805"/>
            <a:chOff x="0" y="0"/>
            <a:chExt cx="502803" cy="502803"/>
          </a:xfrm>
        </p:grpSpPr>
        <p:grpSp>
          <p:nvGrpSpPr>
            <p:cNvPr id="1512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510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11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5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513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4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17" name="IMG_6435.png" descr="IMG_6435.png"/>
          <p:cNvPicPr>
            <a:picLocks noChangeAspect="1"/>
          </p:cNvPicPr>
          <p:nvPr/>
        </p:nvPicPr>
        <p:blipFill>
          <a:blip r:embed="rId11">
            <a:extLst/>
          </a:blip>
          <a:srcRect l="60157" t="22602" r="32169" b="74687"/>
          <a:stretch>
            <a:fillRect/>
          </a:stretch>
        </p:blipFill>
        <p:spPr>
          <a:xfrm>
            <a:off x="4780932" y="2618880"/>
            <a:ext cx="1545900" cy="40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8" name="IMG_6435.png" descr="IMG_6435.png"/>
          <p:cNvPicPr>
            <a:picLocks noChangeAspect="1"/>
          </p:cNvPicPr>
          <p:nvPr/>
        </p:nvPicPr>
        <p:blipFill>
          <a:blip r:embed="rId11">
            <a:extLst/>
          </a:blip>
          <a:srcRect l="60673" t="26044" r="32069" b="69074"/>
          <a:stretch>
            <a:fillRect/>
          </a:stretch>
        </p:blipFill>
        <p:spPr>
          <a:xfrm>
            <a:off x="4818224" y="3618913"/>
            <a:ext cx="1303206" cy="65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pic>
        <p:nvPicPr>
          <p:cNvPr id="1526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252724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1" name="تجميع"/>
          <p:cNvGrpSpPr/>
          <p:nvPr/>
        </p:nvGrpSpPr>
        <p:grpSpPr>
          <a:xfrm>
            <a:off x="989288" y="3510515"/>
            <a:ext cx="698857" cy="575711"/>
            <a:chOff x="0" y="0"/>
            <a:chExt cx="698856" cy="575709"/>
          </a:xfrm>
        </p:grpSpPr>
        <p:sp>
          <p:nvSpPr>
            <p:cNvPr id="1527" name="Google Shape;3121;p68"/>
            <p:cNvSpPr/>
            <p:nvPr/>
          </p:nvSpPr>
          <p:spPr>
            <a:xfrm>
              <a:off x="0" y="0"/>
              <a:ext cx="320054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3122;p68"/>
            <p:cNvSpPr/>
            <p:nvPr/>
          </p:nvSpPr>
          <p:spPr>
            <a:xfrm>
              <a:off x="1756" y="314266"/>
              <a:ext cx="321757" cy="261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3123;p68"/>
            <p:cNvSpPr/>
            <p:nvPr/>
          </p:nvSpPr>
          <p:spPr>
            <a:xfrm>
              <a:off x="378858" y="0"/>
              <a:ext cx="319999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3124;p68"/>
            <p:cNvSpPr/>
            <p:nvPr/>
          </p:nvSpPr>
          <p:spPr>
            <a:xfrm>
              <a:off x="378858" y="312861"/>
              <a:ext cx="319999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32" name="IMG_6430.png" descr="IMG_6430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6981" y="2140961"/>
            <a:ext cx="5456071" cy="1369555"/>
          </a:xfrm>
          <a:prstGeom prst="rect">
            <a:avLst/>
          </a:prstGeom>
        </p:spPr>
      </p:pic>
      <p:grpSp>
        <p:nvGrpSpPr>
          <p:cNvPr id="1537" name="تجميع"/>
          <p:cNvGrpSpPr/>
          <p:nvPr/>
        </p:nvGrpSpPr>
        <p:grpSpPr>
          <a:xfrm>
            <a:off x="5230617" y="1736697"/>
            <a:ext cx="1154288" cy="2302510"/>
            <a:chOff x="0" y="0"/>
            <a:chExt cx="1154287" cy="2302509"/>
          </a:xfrm>
        </p:grpSpPr>
        <p:sp>
          <p:nvSpPr>
            <p:cNvPr id="1533" name="Google Shape;3121;p68"/>
            <p:cNvSpPr/>
            <p:nvPr/>
          </p:nvSpPr>
          <p:spPr>
            <a:xfrm>
              <a:off x="519225" y="2029609"/>
              <a:ext cx="332293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3122;p68"/>
            <p:cNvSpPr/>
            <p:nvPr/>
          </p:nvSpPr>
          <p:spPr>
            <a:xfrm>
              <a:off x="0" y="285599"/>
              <a:ext cx="334059" cy="27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3123;p68"/>
            <p:cNvSpPr/>
            <p:nvPr/>
          </p:nvSpPr>
          <p:spPr>
            <a:xfrm>
              <a:off x="346758" y="0"/>
              <a:ext cx="332236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3124;p68"/>
            <p:cNvSpPr/>
            <p:nvPr/>
          </p:nvSpPr>
          <p:spPr>
            <a:xfrm>
              <a:off x="822052" y="1744009"/>
              <a:ext cx="332236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grpSp>
        <p:nvGrpSpPr>
          <p:cNvPr id="1548" name="تجميع"/>
          <p:cNvGrpSpPr/>
          <p:nvPr/>
        </p:nvGrpSpPr>
        <p:grpSpPr>
          <a:xfrm>
            <a:off x="540508" y="1360369"/>
            <a:ext cx="6250950" cy="561220"/>
            <a:chOff x="0" y="0"/>
            <a:chExt cx="6250949" cy="561218"/>
          </a:xfrm>
        </p:grpSpPr>
        <p:sp>
          <p:nvSpPr>
            <p:cNvPr id="1545" name="Google Shape;4603;p94"/>
            <p:cNvSpPr/>
            <p:nvPr/>
          </p:nvSpPr>
          <p:spPr>
            <a:xfrm rot="10800000">
              <a:off x="1568118" y="-1"/>
              <a:ext cx="4682832" cy="56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39" y="0"/>
                  </a:lnTo>
                  <a:lnTo>
                    <a:pt x="21600" y="10800"/>
                  </a:lnTo>
                  <a:lnTo>
                    <a:pt x="2003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E3FD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4604;p94"/>
            <p:cNvSpPr/>
            <p:nvPr/>
          </p:nvSpPr>
          <p:spPr>
            <a:xfrm rot="10800000">
              <a:off x="785836" y="6349"/>
              <a:ext cx="850016" cy="548520"/>
            </a:xfrm>
            <a:prstGeom prst="chevron">
              <a:avLst>
                <a:gd name="adj" fmla="val 50000"/>
              </a:avLst>
            </a:prstGeom>
            <a:solidFill>
              <a:srgbClr val="93E3FD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4605;p94"/>
            <p:cNvSpPr/>
            <p:nvPr/>
          </p:nvSpPr>
          <p:spPr>
            <a:xfrm rot="10800000">
              <a:off x="0" y="29633"/>
              <a:ext cx="850015" cy="531586"/>
            </a:xfrm>
            <a:prstGeom prst="chevron">
              <a:avLst>
                <a:gd name="adj" fmla="val 50000"/>
              </a:avLst>
            </a:prstGeom>
            <a:solidFill>
              <a:srgbClr val="93E3FD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52" name="تجميع"/>
          <p:cNvGrpSpPr/>
          <p:nvPr/>
        </p:nvGrpSpPr>
        <p:grpSpPr>
          <a:xfrm>
            <a:off x="540508" y="2350892"/>
            <a:ext cx="6250950" cy="561220"/>
            <a:chOff x="0" y="0"/>
            <a:chExt cx="6250949" cy="561218"/>
          </a:xfrm>
        </p:grpSpPr>
        <p:sp>
          <p:nvSpPr>
            <p:cNvPr id="1549" name="Google Shape;4603;p94"/>
            <p:cNvSpPr/>
            <p:nvPr/>
          </p:nvSpPr>
          <p:spPr>
            <a:xfrm rot="10800000">
              <a:off x="1568118" y="0"/>
              <a:ext cx="4682832" cy="56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39" y="0"/>
                  </a:lnTo>
                  <a:lnTo>
                    <a:pt x="21600" y="10800"/>
                  </a:lnTo>
                  <a:lnTo>
                    <a:pt x="2003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1DD8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4604;p94"/>
            <p:cNvSpPr/>
            <p:nvPr/>
          </p:nvSpPr>
          <p:spPr>
            <a:xfrm rot="10800000">
              <a:off x="785836" y="6350"/>
              <a:ext cx="850016" cy="548519"/>
            </a:xfrm>
            <a:prstGeom prst="chevron">
              <a:avLst>
                <a:gd name="adj" fmla="val 50000"/>
              </a:avLst>
            </a:prstGeom>
            <a:solidFill>
              <a:srgbClr val="B1DD8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4605;p94"/>
            <p:cNvSpPr/>
            <p:nvPr/>
          </p:nvSpPr>
          <p:spPr>
            <a:xfrm rot="10800000">
              <a:off x="0" y="29633"/>
              <a:ext cx="850015" cy="531586"/>
            </a:xfrm>
            <a:prstGeom prst="chevron">
              <a:avLst>
                <a:gd name="adj" fmla="val 50000"/>
              </a:avLst>
            </a:prstGeom>
            <a:solidFill>
              <a:srgbClr val="B1DD8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53" name="الاعداد الصحيحة  المتتالية"/>
          <p:cNvSpPr txBox="1"/>
          <p:nvPr/>
        </p:nvSpPr>
        <p:spPr>
          <a:xfrm>
            <a:off x="4674354" y="1419335"/>
            <a:ext cx="20397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الاعداد الصحيحة  المتتالية </a:t>
            </a:r>
          </a:p>
        </p:txBody>
      </p:sp>
      <p:sp>
        <p:nvSpPr>
          <p:cNvPr id="1554" name="اعداد صحيحة فردية متتالية"/>
          <p:cNvSpPr txBox="1"/>
          <p:nvPr/>
        </p:nvSpPr>
        <p:spPr>
          <a:xfrm>
            <a:off x="4658281" y="2441561"/>
            <a:ext cx="207188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اعداد صحيحة فردية متتالية </a:t>
            </a:r>
          </a:p>
        </p:txBody>
      </p:sp>
      <p:grpSp>
        <p:nvGrpSpPr>
          <p:cNvPr id="1558" name="تجميع"/>
          <p:cNvGrpSpPr/>
          <p:nvPr/>
        </p:nvGrpSpPr>
        <p:grpSpPr>
          <a:xfrm>
            <a:off x="540508" y="3341416"/>
            <a:ext cx="6250951" cy="561219"/>
            <a:chOff x="0" y="0"/>
            <a:chExt cx="6250949" cy="561218"/>
          </a:xfrm>
        </p:grpSpPr>
        <p:sp>
          <p:nvSpPr>
            <p:cNvPr id="1555" name="Google Shape;4603;p94"/>
            <p:cNvSpPr/>
            <p:nvPr/>
          </p:nvSpPr>
          <p:spPr>
            <a:xfrm rot="10800000">
              <a:off x="1568118" y="0"/>
              <a:ext cx="4682832" cy="56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39" y="0"/>
                  </a:lnTo>
                  <a:lnTo>
                    <a:pt x="21600" y="10800"/>
                  </a:lnTo>
                  <a:lnTo>
                    <a:pt x="2003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5A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4604;p94"/>
            <p:cNvSpPr/>
            <p:nvPr/>
          </p:nvSpPr>
          <p:spPr>
            <a:xfrm rot="10800000">
              <a:off x="785836" y="6350"/>
              <a:ext cx="850016" cy="548519"/>
            </a:xfrm>
            <a:prstGeom prst="chevron">
              <a:avLst>
                <a:gd name="adj" fmla="val 50000"/>
              </a:avLst>
            </a:prstGeom>
            <a:solidFill>
              <a:srgbClr val="FFC5A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4605;p94"/>
            <p:cNvSpPr/>
            <p:nvPr/>
          </p:nvSpPr>
          <p:spPr>
            <a:xfrm rot="10800000">
              <a:off x="0" y="29633"/>
              <a:ext cx="850015" cy="531586"/>
            </a:xfrm>
            <a:prstGeom prst="chevron">
              <a:avLst>
                <a:gd name="adj" fmla="val 50000"/>
              </a:avLst>
            </a:prstGeom>
            <a:solidFill>
              <a:srgbClr val="FFC5AB">
                <a:alpha val="5616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59" name="اعداد صحيحة زوجية متتالية"/>
          <p:cNvSpPr txBox="1"/>
          <p:nvPr/>
        </p:nvSpPr>
        <p:spPr>
          <a:xfrm>
            <a:off x="4550529" y="3469625"/>
            <a:ext cx="216356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اعداد صحيحة زوجية متتالية </a:t>
            </a:r>
          </a:p>
        </p:txBody>
      </p:sp>
      <p:sp>
        <p:nvSpPr>
          <p:cNvPr id="1560" name="…،-١، ٠، ١ ، ٢، ٣،…"/>
          <p:cNvSpPr txBox="1"/>
          <p:nvPr/>
        </p:nvSpPr>
        <p:spPr>
          <a:xfrm>
            <a:off x="2510791" y="1488578"/>
            <a:ext cx="185712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…،-١، ٠، ١ ، ٢، ٣،… </a:t>
            </a:r>
          </a:p>
        </p:txBody>
      </p:sp>
      <p:sp>
        <p:nvSpPr>
          <p:cNvPr id="1561" name="…، -١،١، ٣، ٥،…"/>
          <p:cNvSpPr txBox="1"/>
          <p:nvPr/>
        </p:nvSpPr>
        <p:spPr>
          <a:xfrm>
            <a:off x="2510791" y="2441561"/>
            <a:ext cx="158536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…، -١،١، ٣، ٥،… </a:t>
            </a:r>
          </a:p>
        </p:txBody>
      </p:sp>
      <p:sp>
        <p:nvSpPr>
          <p:cNvPr id="1562" name="…، -٢، ٠، ٢، ٤، ٦،…"/>
          <p:cNvSpPr txBox="1"/>
          <p:nvPr/>
        </p:nvSpPr>
        <p:spPr>
          <a:xfrm>
            <a:off x="2510791" y="3469625"/>
            <a:ext cx="185712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…، -٢، ٠، ٢، ٤، ٦،… </a:t>
            </a:r>
          </a:p>
        </p:txBody>
      </p:sp>
      <p:grpSp>
        <p:nvGrpSpPr>
          <p:cNvPr id="1574" name="Google Shape;300;p37"/>
          <p:cNvGrpSpPr/>
          <p:nvPr/>
        </p:nvGrpSpPr>
        <p:grpSpPr>
          <a:xfrm>
            <a:off x="6994523" y="3799054"/>
            <a:ext cx="847206" cy="910540"/>
            <a:chOff x="0" y="0"/>
            <a:chExt cx="847205" cy="910538"/>
          </a:xfrm>
        </p:grpSpPr>
        <p:sp>
          <p:nvSpPr>
            <p:cNvPr id="1563" name="Google Shape;301;p37"/>
            <p:cNvSpPr/>
            <p:nvPr/>
          </p:nvSpPr>
          <p:spPr>
            <a:xfrm>
              <a:off x="185083" y="182148"/>
              <a:ext cx="662123" cy="72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302;p37"/>
            <p:cNvSpPr/>
            <p:nvPr/>
          </p:nvSpPr>
          <p:spPr>
            <a:xfrm>
              <a:off x="722350" y="268843"/>
              <a:ext cx="82768" cy="5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303;p37"/>
            <p:cNvSpPr/>
            <p:nvPr/>
          </p:nvSpPr>
          <p:spPr>
            <a:xfrm>
              <a:off x="607555" y="125856"/>
              <a:ext cx="66986" cy="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304;p37"/>
            <p:cNvSpPr/>
            <p:nvPr/>
          </p:nvSpPr>
          <p:spPr>
            <a:xfrm>
              <a:off x="419169" y="0"/>
              <a:ext cx="42270" cy="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305;p37"/>
            <p:cNvSpPr/>
            <p:nvPr/>
          </p:nvSpPr>
          <p:spPr>
            <a:xfrm>
              <a:off x="181402" y="65051"/>
              <a:ext cx="73767" cy="89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306;p37"/>
            <p:cNvSpPr/>
            <p:nvPr/>
          </p:nvSpPr>
          <p:spPr>
            <a:xfrm>
              <a:off x="72312" y="198503"/>
              <a:ext cx="83968" cy="63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307;p37"/>
            <p:cNvSpPr/>
            <p:nvPr/>
          </p:nvSpPr>
          <p:spPr>
            <a:xfrm>
              <a:off x="-1" y="422814"/>
              <a:ext cx="92288" cy="4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308;p37"/>
            <p:cNvSpPr/>
            <p:nvPr/>
          </p:nvSpPr>
          <p:spPr>
            <a:xfrm>
              <a:off x="107624" y="581584"/>
              <a:ext cx="72152" cy="5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309;p37"/>
            <p:cNvSpPr/>
            <p:nvPr/>
          </p:nvSpPr>
          <p:spPr>
            <a:xfrm>
              <a:off x="257738" y="728818"/>
              <a:ext cx="43359" cy="58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310;p37"/>
            <p:cNvSpPr/>
            <p:nvPr/>
          </p:nvSpPr>
          <p:spPr>
            <a:xfrm>
              <a:off x="402795" y="749869"/>
              <a:ext cx="33793" cy="8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311;p37"/>
            <p:cNvSpPr/>
            <p:nvPr/>
          </p:nvSpPr>
          <p:spPr>
            <a:xfrm>
              <a:off x="738919" y="442028"/>
              <a:ext cx="76754" cy="35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75" name="IMG_4565.png" descr="IMG_456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2312" y="931064"/>
            <a:ext cx="947738" cy="40600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76" name="ن"/>
          <p:cNvSpPr txBox="1"/>
          <p:nvPr/>
        </p:nvSpPr>
        <p:spPr>
          <a:xfrm>
            <a:off x="1631603" y="1495535"/>
            <a:ext cx="1270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1577" name="ن+١"/>
          <p:cNvSpPr txBox="1"/>
          <p:nvPr/>
        </p:nvSpPr>
        <p:spPr>
          <a:xfrm>
            <a:off x="708289" y="1488578"/>
            <a:ext cx="43019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ن+١</a:t>
            </a:r>
          </a:p>
        </p:txBody>
      </p:sp>
      <p:sp>
        <p:nvSpPr>
          <p:cNvPr id="1578" name="ن"/>
          <p:cNvSpPr txBox="1"/>
          <p:nvPr/>
        </p:nvSpPr>
        <p:spPr>
          <a:xfrm>
            <a:off x="1631603" y="2448517"/>
            <a:ext cx="1270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1579" name="ن+٢"/>
          <p:cNvSpPr txBox="1"/>
          <p:nvPr/>
        </p:nvSpPr>
        <p:spPr>
          <a:xfrm>
            <a:off x="708289" y="2441561"/>
            <a:ext cx="43019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ن+٢</a:t>
            </a:r>
          </a:p>
        </p:txBody>
      </p:sp>
      <p:sp>
        <p:nvSpPr>
          <p:cNvPr id="1580" name="ن"/>
          <p:cNvSpPr txBox="1"/>
          <p:nvPr/>
        </p:nvSpPr>
        <p:spPr>
          <a:xfrm>
            <a:off x="1631603" y="3456925"/>
            <a:ext cx="1270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1581" name="ن+٢"/>
          <p:cNvSpPr txBox="1"/>
          <p:nvPr/>
        </p:nvSpPr>
        <p:spPr>
          <a:xfrm>
            <a:off x="708289" y="3449968"/>
            <a:ext cx="43019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ن+٢</a:t>
            </a:r>
          </a:p>
        </p:txBody>
      </p:sp>
      <p:pic>
        <p:nvPicPr>
          <p:cNvPr id="1582" name="IMG_2367.png" descr="IMG_2367.png"/>
          <p:cNvPicPr>
            <a:picLocks noChangeAspect="1"/>
          </p:cNvPicPr>
          <p:nvPr/>
        </p:nvPicPr>
        <p:blipFill>
          <a:blip r:embed="rId5">
            <a:alphaModFix amt="7305"/>
            <a:extLst/>
          </a:blip>
          <a:stretch>
            <a:fillRect/>
          </a:stretch>
        </p:blipFill>
        <p:spPr>
          <a:xfrm>
            <a:off x="1501820" y="695688"/>
            <a:ext cx="4328327" cy="3462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9" grpId="8"/>
      <p:bldP build="whole" bldLvl="1" animBg="1" rev="0" advAuto="0" spid="1553" grpId="2"/>
      <p:bldP build="whole" bldLvl="1" animBg="1" rev="0" advAuto="0" spid="1579" grpId="14"/>
      <p:bldP build="whole" bldLvl="1" animBg="1" rev="0" advAuto="0" spid="1581" grpId="16"/>
      <p:bldP build="whole" bldLvl="1" animBg="1" rev="0" advAuto="0" spid="1558" grpId="9"/>
      <p:bldP build="whole" bldLvl="1" animBg="1" rev="0" advAuto="0" spid="1562" grpId="10"/>
      <p:bldP build="whole" bldLvl="1" animBg="1" rev="0" advAuto="0" spid="1576" grpId="11"/>
      <p:bldP build="whole" bldLvl="1" animBg="1" rev="0" advAuto="0" spid="1560" grpId="4"/>
      <p:bldP build="whole" bldLvl="1" animBg="1" rev="0" advAuto="0" spid="1574" grpId="1"/>
      <p:bldP build="whole" bldLvl="1" animBg="1" rev="0" advAuto="0" spid="1578" grpId="13"/>
      <p:bldP build="whole" bldLvl="1" animBg="1" rev="0" advAuto="0" spid="1548" grpId="3"/>
      <p:bldP build="whole" bldLvl="1" animBg="1" rev="0" advAuto="0" spid="1580" grpId="15"/>
      <p:bldP build="whole" bldLvl="1" animBg="1" rev="0" advAuto="0" spid="1554" grpId="5"/>
      <p:bldP build="whole" bldLvl="1" animBg="1" rev="0" advAuto="0" spid="1577" grpId="12"/>
      <p:bldP build="whole" bldLvl="1" animBg="1" rev="0" advAuto="0" spid="1561" grpId="7"/>
      <p:bldP build="whole" bldLvl="1" animBg="1" rev="0" advAuto="0" spid="1552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89" name="٢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grpSp>
        <p:nvGrpSpPr>
          <p:cNvPr id="1594" name="تجميع"/>
          <p:cNvGrpSpPr/>
          <p:nvPr/>
        </p:nvGrpSpPr>
        <p:grpSpPr>
          <a:xfrm>
            <a:off x="7236614" y="3498281"/>
            <a:ext cx="698857" cy="575710"/>
            <a:chOff x="0" y="0"/>
            <a:chExt cx="698856" cy="575709"/>
          </a:xfrm>
        </p:grpSpPr>
        <p:sp>
          <p:nvSpPr>
            <p:cNvPr id="1590" name="Google Shape;3121;p68"/>
            <p:cNvSpPr/>
            <p:nvPr/>
          </p:nvSpPr>
          <p:spPr>
            <a:xfrm>
              <a:off x="0" y="0"/>
              <a:ext cx="320054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3122;p68"/>
            <p:cNvSpPr/>
            <p:nvPr/>
          </p:nvSpPr>
          <p:spPr>
            <a:xfrm>
              <a:off x="1756" y="314266"/>
              <a:ext cx="321757" cy="261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3123;p68"/>
            <p:cNvSpPr/>
            <p:nvPr/>
          </p:nvSpPr>
          <p:spPr>
            <a:xfrm>
              <a:off x="378858" y="0"/>
              <a:ext cx="319999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3124;p68"/>
            <p:cNvSpPr/>
            <p:nvPr/>
          </p:nvSpPr>
          <p:spPr>
            <a:xfrm>
              <a:off x="378858" y="312861"/>
              <a:ext cx="319999" cy="26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95" name="IMG_6430.png" descr="IMG_643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0810" y="367642"/>
            <a:ext cx="3823425" cy="1126844"/>
          </a:xfrm>
          <a:prstGeom prst="rect">
            <a:avLst/>
          </a:prstGeom>
        </p:spPr>
      </p:pic>
      <p:pic>
        <p:nvPicPr>
          <p:cNvPr id="1596" name="IMG_6430.png" descr="IMG_6430.png"/>
          <p:cNvPicPr>
            <a:picLocks noChangeAspect="1"/>
          </p:cNvPicPr>
          <p:nvPr/>
        </p:nvPicPr>
        <p:blipFill>
          <a:blip r:embed="rId7">
            <a:extLst/>
          </a:blip>
          <a:srcRect l="25082" t="60297" r="36349" b="8100"/>
          <a:stretch>
            <a:fillRect/>
          </a:stretch>
        </p:blipFill>
        <p:spPr>
          <a:xfrm>
            <a:off x="789454" y="1350079"/>
            <a:ext cx="5233219" cy="3215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0" name="تجميع"/>
          <p:cNvGrpSpPr/>
          <p:nvPr/>
        </p:nvGrpSpPr>
        <p:grpSpPr>
          <a:xfrm>
            <a:off x="5019952" y="1583888"/>
            <a:ext cx="1678539" cy="381001"/>
            <a:chOff x="0" y="0"/>
            <a:chExt cx="1678537" cy="381000"/>
          </a:xfrm>
        </p:grpSpPr>
        <p:pic>
          <p:nvPicPr>
            <p:cNvPr id="1598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99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601" name="٢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٢٩</a:t>
            </a:r>
          </a:p>
        </p:txBody>
      </p:sp>
      <p:grpSp>
        <p:nvGrpSpPr>
          <p:cNvPr id="1613" name="Google Shape;300;p37"/>
          <p:cNvGrpSpPr/>
          <p:nvPr/>
        </p:nvGrpSpPr>
        <p:grpSpPr>
          <a:xfrm>
            <a:off x="5813188" y="923142"/>
            <a:ext cx="527325" cy="566744"/>
            <a:chOff x="0" y="0"/>
            <a:chExt cx="527323" cy="566743"/>
          </a:xfrm>
        </p:grpSpPr>
        <p:sp>
          <p:nvSpPr>
            <p:cNvPr id="1602" name="Google Shape;301;p37"/>
            <p:cNvSpPr/>
            <p:nvPr/>
          </p:nvSpPr>
          <p:spPr>
            <a:xfrm>
              <a:off x="115200" y="113374"/>
              <a:ext cx="412124" cy="45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302;p37"/>
            <p:cNvSpPr/>
            <p:nvPr/>
          </p:nvSpPr>
          <p:spPr>
            <a:xfrm>
              <a:off x="449610" y="167335"/>
              <a:ext cx="51517" cy="35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303;p37"/>
            <p:cNvSpPr/>
            <p:nvPr/>
          </p:nvSpPr>
          <p:spPr>
            <a:xfrm>
              <a:off x="378158" y="78336"/>
              <a:ext cx="41695" cy="43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304;p37"/>
            <p:cNvSpPr/>
            <p:nvPr/>
          </p:nvSpPr>
          <p:spPr>
            <a:xfrm>
              <a:off x="260902" y="0"/>
              <a:ext cx="26310" cy="5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305;p37"/>
            <p:cNvSpPr/>
            <p:nvPr/>
          </p:nvSpPr>
          <p:spPr>
            <a:xfrm>
              <a:off x="112909" y="40489"/>
              <a:ext cx="45915" cy="55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306;p37"/>
            <p:cNvSpPr/>
            <p:nvPr/>
          </p:nvSpPr>
          <p:spPr>
            <a:xfrm>
              <a:off x="45008" y="123553"/>
              <a:ext cx="52265" cy="39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307;p37"/>
            <p:cNvSpPr/>
            <p:nvPr/>
          </p:nvSpPr>
          <p:spPr>
            <a:xfrm>
              <a:off x="-1" y="263171"/>
              <a:ext cx="57443" cy="2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308;p37"/>
            <p:cNvSpPr/>
            <p:nvPr/>
          </p:nvSpPr>
          <p:spPr>
            <a:xfrm>
              <a:off x="66988" y="361994"/>
              <a:ext cx="44910" cy="3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309;p37"/>
            <p:cNvSpPr/>
            <p:nvPr/>
          </p:nvSpPr>
          <p:spPr>
            <a:xfrm>
              <a:off x="160423" y="453636"/>
              <a:ext cx="26988" cy="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310;p37"/>
            <p:cNvSpPr/>
            <p:nvPr/>
          </p:nvSpPr>
          <p:spPr>
            <a:xfrm>
              <a:off x="250710" y="466739"/>
              <a:ext cx="21034" cy="5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311;p37"/>
            <p:cNvSpPr/>
            <p:nvPr/>
          </p:nvSpPr>
          <p:spPr>
            <a:xfrm>
              <a:off x="459923" y="275130"/>
              <a:ext cx="47774" cy="22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1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15" name="IMG_6430.png" descr="IMG_643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4883" y="415550"/>
            <a:ext cx="3823425" cy="1126844"/>
          </a:xfrm>
          <a:prstGeom prst="rect">
            <a:avLst/>
          </a:prstGeom>
        </p:spPr>
      </p:pic>
      <p:pic>
        <p:nvPicPr>
          <p:cNvPr id="1616" name="IMG_6431.png" descr="IMG_6431.png"/>
          <p:cNvPicPr>
            <a:picLocks noChangeAspect="1"/>
          </p:cNvPicPr>
          <p:nvPr/>
        </p:nvPicPr>
        <p:blipFill>
          <a:blip r:embed="rId4">
            <a:extLst/>
          </a:blip>
          <a:srcRect l="40145" t="16675" r="40145" b="80241"/>
          <a:stretch>
            <a:fillRect/>
          </a:stretch>
        </p:blipFill>
        <p:spPr>
          <a:xfrm>
            <a:off x="882996" y="1419335"/>
            <a:ext cx="3996772" cy="468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IMG_6431.png" descr="IMG_6431.png"/>
          <p:cNvPicPr>
            <a:picLocks noChangeAspect="1"/>
          </p:cNvPicPr>
          <p:nvPr/>
        </p:nvPicPr>
        <p:blipFill>
          <a:blip r:embed="rId4">
            <a:extLst/>
          </a:blip>
          <a:srcRect l="33552" t="19412" r="46738" b="77504"/>
          <a:stretch>
            <a:fillRect/>
          </a:stretch>
        </p:blipFill>
        <p:spPr>
          <a:xfrm>
            <a:off x="2079922" y="1964888"/>
            <a:ext cx="3996772" cy="4689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18" name="IMG_6431.png" descr="IMG_6431.png"/>
          <p:cNvPicPr>
            <a:picLocks noChangeAspect="1"/>
          </p:cNvPicPr>
          <p:nvPr/>
        </p:nvPicPr>
        <p:blipFill>
          <a:blip r:embed="rId4">
            <a:extLst/>
          </a:blip>
          <a:srcRect l="38094" t="31338" r="39988" b="44746"/>
          <a:stretch>
            <a:fillRect/>
          </a:stretch>
        </p:blipFill>
        <p:spPr>
          <a:xfrm>
            <a:off x="2550937" y="2571838"/>
            <a:ext cx="2651653" cy="2170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3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2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2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2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2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3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3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3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3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3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3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38" name="٢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٢٩</a:t>
            </a:r>
          </a:p>
        </p:txBody>
      </p:sp>
      <p:grpSp>
        <p:nvGrpSpPr>
          <p:cNvPr id="1648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63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56" name="تجميع"/>
          <p:cNvGrpSpPr/>
          <p:nvPr/>
        </p:nvGrpSpPr>
        <p:grpSpPr>
          <a:xfrm>
            <a:off x="714724" y="2216524"/>
            <a:ext cx="5895664" cy="1931743"/>
            <a:chOff x="-12700" y="0"/>
            <a:chExt cx="5895663" cy="1931742"/>
          </a:xfrm>
        </p:grpSpPr>
        <p:grpSp>
          <p:nvGrpSpPr>
            <p:cNvPr id="1652" name="مستطيل مستدير الزوايا"/>
            <p:cNvGrpSpPr/>
            <p:nvPr/>
          </p:nvGrpSpPr>
          <p:grpSpPr>
            <a:xfrm>
              <a:off x="-12700" y="126873"/>
              <a:ext cx="5895664" cy="1804870"/>
              <a:chOff x="0" y="0"/>
              <a:chExt cx="5895663" cy="1804869"/>
            </a:xfrm>
          </p:grpSpPr>
          <p:sp>
            <p:nvSpPr>
              <p:cNvPr id="1651" name="مستطيل مستدير الزوايا"/>
              <p:cNvSpPr/>
              <p:nvPr/>
            </p:nvSpPr>
            <p:spPr>
              <a:xfrm>
                <a:off x="12700" y="12700"/>
                <a:ext cx="5870264" cy="1779470"/>
              </a:xfrm>
              <a:prstGeom prst="roundRect">
                <a:avLst>
                  <a:gd name="adj" fmla="val 11555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50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895664" cy="180487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55" name="Google Shape;4454;p94"/>
            <p:cNvGrpSpPr/>
            <p:nvPr/>
          </p:nvGrpSpPr>
          <p:grpSpPr>
            <a:xfrm rot="5400000">
              <a:off x="5330475" y="2271"/>
              <a:ext cx="214462" cy="209919"/>
              <a:chOff x="0" y="0"/>
              <a:chExt cx="214461" cy="209918"/>
            </a:xfrm>
          </p:grpSpPr>
          <p:sp>
            <p:nvSpPr>
              <p:cNvPr id="1653" name="Google Shape;4455;p94"/>
              <p:cNvSpPr/>
              <p:nvPr/>
            </p:nvSpPr>
            <p:spPr>
              <a:xfrm>
                <a:off x="82037" y="0"/>
                <a:ext cx="132425" cy="20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4" name="Google Shape;4456;p94"/>
              <p:cNvSpPr/>
              <p:nvPr/>
            </p:nvSpPr>
            <p:spPr>
              <a:xfrm>
                <a:off x="0" y="0"/>
                <a:ext cx="132428" cy="20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57" name="IMG_6431.png" descr="IMG_6431.png"/>
          <p:cNvPicPr>
            <a:picLocks noChangeAspect="1"/>
          </p:cNvPicPr>
          <p:nvPr/>
        </p:nvPicPr>
        <p:blipFill>
          <a:blip r:embed="rId8">
            <a:extLst/>
          </a:blip>
          <a:srcRect l="30063" t="58017" r="41796" b="39256"/>
          <a:stretch>
            <a:fillRect/>
          </a:stretch>
        </p:blipFill>
        <p:spPr>
          <a:xfrm>
            <a:off x="727424" y="1632643"/>
            <a:ext cx="5706726" cy="414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6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6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6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62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61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6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66" name="٢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٢٩</a:t>
            </a:r>
          </a:p>
        </p:txBody>
      </p:sp>
      <p:sp>
        <p:nvSpPr>
          <p:cNvPr id="166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68" name="IMG_6428.png" descr="IMG_6428.png"/>
          <p:cNvPicPr>
            <a:picLocks noChangeAspect="1"/>
          </p:cNvPicPr>
          <p:nvPr/>
        </p:nvPicPr>
        <p:blipFill>
          <a:blip r:embed="rId6">
            <a:extLst/>
          </a:blip>
          <a:srcRect l="38168" t="71984" r="29032" b="23018"/>
          <a:stretch>
            <a:fillRect/>
          </a:stretch>
        </p:blipFill>
        <p:spPr>
          <a:xfrm>
            <a:off x="1482390" y="1310744"/>
            <a:ext cx="4352067" cy="497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3" name="تجميع"/>
          <p:cNvGrpSpPr/>
          <p:nvPr/>
        </p:nvGrpSpPr>
        <p:grpSpPr>
          <a:xfrm>
            <a:off x="6166201" y="1808028"/>
            <a:ext cx="440689" cy="442884"/>
            <a:chOff x="0" y="0"/>
            <a:chExt cx="440688" cy="442883"/>
          </a:xfrm>
        </p:grpSpPr>
        <p:grpSp>
          <p:nvGrpSpPr>
            <p:cNvPr id="1671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69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0" name="Google Shape;1169;p39" descr="Google Shape;1169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2" name="٥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678" name="تجميع"/>
          <p:cNvGrpSpPr/>
          <p:nvPr/>
        </p:nvGrpSpPr>
        <p:grpSpPr>
          <a:xfrm>
            <a:off x="2915847" y="1834163"/>
            <a:ext cx="440689" cy="440689"/>
            <a:chOff x="0" y="0"/>
            <a:chExt cx="440688" cy="440688"/>
          </a:xfrm>
        </p:grpSpPr>
        <p:grpSp>
          <p:nvGrpSpPr>
            <p:cNvPr id="1676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74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5" name="Google Shape;1178;p39" descr="Google Shape;1178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7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683" name="تجميع"/>
          <p:cNvGrpSpPr/>
          <p:nvPr/>
        </p:nvGrpSpPr>
        <p:grpSpPr>
          <a:xfrm>
            <a:off x="3648365" y="2390582"/>
            <a:ext cx="3107841" cy="2184210"/>
            <a:chOff x="-12700" y="0"/>
            <a:chExt cx="3107840" cy="2184209"/>
          </a:xfrm>
        </p:grpSpPr>
        <p:grpSp>
          <p:nvGrpSpPr>
            <p:cNvPr id="1681" name="مستطيل مستدير الزوايا"/>
            <p:cNvGrpSpPr/>
            <p:nvPr/>
          </p:nvGrpSpPr>
          <p:grpSpPr>
            <a:xfrm>
              <a:off x="-12700" y="0"/>
              <a:ext cx="3107841" cy="2184210"/>
              <a:chOff x="0" y="0"/>
              <a:chExt cx="3107840" cy="2184209"/>
            </a:xfrm>
          </p:grpSpPr>
          <p:sp>
            <p:nvSpPr>
              <p:cNvPr id="1680" name="مستطيل مستدير الزوايا"/>
              <p:cNvSpPr/>
              <p:nvPr/>
            </p:nvSpPr>
            <p:spPr>
              <a:xfrm>
                <a:off x="12700" y="12700"/>
                <a:ext cx="3082441" cy="2158810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7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3107841" cy="2184210"/>
              </a:xfrm>
              <a:prstGeom prst="rect">
                <a:avLst/>
              </a:prstGeom>
              <a:effectLst/>
            </p:spPr>
          </p:pic>
        </p:grpSp>
        <p:sp>
          <p:nvSpPr>
            <p:cNvPr id="1682" name="Google Shape;4613;p94"/>
            <p:cNvSpPr/>
            <p:nvPr/>
          </p:nvSpPr>
          <p:spPr>
            <a:xfrm rot="5400000">
              <a:off x="2005206" y="679835"/>
              <a:ext cx="1628028" cy="268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88" name="تجميع"/>
          <p:cNvGrpSpPr/>
          <p:nvPr/>
        </p:nvGrpSpPr>
        <p:grpSpPr>
          <a:xfrm>
            <a:off x="517865" y="2384376"/>
            <a:ext cx="2851371" cy="2190416"/>
            <a:chOff x="-12700" y="0"/>
            <a:chExt cx="2851370" cy="2190415"/>
          </a:xfrm>
        </p:grpSpPr>
        <p:grpSp>
          <p:nvGrpSpPr>
            <p:cNvPr id="1686" name="مستطيل مستدير الزوايا"/>
            <p:cNvGrpSpPr/>
            <p:nvPr/>
          </p:nvGrpSpPr>
          <p:grpSpPr>
            <a:xfrm>
              <a:off x="-12700" y="0"/>
              <a:ext cx="2851371" cy="2190416"/>
              <a:chOff x="0" y="0"/>
              <a:chExt cx="2851370" cy="2190415"/>
            </a:xfrm>
          </p:grpSpPr>
          <p:sp>
            <p:nvSpPr>
              <p:cNvPr id="1685" name="مستطيل مستدير الزوايا"/>
              <p:cNvSpPr/>
              <p:nvPr/>
            </p:nvSpPr>
            <p:spPr>
              <a:xfrm>
                <a:off x="12700" y="12700"/>
                <a:ext cx="2825971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8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851371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687" name="Google Shape;4613;p94"/>
            <p:cNvSpPr/>
            <p:nvPr/>
          </p:nvSpPr>
          <p:spPr>
            <a:xfrm rot="5400000">
              <a:off x="1739691" y="681789"/>
              <a:ext cx="163270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89" name="IMG_6428.png" descr="IMG_6428.png"/>
          <p:cNvPicPr>
            <a:picLocks noChangeAspect="1"/>
          </p:cNvPicPr>
          <p:nvPr/>
        </p:nvPicPr>
        <p:blipFill>
          <a:blip r:embed="rId6">
            <a:extLst/>
          </a:blip>
          <a:srcRect l="35557" t="78434" r="31643" b="16568"/>
          <a:stretch>
            <a:fillRect/>
          </a:stretch>
        </p:blipFill>
        <p:spPr>
          <a:xfrm>
            <a:off x="3638197" y="1906870"/>
            <a:ext cx="2582335" cy="29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IMG_6428.png" descr="IMG_6428.png"/>
          <p:cNvPicPr>
            <a:picLocks noChangeAspect="1"/>
          </p:cNvPicPr>
          <p:nvPr/>
        </p:nvPicPr>
        <p:blipFill>
          <a:blip r:embed="rId6">
            <a:extLst/>
          </a:blip>
          <a:srcRect l="37438" t="84658" r="31782" b="10344"/>
          <a:stretch>
            <a:fillRect/>
          </a:stretch>
        </p:blipFill>
        <p:spPr>
          <a:xfrm>
            <a:off x="509197" y="1834163"/>
            <a:ext cx="2406635" cy="293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3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691" name="Google Shape;444;p18" descr="Google Shape;444;p18"/>
            <p:cNvPicPr>
              <a:picLocks noChangeAspect="1"/>
            </p:cNvPicPr>
            <p:nvPr/>
          </p:nvPicPr>
          <p:blipFill>
            <a:blip r:embed="rId11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2" name="Google Shape;447;p18" descr="Google Shape;447;p18"/>
            <p:cNvPicPr>
              <a:picLocks noChangeAspect="1"/>
            </p:cNvPicPr>
            <p:nvPr/>
          </p:nvPicPr>
          <p:blipFill>
            <a:blip r:embed="rId1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98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8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8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9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98" name="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grpSp>
        <p:nvGrpSpPr>
          <p:cNvPr id="1705" name="تجميع"/>
          <p:cNvGrpSpPr/>
          <p:nvPr/>
        </p:nvGrpSpPr>
        <p:grpSpPr>
          <a:xfrm>
            <a:off x="1058538" y="2423826"/>
            <a:ext cx="5479996" cy="1938414"/>
            <a:chOff x="-12700" y="-12700"/>
            <a:chExt cx="5479995" cy="1938413"/>
          </a:xfrm>
        </p:grpSpPr>
        <p:grpSp>
          <p:nvGrpSpPr>
            <p:cNvPr id="1701" name="مستطيل مستدير الزوايا"/>
            <p:cNvGrpSpPr/>
            <p:nvPr/>
          </p:nvGrpSpPr>
          <p:grpSpPr>
            <a:xfrm>
              <a:off x="-12700" y="-12700"/>
              <a:ext cx="5479996" cy="1938414"/>
              <a:chOff x="0" y="0"/>
              <a:chExt cx="5479995" cy="1938413"/>
            </a:xfrm>
          </p:grpSpPr>
          <p:sp>
            <p:nvSpPr>
              <p:cNvPr id="1700" name="مستطيل مستدير الزوايا"/>
              <p:cNvSpPr/>
              <p:nvPr/>
            </p:nvSpPr>
            <p:spPr>
              <a:xfrm>
                <a:off x="12700" y="12700"/>
                <a:ext cx="5454596" cy="1913014"/>
              </a:xfrm>
              <a:prstGeom prst="roundRect">
                <a:avLst>
                  <a:gd name="adj" fmla="val 6989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9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5479996" cy="1938414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04" name="Google Shape;4454;p94"/>
            <p:cNvGrpSpPr/>
            <p:nvPr/>
          </p:nvGrpSpPr>
          <p:grpSpPr>
            <a:xfrm rot="5400000">
              <a:off x="5391580" y="149912"/>
              <a:ext cx="76526" cy="74905"/>
              <a:chOff x="0" y="0"/>
              <a:chExt cx="76525" cy="74904"/>
            </a:xfrm>
          </p:grpSpPr>
          <p:sp>
            <p:nvSpPr>
              <p:cNvPr id="1702" name="Google Shape;4455;p94"/>
              <p:cNvSpPr/>
              <p:nvPr/>
            </p:nvSpPr>
            <p:spPr>
              <a:xfrm>
                <a:off x="29273" y="0"/>
                <a:ext cx="47253" cy="7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3" name="Google Shape;4456;p94"/>
              <p:cNvSpPr/>
              <p:nvPr/>
            </p:nvSpPr>
            <p:spPr>
              <a:xfrm>
                <a:off x="0" y="0"/>
                <a:ext cx="47254" cy="7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06" name="IMG_6435.png" descr="IMG_6435.png"/>
          <p:cNvPicPr>
            <a:picLocks noChangeAspect="1"/>
          </p:cNvPicPr>
          <p:nvPr/>
        </p:nvPicPr>
        <p:blipFill>
          <a:blip r:embed="rId5">
            <a:extLst/>
          </a:blip>
          <a:srcRect l="40085" t="56736" r="31780" b="39069"/>
          <a:stretch>
            <a:fillRect/>
          </a:stretch>
        </p:blipFill>
        <p:spPr>
          <a:xfrm>
            <a:off x="1577973" y="1957101"/>
            <a:ext cx="4290109" cy="479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1" name="تجميع"/>
          <p:cNvGrpSpPr/>
          <p:nvPr/>
        </p:nvGrpSpPr>
        <p:grpSpPr>
          <a:xfrm>
            <a:off x="5868031" y="1964462"/>
            <a:ext cx="464698" cy="464698"/>
            <a:chOff x="0" y="0"/>
            <a:chExt cx="464696" cy="464696"/>
          </a:xfrm>
        </p:grpSpPr>
        <p:grpSp>
          <p:nvGrpSpPr>
            <p:cNvPr id="1709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0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8" name="Google Shape;1607;p45" descr="Google Shape;1607;p45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0" name="١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pic>
        <p:nvPicPr>
          <p:cNvPr id="1712" name="IMG_6435.png" descr="IMG_6435.png"/>
          <p:cNvPicPr>
            <a:picLocks noChangeAspect="1"/>
          </p:cNvPicPr>
          <p:nvPr/>
        </p:nvPicPr>
        <p:blipFill>
          <a:blip r:embed="rId5">
            <a:extLst/>
          </a:blip>
          <a:srcRect l="47687" t="52690" r="28163" b="43974"/>
          <a:stretch>
            <a:fillRect/>
          </a:stretch>
        </p:blipFill>
        <p:spPr>
          <a:xfrm>
            <a:off x="2099190" y="1647935"/>
            <a:ext cx="3335125" cy="345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8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719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20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21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23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24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725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3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728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726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27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32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729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0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1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34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9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737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35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6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8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40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647792" y="1515734"/>
            <a:ext cx="2569070" cy="292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742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43" name="٣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pic>
        <p:nvPicPr>
          <p:cNvPr id="1744" name="IMG_6438.png" descr="IMG_6438.png"/>
          <p:cNvPicPr>
            <a:picLocks noChangeAspect="1"/>
          </p:cNvPicPr>
          <p:nvPr/>
        </p:nvPicPr>
        <p:blipFill>
          <a:blip r:embed="rId18">
            <a:extLst/>
          </a:blip>
          <a:srcRect l="0" t="12718" r="0" b="12718"/>
          <a:stretch>
            <a:fillRect/>
          </a:stretch>
        </p:blipFill>
        <p:spPr>
          <a:xfrm>
            <a:off x="2483486" y="1856245"/>
            <a:ext cx="2727102" cy="1525072"/>
          </a:xfrm>
          <a:prstGeom prst="rect">
            <a:avLst/>
          </a:prstGeom>
          <a:ln w="12700">
            <a:solidFill>
              <a:srgbClr val="008CB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51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747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745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6" name="Google Shape;3616;p76" descr="Google Shape;3616;p76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50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748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9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3" grpId="18"/>
      <p:bldP build="whole" bldLvl="1" animBg="1" rev="0" advAuto="0" spid="1720" grpId="7"/>
      <p:bldP build="whole" bldLvl="1" animBg="1" rev="0" advAuto="0" spid="1739" grpId="3"/>
      <p:bldP build="whole" bldLvl="1" animBg="1" rev="0" advAuto="0" spid="1751" grpId="8"/>
      <p:bldP build="whole" bldLvl="1" animBg="1" rev="0" advAuto="0" spid="1718" grpId="19"/>
      <p:bldP build="whole" bldLvl="1" animBg="1" rev="0" advAuto="0" spid="1740" grpId="9"/>
      <p:bldP build="whole" bldLvl="1" animBg="1" rev="0" advAuto="0" spid="1719" grpId="2"/>
      <p:bldP build="whole" bldLvl="1" animBg="1" rev="0" advAuto="0" spid="1733" grpId="12"/>
      <p:bldP build="whole" bldLvl="1" animBg="1" rev="0" advAuto="0" spid="1716" grpId="16"/>
      <p:bldP build="whole" bldLvl="1" animBg="1" rev="0" advAuto="0" spid="1715" grpId="6"/>
      <p:bldP build="whole" bldLvl="1" animBg="1" rev="0" advAuto="0" spid="1725" grpId="14"/>
      <p:bldP build="whole" bldLvl="1" animBg="1" rev="0" advAuto="0" spid="1742" grpId="4"/>
      <p:bldP build="whole" bldLvl="1" animBg="1" rev="0" advAuto="0" spid="1744" grpId="10"/>
      <p:bldP build="whole" bldLvl="1" animBg="1" rev="0" advAuto="0" spid="1717" grpId="11"/>
      <p:bldP build="whole" bldLvl="1" animBg="1" rev="0" advAuto="0" spid="1714" grpId="1"/>
      <p:bldP build="whole" bldLvl="1" animBg="1" rev="0" advAuto="0" spid="1722" grpId="13"/>
      <p:bldP build="whole" bldLvl="1" animBg="1" rev="0" advAuto="0" spid="1734" grpId="5"/>
      <p:bldP build="whole" bldLvl="1" animBg="1" rev="0" advAuto="0" spid="1721" grpId="15"/>
      <p:bldP build="whole" bldLvl="1" animBg="1" rev="0" advAuto="0" spid="1724" grpId="17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54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755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756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757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758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759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760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761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62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763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4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5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9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9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997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6" name="المعادل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sp>
        <p:nvSpPr>
          <p:cNvPr id="99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003" name="تجميع"/>
          <p:cNvGrpSpPr/>
          <p:nvPr/>
        </p:nvGrpSpPr>
        <p:grpSpPr>
          <a:xfrm>
            <a:off x="5053435" y="1989162"/>
            <a:ext cx="1116250" cy="937692"/>
            <a:chOff x="0" y="0"/>
            <a:chExt cx="1116249" cy="937691"/>
          </a:xfrm>
        </p:grpSpPr>
        <p:grpSp>
          <p:nvGrpSpPr>
            <p:cNvPr id="100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2" name="حل المعادلات ذات الخطوة الواحدة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3" grpId="2"/>
      <p:bldP build="whole" bldLvl="1" animBg="1" rev="0" advAuto="0" spid="99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0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0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1013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11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1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4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20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18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16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1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9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2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2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3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2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2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31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32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33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34" name="Google Shape;828;p33"/>
          <p:cNvSpPr txBox="1"/>
          <p:nvPr/>
        </p:nvSpPr>
        <p:spPr>
          <a:xfrm>
            <a:off x="3608563" y="1481810"/>
            <a:ext cx="3834748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74904" rtl="0">
              <a:defRPr b="1" sz="217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٢س+٣= ٢س+(٢-١) هي متطابقة</a:t>
            </a:r>
          </a:p>
        </p:txBody>
      </p:sp>
      <p:sp>
        <p:nvSpPr>
          <p:cNvPr id="1035" name="Google Shape;828;p33"/>
          <p:cNvSpPr txBox="1"/>
          <p:nvPr/>
        </p:nvSpPr>
        <p:spPr>
          <a:xfrm>
            <a:off x="3096365" y="2640304"/>
            <a:ext cx="4245498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س +٤ هي  عبارة جبرية …  </a:t>
            </a:r>
          </a:p>
        </p:txBody>
      </p:sp>
      <p:grpSp>
        <p:nvGrpSpPr>
          <p:cNvPr id="1040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38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36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37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39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1041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54967" t="72388" r="39984" b="24506"/>
          <a:stretch>
            <a:fillRect/>
          </a:stretch>
        </p:blipFill>
        <p:spPr>
          <a:xfrm>
            <a:off x="6022795" y="3806177"/>
            <a:ext cx="1288548" cy="5942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Google Shape;828;p33"/>
          <p:cNvSpPr txBox="1"/>
          <p:nvPr/>
        </p:nvSpPr>
        <p:spPr>
          <a:xfrm>
            <a:off x="3415865" y="3842252"/>
            <a:ext cx="2725865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حلها ف = 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4" grpId="1"/>
      <p:bldP build="whole" bldLvl="1" animBg="1" rev="0" advAuto="0" spid="1040" grpId="4"/>
      <p:bldP build="whole" bldLvl="1" animBg="1" rev="0" advAuto="0" spid="1035" grpId="3"/>
      <p:bldP build="whole" bldLvl="1" animBg="1" rev="0" advAuto="0" spid="1041" grpId="5"/>
      <p:bldP build="whole" bldLvl="1" animBg="1" rev="0" advAuto="0" spid="1015" grpId="7"/>
      <p:bldP build="whole" bldLvl="1" animBg="1" rev="0" advAuto="0" spid="1042" grpId="6"/>
      <p:bldP build="whole" bldLvl="1" animBg="1" rev="0" advAuto="0" spid="102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5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45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6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4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4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49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0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052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053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054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056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7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058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59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٢٧</a:t>
            </a:r>
          </a:p>
        </p:txBody>
      </p:sp>
      <p:sp>
        <p:nvSpPr>
          <p:cNvPr id="1060" name="علمتني الرياضيات…"/>
          <p:cNvSpPr txBox="1"/>
          <p:nvPr/>
        </p:nvSpPr>
        <p:spPr>
          <a:xfrm>
            <a:off x="2672783" y="165261"/>
            <a:ext cx="4273001" cy="62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20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لكل مجهول قيمة فلا تحتقر أحد لاتعرفه </a:t>
            </a:r>
          </a:p>
        </p:txBody>
      </p:sp>
      <p:sp>
        <p:nvSpPr>
          <p:cNvPr id="1061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062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63" name="Google Shape;4324;p45"/>
          <p:cNvSpPr/>
          <p:nvPr/>
        </p:nvSpPr>
        <p:spPr>
          <a:xfrm rot="2153969">
            <a:off x="3375503" y="1025100"/>
            <a:ext cx="526928" cy="4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064" name="IMG_6411.jpeg" descr="IMG_6411.jpeg"/>
          <p:cNvPicPr>
            <a:picLocks noChangeAspect="1"/>
          </p:cNvPicPr>
          <p:nvPr/>
        </p:nvPicPr>
        <p:blipFill>
          <a:blip r:embed="rId7">
            <a:extLst/>
          </a:blip>
          <a:srcRect l="1965" t="0" r="1965" b="0"/>
          <a:stretch>
            <a:fillRect/>
          </a:stretch>
        </p:blipFill>
        <p:spPr>
          <a:xfrm>
            <a:off x="721745" y="1409050"/>
            <a:ext cx="5169733" cy="84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6412.jpeg" descr="IMG_641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67620" y="2341362"/>
            <a:ext cx="2026152" cy="10732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7" grpId="3"/>
      <p:bldP build="whole" bldLvl="1" animBg="1" rev="0" advAuto="0" spid="1055" grpId="1"/>
      <p:bldP build="whole" bldLvl="1" animBg="1" rev="0" advAuto="0" spid="1059" grpId="6"/>
      <p:bldP build="whole" bldLvl="1" animBg="1" rev="0" advAuto="0" spid="1063" grpId="2"/>
      <p:bldP build="whole" bldLvl="1" animBg="1" rev="0" advAuto="0" spid="1061" grpId="7"/>
      <p:bldP build="whole" bldLvl="1" animBg="1" rev="0" advAuto="0" spid="1056" grpId="4"/>
      <p:bldP build="whole" bldLvl="1" animBg="1" rev="0" advAuto="0" spid="1058" grpId="5"/>
      <p:bldP build="whole" bldLvl="1" animBg="1" rev="0" advAuto="0" spid="1064" grpId="8"/>
      <p:bldP build="whole" bldLvl="1" animBg="1" rev="0" advAuto="0" spid="1065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067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68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2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070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1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5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073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4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0" name="تجميع"/>
          <p:cNvGrpSpPr/>
          <p:nvPr/>
        </p:nvGrpSpPr>
        <p:grpSpPr>
          <a:xfrm>
            <a:off x="1928221" y="683225"/>
            <a:ext cx="4937033" cy="603464"/>
            <a:chOff x="0" y="0"/>
            <a:chExt cx="4937031" cy="603462"/>
          </a:xfrm>
        </p:grpSpPr>
        <p:grpSp>
          <p:nvGrpSpPr>
            <p:cNvPr id="1078" name="تجميع"/>
            <p:cNvGrpSpPr/>
            <p:nvPr/>
          </p:nvGrpSpPr>
          <p:grpSpPr>
            <a:xfrm rot="5400000">
              <a:off x="2166784" y="-2166785"/>
              <a:ext cx="603464" cy="4937033"/>
              <a:chOff x="0" y="0"/>
              <a:chExt cx="603462" cy="4937032"/>
            </a:xfrm>
          </p:grpSpPr>
          <p:sp>
            <p:nvSpPr>
              <p:cNvPr id="1076" name="Google Shape;2631;p60"/>
              <p:cNvSpPr/>
              <p:nvPr/>
            </p:nvSpPr>
            <p:spPr>
              <a:xfrm rot="5400000">
                <a:off x="-412467" y="412466"/>
                <a:ext cx="1428397" cy="603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2632;p60"/>
              <p:cNvSpPr/>
              <p:nvPr/>
            </p:nvSpPr>
            <p:spPr>
              <a:xfrm rot="5400000">
                <a:off x="-1662615" y="2670955"/>
                <a:ext cx="3928693" cy="603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79" name="مرادف كلمة"/>
            <p:cNvSpPr txBox="1"/>
            <p:nvPr/>
          </p:nvSpPr>
          <p:spPr>
            <a:xfrm>
              <a:off x="3865224" y="101718"/>
              <a:ext cx="1062192" cy="400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083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081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082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099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084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08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02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00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1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7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03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4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5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17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11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09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0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6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12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3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4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5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18" name="المتعددة:"/>
          <p:cNvSpPr txBox="1"/>
          <p:nvPr/>
        </p:nvSpPr>
        <p:spPr>
          <a:xfrm>
            <a:off x="4579660" y="836919"/>
            <a:ext cx="84939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المتعددة: </a:t>
            </a:r>
          </a:p>
        </p:txBody>
      </p:sp>
      <p:sp>
        <p:nvSpPr>
          <p:cNvPr id="1119" name="الكثيرة ، المتنوعة ،المختلفة ،…"/>
          <p:cNvSpPr txBox="1"/>
          <p:nvPr/>
        </p:nvSpPr>
        <p:spPr>
          <a:xfrm>
            <a:off x="2124955" y="855346"/>
            <a:ext cx="2447045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الكثيرة ، المتنوعة ،المختلفة ،…</a:t>
            </a:r>
          </a:p>
        </p:txBody>
      </p:sp>
      <p:sp>
        <p:nvSpPr>
          <p:cNvPr id="1120" name="مستطيل مستدير الزوايا"/>
          <p:cNvSpPr/>
          <p:nvPr/>
        </p:nvSpPr>
        <p:spPr>
          <a:xfrm>
            <a:off x="840133" y="1295668"/>
            <a:ext cx="6309567" cy="3558348"/>
          </a:xfrm>
          <a:prstGeom prst="roundRect">
            <a:avLst>
              <a:gd name="adj" fmla="val 5993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21" name="حل المعادلات ذات الخطوة الواحدة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ذات الخطوة الواحدة</a:t>
            </a:r>
          </a:p>
        </p:txBody>
      </p:sp>
      <p:sp>
        <p:nvSpPr>
          <p:cNvPr id="1122" name="حل  المعادلات المتعددة الخطوات…"/>
          <p:cNvSpPr txBox="1"/>
          <p:nvPr/>
        </p:nvSpPr>
        <p:spPr>
          <a:xfrm>
            <a:off x="3470195" y="2989568"/>
            <a:ext cx="1401333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11053B"/>
                </a:solidFill>
              </a:defRPr>
            </a:pPr>
            <a:r>
              <a:t>حل  المعادلات المتعددة الخطوات </a:t>
            </a:r>
          </a:p>
          <a:p>
            <a:pPr algn="ctr" rtl="0">
              <a:defRPr b="1" sz="1200">
                <a:solidFill>
                  <a:srgbClr val="11053B"/>
                </a:solidFill>
              </a:defRPr>
            </a:pPr>
            <a:r>
              <a:t>حل المعادلات التي تتضمن أعداد الصحيحة متتالية </a:t>
            </a:r>
          </a:p>
        </p:txBody>
      </p:sp>
      <p:sp>
        <p:nvSpPr>
          <p:cNvPr id="1123" name="المفردات"/>
          <p:cNvSpPr txBox="1"/>
          <p:nvPr/>
        </p:nvSpPr>
        <p:spPr>
          <a:xfrm>
            <a:off x="7625928" y="3471683"/>
            <a:ext cx="882685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sp>
        <p:nvSpPr>
          <p:cNvPr id="1124" name="المعادلة المتعددة الخطوات ،…"/>
          <p:cNvSpPr txBox="1"/>
          <p:nvPr/>
        </p:nvSpPr>
        <p:spPr>
          <a:xfrm>
            <a:off x="7165030" y="3764305"/>
            <a:ext cx="1725482" cy="5788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المعادلة المتعددة الخطوات ، 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الأعداد الصحيحة المتتالية ،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نظرية الأعداد</a:t>
            </a:r>
          </a:p>
        </p:txBody>
      </p:sp>
      <p:pic>
        <p:nvPicPr>
          <p:cNvPr id="1125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46347"/>
            <a:extLst/>
          </a:blip>
          <a:stretch>
            <a:fillRect/>
          </a:stretch>
        </p:blipFill>
        <p:spPr>
          <a:xfrm>
            <a:off x="7182729" y="3456741"/>
            <a:ext cx="1637463" cy="30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IMG_4617.png" descr="IMG_4617.png"/>
          <p:cNvPicPr>
            <a:picLocks noChangeAspect="1"/>
          </p:cNvPicPr>
          <p:nvPr/>
        </p:nvPicPr>
        <p:blipFill>
          <a:blip r:embed="rId6">
            <a:extLst/>
          </a:blip>
          <a:srcRect l="38528" t="33912" r="37934" b="33912"/>
          <a:stretch>
            <a:fillRect/>
          </a:stretch>
        </p:blipFill>
        <p:spPr>
          <a:xfrm>
            <a:off x="5342255" y="3671744"/>
            <a:ext cx="954856" cy="9790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2000" fill="hold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225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0" grpId="6"/>
      <p:bldP build="whole" bldLvl="1" animBg="1" rev="0" advAuto="0" spid="1126" grpId="8"/>
      <p:bldP build="whole" bldLvl="1" animBg="1" rev="0" advAuto="0" spid="1122" grpId="9"/>
      <p:bldP build="whole" bldLvl="1" animBg="1" rev="0" advAuto="0" spid="1119" grpId="5"/>
      <p:bldP build="whole" bldLvl="1" animBg="1" rev="0" advAuto="0" spid="1080" grpId="3"/>
      <p:bldP build="whole" bldLvl="1" animBg="1" rev="0" advAuto="0" spid="1121" grpId="7"/>
      <p:bldP build="whole" bldLvl="1" animBg="1" rev="0" advAuto="0" spid="1124" grpId="2"/>
      <p:bldP build="whole" bldLvl="1" animBg="1" rev="0" advAuto="0" spid="1123" grpId="1"/>
      <p:bldP build="whole" bldLvl="1" animBg="1" rev="0" advAuto="0" spid="111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pic>
        <p:nvPicPr>
          <p:cNvPr id="1134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2563382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35" name="معادلة الحياة… معادلة الحياة أحترام تحترم ، تصدق ترزق  ،ابتسم تؤجر ، تواضع ترفع" descr="معادلة الحياة… معادلة الحياة أحترام تحترم ، تصدق ترزق  ،ابتسم تؤجر ، تواضع ترفع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588" y="3496548"/>
            <a:ext cx="5414233" cy="124691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36" name="خلق الله سبحانه الكون في توازن خلق الله سبحانه الكون في توازن " descr="خلق الله سبحانه الكون في توازن خلق الله سبحانه الكون في توازن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12755" y="1164178"/>
            <a:ext cx="4551191" cy="96751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6" grpId="2"/>
      <p:bldP build="whole" bldLvl="1" animBg="1" rev="0" advAuto="0" spid="11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٢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pic>
        <p:nvPicPr>
          <p:cNvPr id="1144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2563382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45" name="IMG_6413.png" descr="IMG_6413.png"/>
          <p:cNvPicPr>
            <a:picLocks noChangeAspect="1"/>
          </p:cNvPicPr>
          <p:nvPr/>
        </p:nvPicPr>
        <p:blipFill>
          <a:blip r:embed="rId7">
            <a:extLst/>
          </a:blip>
          <a:srcRect l="39707" t="19818" r="38239" b="64138"/>
          <a:stretch>
            <a:fillRect/>
          </a:stretch>
        </p:blipFill>
        <p:spPr>
          <a:xfrm>
            <a:off x="2024575" y="987609"/>
            <a:ext cx="4701809" cy="256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" name="IMG_6413.png" descr="IMG_6413.png"/>
          <p:cNvPicPr>
            <a:picLocks noChangeAspect="1"/>
          </p:cNvPicPr>
          <p:nvPr/>
        </p:nvPicPr>
        <p:blipFill>
          <a:blip r:embed="rId7">
            <a:extLst/>
          </a:blip>
          <a:srcRect l="25959" t="22863" r="60668" b="59889"/>
          <a:stretch>
            <a:fillRect/>
          </a:stretch>
        </p:blipFill>
        <p:spPr>
          <a:xfrm>
            <a:off x="587491" y="952808"/>
            <a:ext cx="1437022" cy="1390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47" name="مستطيل مستدير الزوايا"/>
          <p:cNvSpPr/>
          <p:nvPr/>
        </p:nvSpPr>
        <p:spPr>
          <a:xfrm>
            <a:off x="5155506" y="3214307"/>
            <a:ext cx="1480958" cy="439775"/>
          </a:xfrm>
          <a:prstGeom prst="roundRect">
            <a:avLst>
              <a:gd name="adj" fmla="val 50000"/>
            </a:avLst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