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Shape 18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1" name="Shape 18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1763243" y="585470"/>
            <a:ext cx="21516768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22244115" y="6085441"/>
            <a:ext cx="1519137" cy="1014879"/>
            <a:chOff x="0" y="86"/>
            <a:chExt cx="1519136" cy="1014878"/>
          </a:xfrm>
        </p:grpSpPr>
        <p:sp>
          <p:nvSpPr>
            <p:cNvPr id="97" name="Google Shape;12;p2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22244115" y="4589583"/>
            <a:ext cx="1519137" cy="1014880"/>
            <a:chOff x="0" y="0"/>
            <a:chExt cx="1519136" cy="1014878"/>
          </a:xfrm>
        </p:grpSpPr>
        <p:sp>
          <p:nvSpPr>
            <p:cNvPr id="100" name="Google Shape;15;p2"/>
            <p:cNvSpPr/>
            <p:nvPr/>
          </p:nvSpPr>
          <p:spPr>
            <a:xfrm>
              <a:off x="-1" y="212733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22256728" y="3156245"/>
            <a:ext cx="1515963" cy="1034618"/>
            <a:chOff x="0" y="0"/>
            <a:chExt cx="1515962" cy="1034617"/>
          </a:xfrm>
        </p:grpSpPr>
        <p:sp>
          <p:nvSpPr>
            <p:cNvPr id="103" name="Google Shape;18;p2"/>
            <p:cNvSpPr/>
            <p:nvPr/>
          </p:nvSpPr>
          <p:spPr>
            <a:xfrm>
              <a:off x="-1" y="212733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22244115" y="1617693"/>
            <a:ext cx="1519137" cy="1034618"/>
            <a:chOff x="0" y="0"/>
            <a:chExt cx="1519136" cy="1034617"/>
          </a:xfrm>
        </p:grpSpPr>
        <p:sp>
          <p:nvSpPr>
            <p:cNvPr id="106" name="Google Shape;21;p2"/>
            <p:cNvSpPr/>
            <p:nvPr/>
          </p:nvSpPr>
          <p:spPr>
            <a:xfrm>
              <a:off x="-1" y="212733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22244115" y="7581242"/>
            <a:ext cx="1519137" cy="1014879"/>
            <a:chOff x="0" y="86"/>
            <a:chExt cx="1519136" cy="1014878"/>
          </a:xfrm>
        </p:grpSpPr>
        <p:sp>
          <p:nvSpPr>
            <p:cNvPr id="109" name="Google Shape;24;p2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22244115" y="9077042"/>
            <a:ext cx="1519137" cy="1014879"/>
            <a:chOff x="0" y="86"/>
            <a:chExt cx="1519136" cy="1014878"/>
          </a:xfrm>
        </p:grpSpPr>
        <p:sp>
          <p:nvSpPr>
            <p:cNvPr id="112" name="Google Shape;27;p2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22244115" y="11860581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22244115" y="11647848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1055800" y="585470"/>
            <a:ext cx="21475753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503062" y="217197"/>
            <a:ext cx="2119157" cy="183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2580533" y="3588666"/>
            <a:ext cx="19223203" cy="5116801"/>
          </a:xfrm>
          <a:prstGeom prst="rect">
            <a:avLst/>
          </a:prstGeom>
        </p:spPr>
        <p:txBody>
          <a:bodyPr anchor="b"/>
          <a:lstStyle>
            <a:lvl1pPr>
              <a:defRPr sz="1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3036599" y="8304466"/>
            <a:ext cx="18311203" cy="1586401"/>
          </a:xfrm>
          <a:prstGeom prst="rect">
            <a:avLst/>
          </a:prstGeom>
        </p:spPr>
        <p:txBody>
          <a:bodyPr anchor="ctr"/>
          <a:lstStyle>
            <a:lvl1pPr>
              <a:defRPr sz="5800">
                <a:solidFill>
                  <a:schemeClr val="accent1"/>
                </a:solidFill>
              </a:defRPr>
            </a:lvl1pPr>
            <a:lvl2pPr>
              <a:defRPr sz="5800">
                <a:solidFill>
                  <a:schemeClr val="accent1"/>
                </a:solidFill>
              </a:defRPr>
            </a:lvl2pPr>
            <a:lvl3pPr>
              <a:defRPr sz="5800">
                <a:solidFill>
                  <a:schemeClr val="accent1"/>
                </a:solidFill>
              </a:defRPr>
            </a:lvl3pPr>
            <a:lvl4pPr>
              <a:defRPr sz="5800">
                <a:solidFill>
                  <a:schemeClr val="accent1"/>
                </a:solidFill>
              </a:defRPr>
            </a:lvl4pPr>
            <a:lvl5pPr>
              <a:defRPr sz="5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20095857" y="3989995"/>
            <a:ext cx="794359" cy="836829"/>
            <a:chOff x="0" y="0"/>
            <a:chExt cx="794358" cy="836827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2714866" y="4018666"/>
            <a:ext cx="776934" cy="750201"/>
            <a:chOff x="66" y="66"/>
            <a:chExt cx="776933" cy="750200"/>
          </a:xfrm>
        </p:grpSpPr>
        <p:sp>
          <p:nvSpPr>
            <p:cNvPr id="166" name="Google Shape;89;p2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5590601" y="1700612"/>
            <a:ext cx="326115" cy="353761"/>
            <a:chOff x="0" y="0"/>
            <a:chExt cx="326114" cy="3537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20233166" y="2642701"/>
            <a:ext cx="225739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4897844" y="34257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2742677" y="2668466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5684584" y="11176989"/>
            <a:ext cx="122953" cy="114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20101745" y="11151834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2985977" y="9890934"/>
            <a:ext cx="225729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16946866" y="1892466"/>
            <a:ext cx="776934" cy="750201"/>
            <a:chOff x="66" y="66"/>
            <a:chExt cx="776933" cy="750200"/>
          </a:xfrm>
        </p:grpSpPr>
        <p:sp>
          <p:nvSpPr>
            <p:cNvPr id="186" name="Google Shape;109;p2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3094590" y="11191995"/>
            <a:ext cx="794360" cy="836829"/>
            <a:chOff x="0" y="0"/>
            <a:chExt cx="794358" cy="836827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18602199" y="11650600"/>
            <a:ext cx="776934" cy="750201"/>
            <a:chOff x="66" y="66"/>
            <a:chExt cx="776933" cy="750200"/>
          </a:xfrm>
        </p:grpSpPr>
        <p:sp>
          <p:nvSpPr>
            <p:cNvPr id="200" name="Google Shape;123;p2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4699" y="12365355"/>
            <a:ext cx="946794" cy="884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688" y="6335"/>
                </a:moveTo>
                <a:cubicBezTo>
                  <a:pt x="13915" y="6345"/>
                  <a:pt x="14130" y="6473"/>
                  <a:pt x="14258" y="6693"/>
                </a:cubicBezTo>
                <a:cubicBezTo>
                  <a:pt x="14463" y="7045"/>
                  <a:pt x="14363" y="7512"/>
                  <a:pt x="14032" y="7730"/>
                </a:cubicBezTo>
                <a:cubicBezTo>
                  <a:pt x="13701" y="7947"/>
                  <a:pt x="13259" y="7829"/>
                  <a:pt x="13054" y="7478"/>
                </a:cubicBezTo>
                <a:cubicBezTo>
                  <a:pt x="12850" y="7126"/>
                  <a:pt x="12950" y="6668"/>
                  <a:pt x="13280" y="6451"/>
                </a:cubicBezTo>
                <a:cubicBezTo>
                  <a:pt x="13405" y="6369"/>
                  <a:pt x="13552" y="6329"/>
                  <a:pt x="13688" y="6335"/>
                </a:cubicBezTo>
                <a:close/>
                <a:moveTo>
                  <a:pt x="12411" y="7681"/>
                </a:moveTo>
                <a:cubicBezTo>
                  <a:pt x="12639" y="7691"/>
                  <a:pt x="12863" y="7820"/>
                  <a:pt x="12991" y="8039"/>
                </a:cubicBezTo>
                <a:cubicBezTo>
                  <a:pt x="13195" y="8391"/>
                  <a:pt x="13086" y="8859"/>
                  <a:pt x="12755" y="9076"/>
                </a:cubicBezTo>
                <a:cubicBezTo>
                  <a:pt x="12424" y="9293"/>
                  <a:pt x="11991" y="9185"/>
                  <a:pt x="11787" y="8834"/>
                </a:cubicBezTo>
                <a:cubicBezTo>
                  <a:pt x="11582" y="8482"/>
                  <a:pt x="11682" y="8015"/>
                  <a:pt x="12013" y="7797"/>
                </a:cubicBezTo>
                <a:cubicBezTo>
                  <a:pt x="12137" y="7716"/>
                  <a:pt x="12275" y="7675"/>
                  <a:pt x="12411" y="76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927191" cy="1196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3729" y="2591591"/>
            <a:ext cx="16488564" cy="1655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810" name="Google Shape;803;p11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4844967" y="4553567"/>
            <a:ext cx="14697601" cy="3736801"/>
          </a:xfrm>
          <a:prstGeom prst="rect">
            <a:avLst/>
          </a:prstGeom>
        </p:spPr>
        <p:txBody>
          <a:bodyPr anchor="b"/>
          <a:lstStyle>
            <a:lvl1pPr>
              <a:defRPr sz="24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4841434" y="7924834"/>
            <a:ext cx="14697601" cy="1237601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  <a:lvl2pPr>
              <a:defRPr sz="5200"/>
            </a:lvl2pPr>
            <a:lvl3pPr>
              <a:defRPr sz="5200"/>
            </a:lvl3pPr>
            <a:lvl4pPr>
              <a:defRPr sz="5200"/>
            </a:lvl4pPr>
            <a:lvl5pPr>
              <a:defRPr sz="5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1763243" y="585470"/>
            <a:ext cx="21516768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22244115" y="11860581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22244115" y="6085441"/>
            <a:ext cx="1519137" cy="1014879"/>
            <a:chOff x="0" y="86"/>
            <a:chExt cx="1519136" cy="1014878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22244115" y="4589583"/>
            <a:ext cx="1519137" cy="1014880"/>
            <a:chOff x="0" y="0"/>
            <a:chExt cx="1519136" cy="1014878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212733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22075148" y="2908395"/>
            <a:ext cx="1879123" cy="1282468"/>
            <a:chOff x="0" y="0"/>
            <a:chExt cx="1879121" cy="1282466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263694"/>
              <a:ext cx="1879123" cy="101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1879123" cy="101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22244115" y="1617693"/>
            <a:ext cx="1519137" cy="1034618"/>
            <a:chOff x="0" y="0"/>
            <a:chExt cx="1519136" cy="1034617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212733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22244115" y="7581242"/>
            <a:ext cx="1519137" cy="1014879"/>
            <a:chOff x="0" y="86"/>
            <a:chExt cx="1519136" cy="1014878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22244115" y="9077042"/>
            <a:ext cx="1519137" cy="1014879"/>
            <a:chOff x="0" y="86"/>
            <a:chExt cx="1519136" cy="1014878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22244115" y="11647848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1055800" y="585470"/>
            <a:ext cx="21475753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1916666" y="1168831"/>
            <a:ext cx="20550402" cy="1527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4791581" y="3279199"/>
            <a:ext cx="7276801" cy="1058401"/>
          </a:xfrm>
          <a:prstGeom prst="rect">
            <a:avLst/>
          </a:prstGeom>
        </p:spPr>
        <p:txBody>
          <a:bodyPr/>
          <a:lstStyle>
            <a:lvl1pPr algn="l">
              <a:defRPr b="1" sz="4800">
                <a:solidFill>
                  <a:schemeClr val="accent1"/>
                </a:solidFill>
              </a:defRPr>
            </a:lvl1pPr>
            <a:lvl2pPr algn="l">
              <a:defRPr b="1" sz="4800">
                <a:solidFill>
                  <a:schemeClr val="accent1"/>
                </a:solidFill>
              </a:defRPr>
            </a:lvl2pPr>
            <a:lvl3pPr algn="l">
              <a:defRPr b="1" sz="4800">
                <a:solidFill>
                  <a:schemeClr val="accent1"/>
                </a:solidFill>
              </a:defRPr>
            </a:lvl3pPr>
            <a:lvl4pPr algn="l">
              <a:defRPr b="1" sz="4800">
                <a:solidFill>
                  <a:schemeClr val="accent1"/>
                </a:solidFill>
              </a:defRPr>
            </a:lvl4pPr>
            <a:lvl5pPr algn="l">
              <a:defRPr b="1"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2983124" y="2344062"/>
            <a:ext cx="794359" cy="836829"/>
            <a:chOff x="0" y="0"/>
            <a:chExt cx="794358" cy="836827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20838067" y="11903400"/>
            <a:ext cx="776934" cy="750201"/>
            <a:chOff x="66" y="66"/>
            <a:chExt cx="776933" cy="750200"/>
          </a:xfrm>
        </p:grpSpPr>
        <p:sp>
          <p:nvSpPr>
            <p:cNvPr id="964" name="Google Shape;976;p1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20209468" y="1926977"/>
            <a:ext cx="326116" cy="353762"/>
            <a:chOff x="0" y="0"/>
            <a:chExt cx="326114" cy="3537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5048310" y="14375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21943879" y="10840067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1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2983124" y="441178"/>
            <a:ext cx="1544322" cy="199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G_1753.jpeg" descr="IMG_1753.jpeg"/>
          <p:cNvPicPr>
            <a:picLocks noChangeAspect="1"/>
          </p:cNvPicPr>
          <p:nvPr/>
        </p:nvPicPr>
        <p:blipFill>
          <a:blip r:embed="rId3">
            <a:extLst/>
          </a:blip>
          <a:srcRect l="25189" t="6250" r="25730" b="34475"/>
          <a:stretch>
            <a:fillRect/>
          </a:stretch>
        </p:blipFill>
        <p:spPr>
          <a:xfrm>
            <a:off x="17366542" y="6308404"/>
            <a:ext cx="2659173" cy="1991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70" y="0"/>
                </a:moveTo>
                <a:cubicBezTo>
                  <a:pt x="4110" y="0"/>
                  <a:pt x="4097" y="10"/>
                  <a:pt x="4097" y="198"/>
                </a:cubicBezTo>
                <a:cubicBezTo>
                  <a:pt x="4097" y="307"/>
                  <a:pt x="4123" y="580"/>
                  <a:pt x="4155" y="805"/>
                </a:cubicBezTo>
                <a:cubicBezTo>
                  <a:pt x="4186" y="1030"/>
                  <a:pt x="4272" y="1841"/>
                  <a:pt x="4348" y="2609"/>
                </a:cubicBezTo>
                <a:cubicBezTo>
                  <a:pt x="4572" y="4884"/>
                  <a:pt x="4755" y="6765"/>
                  <a:pt x="4793" y="7220"/>
                </a:cubicBezTo>
                <a:cubicBezTo>
                  <a:pt x="4822" y="7570"/>
                  <a:pt x="4843" y="7639"/>
                  <a:pt x="4915" y="7603"/>
                </a:cubicBezTo>
                <a:cubicBezTo>
                  <a:pt x="5083" y="7519"/>
                  <a:pt x="6361" y="6426"/>
                  <a:pt x="6572" y="6187"/>
                </a:cubicBezTo>
                <a:cubicBezTo>
                  <a:pt x="6782" y="5948"/>
                  <a:pt x="6876" y="5963"/>
                  <a:pt x="6814" y="6221"/>
                </a:cubicBezTo>
                <a:cubicBezTo>
                  <a:pt x="6742" y="6517"/>
                  <a:pt x="6443" y="7272"/>
                  <a:pt x="6398" y="7272"/>
                </a:cubicBezTo>
                <a:cubicBezTo>
                  <a:pt x="6372" y="7272"/>
                  <a:pt x="6109" y="7484"/>
                  <a:pt x="5814" y="7741"/>
                </a:cubicBezTo>
                <a:cubicBezTo>
                  <a:pt x="5520" y="7998"/>
                  <a:pt x="5197" y="8264"/>
                  <a:pt x="5099" y="8331"/>
                </a:cubicBezTo>
                <a:cubicBezTo>
                  <a:pt x="4935" y="8442"/>
                  <a:pt x="4922" y="8477"/>
                  <a:pt x="4947" y="8727"/>
                </a:cubicBezTo>
                <a:cubicBezTo>
                  <a:pt x="5032" y="9559"/>
                  <a:pt x="5139" y="10669"/>
                  <a:pt x="5170" y="11022"/>
                </a:cubicBezTo>
                <a:cubicBezTo>
                  <a:pt x="5221" y="11611"/>
                  <a:pt x="5410" y="12741"/>
                  <a:pt x="5508" y="13058"/>
                </a:cubicBezTo>
                <a:cubicBezTo>
                  <a:pt x="5721" y="13748"/>
                  <a:pt x="6260" y="14344"/>
                  <a:pt x="6865" y="14556"/>
                </a:cubicBezTo>
                <a:cubicBezTo>
                  <a:pt x="7950" y="14937"/>
                  <a:pt x="10067" y="14544"/>
                  <a:pt x="11123" y="13764"/>
                </a:cubicBezTo>
                <a:cubicBezTo>
                  <a:pt x="11312" y="13624"/>
                  <a:pt x="11490" y="13527"/>
                  <a:pt x="11516" y="13549"/>
                </a:cubicBezTo>
                <a:cubicBezTo>
                  <a:pt x="11542" y="13571"/>
                  <a:pt x="11573" y="13770"/>
                  <a:pt x="11587" y="13992"/>
                </a:cubicBezTo>
                <a:cubicBezTo>
                  <a:pt x="11615" y="14448"/>
                  <a:pt x="11723" y="14661"/>
                  <a:pt x="11983" y="14767"/>
                </a:cubicBezTo>
                <a:cubicBezTo>
                  <a:pt x="12383" y="14931"/>
                  <a:pt x="13052" y="14640"/>
                  <a:pt x="13173" y="14251"/>
                </a:cubicBezTo>
                <a:cubicBezTo>
                  <a:pt x="13269" y="13940"/>
                  <a:pt x="13211" y="13231"/>
                  <a:pt x="12841" y="10139"/>
                </a:cubicBezTo>
                <a:cubicBezTo>
                  <a:pt x="12527" y="7522"/>
                  <a:pt x="12329" y="5789"/>
                  <a:pt x="12138" y="4004"/>
                </a:cubicBezTo>
                <a:lnTo>
                  <a:pt x="12045" y="3121"/>
                </a:lnTo>
                <a:lnTo>
                  <a:pt x="11877" y="3126"/>
                </a:lnTo>
                <a:cubicBezTo>
                  <a:pt x="11785" y="3127"/>
                  <a:pt x="11370" y="3190"/>
                  <a:pt x="10952" y="3268"/>
                </a:cubicBezTo>
                <a:cubicBezTo>
                  <a:pt x="10230" y="3401"/>
                  <a:pt x="10167" y="3405"/>
                  <a:pt x="9747" y="3289"/>
                </a:cubicBezTo>
                <a:cubicBezTo>
                  <a:pt x="9503" y="3222"/>
                  <a:pt x="9172" y="3078"/>
                  <a:pt x="9008" y="2971"/>
                </a:cubicBezTo>
                <a:cubicBezTo>
                  <a:pt x="8845" y="2864"/>
                  <a:pt x="8698" y="2795"/>
                  <a:pt x="8683" y="2816"/>
                </a:cubicBezTo>
                <a:cubicBezTo>
                  <a:pt x="8668" y="2836"/>
                  <a:pt x="8785" y="3026"/>
                  <a:pt x="8947" y="3242"/>
                </a:cubicBezTo>
                <a:cubicBezTo>
                  <a:pt x="9227" y="3615"/>
                  <a:pt x="9626" y="3991"/>
                  <a:pt x="10224" y="4443"/>
                </a:cubicBezTo>
                <a:cubicBezTo>
                  <a:pt x="10587" y="4718"/>
                  <a:pt x="10917" y="5130"/>
                  <a:pt x="11007" y="5416"/>
                </a:cubicBezTo>
                <a:cubicBezTo>
                  <a:pt x="11106" y="5734"/>
                  <a:pt x="11100" y="6364"/>
                  <a:pt x="10994" y="6781"/>
                </a:cubicBezTo>
                <a:cubicBezTo>
                  <a:pt x="10846" y="7361"/>
                  <a:pt x="10475" y="7724"/>
                  <a:pt x="8735" y="9003"/>
                </a:cubicBezTo>
                <a:cubicBezTo>
                  <a:pt x="7743" y="9731"/>
                  <a:pt x="7617" y="9798"/>
                  <a:pt x="7291" y="9756"/>
                </a:cubicBezTo>
                <a:cubicBezTo>
                  <a:pt x="6747" y="9686"/>
                  <a:pt x="6398" y="9068"/>
                  <a:pt x="6385" y="8150"/>
                </a:cubicBezTo>
                <a:cubicBezTo>
                  <a:pt x="6376" y="7558"/>
                  <a:pt x="6474" y="7434"/>
                  <a:pt x="6524" y="7974"/>
                </a:cubicBezTo>
                <a:cubicBezTo>
                  <a:pt x="6542" y="8177"/>
                  <a:pt x="6573" y="8417"/>
                  <a:pt x="6594" y="8507"/>
                </a:cubicBezTo>
                <a:cubicBezTo>
                  <a:pt x="6670" y="8827"/>
                  <a:pt x="7067" y="8961"/>
                  <a:pt x="7536" y="8826"/>
                </a:cubicBezTo>
                <a:cubicBezTo>
                  <a:pt x="7700" y="8778"/>
                  <a:pt x="7700" y="8777"/>
                  <a:pt x="7684" y="8301"/>
                </a:cubicBezTo>
                <a:cubicBezTo>
                  <a:pt x="7661" y="7637"/>
                  <a:pt x="7570" y="6546"/>
                  <a:pt x="7474" y="5791"/>
                </a:cubicBezTo>
                <a:cubicBezTo>
                  <a:pt x="7430" y="5440"/>
                  <a:pt x="7370" y="4925"/>
                  <a:pt x="7342" y="4650"/>
                </a:cubicBezTo>
                <a:cubicBezTo>
                  <a:pt x="7135" y="2609"/>
                  <a:pt x="6969" y="1331"/>
                  <a:pt x="6888" y="1193"/>
                </a:cubicBezTo>
                <a:cubicBezTo>
                  <a:pt x="6858" y="1142"/>
                  <a:pt x="6606" y="956"/>
                  <a:pt x="6330" y="779"/>
                </a:cubicBezTo>
                <a:cubicBezTo>
                  <a:pt x="5533" y="268"/>
                  <a:pt x="4858" y="0"/>
                  <a:pt x="4370" y="0"/>
                </a:cubicBezTo>
                <a:close/>
                <a:moveTo>
                  <a:pt x="3552" y="198"/>
                </a:moveTo>
                <a:cubicBezTo>
                  <a:pt x="3496" y="121"/>
                  <a:pt x="3055" y="356"/>
                  <a:pt x="2630" y="689"/>
                </a:cubicBezTo>
                <a:cubicBezTo>
                  <a:pt x="2444" y="835"/>
                  <a:pt x="2258" y="956"/>
                  <a:pt x="2217" y="956"/>
                </a:cubicBezTo>
                <a:cubicBezTo>
                  <a:pt x="2177" y="956"/>
                  <a:pt x="2070" y="1034"/>
                  <a:pt x="1979" y="1132"/>
                </a:cubicBezTo>
                <a:lnTo>
                  <a:pt x="1815" y="1313"/>
                </a:lnTo>
                <a:lnTo>
                  <a:pt x="2269" y="1912"/>
                </a:lnTo>
                <a:lnTo>
                  <a:pt x="2727" y="2510"/>
                </a:lnTo>
                <a:lnTo>
                  <a:pt x="2662" y="2773"/>
                </a:lnTo>
                <a:cubicBezTo>
                  <a:pt x="2584" y="3091"/>
                  <a:pt x="2220" y="3593"/>
                  <a:pt x="1937" y="3771"/>
                </a:cubicBezTo>
                <a:cubicBezTo>
                  <a:pt x="1793" y="3863"/>
                  <a:pt x="1664" y="4041"/>
                  <a:pt x="1515" y="4357"/>
                </a:cubicBezTo>
                <a:cubicBezTo>
                  <a:pt x="1232" y="4955"/>
                  <a:pt x="1061" y="5082"/>
                  <a:pt x="471" y="5136"/>
                </a:cubicBezTo>
                <a:lnTo>
                  <a:pt x="0" y="5179"/>
                </a:lnTo>
                <a:lnTo>
                  <a:pt x="0" y="5907"/>
                </a:lnTo>
                <a:cubicBezTo>
                  <a:pt x="0" y="6481"/>
                  <a:pt x="15" y="6645"/>
                  <a:pt x="81" y="6686"/>
                </a:cubicBezTo>
                <a:cubicBezTo>
                  <a:pt x="563" y="6988"/>
                  <a:pt x="706" y="7105"/>
                  <a:pt x="770" y="7272"/>
                </a:cubicBezTo>
                <a:cubicBezTo>
                  <a:pt x="812" y="7379"/>
                  <a:pt x="886" y="7515"/>
                  <a:pt x="938" y="7573"/>
                </a:cubicBezTo>
                <a:cubicBezTo>
                  <a:pt x="990" y="7631"/>
                  <a:pt x="1159" y="7877"/>
                  <a:pt x="1309" y="8120"/>
                </a:cubicBezTo>
                <a:cubicBezTo>
                  <a:pt x="1458" y="8362"/>
                  <a:pt x="1705" y="8736"/>
                  <a:pt x="1856" y="8951"/>
                </a:cubicBezTo>
                <a:cubicBezTo>
                  <a:pt x="2048" y="9222"/>
                  <a:pt x="2159" y="9324"/>
                  <a:pt x="2221" y="9291"/>
                </a:cubicBezTo>
                <a:cubicBezTo>
                  <a:pt x="2270" y="9265"/>
                  <a:pt x="2444" y="9175"/>
                  <a:pt x="2611" y="9093"/>
                </a:cubicBezTo>
                <a:cubicBezTo>
                  <a:pt x="2777" y="9011"/>
                  <a:pt x="2936" y="8917"/>
                  <a:pt x="2965" y="8882"/>
                </a:cubicBezTo>
                <a:cubicBezTo>
                  <a:pt x="2994" y="8847"/>
                  <a:pt x="3050" y="8817"/>
                  <a:pt x="3088" y="8817"/>
                </a:cubicBezTo>
                <a:cubicBezTo>
                  <a:pt x="3125" y="8817"/>
                  <a:pt x="3419" y="8645"/>
                  <a:pt x="3742" y="8434"/>
                </a:cubicBezTo>
                <a:lnTo>
                  <a:pt x="4329" y="8051"/>
                </a:lnTo>
                <a:lnTo>
                  <a:pt x="4300" y="7715"/>
                </a:lnTo>
                <a:cubicBezTo>
                  <a:pt x="4242" y="7052"/>
                  <a:pt x="4100" y="5607"/>
                  <a:pt x="4042" y="5067"/>
                </a:cubicBezTo>
                <a:cubicBezTo>
                  <a:pt x="4009" y="4764"/>
                  <a:pt x="3935" y="3973"/>
                  <a:pt x="3877" y="3307"/>
                </a:cubicBezTo>
                <a:cubicBezTo>
                  <a:pt x="3697" y="1226"/>
                  <a:pt x="3596" y="259"/>
                  <a:pt x="3552" y="198"/>
                </a:cubicBezTo>
                <a:close/>
                <a:moveTo>
                  <a:pt x="7532" y="1705"/>
                </a:moveTo>
                <a:cubicBezTo>
                  <a:pt x="7525" y="1716"/>
                  <a:pt x="7592" y="2288"/>
                  <a:pt x="7681" y="2975"/>
                </a:cubicBezTo>
                <a:cubicBezTo>
                  <a:pt x="8040" y="5765"/>
                  <a:pt x="8126" y="7230"/>
                  <a:pt x="7984" y="8137"/>
                </a:cubicBezTo>
                <a:cubicBezTo>
                  <a:pt x="7944" y="8390"/>
                  <a:pt x="7932" y="8598"/>
                  <a:pt x="7958" y="8598"/>
                </a:cubicBezTo>
                <a:cubicBezTo>
                  <a:pt x="8043" y="8598"/>
                  <a:pt x="9009" y="7920"/>
                  <a:pt x="9624" y="7431"/>
                </a:cubicBezTo>
                <a:cubicBezTo>
                  <a:pt x="10392" y="6821"/>
                  <a:pt x="10807" y="6409"/>
                  <a:pt x="10807" y="6251"/>
                </a:cubicBezTo>
                <a:cubicBezTo>
                  <a:pt x="10807" y="6052"/>
                  <a:pt x="10436" y="5636"/>
                  <a:pt x="9788" y="5106"/>
                </a:cubicBezTo>
                <a:cubicBezTo>
                  <a:pt x="9036" y="4490"/>
                  <a:pt x="9049" y="4501"/>
                  <a:pt x="8528" y="3746"/>
                </a:cubicBezTo>
                <a:lnTo>
                  <a:pt x="8100" y="3121"/>
                </a:lnTo>
                <a:lnTo>
                  <a:pt x="8129" y="2708"/>
                </a:lnTo>
                <a:lnTo>
                  <a:pt x="8154" y="2290"/>
                </a:lnTo>
                <a:lnTo>
                  <a:pt x="7851" y="1989"/>
                </a:lnTo>
                <a:cubicBezTo>
                  <a:pt x="7684" y="1823"/>
                  <a:pt x="7540" y="1694"/>
                  <a:pt x="7532" y="1705"/>
                </a:cubicBezTo>
                <a:close/>
                <a:moveTo>
                  <a:pt x="13418" y="3672"/>
                </a:moveTo>
                <a:lnTo>
                  <a:pt x="13018" y="3681"/>
                </a:lnTo>
                <a:lnTo>
                  <a:pt x="12615" y="3690"/>
                </a:lnTo>
                <a:lnTo>
                  <a:pt x="12644" y="3883"/>
                </a:lnTo>
                <a:cubicBezTo>
                  <a:pt x="12690" y="4184"/>
                  <a:pt x="12939" y="6237"/>
                  <a:pt x="12979" y="6647"/>
                </a:cubicBezTo>
                <a:cubicBezTo>
                  <a:pt x="12999" y="6850"/>
                  <a:pt x="13151" y="8122"/>
                  <a:pt x="13318" y="9476"/>
                </a:cubicBezTo>
                <a:cubicBezTo>
                  <a:pt x="13566" y="11495"/>
                  <a:pt x="13622" y="12115"/>
                  <a:pt x="13630" y="12929"/>
                </a:cubicBezTo>
                <a:cubicBezTo>
                  <a:pt x="13638" y="13718"/>
                  <a:pt x="13618" y="13998"/>
                  <a:pt x="13540" y="14298"/>
                </a:cubicBezTo>
                <a:cubicBezTo>
                  <a:pt x="13411" y="14790"/>
                  <a:pt x="13135" y="15304"/>
                  <a:pt x="12844" y="15590"/>
                </a:cubicBezTo>
                <a:cubicBezTo>
                  <a:pt x="12646" y="15784"/>
                  <a:pt x="12550" y="15823"/>
                  <a:pt x="12212" y="15852"/>
                </a:cubicBezTo>
                <a:cubicBezTo>
                  <a:pt x="11817" y="15886"/>
                  <a:pt x="11813" y="15883"/>
                  <a:pt x="11626" y="15633"/>
                </a:cubicBezTo>
                <a:cubicBezTo>
                  <a:pt x="11451" y="15400"/>
                  <a:pt x="11300" y="14957"/>
                  <a:pt x="11300" y="14668"/>
                </a:cubicBezTo>
                <a:cubicBezTo>
                  <a:pt x="11300" y="14562"/>
                  <a:pt x="11283" y="14562"/>
                  <a:pt x="11123" y="14681"/>
                </a:cubicBezTo>
                <a:cubicBezTo>
                  <a:pt x="10456" y="15180"/>
                  <a:pt x="9270" y="15628"/>
                  <a:pt x="8377" y="15719"/>
                </a:cubicBezTo>
                <a:cubicBezTo>
                  <a:pt x="7343" y="15824"/>
                  <a:pt x="6668" y="15722"/>
                  <a:pt x="6146" y="15379"/>
                </a:cubicBezTo>
                <a:cubicBezTo>
                  <a:pt x="5927" y="15235"/>
                  <a:pt x="5648" y="14985"/>
                  <a:pt x="5528" y="14823"/>
                </a:cubicBezTo>
                <a:cubicBezTo>
                  <a:pt x="5288" y="14504"/>
                  <a:pt x="5274" y="14529"/>
                  <a:pt x="5383" y="15133"/>
                </a:cubicBezTo>
                <a:cubicBezTo>
                  <a:pt x="5568" y="16166"/>
                  <a:pt x="5870" y="16751"/>
                  <a:pt x="6369" y="17045"/>
                </a:cubicBezTo>
                <a:cubicBezTo>
                  <a:pt x="7281" y="17583"/>
                  <a:pt x="7189" y="17550"/>
                  <a:pt x="8061" y="17630"/>
                </a:cubicBezTo>
                <a:cubicBezTo>
                  <a:pt x="9249" y="17739"/>
                  <a:pt x="11238" y="17668"/>
                  <a:pt x="11935" y="17493"/>
                </a:cubicBezTo>
                <a:cubicBezTo>
                  <a:pt x="12867" y="17258"/>
                  <a:pt x="14311" y="16722"/>
                  <a:pt x="14933" y="16378"/>
                </a:cubicBezTo>
                <a:cubicBezTo>
                  <a:pt x="15720" y="15941"/>
                  <a:pt x="16508" y="15224"/>
                  <a:pt x="16383" y="15060"/>
                </a:cubicBezTo>
                <a:cubicBezTo>
                  <a:pt x="16326" y="14986"/>
                  <a:pt x="15726" y="14718"/>
                  <a:pt x="14987" y="14436"/>
                </a:cubicBezTo>
                <a:cubicBezTo>
                  <a:pt x="14700" y="14326"/>
                  <a:pt x="14434" y="14198"/>
                  <a:pt x="14397" y="14152"/>
                </a:cubicBezTo>
                <a:cubicBezTo>
                  <a:pt x="14318" y="14052"/>
                  <a:pt x="14426" y="13308"/>
                  <a:pt x="14549" y="13110"/>
                </a:cubicBezTo>
                <a:cubicBezTo>
                  <a:pt x="14589" y="13045"/>
                  <a:pt x="14889" y="12815"/>
                  <a:pt x="15213" y="12597"/>
                </a:cubicBezTo>
                <a:lnTo>
                  <a:pt x="15803" y="12201"/>
                </a:lnTo>
                <a:lnTo>
                  <a:pt x="15774" y="11482"/>
                </a:lnTo>
                <a:lnTo>
                  <a:pt x="15748" y="10763"/>
                </a:lnTo>
                <a:lnTo>
                  <a:pt x="15967" y="10165"/>
                </a:lnTo>
                <a:cubicBezTo>
                  <a:pt x="16088" y="9836"/>
                  <a:pt x="16214" y="9546"/>
                  <a:pt x="16248" y="9519"/>
                </a:cubicBezTo>
                <a:cubicBezTo>
                  <a:pt x="16281" y="9492"/>
                  <a:pt x="16306" y="9268"/>
                  <a:pt x="16306" y="9024"/>
                </a:cubicBezTo>
                <a:cubicBezTo>
                  <a:pt x="16306" y="8590"/>
                  <a:pt x="16297" y="8559"/>
                  <a:pt x="15870" y="7715"/>
                </a:cubicBezTo>
                <a:cubicBezTo>
                  <a:pt x="15477" y="6938"/>
                  <a:pt x="15431" y="6813"/>
                  <a:pt x="15416" y="6458"/>
                </a:cubicBezTo>
                <a:lnTo>
                  <a:pt x="15400" y="6062"/>
                </a:lnTo>
                <a:lnTo>
                  <a:pt x="14771" y="5390"/>
                </a:lnTo>
                <a:cubicBezTo>
                  <a:pt x="14427" y="5020"/>
                  <a:pt x="13982" y="4480"/>
                  <a:pt x="13782" y="4193"/>
                </a:cubicBezTo>
                <a:lnTo>
                  <a:pt x="13418" y="3672"/>
                </a:lnTo>
                <a:close/>
                <a:moveTo>
                  <a:pt x="4300" y="8938"/>
                </a:moveTo>
                <a:cubicBezTo>
                  <a:pt x="4247" y="8947"/>
                  <a:pt x="4167" y="8985"/>
                  <a:pt x="4032" y="9058"/>
                </a:cubicBezTo>
                <a:cubicBezTo>
                  <a:pt x="3860" y="9152"/>
                  <a:pt x="3685" y="9260"/>
                  <a:pt x="3645" y="9300"/>
                </a:cubicBezTo>
                <a:cubicBezTo>
                  <a:pt x="3511" y="9432"/>
                  <a:pt x="3300" y="9542"/>
                  <a:pt x="3078" y="9588"/>
                </a:cubicBezTo>
                <a:cubicBezTo>
                  <a:pt x="2459" y="9717"/>
                  <a:pt x="2385" y="9849"/>
                  <a:pt x="2672" y="10329"/>
                </a:cubicBezTo>
                <a:cubicBezTo>
                  <a:pt x="2766" y="10486"/>
                  <a:pt x="2864" y="10683"/>
                  <a:pt x="2891" y="10763"/>
                </a:cubicBezTo>
                <a:cubicBezTo>
                  <a:pt x="3024" y="11163"/>
                  <a:pt x="3372" y="11754"/>
                  <a:pt x="3471" y="11754"/>
                </a:cubicBezTo>
                <a:cubicBezTo>
                  <a:pt x="3515" y="11754"/>
                  <a:pt x="3564" y="11802"/>
                  <a:pt x="3581" y="11861"/>
                </a:cubicBezTo>
                <a:cubicBezTo>
                  <a:pt x="3598" y="11920"/>
                  <a:pt x="3665" y="11993"/>
                  <a:pt x="3729" y="12021"/>
                </a:cubicBezTo>
                <a:cubicBezTo>
                  <a:pt x="3905" y="12095"/>
                  <a:pt x="4358" y="12525"/>
                  <a:pt x="4606" y="12856"/>
                </a:cubicBezTo>
                <a:cubicBezTo>
                  <a:pt x="4726" y="13017"/>
                  <a:pt x="4832" y="13153"/>
                  <a:pt x="4841" y="13153"/>
                </a:cubicBezTo>
                <a:cubicBezTo>
                  <a:pt x="4858" y="13153"/>
                  <a:pt x="4830" y="12730"/>
                  <a:pt x="4796" y="12473"/>
                </a:cubicBezTo>
                <a:cubicBezTo>
                  <a:pt x="4787" y="12403"/>
                  <a:pt x="4762" y="12324"/>
                  <a:pt x="4741" y="12296"/>
                </a:cubicBezTo>
                <a:cubicBezTo>
                  <a:pt x="4720" y="12268"/>
                  <a:pt x="4702" y="12046"/>
                  <a:pt x="4702" y="11805"/>
                </a:cubicBezTo>
                <a:cubicBezTo>
                  <a:pt x="4702" y="11564"/>
                  <a:pt x="4679" y="11250"/>
                  <a:pt x="4651" y="11104"/>
                </a:cubicBezTo>
                <a:cubicBezTo>
                  <a:pt x="4622" y="10957"/>
                  <a:pt x="4569" y="10447"/>
                  <a:pt x="4532" y="9971"/>
                </a:cubicBezTo>
                <a:cubicBezTo>
                  <a:pt x="4495" y="9495"/>
                  <a:pt x="4435" y="9057"/>
                  <a:pt x="4403" y="8998"/>
                </a:cubicBezTo>
                <a:cubicBezTo>
                  <a:pt x="4377" y="8952"/>
                  <a:pt x="4352" y="8929"/>
                  <a:pt x="4300" y="8938"/>
                </a:cubicBezTo>
                <a:close/>
                <a:moveTo>
                  <a:pt x="16708" y="10075"/>
                </a:moveTo>
                <a:cubicBezTo>
                  <a:pt x="16616" y="10050"/>
                  <a:pt x="16518" y="10075"/>
                  <a:pt x="16405" y="10143"/>
                </a:cubicBezTo>
                <a:cubicBezTo>
                  <a:pt x="16244" y="10242"/>
                  <a:pt x="16032" y="10649"/>
                  <a:pt x="16032" y="10862"/>
                </a:cubicBezTo>
                <a:cubicBezTo>
                  <a:pt x="16032" y="11080"/>
                  <a:pt x="16181" y="11372"/>
                  <a:pt x="16357" y="11500"/>
                </a:cubicBezTo>
                <a:cubicBezTo>
                  <a:pt x="16574" y="11657"/>
                  <a:pt x="16775" y="11629"/>
                  <a:pt x="16963" y="11418"/>
                </a:cubicBezTo>
                <a:cubicBezTo>
                  <a:pt x="17109" y="11254"/>
                  <a:pt x="17131" y="11179"/>
                  <a:pt x="17131" y="10875"/>
                </a:cubicBezTo>
                <a:cubicBezTo>
                  <a:pt x="17131" y="10587"/>
                  <a:pt x="17103" y="10480"/>
                  <a:pt x="16973" y="10294"/>
                </a:cubicBezTo>
                <a:cubicBezTo>
                  <a:pt x="16888" y="10174"/>
                  <a:pt x="16801" y="10099"/>
                  <a:pt x="16708" y="10075"/>
                </a:cubicBezTo>
                <a:close/>
                <a:moveTo>
                  <a:pt x="17569" y="10798"/>
                </a:moveTo>
                <a:cubicBezTo>
                  <a:pt x="17516" y="10798"/>
                  <a:pt x="17298" y="11622"/>
                  <a:pt x="17298" y="11818"/>
                </a:cubicBezTo>
                <a:cubicBezTo>
                  <a:pt x="17298" y="11929"/>
                  <a:pt x="17340" y="11984"/>
                  <a:pt x="17447" y="12016"/>
                </a:cubicBezTo>
                <a:cubicBezTo>
                  <a:pt x="17530" y="12041"/>
                  <a:pt x="17675" y="12091"/>
                  <a:pt x="17766" y="12124"/>
                </a:cubicBezTo>
                <a:cubicBezTo>
                  <a:pt x="17969" y="12197"/>
                  <a:pt x="18275" y="12209"/>
                  <a:pt x="18439" y="12150"/>
                </a:cubicBezTo>
                <a:cubicBezTo>
                  <a:pt x="18706" y="12054"/>
                  <a:pt x="18530" y="11662"/>
                  <a:pt x="17994" y="11159"/>
                </a:cubicBezTo>
                <a:cubicBezTo>
                  <a:pt x="17783" y="10962"/>
                  <a:pt x="17590" y="10798"/>
                  <a:pt x="17569" y="10798"/>
                </a:cubicBezTo>
                <a:close/>
                <a:moveTo>
                  <a:pt x="18752" y="11056"/>
                </a:moveTo>
                <a:lnTo>
                  <a:pt x="18807" y="11405"/>
                </a:lnTo>
                <a:cubicBezTo>
                  <a:pt x="18901" y="12022"/>
                  <a:pt x="18582" y="12896"/>
                  <a:pt x="18185" y="13118"/>
                </a:cubicBezTo>
                <a:cubicBezTo>
                  <a:pt x="17967" y="13240"/>
                  <a:pt x="17658" y="13184"/>
                  <a:pt x="17057" y="12912"/>
                </a:cubicBezTo>
                <a:cubicBezTo>
                  <a:pt x="16849" y="12818"/>
                  <a:pt x="16650" y="12781"/>
                  <a:pt x="16505" y="12804"/>
                </a:cubicBezTo>
                <a:cubicBezTo>
                  <a:pt x="16235" y="12847"/>
                  <a:pt x="15284" y="13433"/>
                  <a:pt x="15352" y="13515"/>
                </a:cubicBezTo>
                <a:cubicBezTo>
                  <a:pt x="15378" y="13546"/>
                  <a:pt x="15572" y="13631"/>
                  <a:pt x="15783" y="13704"/>
                </a:cubicBezTo>
                <a:cubicBezTo>
                  <a:pt x="16219" y="13854"/>
                  <a:pt x="16608" y="14102"/>
                  <a:pt x="16721" y="14302"/>
                </a:cubicBezTo>
                <a:cubicBezTo>
                  <a:pt x="16844" y="14519"/>
                  <a:pt x="16818" y="15037"/>
                  <a:pt x="16663" y="15461"/>
                </a:cubicBezTo>
                <a:cubicBezTo>
                  <a:pt x="16513" y="15872"/>
                  <a:pt x="16112" y="16444"/>
                  <a:pt x="15809" y="16679"/>
                </a:cubicBezTo>
                <a:cubicBezTo>
                  <a:pt x="15514" y="16908"/>
                  <a:pt x="14431" y="17600"/>
                  <a:pt x="14217" y="17695"/>
                </a:cubicBezTo>
                <a:cubicBezTo>
                  <a:pt x="13625" y="17958"/>
                  <a:pt x="13332" y="18074"/>
                  <a:pt x="13257" y="18074"/>
                </a:cubicBezTo>
                <a:cubicBezTo>
                  <a:pt x="13105" y="18074"/>
                  <a:pt x="13165" y="18194"/>
                  <a:pt x="13456" y="18466"/>
                </a:cubicBezTo>
                <a:cubicBezTo>
                  <a:pt x="13614" y="18613"/>
                  <a:pt x="13760" y="18733"/>
                  <a:pt x="13779" y="18733"/>
                </a:cubicBezTo>
                <a:cubicBezTo>
                  <a:pt x="13798" y="18733"/>
                  <a:pt x="13892" y="18603"/>
                  <a:pt x="13988" y="18444"/>
                </a:cubicBezTo>
                <a:cubicBezTo>
                  <a:pt x="14186" y="18115"/>
                  <a:pt x="14266" y="18112"/>
                  <a:pt x="14584" y="18401"/>
                </a:cubicBezTo>
                <a:cubicBezTo>
                  <a:pt x="14699" y="18505"/>
                  <a:pt x="14820" y="18586"/>
                  <a:pt x="14852" y="18586"/>
                </a:cubicBezTo>
                <a:cubicBezTo>
                  <a:pt x="14884" y="18586"/>
                  <a:pt x="14996" y="18471"/>
                  <a:pt x="15100" y="18328"/>
                </a:cubicBezTo>
                <a:cubicBezTo>
                  <a:pt x="15442" y="17857"/>
                  <a:pt x="15830" y="17599"/>
                  <a:pt x="16644" y="17303"/>
                </a:cubicBezTo>
                <a:cubicBezTo>
                  <a:pt x="17866" y="16859"/>
                  <a:pt x="18506" y="16537"/>
                  <a:pt x="19606" y="15814"/>
                </a:cubicBezTo>
                <a:cubicBezTo>
                  <a:pt x="20629" y="15141"/>
                  <a:pt x="21148" y="14747"/>
                  <a:pt x="21298" y="14526"/>
                </a:cubicBezTo>
                <a:cubicBezTo>
                  <a:pt x="21433" y="14328"/>
                  <a:pt x="21585" y="13088"/>
                  <a:pt x="21595" y="12098"/>
                </a:cubicBezTo>
                <a:cubicBezTo>
                  <a:pt x="21600" y="11555"/>
                  <a:pt x="21583" y="11413"/>
                  <a:pt x="21491" y="11250"/>
                </a:cubicBezTo>
                <a:lnTo>
                  <a:pt x="21382" y="11056"/>
                </a:lnTo>
                <a:lnTo>
                  <a:pt x="20067" y="11056"/>
                </a:lnTo>
                <a:lnTo>
                  <a:pt x="18752" y="11056"/>
                </a:lnTo>
                <a:close/>
                <a:moveTo>
                  <a:pt x="13031" y="18199"/>
                </a:moveTo>
                <a:lnTo>
                  <a:pt x="12734" y="18250"/>
                </a:lnTo>
                <a:cubicBezTo>
                  <a:pt x="12572" y="18279"/>
                  <a:pt x="12241" y="18364"/>
                  <a:pt x="11996" y="18440"/>
                </a:cubicBezTo>
                <a:cubicBezTo>
                  <a:pt x="11305" y="18654"/>
                  <a:pt x="10044" y="18761"/>
                  <a:pt x="8867" y="18702"/>
                </a:cubicBezTo>
                <a:lnTo>
                  <a:pt x="7835" y="18651"/>
                </a:lnTo>
                <a:lnTo>
                  <a:pt x="7903" y="18857"/>
                </a:lnTo>
                <a:cubicBezTo>
                  <a:pt x="8023" y="19227"/>
                  <a:pt x="8227" y="19625"/>
                  <a:pt x="8725" y="20472"/>
                </a:cubicBezTo>
                <a:cubicBezTo>
                  <a:pt x="8993" y="20929"/>
                  <a:pt x="9212" y="21330"/>
                  <a:pt x="9212" y="21363"/>
                </a:cubicBezTo>
                <a:cubicBezTo>
                  <a:pt x="9212" y="21396"/>
                  <a:pt x="9243" y="21461"/>
                  <a:pt x="9279" y="21510"/>
                </a:cubicBezTo>
                <a:cubicBezTo>
                  <a:pt x="9317" y="21560"/>
                  <a:pt x="9499" y="21600"/>
                  <a:pt x="9708" y="21600"/>
                </a:cubicBezTo>
                <a:lnTo>
                  <a:pt x="10069" y="21600"/>
                </a:lnTo>
                <a:lnTo>
                  <a:pt x="10546" y="21053"/>
                </a:lnTo>
                <a:cubicBezTo>
                  <a:pt x="10808" y="20752"/>
                  <a:pt x="11074" y="20469"/>
                  <a:pt x="11136" y="20425"/>
                </a:cubicBezTo>
                <a:cubicBezTo>
                  <a:pt x="11198" y="20380"/>
                  <a:pt x="11769" y="20292"/>
                  <a:pt x="12406" y="20227"/>
                </a:cubicBezTo>
                <a:cubicBezTo>
                  <a:pt x="13492" y="20115"/>
                  <a:pt x="13582" y="20113"/>
                  <a:pt x="13827" y="20231"/>
                </a:cubicBezTo>
                <a:cubicBezTo>
                  <a:pt x="14127" y="20375"/>
                  <a:pt x="14232" y="20342"/>
                  <a:pt x="14320" y="20085"/>
                </a:cubicBezTo>
                <a:cubicBezTo>
                  <a:pt x="14432" y="19755"/>
                  <a:pt x="14397" y="19519"/>
                  <a:pt x="14204" y="19314"/>
                </a:cubicBezTo>
                <a:cubicBezTo>
                  <a:pt x="14013" y="19110"/>
                  <a:pt x="13775" y="18930"/>
                  <a:pt x="13756" y="18969"/>
                </a:cubicBezTo>
                <a:cubicBezTo>
                  <a:pt x="13625" y="19252"/>
                  <a:pt x="13422" y="19542"/>
                  <a:pt x="13356" y="19542"/>
                </a:cubicBezTo>
                <a:cubicBezTo>
                  <a:pt x="13267" y="19542"/>
                  <a:pt x="13009" y="19328"/>
                  <a:pt x="12799" y="19077"/>
                </a:cubicBezTo>
                <a:cubicBezTo>
                  <a:pt x="12664" y="18916"/>
                  <a:pt x="12654" y="18978"/>
                  <a:pt x="12937" y="18393"/>
                </a:cubicBezTo>
                <a:lnTo>
                  <a:pt x="13031" y="1819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84" name="IMG_1532.jpeg" descr="IMG_1532.jpeg"/>
          <p:cNvPicPr>
            <a:picLocks noChangeAspect="1"/>
          </p:cNvPicPr>
          <p:nvPr/>
        </p:nvPicPr>
        <p:blipFill>
          <a:blip r:embed="rId4">
            <a:alphaModFix amt="35204"/>
            <a:extLst/>
          </a:blip>
          <a:srcRect l="5389" t="793" r="6912" b="5090"/>
          <a:stretch>
            <a:fillRect/>
          </a:stretch>
        </p:blipFill>
        <p:spPr>
          <a:xfrm>
            <a:off x="1335438" y="12055569"/>
            <a:ext cx="1162457" cy="1165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429" fill="norm" stroke="1" extrusionOk="0">
                <a:moveTo>
                  <a:pt x="10847" y="0"/>
                </a:moveTo>
                <a:cubicBezTo>
                  <a:pt x="10163" y="-6"/>
                  <a:pt x="9487" y="26"/>
                  <a:pt x="9048" y="103"/>
                </a:cubicBezTo>
                <a:cubicBezTo>
                  <a:pt x="4491" y="897"/>
                  <a:pt x="1095" y="4149"/>
                  <a:pt x="148" y="8615"/>
                </a:cubicBezTo>
                <a:cubicBezTo>
                  <a:pt x="17" y="9230"/>
                  <a:pt x="-2" y="9493"/>
                  <a:pt x="0" y="10723"/>
                </a:cubicBezTo>
                <a:cubicBezTo>
                  <a:pt x="3" y="12299"/>
                  <a:pt x="90" y="12858"/>
                  <a:pt x="524" y="14144"/>
                </a:cubicBezTo>
                <a:cubicBezTo>
                  <a:pt x="1845" y="18067"/>
                  <a:pt x="5384" y="20887"/>
                  <a:pt x="9594" y="21366"/>
                </a:cubicBezTo>
                <a:cubicBezTo>
                  <a:pt x="11601" y="21594"/>
                  <a:pt x="13834" y="21193"/>
                  <a:pt x="15677" y="20279"/>
                </a:cubicBezTo>
                <a:cubicBezTo>
                  <a:pt x="17204" y="19522"/>
                  <a:pt x="18822" y="18109"/>
                  <a:pt x="19762" y="16705"/>
                </a:cubicBezTo>
                <a:cubicBezTo>
                  <a:pt x="20610" y="15437"/>
                  <a:pt x="21129" y="14188"/>
                  <a:pt x="21436" y="12671"/>
                </a:cubicBezTo>
                <a:cubicBezTo>
                  <a:pt x="21543" y="12142"/>
                  <a:pt x="21598" y="11420"/>
                  <a:pt x="21598" y="10694"/>
                </a:cubicBezTo>
                <a:cubicBezTo>
                  <a:pt x="21598" y="9968"/>
                  <a:pt x="21543" y="9238"/>
                  <a:pt x="21436" y="8710"/>
                </a:cubicBezTo>
                <a:cubicBezTo>
                  <a:pt x="21220" y="7642"/>
                  <a:pt x="20955" y="6863"/>
                  <a:pt x="20485" y="5924"/>
                </a:cubicBezTo>
                <a:cubicBezTo>
                  <a:pt x="18955" y="2871"/>
                  <a:pt x="16089" y="746"/>
                  <a:pt x="12698" y="139"/>
                </a:cubicBezTo>
                <a:cubicBezTo>
                  <a:pt x="12221" y="54"/>
                  <a:pt x="11531" y="7"/>
                  <a:pt x="1084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992;p14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992" name="Google Shape;993;p14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5" name="Google Shape;994;p14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993" name="Google Shape;995;p14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996;p14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6" name="Google Shape;997;p14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998;p14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997" name="Google Shape;999;p14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1000;p14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2" name="Google Shape;1001;p14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000" name="Google Shape;1002;p14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1003;p14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1004;p14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003" name="Google Shape;1005;p14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1006;p14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1007;p14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006" name="Google Shape;1008;p14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1009;p14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1010;p14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009" name="Google Shape;1011;p14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1012;p14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2" name="Google Shape;1013;p14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014;p14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8" name="Google Shape;1016;p14"/>
          <p:cNvGrpSpPr/>
          <p:nvPr/>
        </p:nvGrpSpPr>
        <p:grpSpPr>
          <a:xfrm>
            <a:off x="2214590" y="12225329"/>
            <a:ext cx="794360" cy="836829"/>
            <a:chOff x="0" y="0"/>
            <a:chExt cx="794358" cy="836827"/>
          </a:xfrm>
        </p:grpSpPr>
        <p:sp>
          <p:nvSpPr>
            <p:cNvPr id="1016" name="Google Shape;1017;p14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018;p14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9" name="Google Shape;1019;p14"/>
          <p:cNvGrpSpPr/>
          <p:nvPr/>
        </p:nvGrpSpPr>
        <p:grpSpPr>
          <a:xfrm>
            <a:off x="19308734" y="1062333"/>
            <a:ext cx="776934" cy="750201"/>
            <a:chOff x="66" y="66"/>
            <a:chExt cx="776933" cy="750200"/>
          </a:xfrm>
        </p:grpSpPr>
        <p:sp>
          <p:nvSpPr>
            <p:cNvPr id="1019" name="Google Shape;1020;p14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1;p14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2;p14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3;p14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4;p14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5;p14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6;p14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7;p14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8;p14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9;p14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2" name="Google Shape;1030;p14"/>
          <p:cNvGrpSpPr/>
          <p:nvPr/>
        </p:nvGrpSpPr>
        <p:grpSpPr>
          <a:xfrm>
            <a:off x="21578668" y="2762145"/>
            <a:ext cx="326116" cy="353762"/>
            <a:chOff x="0" y="0"/>
            <a:chExt cx="326114" cy="353760"/>
          </a:xfrm>
        </p:grpSpPr>
        <p:sp>
          <p:nvSpPr>
            <p:cNvPr id="1030" name="Google Shape;1031;p14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032;p14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4169977" y="12730000"/>
            <a:ext cx="225728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1034;p14"/>
          <p:cNvSpPr/>
          <p:nvPr/>
        </p:nvSpPr>
        <p:spPr>
          <a:xfrm>
            <a:off x="21255012" y="11738235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7" name="Google Shape;1035;p14"/>
          <p:cNvGrpSpPr/>
          <p:nvPr/>
        </p:nvGrpSpPr>
        <p:grpSpPr>
          <a:xfrm>
            <a:off x="2133468" y="11346711"/>
            <a:ext cx="326115" cy="353761"/>
            <a:chOff x="0" y="0"/>
            <a:chExt cx="326114" cy="353760"/>
          </a:xfrm>
        </p:grpSpPr>
        <p:sp>
          <p:nvSpPr>
            <p:cNvPr id="1035" name="Google Shape;1036;p14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1037;p14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39;p14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0;p14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2;p14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3;p14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4;p14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6;p14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7;p14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8;p14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9;p14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1;p14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2;p14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3;p14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4;p14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5;p14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6;p14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7;p14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8;p14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9;p14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1;p14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2;p14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3;p14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4;p14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5;p14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6;p14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7;p14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8;p14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9;p14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1;p14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2;p14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3;p14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4;p14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6;p14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7;p14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8;p14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9;p14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1;p14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2;p14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3;p14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4;p14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6;p14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7;p14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1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089;p15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090" name="Google Shape;1090;p15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1091;p15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091" name="Google Shape;1092;p1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093;p1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095;p15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095" name="Google Shape;1096;p15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097;p15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1098;p15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098" name="Google Shape;1099;p15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100;p15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3" name="Google Shape;1101;p15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101" name="Google Shape;1102;p15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103;p15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6" name="Google Shape;1104;p15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104" name="Google Shape;1105;p1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106;p1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9" name="Google Shape;1107;p15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107" name="Google Shape;1108;p1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109;p1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6" name="Google Shape;1113;p15"/>
          <p:cNvGrpSpPr/>
          <p:nvPr/>
        </p:nvGrpSpPr>
        <p:grpSpPr>
          <a:xfrm>
            <a:off x="1492025" y="978462"/>
            <a:ext cx="794359" cy="836829"/>
            <a:chOff x="0" y="0"/>
            <a:chExt cx="794358" cy="836827"/>
          </a:xfrm>
        </p:grpSpPr>
        <p:sp>
          <p:nvSpPr>
            <p:cNvPr id="1114" name="Google Shape;1114;p15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7" name="Google Shape;1116;p15"/>
          <p:cNvGrpSpPr/>
          <p:nvPr/>
        </p:nvGrpSpPr>
        <p:grpSpPr>
          <a:xfrm>
            <a:off x="21179502" y="11903434"/>
            <a:ext cx="776934" cy="750201"/>
            <a:chOff x="66" y="66"/>
            <a:chExt cx="776933" cy="750200"/>
          </a:xfrm>
        </p:grpSpPr>
        <p:sp>
          <p:nvSpPr>
            <p:cNvPr id="1117" name="Google Shape;1117;p15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0" name="Google Shape;1127;p15"/>
          <p:cNvGrpSpPr/>
          <p:nvPr/>
        </p:nvGrpSpPr>
        <p:grpSpPr>
          <a:xfrm>
            <a:off x="3363335" y="908878"/>
            <a:ext cx="326115" cy="353762"/>
            <a:chOff x="0" y="0"/>
            <a:chExt cx="326114" cy="353760"/>
          </a:xfrm>
        </p:grpSpPr>
        <p:sp>
          <p:nvSpPr>
            <p:cNvPr id="1128" name="Google Shape;1128;p15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1" name="Google Shape;1130;p15"/>
          <p:cNvSpPr/>
          <p:nvPr/>
        </p:nvSpPr>
        <p:spPr>
          <a:xfrm>
            <a:off x="21450644" y="967434"/>
            <a:ext cx="225728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1131;p15"/>
          <p:cNvSpPr/>
          <p:nvPr/>
        </p:nvSpPr>
        <p:spPr>
          <a:xfrm>
            <a:off x="21759513" y="11184000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5" name="Google Shape;1132;p15"/>
          <p:cNvGrpSpPr/>
          <p:nvPr/>
        </p:nvGrpSpPr>
        <p:grpSpPr>
          <a:xfrm>
            <a:off x="19912736" y="12462377"/>
            <a:ext cx="326115" cy="353761"/>
            <a:chOff x="0" y="0"/>
            <a:chExt cx="326114" cy="353760"/>
          </a:xfrm>
        </p:grpSpPr>
        <p:sp>
          <p:nvSpPr>
            <p:cNvPr id="1133" name="Google Shape;1133;p15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6" name="Google Shape;1135;p15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6;p15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7;p15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9;p15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0;p15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1;p15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3;p15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4;p15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5;p15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6;p15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8;p15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9;p15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0;p15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1;p15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2;p15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3;p15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4;p15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5;p15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6;p15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8;p15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9;p15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0;p15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1;p15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2;p15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3;p15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4;p15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5;p15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6;p15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8;p15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9;p15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0;p15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1;p15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3;p15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4;p15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5;p15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6;p15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8;p15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9;p15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0;p15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1;p15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3;p15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4;p15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9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186;p16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188" name="Google Shape;1187;p16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1" name="Google Shape;1188;p16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2" name="Google Shape;1191;p16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5" name="Google Shape;1192;p16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1195;p16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1" name="Google Shape;1198;p16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4" name="Google Shape;1201;p16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204;p16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8" name="Google Shape;1207;p16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208;p16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Google Shape;1209;p16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0;p16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1;p16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3;p16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4;p16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5;p16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7;p16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8;p16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9;p16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0;p16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2;p16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3;p16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4;p16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5;p16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6;p16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7;p16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8;p16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9;p16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0;p16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2;p16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3;p16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4;p16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5;p16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6;p16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7;p16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8;p16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9;p16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0;p16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2;p16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3;p16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4;p16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5;p16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7;p16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8;p16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9;p16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0;p16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2;p16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3;p16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4;p16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5;p16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7;p16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8;p16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3" name="Google Shape;1259;p16"/>
          <p:cNvGrpSpPr/>
          <p:nvPr/>
        </p:nvGrpSpPr>
        <p:grpSpPr>
          <a:xfrm>
            <a:off x="1936634" y="12001200"/>
            <a:ext cx="776934" cy="750201"/>
            <a:chOff x="66" y="66"/>
            <a:chExt cx="776933" cy="750200"/>
          </a:xfrm>
        </p:grpSpPr>
        <p:sp>
          <p:nvSpPr>
            <p:cNvPr id="1253" name="Google Shape;1260;p16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1;p16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2;p16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3;p16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4;p16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5;p16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6;p16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7;p16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8;p16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9;p16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4" name="Google Shape;1270;p16"/>
          <p:cNvSpPr/>
          <p:nvPr/>
        </p:nvSpPr>
        <p:spPr>
          <a:xfrm>
            <a:off x="19589478" y="1354933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271;p16"/>
          <p:cNvGrpSpPr/>
          <p:nvPr/>
        </p:nvGrpSpPr>
        <p:grpSpPr>
          <a:xfrm>
            <a:off x="4106535" y="1270710"/>
            <a:ext cx="326115" cy="353762"/>
            <a:chOff x="0" y="0"/>
            <a:chExt cx="326114" cy="353760"/>
          </a:xfrm>
        </p:grpSpPr>
        <p:sp>
          <p:nvSpPr>
            <p:cNvPr id="1265" name="Google Shape;1272;p16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273;p16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274;p16"/>
          <p:cNvSpPr/>
          <p:nvPr/>
        </p:nvSpPr>
        <p:spPr>
          <a:xfrm>
            <a:off x="3835744" y="12751502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0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276;p17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279" name="Google Shape;1277;p17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2" name="Google Shape;1278;p17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280" name="Google Shape;1279;p1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80;p1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3" name="Google Shape;1281;p17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6" name="Google Shape;1282;p17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284" name="Google Shape;1283;p17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84;p17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9" name="Google Shape;1285;p17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287" name="Google Shape;1286;p17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87;p17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2" name="Google Shape;1288;p17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290" name="Google Shape;1289;p17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1290;p17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5" name="Google Shape;1291;p17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293" name="Google Shape;1292;p1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1293;p1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8" name="Google Shape;1294;p17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296" name="Google Shape;1295;p1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1296;p1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9" name="Google Shape;1297;p17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298;p17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2" name="Google Shape;1299;p17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0;p17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1;p17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3;p17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4;p17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5;p17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7;p17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8;p17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9;p17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0;p17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2;p17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3;p17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4;p17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5;p17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6;p17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7;p17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8;p17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9;p17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0;p17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2;p17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3;p17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4;p17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5;p17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6;p17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7;p17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8;p17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9;p17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0;p17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2;p17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3;p17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4;p17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5;p17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7;p17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8;p17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9;p17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0;p17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2;p17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3;p17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4;p17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5;p17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7;p17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8;p17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6" name="Google Shape;1349;p17"/>
          <p:cNvGrpSpPr/>
          <p:nvPr/>
        </p:nvGrpSpPr>
        <p:grpSpPr>
          <a:xfrm>
            <a:off x="1492025" y="978462"/>
            <a:ext cx="794359" cy="836829"/>
            <a:chOff x="0" y="0"/>
            <a:chExt cx="794358" cy="836827"/>
          </a:xfrm>
        </p:grpSpPr>
        <p:sp>
          <p:nvSpPr>
            <p:cNvPr id="1344" name="Google Shape;1350;p17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351;p17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352;p17"/>
          <p:cNvGrpSpPr/>
          <p:nvPr/>
        </p:nvGrpSpPr>
        <p:grpSpPr>
          <a:xfrm>
            <a:off x="21179502" y="11903434"/>
            <a:ext cx="776934" cy="750201"/>
            <a:chOff x="66" y="66"/>
            <a:chExt cx="776933" cy="750200"/>
          </a:xfrm>
        </p:grpSpPr>
        <p:sp>
          <p:nvSpPr>
            <p:cNvPr id="1347" name="Google Shape;1353;p17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4;p17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5;p17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6;p17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7;p17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8;p17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9;p17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0;p17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1;p17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2;p17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0" name="Google Shape;1363;p17"/>
          <p:cNvGrpSpPr/>
          <p:nvPr/>
        </p:nvGrpSpPr>
        <p:grpSpPr>
          <a:xfrm>
            <a:off x="3363335" y="908878"/>
            <a:ext cx="326115" cy="353762"/>
            <a:chOff x="0" y="0"/>
            <a:chExt cx="326114" cy="353760"/>
          </a:xfrm>
        </p:grpSpPr>
        <p:sp>
          <p:nvSpPr>
            <p:cNvPr id="1358" name="Google Shape;1364;p17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365;p17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1" name="Google Shape;1366;p17"/>
          <p:cNvSpPr/>
          <p:nvPr/>
        </p:nvSpPr>
        <p:spPr>
          <a:xfrm>
            <a:off x="21450644" y="967434"/>
            <a:ext cx="225728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367;p17"/>
          <p:cNvSpPr/>
          <p:nvPr/>
        </p:nvSpPr>
        <p:spPr>
          <a:xfrm>
            <a:off x="21759513" y="11184000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5" name="Google Shape;1368;p17"/>
          <p:cNvGrpSpPr/>
          <p:nvPr/>
        </p:nvGrpSpPr>
        <p:grpSpPr>
          <a:xfrm>
            <a:off x="19912736" y="12462377"/>
            <a:ext cx="326115" cy="353761"/>
            <a:chOff x="0" y="0"/>
            <a:chExt cx="326114" cy="353760"/>
          </a:xfrm>
        </p:grpSpPr>
        <p:sp>
          <p:nvSpPr>
            <p:cNvPr id="1363" name="Google Shape;1369;p17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370;p17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6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7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72;p18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376" name="Google Shape;1373;p18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9" name="Google Shape;1374;p18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377" name="Google Shape;1375;p1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376;p1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0" name="Google Shape;1377;p18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3" name="Google Shape;1378;p18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381" name="Google Shape;1379;p18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80;p18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6" name="Google Shape;1381;p18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384" name="Google Shape;1382;p18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383;p18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9" name="Google Shape;1384;p18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387" name="Google Shape;1385;p18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386;p18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2" name="Google Shape;1387;p18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390" name="Google Shape;1388;p1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1389;p1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5" name="Google Shape;1390;p18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393" name="Google Shape;1391;p1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392;p1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6" name="Google Shape;1393;p18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94;p18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9" name="Google Shape;1395;p18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6;p18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7;p18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9;p18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0;p18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1;p18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3;p18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4;p18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5;p18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6;p18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8;p18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9;p18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0;p18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1;p18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2;p18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3;p18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4;p18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5;p18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6;p18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8;p18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9;p18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0;p18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1;p18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2;p18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3;p18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4;p18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5;p18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6;p18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8;p18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9;p18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0;p18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1;p18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3;p18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4;p18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5;p18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6;p18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8;p18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9;p18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0;p18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1;p18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3;p18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4;p18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5;p18"/>
          <p:cNvSpPr/>
          <p:nvPr/>
        </p:nvSpPr>
        <p:spPr>
          <a:xfrm>
            <a:off x="610483" y="361913"/>
            <a:ext cx="2119157" cy="183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4" name="Google Shape;1446;p18"/>
          <p:cNvGrpSpPr/>
          <p:nvPr/>
        </p:nvGrpSpPr>
        <p:grpSpPr>
          <a:xfrm>
            <a:off x="2983124" y="2344062"/>
            <a:ext cx="794359" cy="836829"/>
            <a:chOff x="0" y="0"/>
            <a:chExt cx="794358" cy="836827"/>
          </a:xfrm>
        </p:grpSpPr>
        <p:sp>
          <p:nvSpPr>
            <p:cNvPr id="1442" name="Google Shape;1447;p18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448;p18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5" name="Google Shape;1449;p18"/>
          <p:cNvGrpSpPr/>
          <p:nvPr/>
        </p:nvGrpSpPr>
        <p:grpSpPr>
          <a:xfrm>
            <a:off x="20838067" y="11903400"/>
            <a:ext cx="776934" cy="750201"/>
            <a:chOff x="66" y="66"/>
            <a:chExt cx="776933" cy="750200"/>
          </a:xfrm>
        </p:grpSpPr>
        <p:sp>
          <p:nvSpPr>
            <p:cNvPr id="1445" name="Google Shape;1450;p18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1;p18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2;p18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3;p18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4;p18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5;p18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6;p18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7;p18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8;p18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9;p18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8" name="Google Shape;1460;p18"/>
          <p:cNvGrpSpPr/>
          <p:nvPr/>
        </p:nvGrpSpPr>
        <p:grpSpPr>
          <a:xfrm>
            <a:off x="20209468" y="1926977"/>
            <a:ext cx="326116" cy="353762"/>
            <a:chOff x="0" y="0"/>
            <a:chExt cx="326114" cy="353760"/>
          </a:xfrm>
        </p:grpSpPr>
        <p:sp>
          <p:nvSpPr>
            <p:cNvPr id="1456" name="Google Shape;1461;p18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462;p18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9" name="Google Shape;1463;p18"/>
          <p:cNvSpPr/>
          <p:nvPr/>
        </p:nvSpPr>
        <p:spPr>
          <a:xfrm>
            <a:off x="5048310" y="14375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464;p18"/>
          <p:cNvSpPr/>
          <p:nvPr/>
        </p:nvSpPr>
        <p:spPr>
          <a:xfrm>
            <a:off x="21943879" y="10840067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2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66;p19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471" name="Google Shape;1467;p19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4" name="Google Shape;1468;p19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472" name="Google Shape;1469;p1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470;p1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5" name="Google Shape;1471;p19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8" name="Google Shape;1472;p19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476" name="Google Shape;1473;p19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474;p19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1" name="Google Shape;1475;p19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479" name="Google Shape;1476;p19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1477;p19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4" name="Google Shape;1478;p19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482" name="Google Shape;1479;p19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1480;p19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7" name="Google Shape;1481;p19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485" name="Google Shape;1482;p1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1483;p1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0" name="Google Shape;1484;p19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488" name="Google Shape;1485;p1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1486;p1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1" name="Google Shape;1487;p19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488;p19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4" name="Google Shape;1489;p19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0;p19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1;p19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3;p19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4;p19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5;p19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7;p19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8;p19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9;p19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0;p19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2;p19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3;p19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4;p19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5;p19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6;p19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7;p19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8;p19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9;p19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0;p19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2;p19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3;p19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4;p19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5;p19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6;p19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7;p19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8;p19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9;p19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0;p19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2;p19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3;p19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4;p19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5;p19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7;p19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8;p19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9;p19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0;p19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2;p19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3;p19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4;p19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5;p19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7;p19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8;p19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8" name="Google Shape;1539;p19"/>
          <p:cNvGrpSpPr/>
          <p:nvPr/>
        </p:nvGrpSpPr>
        <p:grpSpPr>
          <a:xfrm>
            <a:off x="20571524" y="7992764"/>
            <a:ext cx="794359" cy="836829"/>
            <a:chOff x="0" y="0"/>
            <a:chExt cx="794358" cy="836827"/>
          </a:xfrm>
        </p:grpSpPr>
        <p:sp>
          <p:nvSpPr>
            <p:cNvPr id="1536" name="Google Shape;1540;p19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541;p19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9" name="Google Shape;1542;p19"/>
          <p:cNvGrpSpPr/>
          <p:nvPr/>
        </p:nvGrpSpPr>
        <p:grpSpPr>
          <a:xfrm>
            <a:off x="2714866" y="4018666"/>
            <a:ext cx="776934" cy="750201"/>
            <a:chOff x="66" y="66"/>
            <a:chExt cx="776933" cy="750200"/>
          </a:xfrm>
        </p:grpSpPr>
        <p:sp>
          <p:nvSpPr>
            <p:cNvPr id="1539" name="Google Shape;1543;p19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4;p19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5;p19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6;p19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7;p19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8;p19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9;p19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0;p19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1;p19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2;p19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2" name="Google Shape;1553;p19"/>
          <p:cNvGrpSpPr/>
          <p:nvPr/>
        </p:nvGrpSpPr>
        <p:grpSpPr>
          <a:xfrm>
            <a:off x="5590601" y="1700612"/>
            <a:ext cx="326115" cy="353761"/>
            <a:chOff x="0" y="0"/>
            <a:chExt cx="326114" cy="353760"/>
          </a:xfrm>
        </p:grpSpPr>
        <p:sp>
          <p:nvSpPr>
            <p:cNvPr id="1550" name="Google Shape;1554;p19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555;p19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3" name="Google Shape;1556;p19"/>
          <p:cNvSpPr/>
          <p:nvPr/>
        </p:nvSpPr>
        <p:spPr>
          <a:xfrm>
            <a:off x="18726765" y="1759066"/>
            <a:ext cx="225739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7;p19"/>
          <p:cNvSpPr/>
          <p:nvPr/>
        </p:nvSpPr>
        <p:spPr>
          <a:xfrm>
            <a:off x="4897844" y="34257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8;p19"/>
          <p:cNvSpPr/>
          <p:nvPr/>
        </p:nvSpPr>
        <p:spPr>
          <a:xfrm>
            <a:off x="2742677" y="2668466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9;p19"/>
          <p:cNvSpPr/>
          <p:nvPr/>
        </p:nvSpPr>
        <p:spPr>
          <a:xfrm>
            <a:off x="20101745" y="11151834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60;p19"/>
          <p:cNvSpPr/>
          <p:nvPr/>
        </p:nvSpPr>
        <p:spPr>
          <a:xfrm>
            <a:off x="2985977" y="9890934"/>
            <a:ext cx="225729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8" name="Google Shape;1561;p19"/>
          <p:cNvGrpSpPr/>
          <p:nvPr/>
        </p:nvGrpSpPr>
        <p:grpSpPr>
          <a:xfrm>
            <a:off x="4079399" y="11427733"/>
            <a:ext cx="776935" cy="750201"/>
            <a:chOff x="66" y="66"/>
            <a:chExt cx="776933" cy="750200"/>
          </a:xfrm>
        </p:grpSpPr>
        <p:sp>
          <p:nvSpPr>
            <p:cNvPr id="1558" name="Google Shape;1562;p19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3;p19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4;p19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5;p19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6;p19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7;p19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8;p19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9;p19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0;p19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1;p19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1" name="Google Shape;1572;p19"/>
          <p:cNvGrpSpPr/>
          <p:nvPr/>
        </p:nvGrpSpPr>
        <p:grpSpPr>
          <a:xfrm>
            <a:off x="3492425" y="7040995"/>
            <a:ext cx="794359" cy="836829"/>
            <a:chOff x="0" y="0"/>
            <a:chExt cx="794358" cy="836827"/>
          </a:xfrm>
        </p:grpSpPr>
        <p:sp>
          <p:nvSpPr>
            <p:cNvPr id="1569" name="Google Shape;1573;p19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574;p19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2" name="Google Shape;1575;p19"/>
          <p:cNvGrpSpPr/>
          <p:nvPr/>
        </p:nvGrpSpPr>
        <p:grpSpPr>
          <a:xfrm>
            <a:off x="18602199" y="11650600"/>
            <a:ext cx="776934" cy="750201"/>
            <a:chOff x="66" y="66"/>
            <a:chExt cx="776933" cy="750200"/>
          </a:xfrm>
        </p:grpSpPr>
        <p:sp>
          <p:nvSpPr>
            <p:cNvPr id="1572" name="Google Shape;1576;p19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7;p19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8;p19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9;p19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0;p19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1;p19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2;p19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3;p19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4;p19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5;p19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5" name="Google Shape;1586;p19"/>
          <p:cNvGrpSpPr/>
          <p:nvPr/>
        </p:nvGrpSpPr>
        <p:grpSpPr>
          <a:xfrm>
            <a:off x="19227334" y="5930444"/>
            <a:ext cx="326116" cy="353761"/>
            <a:chOff x="0" y="0"/>
            <a:chExt cx="326114" cy="353760"/>
          </a:xfrm>
        </p:grpSpPr>
        <p:sp>
          <p:nvSpPr>
            <p:cNvPr id="1583" name="Google Shape;1587;p19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588;p19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8" name="Google Shape;1589;p19"/>
          <p:cNvGrpSpPr/>
          <p:nvPr/>
        </p:nvGrpSpPr>
        <p:grpSpPr>
          <a:xfrm>
            <a:off x="20571493" y="3130163"/>
            <a:ext cx="794359" cy="836829"/>
            <a:chOff x="0" y="0"/>
            <a:chExt cx="794358" cy="836827"/>
          </a:xfrm>
        </p:grpSpPr>
        <p:sp>
          <p:nvSpPr>
            <p:cNvPr id="1586" name="Google Shape;1590;p19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591;p19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9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0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593;p20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1599" name="Google Shape;1594;p20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2" name="Google Shape;1595;p20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1600" name="Google Shape;1596;p2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597;p2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3" name="Google Shape;1598;p20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6" name="Google Shape;1599;p20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1604" name="Google Shape;1600;p20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601;p20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9" name="Google Shape;1602;p20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1607" name="Google Shape;1603;p20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604;p20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2" name="Google Shape;1605;p20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1610" name="Google Shape;1606;p20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607;p20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5" name="Google Shape;1608;p20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1613" name="Google Shape;1609;p2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1610;p2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8" name="Google Shape;1611;p20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1616" name="Google Shape;1612;p2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1613;p2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9" name="Google Shape;1614;p20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615;p20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2" name="نص العنوان"/>
          <p:cNvSpPr txBox="1"/>
          <p:nvPr>
            <p:ph type="title"/>
          </p:nvPr>
        </p:nvSpPr>
        <p:spPr>
          <a:xfrm>
            <a:off x="6202533" y="1055399"/>
            <a:ext cx="11980801" cy="2776001"/>
          </a:xfrm>
          <a:prstGeom prst="rect">
            <a:avLst/>
          </a:prstGeom>
        </p:spPr>
        <p:txBody>
          <a:bodyPr/>
          <a:lstStyle>
            <a:lvl1pPr>
              <a:defRPr sz="21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3" name="مستوى النص الأول…"/>
          <p:cNvSpPr txBox="1"/>
          <p:nvPr>
            <p:ph type="body" sz="quarter" idx="1"/>
          </p:nvPr>
        </p:nvSpPr>
        <p:spPr>
          <a:xfrm>
            <a:off x="6205442" y="4150402"/>
            <a:ext cx="11980801" cy="38936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  <a:lvl2pPr>
              <a:defRPr sz="4200"/>
            </a:lvl2pPr>
            <a:lvl3pPr>
              <a:defRPr sz="4200"/>
            </a:lvl3pPr>
            <a:lvl4pPr>
              <a:defRPr sz="4200"/>
            </a:lvl4pPr>
            <a:lvl5pPr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4" name="Google Shape;1619;p20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0;p20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1;p20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3;p20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4;p20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5;p20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7;p20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8;p20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9;p20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0;p20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2;p20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3;p20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4;p20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5;p20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6;p20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7;p20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8;p20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9;p20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0;p20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2;p20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3;p20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4;p20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5;p20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6;p20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7;p20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8;p20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9;p20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0;p20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2;p20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3;p20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4;p20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5;p20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7;p20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8;p20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9;p20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0;p20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2;p20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3;p20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4;p20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5;p20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7;p20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8;p20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8" name="Google Shape;1669;p20"/>
          <p:cNvGrpSpPr/>
          <p:nvPr/>
        </p:nvGrpSpPr>
        <p:grpSpPr>
          <a:xfrm>
            <a:off x="20571524" y="7992764"/>
            <a:ext cx="794359" cy="836829"/>
            <a:chOff x="0" y="0"/>
            <a:chExt cx="794358" cy="836827"/>
          </a:xfrm>
        </p:grpSpPr>
        <p:sp>
          <p:nvSpPr>
            <p:cNvPr id="1666" name="Google Shape;1670;p20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671;p20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9" name="Google Shape;1672;p20"/>
          <p:cNvGrpSpPr/>
          <p:nvPr/>
        </p:nvGrpSpPr>
        <p:grpSpPr>
          <a:xfrm>
            <a:off x="2714866" y="4018666"/>
            <a:ext cx="776934" cy="750201"/>
            <a:chOff x="66" y="66"/>
            <a:chExt cx="776933" cy="750200"/>
          </a:xfrm>
        </p:grpSpPr>
        <p:sp>
          <p:nvSpPr>
            <p:cNvPr id="1669" name="Google Shape;1673;p20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4;p20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5;p20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6;p20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7;p20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8;p20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9;p20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0;p20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1;p20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2;p20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2" name="Google Shape;1683;p20"/>
          <p:cNvGrpSpPr/>
          <p:nvPr/>
        </p:nvGrpSpPr>
        <p:grpSpPr>
          <a:xfrm>
            <a:off x="5590601" y="1700612"/>
            <a:ext cx="326115" cy="353761"/>
            <a:chOff x="0" y="0"/>
            <a:chExt cx="326114" cy="353760"/>
          </a:xfrm>
        </p:grpSpPr>
        <p:sp>
          <p:nvSpPr>
            <p:cNvPr id="1680" name="Google Shape;1684;p20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685;p20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3" name="Google Shape;1686;p20"/>
          <p:cNvSpPr/>
          <p:nvPr/>
        </p:nvSpPr>
        <p:spPr>
          <a:xfrm>
            <a:off x="18726765" y="1759066"/>
            <a:ext cx="225739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7;p20"/>
          <p:cNvSpPr/>
          <p:nvPr/>
        </p:nvSpPr>
        <p:spPr>
          <a:xfrm>
            <a:off x="4897844" y="3425733"/>
            <a:ext cx="225728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8;p20"/>
          <p:cNvSpPr/>
          <p:nvPr/>
        </p:nvSpPr>
        <p:spPr>
          <a:xfrm>
            <a:off x="2742677" y="2668466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9;p20"/>
          <p:cNvSpPr/>
          <p:nvPr/>
        </p:nvSpPr>
        <p:spPr>
          <a:xfrm>
            <a:off x="20101745" y="11151834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90;p20"/>
          <p:cNvSpPr/>
          <p:nvPr/>
        </p:nvSpPr>
        <p:spPr>
          <a:xfrm>
            <a:off x="2985977" y="9890934"/>
            <a:ext cx="225729" cy="21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8" name="Google Shape;1691;p20"/>
          <p:cNvGrpSpPr/>
          <p:nvPr/>
        </p:nvGrpSpPr>
        <p:grpSpPr>
          <a:xfrm>
            <a:off x="4079399" y="11427733"/>
            <a:ext cx="776935" cy="750201"/>
            <a:chOff x="66" y="66"/>
            <a:chExt cx="776933" cy="750200"/>
          </a:xfrm>
        </p:grpSpPr>
        <p:sp>
          <p:nvSpPr>
            <p:cNvPr id="1688" name="Google Shape;1692;p20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3;p20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4;p20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5;p20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6;p20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7;p20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8;p20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9;p20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0;p20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1;p20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1" name="Google Shape;1702;p20"/>
          <p:cNvGrpSpPr/>
          <p:nvPr/>
        </p:nvGrpSpPr>
        <p:grpSpPr>
          <a:xfrm>
            <a:off x="3492425" y="7040995"/>
            <a:ext cx="794359" cy="836829"/>
            <a:chOff x="0" y="0"/>
            <a:chExt cx="794358" cy="836827"/>
          </a:xfrm>
        </p:grpSpPr>
        <p:sp>
          <p:nvSpPr>
            <p:cNvPr id="1699" name="Google Shape;1703;p20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704;p20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2" name="Google Shape;1705;p20"/>
          <p:cNvGrpSpPr/>
          <p:nvPr/>
        </p:nvGrpSpPr>
        <p:grpSpPr>
          <a:xfrm>
            <a:off x="18602199" y="11650600"/>
            <a:ext cx="776934" cy="750201"/>
            <a:chOff x="66" y="66"/>
            <a:chExt cx="776933" cy="750200"/>
          </a:xfrm>
        </p:grpSpPr>
        <p:sp>
          <p:nvSpPr>
            <p:cNvPr id="1702" name="Google Shape;1706;p20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7;p20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8;p20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9;p20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0;p20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1;p20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2;p20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3;p20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4;p20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5;p20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5" name="Google Shape;1716;p20"/>
          <p:cNvGrpSpPr/>
          <p:nvPr/>
        </p:nvGrpSpPr>
        <p:grpSpPr>
          <a:xfrm>
            <a:off x="19227334" y="5930444"/>
            <a:ext cx="326116" cy="353761"/>
            <a:chOff x="0" y="0"/>
            <a:chExt cx="326114" cy="353760"/>
          </a:xfrm>
        </p:grpSpPr>
        <p:sp>
          <p:nvSpPr>
            <p:cNvPr id="1713" name="Google Shape;1717;p20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718;p20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8" name="Google Shape;1719;p20"/>
          <p:cNvGrpSpPr/>
          <p:nvPr/>
        </p:nvGrpSpPr>
        <p:grpSpPr>
          <a:xfrm>
            <a:off x="20571493" y="3130163"/>
            <a:ext cx="794359" cy="836829"/>
            <a:chOff x="0" y="0"/>
            <a:chExt cx="794358" cy="836827"/>
          </a:xfrm>
        </p:grpSpPr>
        <p:sp>
          <p:nvSpPr>
            <p:cNvPr id="1716" name="Google Shape;1720;p20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721;p20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9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0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224" name="Google Shape;136;p3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6660997" y="5750914"/>
            <a:ext cx="10581601" cy="1749601"/>
          </a:xfrm>
          <a:prstGeom prst="rect">
            <a:avLst/>
          </a:prstGeom>
        </p:spPr>
        <p:txBody>
          <a:bodyPr anchor="ctr"/>
          <a:lstStyle>
            <a:lvl1pPr>
              <a:defRPr sz="1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5956199" y="8386267"/>
            <a:ext cx="11991201" cy="1749601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000000"/>
                </a:solidFill>
              </a:defRPr>
            </a:lvl1pPr>
            <a:lvl2pPr>
              <a:defRPr sz="4200">
                <a:solidFill>
                  <a:srgbClr val="000000"/>
                </a:solidFill>
              </a:defRPr>
            </a:lvl2pPr>
            <a:lvl3pPr>
              <a:defRPr sz="4200">
                <a:solidFill>
                  <a:srgbClr val="000000"/>
                </a:solidFill>
              </a:defRPr>
            </a:lvl3pPr>
            <a:lvl4pPr>
              <a:defRPr sz="4200">
                <a:solidFill>
                  <a:srgbClr val="000000"/>
                </a:solidFill>
              </a:defRPr>
            </a:lvl4pPr>
            <a:lvl5pPr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2894924" y="4344528"/>
            <a:ext cx="794359" cy="836829"/>
            <a:chOff x="0" y="0"/>
            <a:chExt cx="794358" cy="836827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19609268" y="10547466"/>
            <a:ext cx="776934" cy="750201"/>
            <a:chOff x="66" y="66"/>
            <a:chExt cx="776933" cy="750200"/>
          </a:xfrm>
        </p:grpSpPr>
        <p:sp>
          <p:nvSpPr>
            <p:cNvPr id="294" name="Google Shape;215;p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20094401" y="3403212"/>
            <a:ext cx="326115" cy="353761"/>
            <a:chOff x="0" y="0"/>
            <a:chExt cx="326114" cy="3537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4125110" y="8045599"/>
            <a:ext cx="225729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21545813" y="7222434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3183934" y="10898044"/>
            <a:ext cx="326116" cy="353761"/>
            <a:chOff x="0" y="0"/>
            <a:chExt cx="326114" cy="3537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8500" y="2920887"/>
            <a:ext cx="136611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879;p13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37" name="Google Shape;880;p13"/>
          <p:cNvSpPr/>
          <p:nvPr/>
        </p:nvSpPr>
        <p:spPr>
          <a:xfrm>
            <a:off x="1763243" y="585470"/>
            <a:ext cx="21516770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38" name="Google Shape;881;p13"/>
          <p:cNvSpPr/>
          <p:nvPr/>
        </p:nvSpPr>
        <p:spPr>
          <a:xfrm>
            <a:off x="22244116" y="11860581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grpSp>
        <p:nvGrpSpPr>
          <p:cNvPr id="1741" name="Google Shape;882;p13"/>
          <p:cNvGrpSpPr/>
          <p:nvPr/>
        </p:nvGrpSpPr>
        <p:grpSpPr>
          <a:xfrm>
            <a:off x="22244116" y="6085441"/>
            <a:ext cx="1519137" cy="1014879"/>
            <a:chOff x="0" y="86"/>
            <a:chExt cx="1519136" cy="1014878"/>
          </a:xfrm>
        </p:grpSpPr>
        <p:sp>
          <p:nvSpPr>
            <p:cNvPr id="1739" name="Google Shape;883;p13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740" name="Google Shape;884;p13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</p:grpSp>
      <p:grpSp>
        <p:nvGrpSpPr>
          <p:cNvPr id="1744" name="Google Shape;885;p13"/>
          <p:cNvGrpSpPr/>
          <p:nvPr/>
        </p:nvGrpSpPr>
        <p:grpSpPr>
          <a:xfrm>
            <a:off x="22244116" y="4589583"/>
            <a:ext cx="1519137" cy="1014880"/>
            <a:chOff x="0" y="0"/>
            <a:chExt cx="1519136" cy="1014878"/>
          </a:xfrm>
        </p:grpSpPr>
        <p:sp>
          <p:nvSpPr>
            <p:cNvPr id="1742" name="Google Shape;886;p13"/>
            <p:cNvSpPr/>
            <p:nvPr/>
          </p:nvSpPr>
          <p:spPr>
            <a:xfrm>
              <a:off x="-1" y="212733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743" name="Google Shape;887;p13"/>
            <p:cNvSpPr/>
            <p:nvPr/>
          </p:nvSpPr>
          <p:spPr>
            <a:xfrm>
              <a:off x="-1" y="-1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</p:grpSp>
      <p:grpSp>
        <p:nvGrpSpPr>
          <p:cNvPr id="1747" name="Google Shape;888;p13"/>
          <p:cNvGrpSpPr/>
          <p:nvPr/>
        </p:nvGrpSpPr>
        <p:grpSpPr>
          <a:xfrm>
            <a:off x="22075148" y="2908395"/>
            <a:ext cx="1879123" cy="1282468"/>
            <a:chOff x="0" y="0"/>
            <a:chExt cx="1879121" cy="1282466"/>
          </a:xfrm>
        </p:grpSpPr>
        <p:sp>
          <p:nvSpPr>
            <p:cNvPr id="1745" name="Google Shape;889;p13"/>
            <p:cNvSpPr/>
            <p:nvPr/>
          </p:nvSpPr>
          <p:spPr>
            <a:xfrm>
              <a:off x="-1" y="263694"/>
              <a:ext cx="1879123" cy="101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746" name="Google Shape;890;p13"/>
            <p:cNvSpPr/>
            <p:nvPr/>
          </p:nvSpPr>
          <p:spPr>
            <a:xfrm>
              <a:off x="-1" y="-1"/>
              <a:ext cx="1879123" cy="101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</p:grpSp>
      <p:grpSp>
        <p:nvGrpSpPr>
          <p:cNvPr id="1750" name="Google Shape;891;p13"/>
          <p:cNvGrpSpPr/>
          <p:nvPr/>
        </p:nvGrpSpPr>
        <p:grpSpPr>
          <a:xfrm>
            <a:off x="22244116" y="1617693"/>
            <a:ext cx="1519137" cy="1034618"/>
            <a:chOff x="0" y="0"/>
            <a:chExt cx="1519136" cy="1034617"/>
          </a:xfrm>
        </p:grpSpPr>
        <p:sp>
          <p:nvSpPr>
            <p:cNvPr id="1748" name="Google Shape;892;p13"/>
            <p:cNvSpPr/>
            <p:nvPr/>
          </p:nvSpPr>
          <p:spPr>
            <a:xfrm>
              <a:off x="-1" y="212733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749" name="Google Shape;893;p13"/>
            <p:cNvSpPr/>
            <p:nvPr/>
          </p:nvSpPr>
          <p:spPr>
            <a:xfrm>
              <a:off x="-1" y="-1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</p:grpSp>
      <p:grpSp>
        <p:nvGrpSpPr>
          <p:cNvPr id="1753" name="Google Shape;894;p13"/>
          <p:cNvGrpSpPr/>
          <p:nvPr/>
        </p:nvGrpSpPr>
        <p:grpSpPr>
          <a:xfrm>
            <a:off x="22244116" y="7581242"/>
            <a:ext cx="1519137" cy="1014879"/>
            <a:chOff x="0" y="86"/>
            <a:chExt cx="1519136" cy="1014878"/>
          </a:xfrm>
        </p:grpSpPr>
        <p:sp>
          <p:nvSpPr>
            <p:cNvPr id="1751" name="Google Shape;895;p13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752" name="Google Shape;896;p13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</p:grpSp>
      <p:grpSp>
        <p:nvGrpSpPr>
          <p:cNvPr id="1756" name="Google Shape;897;p13"/>
          <p:cNvGrpSpPr/>
          <p:nvPr/>
        </p:nvGrpSpPr>
        <p:grpSpPr>
          <a:xfrm>
            <a:off x="22244116" y="9077042"/>
            <a:ext cx="1519137" cy="1014879"/>
            <a:chOff x="0" y="86"/>
            <a:chExt cx="1519136" cy="1014878"/>
          </a:xfrm>
        </p:grpSpPr>
        <p:sp>
          <p:nvSpPr>
            <p:cNvPr id="1754" name="Google Shape;898;p13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755" name="Google Shape;899;p13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</p:grpSp>
      <p:sp>
        <p:nvSpPr>
          <p:cNvPr id="1757" name="Google Shape;900;p13"/>
          <p:cNvSpPr/>
          <p:nvPr/>
        </p:nvSpPr>
        <p:spPr>
          <a:xfrm>
            <a:off x="22244116" y="11647849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58" name="Google Shape;901;p13"/>
          <p:cNvSpPr/>
          <p:nvPr/>
        </p:nvSpPr>
        <p:spPr>
          <a:xfrm>
            <a:off x="1055799" y="585470"/>
            <a:ext cx="21475756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59" name="Google Shape;902;p13"/>
          <p:cNvSpPr/>
          <p:nvPr/>
        </p:nvSpPr>
        <p:spPr>
          <a:xfrm>
            <a:off x="1456844" y="2511921"/>
            <a:ext cx="211592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0" name="Google Shape;903;p13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1" name="Google Shape;904;p13"/>
          <p:cNvSpPr/>
          <p:nvPr/>
        </p:nvSpPr>
        <p:spPr>
          <a:xfrm>
            <a:off x="812634" y="2797911"/>
            <a:ext cx="8520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2" name="Google Shape;906;p13"/>
          <p:cNvSpPr/>
          <p:nvPr/>
        </p:nvSpPr>
        <p:spPr>
          <a:xfrm>
            <a:off x="1456844" y="3461973"/>
            <a:ext cx="211592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3" name="Google Shape;907;p13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4" name="Google Shape;908;p13"/>
          <p:cNvSpPr/>
          <p:nvPr/>
        </p:nvSpPr>
        <p:spPr>
          <a:xfrm>
            <a:off x="812634" y="3747962"/>
            <a:ext cx="8520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5" name="Google Shape;910;p13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6" name="Google Shape;911;p13"/>
          <p:cNvSpPr/>
          <p:nvPr/>
        </p:nvSpPr>
        <p:spPr>
          <a:xfrm>
            <a:off x="1456844" y="4415330"/>
            <a:ext cx="211592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7" name="Google Shape;912;p13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8" name="Google Shape;913;p13"/>
          <p:cNvSpPr/>
          <p:nvPr/>
        </p:nvSpPr>
        <p:spPr>
          <a:xfrm>
            <a:off x="812634" y="4682821"/>
            <a:ext cx="85205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69" name="Google Shape;915;p13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0" name="Google Shape;916;p13"/>
          <p:cNvSpPr/>
          <p:nvPr/>
        </p:nvSpPr>
        <p:spPr>
          <a:xfrm>
            <a:off x="1456844" y="5365468"/>
            <a:ext cx="211592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1" name="Google Shape;917;p13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2" name="Google Shape;918;p13"/>
          <p:cNvSpPr/>
          <p:nvPr/>
        </p:nvSpPr>
        <p:spPr>
          <a:xfrm>
            <a:off x="812634" y="5651458"/>
            <a:ext cx="8520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3" name="Google Shape;919;p13"/>
          <p:cNvSpPr/>
          <p:nvPr/>
        </p:nvSpPr>
        <p:spPr>
          <a:xfrm>
            <a:off x="1614804" y="5524400"/>
            <a:ext cx="1" cy="33868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4" name="Google Shape;920;p13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5" name="Google Shape;921;p13"/>
          <p:cNvSpPr/>
          <p:nvPr/>
        </p:nvSpPr>
        <p:spPr>
          <a:xfrm>
            <a:off x="1456844" y="6318826"/>
            <a:ext cx="211592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6" name="Google Shape;922;p13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7" name="Google Shape;923;p13"/>
          <p:cNvSpPr/>
          <p:nvPr/>
        </p:nvSpPr>
        <p:spPr>
          <a:xfrm>
            <a:off x="812634" y="6601511"/>
            <a:ext cx="8520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8" name="Google Shape;925;p13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79" name="Google Shape;926;p13"/>
          <p:cNvSpPr/>
          <p:nvPr/>
        </p:nvSpPr>
        <p:spPr>
          <a:xfrm>
            <a:off x="1456844" y="7268877"/>
            <a:ext cx="211592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0" name="Google Shape;927;p13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1" name="Google Shape;928;p13"/>
          <p:cNvSpPr/>
          <p:nvPr/>
        </p:nvSpPr>
        <p:spPr>
          <a:xfrm>
            <a:off x="812634" y="7554954"/>
            <a:ext cx="8520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2" name="Google Shape;929;p13"/>
          <p:cNvSpPr/>
          <p:nvPr/>
        </p:nvSpPr>
        <p:spPr>
          <a:xfrm>
            <a:off x="1614804" y="7427849"/>
            <a:ext cx="1" cy="33868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3" name="Google Shape;930;p13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4" name="Google Shape;931;p13"/>
          <p:cNvSpPr/>
          <p:nvPr/>
        </p:nvSpPr>
        <p:spPr>
          <a:xfrm>
            <a:off x="1456844" y="8222321"/>
            <a:ext cx="211592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5" name="Google Shape;932;p13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6" name="Google Shape;933;p13"/>
          <p:cNvSpPr/>
          <p:nvPr/>
        </p:nvSpPr>
        <p:spPr>
          <a:xfrm>
            <a:off x="812634" y="8505005"/>
            <a:ext cx="8520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7" name="Google Shape;935;p13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8" name="Google Shape;936;p13"/>
          <p:cNvSpPr/>
          <p:nvPr/>
        </p:nvSpPr>
        <p:spPr>
          <a:xfrm>
            <a:off x="1456844" y="9172373"/>
            <a:ext cx="211592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89" name="Google Shape;937;p13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0" name="Google Shape;938;p13"/>
          <p:cNvSpPr/>
          <p:nvPr/>
        </p:nvSpPr>
        <p:spPr>
          <a:xfrm>
            <a:off x="812634" y="9458362"/>
            <a:ext cx="8520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1" name="Google Shape;940;p13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2" name="Google Shape;941;p13"/>
          <p:cNvSpPr/>
          <p:nvPr/>
        </p:nvSpPr>
        <p:spPr>
          <a:xfrm>
            <a:off x="1456844" y="10122423"/>
            <a:ext cx="211592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3" name="Google Shape;942;p13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4" name="Google Shape;943;p13"/>
          <p:cNvSpPr/>
          <p:nvPr/>
        </p:nvSpPr>
        <p:spPr>
          <a:xfrm>
            <a:off x="812634" y="10408501"/>
            <a:ext cx="8520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5" name="Google Shape;945;p13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6" name="Google Shape;946;p13"/>
          <p:cNvSpPr/>
          <p:nvPr/>
        </p:nvSpPr>
        <p:spPr>
          <a:xfrm>
            <a:off x="1456844" y="11075868"/>
            <a:ext cx="211592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7" name="Google Shape;947;p13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8" name="Google Shape;948;p13"/>
          <p:cNvSpPr/>
          <p:nvPr/>
        </p:nvSpPr>
        <p:spPr>
          <a:xfrm>
            <a:off x="812634" y="11361858"/>
            <a:ext cx="8520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799" name="Google Shape;950;p13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800" name="Google Shape;952;p13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801" name="نص العنوان"/>
          <p:cNvSpPr txBox="1"/>
          <p:nvPr>
            <p:ph type="title"/>
          </p:nvPr>
        </p:nvSpPr>
        <p:spPr>
          <a:xfrm>
            <a:off x="1916665" y="1168831"/>
            <a:ext cx="20550404" cy="1527201"/>
          </a:xfrm>
          <a:prstGeom prst="rect">
            <a:avLst/>
          </a:prstGeom>
          <a:ln w="12700"/>
        </p:spPr>
        <p:txBody>
          <a:bodyPr/>
          <a:lstStyle>
            <a:lvl1pPr>
              <a:defRPr sz="68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2" name="مستوى النص الأول…"/>
          <p:cNvSpPr txBox="1"/>
          <p:nvPr>
            <p:ph type="body" sz="quarter" idx="1"/>
          </p:nvPr>
        </p:nvSpPr>
        <p:spPr>
          <a:xfrm>
            <a:off x="4791581" y="3279199"/>
            <a:ext cx="7276801" cy="1058401"/>
          </a:xfrm>
          <a:prstGeom prst="rect">
            <a:avLst/>
          </a:prstGeom>
          <a:ln w="12700"/>
        </p:spPr>
        <p:txBody>
          <a:bodyPr/>
          <a:lstStyle>
            <a:lvl1pPr algn="l">
              <a:defRPr b="1" sz="4800">
                <a:solidFill>
                  <a:schemeClr val="accent1"/>
                </a:solidFill>
              </a:defRPr>
            </a:lvl1pPr>
            <a:lvl2pPr algn="l">
              <a:defRPr b="1" sz="4800">
                <a:solidFill>
                  <a:schemeClr val="accent1"/>
                </a:solidFill>
              </a:defRPr>
            </a:lvl2pPr>
            <a:lvl3pPr algn="l">
              <a:defRPr b="1" sz="4800">
                <a:solidFill>
                  <a:schemeClr val="accent1"/>
                </a:solidFill>
              </a:defRPr>
            </a:lvl3pPr>
            <a:lvl4pPr algn="l">
              <a:defRPr b="1" sz="4800">
                <a:solidFill>
                  <a:schemeClr val="accent1"/>
                </a:solidFill>
              </a:defRPr>
            </a:lvl4pPr>
            <a:lvl5pPr algn="l">
              <a:defRPr b="1" sz="4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5" name="Google Shape;972;p13"/>
          <p:cNvGrpSpPr/>
          <p:nvPr/>
        </p:nvGrpSpPr>
        <p:grpSpPr>
          <a:xfrm>
            <a:off x="2983123" y="2344062"/>
            <a:ext cx="794360" cy="836829"/>
            <a:chOff x="0" y="0"/>
            <a:chExt cx="794358" cy="836827"/>
          </a:xfrm>
        </p:grpSpPr>
        <p:sp>
          <p:nvSpPr>
            <p:cNvPr id="1803" name="Google Shape;973;p1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04" name="Google Shape;974;p1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</p:grpSp>
      <p:grpSp>
        <p:nvGrpSpPr>
          <p:cNvPr id="1816" name="Google Shape;975;p13"/>
          <p:cNvGrpSpPr/>
          <p:nvPr/>
        </p:nvGrpSpPr>
        <p:grpSpPr>
          <a:xfrm>
            <a:off x="20838067" y="11903400"/>
            <a:ext cx="776934" cy="750201"/>
            <a:chOff x="66" y="66"/>
            <a:chExt cx="776933" cy="750200"/>
          </a:xfrm>
        </p:grpSpPr>
        <p:sp>
          <p:nvSpPr>
            <p:cNvPr id="1806" name="Google Shape;976;p1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635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07" name="Google Shape;977;p1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635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08" name="Google Shape;978;p1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635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09" name="Google Shape;979;p1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635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10" name="Google Shape;980;p1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635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11" name="Google Shape;981;p13"/>
            <p:cNvSpPr/>
            <p:nvPr/>
          </p:nvSpPr>
          <p:spPr>
            <a:xfrm>
              <a:off x="61866" y="229000"/>
              <a:ext cx="715135" cy="25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635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12" name="Google Shape;982;p1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635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13" name="Google Shape;983;p1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635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14" name="Google Shape;984;p1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15" name="Google Shape;985;p1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</p:grpSp>
      <p:grpSp>
        <p:nvGrpSpPr>
          <p:cNvPr id="1819" name="Google Shape;986;p13"/>
          <p:cNvGrpSpPr/>
          <p:nvPr/>
        </p:nvGrpSpPr>
        <p:grpSpPr>
          <a:xfrm>
            <a:off x="20209468" y="1926977"/>
            <a:ext cx="326116" cy="353761"/>
            <a:chOff x="0" y="0"/>
            <a:chExt cx="326114" cy="353760"/>
          </a:xfrm>
        </p:grpSpPr>
        <p:sp>
          <p:nvSpPr>
            <p:cNvPr id="1817" name="Google Shape;987;p1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  <p:sp>
          <p:nvSpPr>
            <p:cNvPr id="1818" name="Google Shape;988;p1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/>
              </a:pPr>
            </a:p>
          </p:txBody>
        </p:sp>
      </p:grpSp>
      <p:sp>
        <p:nvSpPr>
          <p:cNvPr id="1820" name="Google Shape;989;p13"/>
          <p:cNvSpPr/>
          <p:nvPr/>
        </p:nvSpPr>
        <p:spPr>
          <a:xfrm>
            <a:off x="5048309" y="1437532"/>
            <a:ext cx="225729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821" name="Google Shape;990;p13"/>
          <p:cNvSpPr/>
          <p:nvPr/>
        </p:nvSpPr>
        <p:spPr>
          <a:xfrm>
            <a:off x="21943880" y="10840067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822" name="Google Shape;632;p19"/>
          <p:cNvSpPr txBox="1"/>
          <p:nvPr/>
        </p:nvSpPr>
        <p:spPr>
          <a:xfrm rot="5400000">
            <a:off x="-667296" y="9676338"/>
            <a:ext cx="2510722" cy="9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 sz="3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3" name="Google Shape;1105;p42"/>
          <p:cNvSpPr/>
          <p:nvPr/>
        </p:nvSpPr>
        <p:spPr>
          <a:xfrm>
            <a:off x="216066" y="8505005"/>
            <a:ext cx="650864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3200"/>
            </a:pPr>
          </a:p>
        </p:txBody>
      </p:sp>
      <p:sp>
        <p:nvSpPr>
          <p:cNvPr id="18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  <a:ln w="12700"/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333" name="Google Shape;328;p5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5279568" y="5988066"/>
            <a:ext cx="6247201" cy="1058401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chemeClr val="accent1"/>
                </a:solidFill>
              </a:defRPr>
            </a:lvl1pPr>
            <a:lvl2pPr>
              <a:defRPr b="1" sz="4800">
                <a:solidFill>
                  <a:schemeClr val="accent1"/>
                </a:solidFill>
              </a:defRPr>
            </a:lvl2pPr>
            <a:lvl3pPr>
              <a:defRPr b="1" sz="4800">
                <a:solidFill>
                  <a:schemeClr val="accent1"/>
                </a:solidFill>
              </a:defRPr>
            </a:lvl3pPr>
            <a:lvl4pPr>
              <a:defRPr b="1" sz="4800">
                <a:solidFill>
                  <a:schemeClr val="accent1"/>
                </a:solidFill>
              </a:defRPr>
            </a:lvl4pPr>
            <a:lvl5pPr>
              <a:defRPr b="1"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1763243" y="585470"/>
            <a:ext cx="21516768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22244115" y="11860581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22244115" y="6085441"/>
            <a:ext cx="1519137" cy="1014879"/>
            <a:chOff x="0" y="86"/>
            <a:chExt cx="1519136" cy="1014878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22244115" y="4589583"/>
            <a:ext cx="1519137" cy="1014880"/>
            <a:chOff x="0" y="0"/>
            <a:chExt cx="1519136" cy="1014878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212733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22256728" y="3156245"/>
            <a:ext cx="1515963" cy="1034618"/>
            <a:chOff x="0" y="0"/>
            <a:chExt cx="1515962" cy="1034617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212733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22244115" y="1617693"/>
            <a:ext cx="1519137" cy="1034618"/>
            <a:chOff x="0" y="0"/>
            <a:chExt cx="1519136" cy="1034617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212733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22244115" y="7581242"/>
            <a:ext cx="1519137" cy="1014879"/>
            <a:chOff x="0" y="86"/>
            <a:chExt cx="1519136" cy="1014878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22244115" y="9077042"/>
            <a:ext cx="1519137" cy="1014879"/>
            <a:chOff x="0" y="86"/>
            <a:chExt cx="1519136" cy="1014878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22244115" y="11647848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1055800" y="585470"/>
            <a:ext cx="21475753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2910228" y="1371401"/>
            <a:ext cx="20510402" cy="1527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1936634" y="12001200"/>
            <a:ext cx="776934" cy="750201"/>
            <a:chOff x="66" y="66"/>
            <a:chExt cx="776933" cy="750200"/>
          </a:xfrm>
        </p:grpSpPr>
        <p:sp>
          <p:nvSpPr>
            <p:cNvPr id="476" name="Google Shape;482;p6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19589478" y="1354933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4106535" y="1270710"/>
            <a:ext cx="326115" cy="353762"/>
            <a:chOff x="0" y="0"/>
            <a:chExt cx="326114" cy="3537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3835744" y="12751502"/>
            <a:ext cx="178715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490236"/>
            <a:ext cx="136611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503" name="Google Shape;499;p7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14823160" y="5624933"/>
            <a:ext cx="6446401" cy="1058401"/>
          </a:xfrm>
          <a:prstGeom prst="rect">
            <a:avLst/>
          </a:prstGeom>
        </p:spPr>
        <p:txBody>
          <a:bodyPr/>
          <a:lstStyle>
            <a:lvl1pPr algn="l">
              <a:defRPr b="1" sz="5200">
                <a:solidFill>
                  <a:schemeClr val="accent1"/>
                </a:solidFill>
              </a:defRPr>
            </a:lvl1pPr>
            <a:lvl2pPr algn="l">
              <a:defRPr b="1" sz="5200">
                <a:solidFill>
                  <a:schemeClr val="accent1"/>
                </a:solidFill>
              </a:defRPr>
            </a:lvl2pPr>
            <a:lvl3pPr algn="l">
              <a:defRPr b="1" sz="5200">
                <a:solidFill>
                  <a:schemeClr val="accent1"/>
                </a:solidFill>
              </a:defRPr>
            </a:lvl3pPr>
            <a:lvl4pPr algn="l">
              <a:defRPr b="1" sz="5200">
                <a:solidFill>
                  <a:schemeClr val="accent1"/>
                </a:solidFill>
              </a:defRPr>
            </a:lvl4pPr>
            <a:lvl5pPr algn="l">
              <a:defRPr b="1" sz="5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580" name="Google Shape;576;p8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4078799" y="4486799"/>
            <a:ext cx="16226401" cy="1927201"/>
          </a:xfrm>
          <a:prstGeom prst="rect">
            <a:avLst/>
          </a:prstGeom>
        </p:spPr>
        <p:txBody>
          <a:bodyPr anchor="ctr"/>
          <a:lstStyle>
            <a:lvl1pPr>
              <a:defRPr sz="19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4092866" y="6414000"/>
            <a:ext cx="16226401" cy="2815201"/>
          </a:xfrm>
          <a:prstGeom prst="rect">
            <a:avLst/>
          </a:prstGeom>
        </p:spPr>
        <p:txBody>
          <a:bodyPr anchor="ctr"/>
          <a:lstStyle>
            <a:lvl1pPr>
              <a:defRPr sz="4200"/>
            </a:lvl1pPr>
            <a:lvl2pPr>
              <a:defRPr sz="4200"/>
            </a:lvl2pPr>
            <a:lvl3pPr>
              <a:defRPr sz="4200"/>
            </a:lvl3pPr>
            <a:lvl4pPr>
              <a:defRPr sz="4200"/>
            </a:lvl4pPr>
            <a:lvl5pPr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657" name="Google Shape;652;p9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5372799" y="3953866"/>
            <a:ext cx="13638402" cy="3706401"/>
          </a:xfrm>
          <a:prstGeom prst="rect">
            <a:avLst/>
          </a:prstGeom>
        </p:spPr>
        <p:txBody>
          <a:bodyPr/>
          <a:lstStyle>
            <a:lvl1pPr>
              <a:defRPr sz="2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6917999" y="7335466"/>
            <a:ext cx="10548001" cy="265120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1055800" y="585470"/>
            <a:ext cx="22716892" cy="12768578"/>
            <a:chOff x="83" y="86"/>
            <a:chExt cx="22716890" cy="12768577"/>
          </a:xfrm>
        </p:grpSpPr>
        <p:sp>
          <p:nvSpPr>
            <p:cNvPr id="734" name="Google Shape;728;p10"/>
            <p:cNvSpPr/>
            <p:nvPr/>
          </p:nvSpPr>
          <p:spPr>
            <a:xfrm>
              <a:off x="707526" y="86"/>
              <a:ext cx="21516768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21188398" y="5500057"/>
              <a:ext cx="1519137" cy="1014880"/>
              <a:chOff x="0" y="86"/>
              <a:chExt cx="1519136" cy="1014878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21188398" y="11275197"/>
              <a:ext cx="1519137" cy="82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21188398" y="4004200"/>
              <a:ext cx="1519137" cy="1014879"/>
              <a:chOff x="0" y="0"/>
              <a:chExt cx="1519136" cy="1014878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212733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21201011" y="2570861"/>
              <a:ext cx="1515964" cy="1034618"/>
              <a:chOff x="0" y="0"/>
              <a:chExt cx="1515962" cy="1034617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212733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1515964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21188398" y="1032309"/>
              <a:ext cx="1519137" cy="1034618"/>
              <a:chOff x="0" y="0"/>
              <a:chExt cx="1519136" cy="1034617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212733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1519137" cy="82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21188398" y="6995857"/>
              <a:ext cx="1519137" cy="1014880"/>
              <a:chOff x="0" y="86"/>
              <a:chExt cx="1519136" cy="1014878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21188398" y="8491657"/>
              <a:ext cx="1519137" cy="1014880"/>
              <a:chOff x="0" y="86"/>
              <a:chExt cx="1519136" cy="1014878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212820"/>
                <a:ext cx="1519137" cy="80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86"/>
                <a:ext cx="1519137" cy="802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21188398" y="11062464"/>
              <a:ext cx="1519137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83" y="86"/>
              <a:ext cx="21475754" cy="12768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9169467" y="5358800"/>
            <a:ext cx="13278401" cy="2998400"/>
          </a:xfrm>
          <a:prstGeom prst="rect">
            <a:avLst/>
          </a:prstGeom>
        </p:spPr>
        <p:txBody>
          <a:bodyPr/>
          <a:lstStyle>
            <a:lvl1pPr algn="l">
              <a:defRPr sz="10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1055885" y="776950"/>
            <a:ext cx="22229415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1763243" y="585470"/>
            <a:ext cx="21516768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22244115" y="11860581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22244115" y="6085441"/>
            <a:ext cx="1519137" cy="1014879"/>
            <a:chOff x="0" y="86"/>
            <a:chExt cx="1519136" cy="1014878"/>
          </a:xfrm>
        </p:grpSpPr>
        <p:sp>
          <p:nvSpPr>
            <p:cNvPr id="5" name="Google Shape;238;p4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22244115" y="4589583"/>
            <a:ext cx="1519137" cy="1014880"/>
            <a:chOff x="0" y="0"/>
            <a:chExt cx="1519136" cy="1014878"/>
          </a:xfrm>
        </p:grpSpPr>
        <p:sp>
          <p:nvSpPr>
            <p:cNvPr id="8" name="Google Shape;241;p4"/>
            <p:cNvSpPr/>
            <p:nvPr/>
          </p:nvSpPr>
          <p:spPr>
            <a:xfrm>
              <a:off x="-1" y="212733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22256728" y="3156245"/>
            <a:ext cx="1515963" cy="1034618"/>
            <a:chOff x="0" y="0"/>
            <a:chExt cx="1515962" cy="1034617"/>
          </a:xfrm>
        </p:grpSpPr>
        <p:sp>
          <p:nvSpPr>
            <p:cNvPr id="11" name="Google Shape;244;p4"/>
            <p:cNvSpPr/>
            <p:nvPr/>
          </p:nvSpPr>
          <p:spPr>
            <a:xfrm>
              <a:off x="-1" y="212733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1515964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22244115" y="1617693"/>
            <a:ext cx="1519137" cy="1034618"/>
            <a:chOff x="0" y="0"/>
            <a:chExt cx="1519136" cy="1034617"/>
          </a:xfrm>
        </p:grpSpPr>
        <p:sp>
          <p:nvSpPr>
            <p:cNvPr id="14" name="Google Shape;247;p4"/>
            <p:cNvSpPr/>
            <p:nvPr/>
          </p:nvSpPr>
          <p:spPr>
            <a:xfrm>
              <a:off x="-1" y="212733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1519138" cy="821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22244115" y="7581242"/>
            <a:ext cx="1519137" cy="1014879"/>
            <a:chOff x="0" y="86"/>
            <a:chExt cx="1519136" cy="1014878"/>
          </a:xfrm>
        </p:grpSpPr>
        <p:sp>
          <p:nvSpPr>
            <p:cNvPr id="17" name="Google Shape;250;p4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22244115" y="9077042"/>
            <a:ext cx="1519137" cy="1014879"/>
            <a:chOff x="0" y="86"/>
            <a:chExt cx="1519136" cy="1014878"/>
          </a:xfrm>
        </p:grpSpPr>
        <p:sp>
          <p:nvSpPr>
            <p:cNvPr id="20" name="Google Shape;253;p4"/>
            <p:cNvSpPr/>
            <p:nvPr/>
          </p:nvSpPr>
          <p:spPr>
            <a:xfrm>
              <a:off x="-1" y="212820"/>
              <a:ext cx="1519138" cy="80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86"/>
              <a:ext cx="1519138" cy="80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22244115" y="11647848"/>
            <a:ext cx="1519137" cy="82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1055800" y="585470"/>
            <a:ext cx="21475753" cy="1276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1456844" y="25119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749399" y="2577657"/>
            <a:ext cx="865406" cy="22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812635" y="27979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1456844" y="3461973"/>
            <a:ext cx="211593" cy="35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749399" y="3531013"/>
            <a:ext cx="865406" cy="216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812635" y="37479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752575" y="3560578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1456844" y="4415330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749399" y="4481153"/>
            <a:ext cx="865406" cy="22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812635" y="4682821"/>
            <a:ext cx="85204" cy="3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752575" y="4510718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1456844" y="5365468"/>
            <a:ext cx="211593" cy="35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749399" y="5434510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812635" y="56514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1614805" y="5524400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752575" y="5464074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1456844" y="6318826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749399" y="6384562"/>
            <a:ext cx="865406" cy="21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812635" y="660151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752575" y="641412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1456844" y="7268877"/>
            <a:ext cx="211593" cy="35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749399" y="733791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812635" y="7554954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1614805" y="7427849"/>
            <a:ext cx="1" cy="33868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752575" y="7364265"/>
            <a:ext cx="862233" cy="19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1456844" y="8222321"/>
            <a:ext cx="211593" cy="35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749399" y="8288057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812635" y="8505005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752575" y="8317621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1456844" y="9172373"/>
            <a:ext cx="211593" cy="351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749399" y="9241414"/>
            <a:ext cx="865406" cy="21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812635" y="9458362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752575" y="9267675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1456844" y="10122423"/>
            <a:ext cx="211593" cy="355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749399" y="10191467"/>
            <a:ext cx="865406" cy="2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812635" y="10408501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752575" y="10221115"/>
            <a:ext cx="862233" cy="187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1456844" y="11075868"/>
            <a:ext cx="211593" cy="35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749399" y="11141604"/>
            <a:ext cx="865406" cy="22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812635" y="11361858"/>
            <a:ext cx="852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752575" y="11171168"/>
            <a:ext cx="862233" cy="19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752575" y="2607221"/>
            <a:ext cx="862233" cy="19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1936599" y="1176933"/>
            <a:ext cx="205104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2190199" y="3285733"/>
            <a:ext cx="20003202" cy="8858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765870" y="11689126"/>
            <a:ext cx="2119144" cy="1831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19000843" y="1953866"/>
            <a:ext cx="225728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3559611" y="1469567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20365132" y="1176999"/>
            <a:ext cx="776934" cy="750201"/>
            <a:chOff x="66" y="66"/>
            <a:chExt cx="776933" cy="750200"/>
          </a:xfrm>
        </p:grpSpPr>
        <p:sp>
          <p:nvSpPr>
            <p:cNvPr id="72" name="Google Shape;314;p4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21596880" y="3285767"/>
            <a:ext cx="178714" cy="16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2769510" y="2704199"/>
            <a:ext cx="225729" cy="21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699046" y="9644588"/>
            <a:ext cx="2510722" cy="10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216066" y="8505005"/>
            <a:ext cx="650865" cy="583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99090" y="11171166"/>
            <a:ext cx="1141514" cy="147305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2438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880533" marR="0" indent="-753533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880533" marR="0" indent="-296333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880533" marR="0" indent="1608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880533" marR="0" indent="6180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880533" marR="0" indent="10752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880533" marR="0" indent="15324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880533" marR="0" indent="19896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880533" marR="0" indent="24468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880533" marR="0" indent="2904066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19.png"/><Relationship Id="rId12" Type="http://schemas.openxmlformats.org/officeDocument/2006/relationships/image" Target="../media/image7.jpe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.png"/><Relationship Id="rId16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19.png"/><Relationship Id="rId12" Type="http://schemas.openxmlformats.org/officeDocument/2006/relationships/image" Target="../media/image7.jpe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.png"/><Relationship Id="rId16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19.png"/><Relationship Id="rId12" Type="http://schemas.openxmlformats.org/officeDocument/2006/relationships/image" Target="../media/image8.jpeg"/><Relationship Id="rId13" Type="http://schemas.openxmlformats.org/officeDocument/2006/relationships/image" Target="../media/image29.png"/><Relationship Id="rId14" Type="http://schemas.openxmlformats.org/officeDocument/2006/relationships/image" Target="../media/image28.png"/><Relationship Id="rId15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19.png"/><Relationship Id="rId12" Type="http://schemas.openxmlformats.org/officeDocument/2006/relationships/image" Target="../media/image30.png"/><Relationship Id="rId1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2.png"/><Relationship Id="rId12" Type="http://schemas.openxmlformats.org/officeDocument/2006/relationships/image" Target="../media/image1.gif"/><Relationship Id="rId13" Type="http://schemas.openxmlformats.org/officeDocument/2006/relationships/image" Target="../media/image33.png"/><Relationship Id="rId14" Type="http://schemas.openxmlformats.org/officeDocument/2006/relationships/image" Target="../media/image19.png"/><Relationship Id="rId15" Type="http://schemas.openxmlformats.org/officeDocument/2006/relationships/image" Target="../media/image34.png"/><Relationship Id="rId16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1.gif"/><Relationship Id="rId12" Type="http://schemas.openxmlformats.org/officeDocument/2006/relationships/image" Target="../media/image33.png"/><Relationship Id="rId13" Type="http://schemas.openxmlformats.org/officeDocument/2006/relationships/image" Target="../media/image19.png"/><Relationship Id="rId14" Type="http://schemas.openxmlformats.org/officeDocument/2006/relationships/image" Target="../media/image35.png"/><Relationship Id="rId15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3.png"/><Relationship Id="rId12" Type="http://schemas.openxmlformats.org/officeDocument/2006/relationships/image" Target="../media/image19.png"/><Relationship Id="rId13" Type="http://schemas.openxmlformats.org/officeDocument/2006/relationships/image" Target="../media/image36.png"/><Relationship Id="rId14" Type="http://schemas.openxmlformats.org/officeDocument/2006/relationships/image" Target="../media/image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7.png"/><Relationship Id="rId12" Type="http://schemas.openxmlformats.org/officeDocument/2006/relationships/image" Target="../media/image27.png"/><Relationship Id="rId13" Type="http://schemas.openxmlformats.org/officeDocument/2006/relationships/image" Target="../media/image33.png"/><Relationship Id="rId14" Type="http://schemas.openxmlformats.org/officeDocument/2006/relationships/image" Target="../media/image19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3.png"/><Relationship Id="rId12" Type="http://schemas.openxmlformats.org/officeDocument/2006/relationships/image" Target="../media/image19.png"/><Relationship Id="rId13" Type="http://schemas.openxmlformats.org/officeDocument/2006/relationships/image" Target="../media/image40.png"/><Relationship Id="rId14" Type="http://schemas.openxmlformats.org/officeDocument/2006/relationships/image" Target="../media/image2.jpeg"/><Relationship Id="rId15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.jpeg"/><Relationship Id="rId8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3.png"/><Relationship Id="rId12" Type="http://schemas.openxmlformats.org/officeDocument/2006/relationships/image" Target="../media/image41.png"/><Relationship Id="rId13" Type="http://schemas.openxmlformats.org/officeDocument/2006/relationships/image" Target="../media/image19.png"/><Relationship Id="rId14" Type="http://schemas.openxmlformats.org/officeDocument/2006/relationships/image" Target="../media/image34.png"/><Relationship Id="rId15" Type="http://schemas.openxmlformats.org/officeDocument/2006/relationships/image" Target="../media/image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2.png"/><Relationship Id="rId12" Type="http://schemas.openxmlformats.org/officeDocument/2006/relationships/image" Target="../media/image19.png"/><Relationship Id="rId13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23.png"/><Relationship Id="rId14" Type="http://schemas.openxmlformats.org/officeDocument/2006/relationships/image" Target="../media/image6.jpe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6.png"/><Relationship Id="rId13" Type="http://schemas.openxmlformats.org/officeDocument/2006/relationships/image" Target="../media/image9.jpeg"/><Relationship Id="rId14" Type="http://schemas.openxmlformats.org/officeDocument/2006/relationships/image" Target="../media/image10.jpeg"/><Relationship Id="rId15" Type="http://schemas.openxmlformats.org/officeDocument/2006/relationships/image" Target="../media/image47.png"/><Relationship Id="rId16" Type="http://schemas.openxmlformats.org/officeDocument/2006/relationships/image" Target="../media/image42.png"/><Relationship Id="rId17" Type="http://schemas.openxmlformats.org/officeDocument/2006/relationships/image" Target="../media/image1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4.jpeg"/><Relationship Id="rId15" Type="http://schemas.openxmlformats.org/officeDocument/2006/relationships/image" Target="../media/image6.jpeg"/><Relationship Id="rId16" Type="http://schemas.openxmlformats.org/officeDocument/2006/relationships/image" Target="../media/image2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22.png"/><Relationship Id="rId14" Type="http://schemas.openxmlformats.org/officeDocument/2006/relationships/image" Target="../media/image4.jpeg"/><Relationship Id="rId15" Type="http://schemas.openxmlformats.org/officeDocument/2006/relationships/image" Target="../media/image6.jpe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731;p23"/>
          <p:cNvSpPr txBox="1"/>
          <p:nvPr>
            <p:ph type="subTitle" sz="quarter" idx="1"/>
          </p:nvPr>
        </p:nvSpPr>
        <p:spPr>
          <a:xfrm>
            <a:off x="2503039" y="10568658"/>
            <a:ext cx="18311202" cy="1586400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834" name="Google Shape;1730;p23"/>
          <p:cNvSpPr txBox="1"/>
          <p:nvPr/>
        </p:nvSpPr>
        <p:spPr>
          <a:xfrm>
            <a:off x="5082935" y="3111605"/>
            <a:ext cx="12976083" cy="50797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 algn="ctr" defTabSz="1146047" rtl="0">
              <a:lnSpc>
                <a:spcPct val="80000"/>
              </a:lnSpc>
              <a:defRPr b="1" sz="10622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٢-٢</a:t>
            </a:r>
          </a:p>
          <a:p>
            <a:pPr algn="ctr" defTabSz="1146047" rtl="0">
              <a:lnSpc>
                <a:spcPct val="80000"/>
              </a:lnSpc>
              <a:defRPr b="1" sz="10622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تقدير الجذور التربيعية </a:t>
            </a:r>
          </a:p>
        </p:txBody>
      </p:sp>
      <p:sp>
        <p:nvSpPr>
          <p:cNvPr id="1835" name="وسيلة شرح"/>
          <p:cNvSpPr/>
          <p:nvPr/>
        </p:nvSpPr>
        <p:spPr>
          <a:xfrm>
            <a:off x="2653736" y="4353447"/>
            <a:ext cx="16456820" cy="447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6" y="0"/>
                  <a:pt x="2276" y="736"/>
                  <a:pt x="2276" y="1646"/>
                </a:cubicBezTo>
                <a:lnTo>
                  <a:pt x="2276" y="8601"/>
                </a:lnTo>
                <a:lnTo>
                  <a:pt x="0" y="10819"/>
                </a:lnTo>
                <a:lnTo>
                  <a:pt x="2276" y="13035"/>
                </a:lnTo>
                <a:lnTo>
                  <a:pt x="2276" y="19952"/>
                </a:lnTo>
                <a:cubicBezTo>
                  <a:pt x="2276" y="20862"/>
                  <a:pt x="2476" y="21600"/>
                  <a:pt x="2724" y="21600"/>
                </a:cubicBezTo>
                <a:lnTo>
                  <a:pt x="21151" y="21600"/>
                </a:lnTo>
                <a:cubicBezTo>
                  <a:pt x="21399" y="21600"/>
                  <a:pt x="21600" y="20862"/>
                  <a:pt x="21600" y="19952"/>
                </a:cubicBezTo>
                <a:lnTo>
                  <a:pt x="21600" y="1646"/>
                </a:lnTo>
                <a:cubicBezTo>
                  <a:pt x="21600" y="736"/>
                  <a:pt x="21399" y="0"/>
                  <a:pt x="21151" y="0"/>
                </a:cubicBezTo>
                <a:lnTo>
                  <a:pt x="2724" y="0"/>
                </a:lnTo>
                <a:close/>
              </a:path>
            </a:pathLst>
          </a:custGeom>
          <a:ln w="63500">
            <a:solidFill>
              <a:schemeClr val="accent1"/>
            </a:solidFill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9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131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32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3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34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5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36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7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38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40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41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4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14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14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149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14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52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150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1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٦٦</a:t>
              </a:r>
            </a:p>
          </p:txBody>
        </p:sp>
      </p:grpSp>
      <p:grpSp>
        <p:nvGrpSpPr>
          <p:cNvPr id="2155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153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4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166" name="تجميع"/>
          <p:cNvGrpSpPr/>
          <p:nvPr/>
        </p:nvGrpSpPr>
        <p:grpSpPr>
          <a:xfrm>
            <a:off x="2526132" y="12278500"/>
            <a:ext cx="18058780" cy="381995"/>
            <a:chOff x="0" y="0"/>
            <a:chExt cx="18058778" cy="381994"/>
          </a:xfrm>
        </p:grpSpPr>
        <p:grpSp>
          <p:nvGrpSpPr>
            <p:cNvPr id="2164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156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7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8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9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0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1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2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3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65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69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167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168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170" name="IMG_1765.png" descr="IMG_1765.png"/>
          <p:cNvPicPr>
            <a:picLocks noChangeAspect="1"/>
          </p:cNvPicPr>
          <p:nvPr/>
        </p:nvPicPr>
        <p:blipFill>
          <a:blip r:embed="rId11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sp>
        <p:nvSpPr>
          <p:cNvPr id="2171" name="صل  العمود (أ) بما يناسبة من العمود (ب):"/>
          <p:cNvSpPr txBox="1"/>
          <p:nvPr/>
        </p:nvSpPr>
        <p:spPr>
          <a:xfrm>
            <a:off x="5072115" y="2759312"/>
            <a:ext cx="1125104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6600">
                <a:blipFill rotWithShape="1">
                  <a:blip r:embed="rId1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صل  العمود (أ) بما يناسبة من العمود (ب): </a:t>
            </a:r>
          </a:p>
        </p:txBody>
      </p:sp>
      <p:sp>
        <p:nvSpPr>
          <p:cNvPr id="2172" name="أ"/>
          <p:cNvSpPr/>
          <p:nvPr/>
        </p:nvSpPr>
        <p:spPr>
          <a:xfrm>
            <a:off x="12393318" y="3737983"/>
            <a:ext cx="4006670" cy="8226097"/>
          </a:xfrm>
          <a:prstGeom prst="rect">
            <a:avLst/>
          </a:prstGeom>
          <a:solidFill>
            <a:schemeClr val="accent3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 sz="98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pic>
        <p:nvPicPr>
          <p:cNvPr id="2173" name="IMG_1757.png" descr="IMG_1757.png"/>
          <p:cNvPicPr>
            <a:picLocks noChangeAspect="1"/>
          </p:cNvPicPr>
          <p:nvPr/>
        </p:nvPicPr>
        <p:blipFill>
          <a:blip r:embed="rId13">
            <a:extLst/>
          </a:blip>
          <a:srcRect l="59154" t="28393" r="37267" b="68185"/>
          <a:stretch>
            <a:fillRect/>
          </a:stretch>
        </p:blipFill>
        <p:spPr>
          <a:xfrm>
            <a:off x="13676520" y="5093368"/>
            <a:ext cx="1911106" cy="1369810"/>
          </a:xfrm>
          <a:prstGeom prst="rect">
            <a:avLst/>
          </a:prstGeom>
          <a:ln w="25400">
            <a:solidFill>
              <a:schemeClr val="accent3">
                <a:satOff val="-27922"/>
                <a:lumOff val="-18235"/>
              </a:schemeClr>
            </a:solidFill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</p:pic>
      <p:pic>
        <p:nvPicPr>
          <p:cNvPr id="2174" name="IMG_1757.png" descr="IMG_1757.png"/>
          <p:cNvPicPr>
            <a:picLocks noChangeAspect="1"/>
          </p:cNvPicPr>
          <p:nvPr/>
        </p:nvPicPr>
        <p:blipFill>
          <a:blip r:embed="rId13">
            <a:extLst/>
          </a:blip>
          <a:srcRect l="58928" t="69044" r="37586" b="27334"/>
          <a:stretch>
            <a:fillRect/>
          </a:stretch>
        </p:blipFill>
        <p:spPr>
          <a:xfrm>
            <a:off x="13769123" y="7416110"/>
            <a:ext cx="1726613" cy="1345519"/>
          </a:xfrm>
          <a:prstGeom prst="rect">
            <a:avLst/>
          </a:prstGeom>
          <a:ln w="25400">
            <a:solidFill>
              <a:schemeClr val="accent3">
                <a:satOff val="-27922"/>
                <a:lumOff val="-18235"/>
              </a:schemeClr>
            </a:solidFill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</p:pic>
      <p:sp>
        <p:nvSpPr>
          <p:cNvPr id="2175" name="ب"/>
          <p:cNvSpPr/>
          <p:nvPr/>
        </p:nvSpPr>
        <p:spPr>
          <a:xfrm>
            <a:off x="4704507" y="3749023"/>
            <a:ext cx="4006670" cy="8226097"/>
          </a:xfrm>
          <a:prstGeom prst="rect">
            <a:avLst/>
          </a:prstGeom>
          <a:solidFill>
            <a:srgbClr val="FFF2D5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 sz="98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2176" name="٤"/>
          <p:cNvSpPr/>
          <p:nvPr/>
        </p:nvSpPr>
        <p:spPr>
          <a:xfrm>
            <a:off x="6080859" y="5092212"/>
            <a:ext cx="1849237" cy="1371796"/>
          </a:xfrm>
          <a:prstGeom prst="rect">
            <a:avLst/>
          </a:prstGeom>
          <a:solidFill>
            <a:schemeClr val="accent3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98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177" name="٥"/>
          <p:cNvSpPr/>
          <p:nvPr/>
        </p:nvSpPr>
        <p:spPr>
          <a:xfrm>
            <a:off x="5971428" y="9968758"/>
            <a:ext cx="1904709" cy="1403463"/>
          </a:xfrm>
          <a:prstGeom prst="rect">
            <a:avLst/>
          </a:prstGeom>
          <a:solidFill>
            <a:schemeClr val="accent3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84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grpSp>
        <p:nvGrpSpPr>
          <p:cNvPr id="2180" name="تجميع"/>
          <p:cNvGrpSpPr/>
          <p:nvPr/>
        </p:nvGrpSpPr>
        <p:grpSpPr>
          <a:xfrm>
            <a:off x="6084018" y="7411915"/>
            <a:ext cx="1789289" cy="1519272"/>
            <a:chOff x="0" y="0"/>
            <a:chExt cx="1789287" cy="1519271"/>
          </a:xfrm>
        </p:grpSpPr>
        <p:sp>
          <p:nvSpPr>
            <p:cNvPr id="2178" name="مستطيل"/>
            <p:cNvSpPr/>
            <p:nvPr/>
          </p:nvSpPr>
          <p:spPr>
            <a:xfrm>
              <a:off x="42800" y="0"/>
              <a:ext cx="1746488" cy="1519272"/>
            </a:xfrm>
            <a:prstGeom prst="rect">
              <a:avLst/>
            </a:prstGeom>
            <a:solidFill>
              <a:schemeClr val="accent3"/>
            </a:solidFill>
            <a:ln w="1016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79" name="IMG_1646.png" descr="IMG_1646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216357"/>
              <a:ext cx="1669856" cy="1105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81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rcRect l="7127" t="0" r="0" b="8082"/>
          <a:stretch>
            <a:fillRect/>
          </a:stretch>
        </p:blipFill>
        <p:spPr>
          <a:xfrm>
            <a:off x="4390724" y="2841522"/>
            <a:ext cx="13570701" cy="1348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2" name="IMG_1771.png" descr="IMG_1771.png"/>
          <p:cNvPicPr>
            <a:picLocks noChangeAspect="1"/>
          </p:cNvPicPr>
          <p:nvPr/>
        </p:nvPicPr>
        <p:blipFill>
          <a:blip r:embed="rId16">
            <a:extLst/>
          </a:blip>
          <a:srcRect l="52063" t="14632" r="42136" b="77633"/>
          <a:stretch>
            <a:fillRect/>
          </a:stretch>
        </p:blipFill>
        <p:spPr>
          <a:xfrm>
            <a:off x="13824688" y="9600993"/>
            <a:ext cx="1614688" cy="1614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3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185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86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7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88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9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90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1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92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94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95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9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19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20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203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20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2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06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204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5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٦٦</a:t>
              </a:r>
            </a:p>
          </p:txBody>
        </p:sp>
      </p:grpSp>
      <p:grpSp>
        <p:nvGrpSpPr>
          <p:cNvPr id="2209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207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220" name="تجميع"/>
          <p:cNvGrpSpPr/>
          <p:nvPr/>
        </p:nvGrpSpPr>
        <p:grpSpPr>
          <a:xfrm>
            <a:off x="2526132" y="12278500"/>
            <a:ext cx="18058780" cy="381995"/>
            <a:chOff x="0" y="0"/>
            <a:chExt cx="18058778" cy="381994"/>
          </a:xfrm>
        </p:grpSpPr>
        <p:grpSp>
          <p:nvGrpSpPr>
            <p:cNvPr id="2218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210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1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2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3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4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5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6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7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19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3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221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222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224" name="IMG_1765.png" descr="IMG_1765.png"/>
          <p:cNvPicPr>
            <a:picLocks noChangeAspect="1"/>
          </p:cNvPicPr>
          <p:nvPr/>
        </p:nvPicPr>
        <p:blipFill>
          <a:blip r:embed="rId11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sp>
        <p:nvSpPr>
          <p:cNvPr id="2225" name="صل  العمود (أ) بما يناسبة من العمود (ب):"/>
          <p:cNvSpPr txBox="1"/>
          <p:nvPr/>
        </p:nvSpPr>
        <p:spPr>
          <a:xfrm>
            <a:off x="5072115" y="2759312"/>
            <a:ext cx="1125104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6600">
                <a:blipFill rotWithShape="1">
                  <a:blip r:embed="rId1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صل  العمود (أ) بما يناسبة من العمود (ب): </a:t>
            </a:r>
          </a:p>
        </p:txBody>
      </p:sp>
      <p:sp>
        <p:nvSpPr>
          <p:cNvPr id="2226" name="أ"/>
          <p:cNvSpPr/>
          <p:nvPr/>
        </p:nvSpPr>
        <p:spPr>
          <a:xfrm>
            <a:off x="12393318" y="3737983"/>
            <a:ext cx="4006670" cy="8226097"/>
          </a:xfrm>
          <a:prstGeom prst="rect">
            <a:avLst/>
          </a:prstGeom>
          <a:solidFill>
            <a:schemeClr val="accent3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 sz="98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pic>
        <p:nvPicPr>
          <p:cNvPr id="2227" name="IMG_1757.png" descr="IMG_1757.png"/>
          <p:cNvPicPr>
            <a:picLocks noChangeAspect="1"/>
          </p:cNvPicPr>
          <p:nvPr/>
        </p:nvPicPr>
        <p:blipFill>
          <a:blip r:embed="rId13">
            <a:extLst/>
          </a:blip>
          <a:srcRect l="59154" t="28393" r="37267" b="68185"/>
          <a:stretch>
            <a:fillRect/>
          </a:stretch>
        </p:blipFill>
        <p:spPr>
          <a:xfrm>
            <a:off x="13676520" y="5093368"/>
            <a:ext cx="1911106" cy="1369810"/>
          </a:xfrm>
          <a:prstGeom prst="rect">
            <a:avLst/>
          </a:prstGeom>
          <a:ln w="25400">
            <a:solidFill>
              <a:schemeClr val="accent3">
                <a:satOff val="-27922"/>
                <a:lumOff val="-18235"/>
              </a:schemeClr>
            </a:solidFill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</p:pic>
      <p:pic>
        <p:nvPicPr>
          <p:cNvPr id="2228" name="IMG_1757.png" descr="IMG_1757.png"/>
          <p:cNvPicPr>
            <a:picLocks noChangeAspect="1"/>
          </p:cNvPicPr>
          <p:nvPr/>
        </p:nvPicPr>
        <p:blipFill>
          <a:blip r:embed="rId13">
            <a:extLst/>
          </a:blip>
          <a:srcRect l="58928" t="69044" r="37586" b="27334"/>
          <a:stretch>
            <a:fillRect/>
          </a:stretch>
        </p:blipFill>
        <p:spPr>
          <a:xfrm>
            <a:off x="13769123" y="7416110"/>
            <a:ext cx="1726613" cy="1345519"/>
          </a:xfrm>
          <a:prstGeom prst="rect">
            <a:avLst/>
          </a:prstGeom>
          <a:ln w="25400">
            <a:solidFill>
              <a:schemeClr val="accent3">
                <a:satOff val="-27922"/>
                <a:lumOff val="-18235"/>
              </a:schemeClr>
            </a:solidFill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</p:pic>
      <p:sp>
        <p:nvSpPr>
          <p:cNvPr id="2229" name="ب"/>
          <p:cNvSpPr/>
          <p:nvPr/>
        </p:nvSpPr>
        <p:spPr>
          <a:xfrm>
            <a:off x="4704507" y="3749023"/>
            <a:ext cx="4006670" cy="8226097"/>
          </a:xfrm>
          <a:prstGeom prst="rect">
            <a:avLst/>
          </a:prstGeom>
          <a:solidFill>
            <a:srgbClr val="FFF2D5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 sz="98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2230" name="٤"/>
          <p:cNvSpPr/>
          <p:nvPr/>
        </p:nvSpPr>
        <p:spPr>
          <a:xfrm>
            <a:off x="5783224" y="5274924"/>
            <a:ext cx="1849237" cy="1371797"/>
          </a:xfrm>
          <a:prstGeom prst="rect">
            <a:avLst/>
          </a:prstGeom>
          <a:solidFill>
            <a:schemeClr val="accent3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98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231" name="٥"/>
          <p:cNvSpPr/>
          <p:nvPr/>
        </p:nvSpPr>
        <p:spPr>
          <a:xfrm>
            <a:off x="5971428" y="9968758"/>
            <a:ext cx="1904709" cy="1403463"/>
          </a:xfrm>
          <a:prstGeom prst="rect">
            <a:avLst/>
          </a:prstGeom>
          <a:solidFill>
            <a:schemeClr val="accent3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84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grpSp>
        <p:nvGrpSpPr>
          <p:cNvPr id="2234" name="تجميع"/>
          <p:cNvGrpSpPr/>
          <p:nvPr/>
        </p:nvGrpSpPr>
        <p:grpSpPr>
          <a:xfrm>
            <a:off x="6084018" y="7411915"/>
            <a:ext cx="1789289" cy="1519272"/>
            <a:chOff x="0" y="0"/>
            <a:chExt cx="1789287" cy="1519271"/>
          </a:xfrm>
        </p:grpSpPr>
        <p:sp>
          <p:nvSpPr>
            <p:cNvPr id="2232" name="مستطيل"/>
            <p:cNvSpPr/>
            <p:nvPr/>
          </p:nvSpPr>
          <p:spPr>
            <a:xfrm>
              <a:off x="42800" y="0"/>
              <a:ext cx="1746488" cy="1519272"/>
            </a:xfrm>
            <a:prstGeom prst="rect">
              <a:avLst/>
            </a:prstGeom>
            <a:solidFill>
              <a:schemeClr val="accent3"/>
            </a:solidFill>
            <a:ln w="1016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33" name="IMG_1646.png" descr="IMG_1646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216357"/>
              <a:ext cx="1669856" cy="1105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35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rcRect l="7127" t="0" r="0" b="8082"/>
          <a:stretch>
            <a:fillRect/>
          </a:stretch>
        </p:blipFill>
        <p:spPr>
          <a:xfrm>
            <a:off x="4390724" y="2841522"/>
            <a:ext cx="13570701" cy="13485091"/>
          </a:xfrm>
          <a:prstGeom prst="rect">
            <a:avLst/>
          </a:prstGeom>
          <a:ln w="12700">
            <a:miter lim="400000"/>
          </a:ln>
        </p:spPr>
      </p:pic>
      <p:sp>
        <p:nvSpPr>
          <p:cNvPr id="2236" name="خط"/>
          <p:cNvSpPr/>
          <p:nvPr/>
        </p:nvSpPr>
        <p:spPr>
          <a:xfrm flipV="1">
            <a:off x="7594611" y="5711908"/>
            <a:ext cx="6340742" cy="4919286"/>
          </a:xfrm>
          <a:prstGeom prst="line">
            <a:avLst/>
          </a:prstGeom>
          <a:ln w="63500">
            <a:solidFill>
              <a:srgbClr val="E22400"/>
            </a:solidFill>
            <a:head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37" name="خط"/>
          <p:cNvSpPr/>
          <p:nvPr/>
        </p:nvSpPr>
        <p:spPr>
          <a:xfrm>
            <a:off x="6838465" y="6078657"/>
            <a:ext cx="7383721" cy="2196377"/>
          </a:xfrm>
          <a:prstGeom prst="line">
            <a:avLst/>
          </a:prstGeom>
          <a:ln w="63500">
            <a:solidFill>
              <a:srgbClr val="E22400"/>
            </a:solidFill>
            <a:head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38" name="خط"/>
          <p:cNvSpPr/>
          <p:nvPr/>
        </p:nvSpPr>
        <p:spPr>
          <a:xfrm>
            <a:off x="7297747" y="8381238"/>
            <a:ext cx="6924078" cy="2221145"/>
          </a:xfrm>
          <a:prstGeom prst="line">
            <a:avLst/>
          </a:prstGeom>
          <a:ln w="63500">
            <a:solidFill>
              <a:srgbClr val="E22400"/>
            </a:solidFill>
            <a:head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39" name="لايمكن ايجاد جذر له…"/>
          <p:cNvSpPr/>
          <p:nvPr/>
        </p:nvSpPr>
        <p:spPr>
          <a:xfrm>
            <a:off x="1930047" y="7270336"/>
            <a:ext cx="3808538" cy="225569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>
                <a:latin typeface="Muna Bold"/>
                <a:ea typeface="Muna Bold"/>
                <a:cs typeface="Muna Bold"/>
                <a:sym typeface="Muna Bold"/>
              </a:defRPr>
            </a:pPr>
            <a:r>
              <a:t>لايمكن ايجاد جذر له </a:t>
            </a:r>
          </a:p>
          <a:p>
            <a:pPr algn="ctr" rtl="0">
              <a:defRPr>
                <a:latin typeface="Muna Bold"/>
                <a:ea typeface="Muna Bold"/>
                <a:cs typeface="Muna Bold"/>
                <a:sym typeface="Muna Bold"/>
              </a:defRPr>
            </a:pPr>
            <a:r>
              <a:t>الا بالتقريب الى اقرب جذر</a:t>
            </a:r>
          </a:p>
          <a:p>
            <a:pPr algn="ctr" rtl="0">
              <a:defRPr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 فماهو اقرب جذر له؟ </a:t>
            </a:r>
          </a:p>
        </p:txBody>
      </p:sp>
      <p:pic>
        <p:nvPicPr>
          <p:cNvPr id="2240" name="IMG_1771.png" descr="IMG_1771.png"/>
          <p:cNvPicPr>
            <a:picLocks noChangeAspect="1"/>
          </p:cNvPicPr>
          <p:nvPr/>
        </p:nvPicPr>
        <p:blipFill>
          <a:blip r:embed="rId16">
            <a:extLst/>
          </a:blip>
          <a:srcRect l="52063" t="14632" r="41633" b="77773"/>
          <a:stretch>
            <a:fillRect/>
          </a:stretch>
        </p:blipFill>
        <p:spPr>
          <a:xfrm>
            <a:off x="13824688" y="9600993"/>
            <a:ext cx="1754600" cy="15852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mph" nodeType="clickEffect" presetSubtype="0" presetID="32" grpId="4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20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9" grpId="5"/>
      <p:bldP build="whole" bldLvl="1" animBg="1" rev="0" advAuto="0" spid="2236" grpId="1"/>
      <p:bldP build="whole" bldLvl="1" animBg="1" rev="0" advAuto="0" spid="2238" grpId="3"/>
      <p:bldP build="whole" bldLvl="1" animBg="1" rev="0" advAuto="0" spid="2234" grpId="4"/>
      <p:bldP build="whole" bldLvl="1" animBg="1" rev="0" advAuto="0" spid="223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1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243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44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5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46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7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48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9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50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52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53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5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25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25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261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25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0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64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262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3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٦٧</a:t>
              </a:r>
            </a:p>
          </p:txBody>
        </p:sp>
      </p:grpSp>
      <p:grpSp>
        <p:nvGrpSpPr>
          <p:cNvPr id="2267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265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6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278" name="تجميع"/>
          <p:cNvGrpSpPr/>
          <p:nvPr/>
        </p:nvGrpSpPr>
        <p:grpSpPr>
          <a:xfrm>
            <a:off x="2526132" y="12490260"/>
            <a:ext cx="18058780" cy="381996"/>
            <a:chOff x="0" y="0"/>
            <a:chExt cx="18058778" cy="381994"/>
          </a:xfrm>
        </p:grpSpPr>
        <p:grpSp>
          <p:nvGrpSpPr>
            <p:cNvPr id="2276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268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9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0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1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2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3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4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5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77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1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279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280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282" name="IMG_1765.png" descr="IMG_1765.png"/>
          <p:cNvPicPr>
            <a:picLocks noChangeAspect="1"/>
          </p:cNvPicPr>
          <p:nvPr/>
        </p:nvPicPr>
        <p:blipFill>
          <a:blip r:embed="rId11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7" name="تجميع"/>
          <p:cNvGrpSpPr/>
          <p:nvPr/>
        </p:nvGrpSpPr>
        <p:grpSpPr>
          <a:xfrm>
            <a:off x="3980150" y="3038349"/>
            <a:ext cx="12384583" cy="8283880"/>
            <a:chOff x="-203199" y="-203199"/>
            <a:chExt cx="12384582" cy="8283878"/>
          </a:xfrm>
        </p:grpSpPr>
        <p:grpSp>
          <p:nvGrpSpPr>
            <p:cNvPr id="2285" name="IMG_0739.jpeg"/>
            <p:cNvGrpSpPr/>
            <p:nvPr/>
          </p:nvGrpSpPr>
          <p:grpSpPr>
            <a:xfrm>
              <a:off x="-203200" y="-203200"/>
              <a:ext cx="12384583" cy="8283879"/>
              <a:chOff x="0" y="0"/>
              <a:chExt cx="12384582" cy="8283878"/>
            </a:xfrm>
          </p:grpSpPr>
          <p:pic>
            <p:nvPicPr>
              <p:cNvPr id="2284" name="IMG_0739.jpeg" descr="IMG_0739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203200" y="203200"/>
                <a:ext cx="11978183" cy="783937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83" name="IMG_0739.jpeg" descr="IMG_0739.jpeg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12384583" cy="8283879"/>
              </a:xfrm>
              <a:prstGeom prst="rect">
                <a:avLst/>
              </a:prstGeom>
              <a:effectLst/>
            </p:spPr>
          </p:pic>
        </p:grpSp>
        <p:pic>
          <p:nvPicPr>
            <p:cNvPr id="2286" name="IMG_1771.png" descr="IMG_1771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5323" t="16656" r="38823" b="37069"/>
            <a:stretch>
              <a:fillRect/>
            </a:stretch>
          </p:blipFill>
          <p:spPr>
            <a:xfrm>
              <a:off x="4255141" y="502593"/>
              <a:ext cx="7299158" cy="4535462"/>
            </a:xfrm>
            <a:prstGeom prst="rect">
              <a:avLst/>
            </a:prstGeom>
            <a:ln w="25400" cap="rnd">
              <a:solidFill>
                <a:schemeClr val="accent1">
                  <a:lumOff val="19313"/>
                </a:schemeClr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288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812269" y="2851884"/>
            <a:ext cx="13957322" cy="14013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9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291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92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3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94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5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96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7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98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00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01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0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30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30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309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30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12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310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11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٦٧</a:t>
              </a:r>
            </a:p>
          </p:txBody>
        </p:sp>
      </p:grpSp>
      <p:grpSp>
        <p:nvGrpSpPr>
          <p:cNvPr id="2315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313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4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326" name="تجميع"/>
          <p:cNvGrpSpPr/>
          <p:nvPr/>
        </p:nvGrpSpPr>
        <p:grpSpPr>
          <a:xfrm>
            <a:off x="2526132" y="12490260"/>
            <a:ext cx="18058780" cy="381996"/>
            <a:chOff x="0" y="0"/>
            <a:chExt cx="18058778" cy="381994"/>
          </a:xfrm>
        </p:grpSpPr>
        <p:grpSp>
          <p:nvGrpSpPr>
            <p:cNvPr id="2324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316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7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8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9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0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1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2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3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25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29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327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328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330" name="IMG_1765.png" descr="IMG_1765.png"/>
          <p:cNvPicPr>
            <a:picLocks noChangeAspect="1"/>
          </p:cNvPicPr>
          <p:nvPr/>
        </p:nvPicPr>
        <p:blipFill>
          <a:blip r:embed="rId11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1" name="IMG_1770.png" descr="IMG_1770.png"/>
          <p:cNvPicPr>
            <a:picLocks noChangeAspect="1"/>
          </p:cNvPicPr>
          <p:nvPr/>
        </p:nvPicPr>
        <p:blipFill>
          <a:blip r:embed="rId12">
            <a:extLst/>
          </a:blip>
          <a:srcRect l="26915" t="44759" r="38745" b="38647"/>
          <a:stretch>
            <a:fillRect/>
          </a:stretch>
        </p:blipFill>
        <p:spPr>
          <a:xfrm>
            <a:off x="3372887" y="3340203"/>
            <a:ext cx="13112249" cy="4751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2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125706" y="2373672"/>
            <a:ext cx="136611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3" name="مستطيل"/>
          <p:cNvSpPr/>
          <p:nvPr/>
        </p:nvSpPr>
        <p:spPr>
          <a:xfrm>
            <a:off x="10841991" y="3224788"/>
            <a:ext cx="5926176" cy="1558048"/>
          </a:xfrm>
          <a:prstGeom prst="rect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34" name="١…"/>
          <p:cNvSpPr/>
          <p:nvPr/>
        </p:nvSpPr>
        <p:spPr>
          <a:xfrm>
            <a:off x="2519673" y="3061352"/>
            <a:ext cx="953291" cy="8537245"/>
          </a:xfrm>
          <a:prstGeom prst="rect">
            <a:avLst/>
          </a:prstGeom>
          <a:solidFill>
            <a:schemeClr val="accent3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rtl="0">
              <a:defRPr b="1">
                <a:solidFill>
                  <a:srgbClr val="00374A"/>
                </a:solidFill>
              </a:defRPr>
            </a:pPr>
            <a:r>
              <a:t>١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٤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٩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١٦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٢٥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٣٦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٤٩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٦٤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٨١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١٠٠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١٢١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١٤٤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١٦٩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١٩٦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٢٢٥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6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338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39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0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41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2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43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4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45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47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48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4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35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35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356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35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5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59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357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8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٦٧</a:t>
              </a:r>
            </a:p>
          </p:txBody>
        </p:sp>
      </p:grpSp>
      <p:grpSp>
        <p:nvGrpSpPr>
          <p:cNvPr id="2362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360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373" name="تجميع"/>
          <p:cNvGrpSpPr/>
          <p:nvPr/>
        </p:nvGrpSpPr>
        <p:grpSpPr>
          <a:xfrm>
            <a:off x="2526132" y="12490260"/>
            <a:ext cx="18058780" cy="381996"/>
            <a:chOff x="0" y="0"/>
            <a:chExt cx="18058778" cy="381994"/>
          </a:xfrm>
        </p:grpSpPr>
        <p:grpSp>
          <p:nvGrpSpPr>
            <p:cNvPr id="2371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363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4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5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6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7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8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9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0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72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6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374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375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377" name="IMG_1765.png" descr="IMG_1765.png"/>
          <p:cNvPicPr>
            <a:picLocks noChangeAspect="1"/>
          </p:cNvPicPr>
          <p:nvPr/>
        </p:nvPicPr>
        <p:blipFill>
          <a:blip r:embed="rId12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8" name="IMG_1772.png" descr="IMG_1772.png"/>
          <p:cNvPicPr>
            <a:picLocks noChangeAspect="1"/>
          </p:cNvPicPr>
          <p:nvPr/>
        </p:nvPicPr>
        <p:blipFill>
          <a:blip r:embed="rId13">
            <a:extLst/>
          </a:blip>
          <a:srcRect l="3327" t="9607" r="34867" b="33915"/>
          <a:stretch>
            <a:fillRect/>
          </a:stretch>
        </p:blipFill>
        <p:spPr>
          <a:xfrm>
            <a:off x="4603662" y="2973942"/>
            <a:ext cx="12218927" cy="8374245"/>
          </a:xfrm>
          <a:prstGeom prst="rect">
            <a:avLst/>
          </a:prstGeom>
          <a:ln w="25400" cap="rnd">
            <a:solidFill>
              <a:schemeClr val="accent1">
                <a:lumOff val="9656"/>
              </a:schemeClr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4475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9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381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82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3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84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5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86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7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88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90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91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9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39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39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399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39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02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400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1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٦٨</a:t>
              </a:r>
            </a:p>
          </p:txBody>
        </p:sp>
      </p:grpSp>
      <p:pic>
        <p:nvPicPr>
          <p:cNvPr id="2403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5" t="20524" r="8536" b="73132"/>
          <a:stretch>
            <a:fillRect/>
          </a:stretch>
        </p:blipFill>
        <p:spPr>
          <a:xfrm>
            <a:off x="7603947" y="2922426"/>
            <a:ext cx="9017316" cy="1121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7" h="21319" fill="norm" stroke="1" extrusionOk="0">
                <a:moveTo>
                  <a:pt x="21235" y="0"/>
                </a:moveTo>
                <a:cubicBezTo>
                  <a:pt x="21165" y="-24"/>
                  <a:pt x="21075" y="523"/>
                  <a:pt x="20979" y="1652"/>
                </a:cubicBezTo>
                <a:lnTo>
                  <a:pt x="20823" y="3486"/>
                </a:lnTo>
                <a:lnTo>
                  <a:pt x="10704" y="3614"/>
                </a:lnTo>
                <a:lnTo>
                  <a:pt x="585" y="3735"/>
                </a:lnTo>
                <a:lnTo>
                  <a:pt x="404" y="4798"/>
                </a:lnTo>
                <a:cubicBezTo>
                  <a:pt x="-183" y="8242"/>
                  <a:pt x="-116" y="17052"/>
                  <a:pt x="516" y="19531"/>
                </a:cubicBezTo>
                <a:cubicBezTo>
                  <a:pt x="729" y="20368"/>
                  <a:pt x="1353" y="20430"/>
                  <a:pt x="10211" y="20482"/>
                </a:cubicBezTo>
                <a:cubicBezTo>
                  <a:pt x="15419" y="20512"/>
                  <a:pt x="19824" y="20717"/>
                  <a:pt x="20000" y="20934"/>
                </a:cubicBezTo>
                <a:cubicBezTo>
                  <a:pt x="20521" y="21576"/>
                  <a:pt x="20553" y="21535"/>
                  <a:pt x="20876" y="19878"/>
                </a:cubicBezTo>
                <a:cubicBezTo>
                  <a:pt x="21168" y="18380"/>
                  <a:pt x="21330" y="16797"/>
                  <a:pt x="21417" y="14530"/>
                </a:cubicBezTo>
                <a:lnTo>
                  <a:pt x="21417" y="8087"/>
                </a:lnTo>
                <a:cubicBezTo>
                  <a:pt x="21407" y="7911"/>
                  <a:pt x="21400" y="7754"/>
                  <a:pt x="21387" y="7559"/>
                </a:cubicBezTo>
                <a:cubicBezTo>
                  <a:pt x="21281" y="5940"/>
                  <a:pt x="21266" y="5260"/>
                  <a:pt x="21320" y="4459"/>
                </a:cubicBezTo>
                <a:cubicBezTo>
                  <a:pt x="21358" y="3894"/>
                  <a:pt x="21380" y="2692"/>
                  <a:pt x="21369" y="1788"/>
                </a:cubicBezTo>
                <a:cubicBezTo>
                  <a:pt x="21355" y="621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4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94961" y="2194124"/>
            <a:ext cx="2495515" cy="18716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7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405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408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5025371" y="-44120"/>
            <a:ext cx="1342738" cy="2097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9" name="تجميع"/>
          <p:cNvGrpSpPr/>
          <p:nvPr/>
        </p:nvGrpSpPr>
        <p:grpSpPr>
          <a:xfrm>
            <a:off x="2526132" y="12087503"/>
            <a:ext cx="18058780" cy="381995"/>
            <a:chOff x="0" y="0"/>
            <a:chExt cx="18058778" cy="381994"/>
          </a:xfrm>
        </p:grpSpPr>
        <p:grpSp>
          <p:nvGrpSpPr>
            <p:cNvPr id="2417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409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0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1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2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3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4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5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6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18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2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420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421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423" name="IMG_1765.png" descr="IMG_1765.png"/>
          <p:cNvPicPr>
            <a:picLocks noChangeAspect="1"/>
          </p:cNvPicPr>
          <p:nvPr/>
        </p:nvPicPr>
        <p:blipFill>
          <a:blip r:embed="rId14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4" name="IMG_1773.png" descr="IMG_1773.png"/>
          <p:cNvPicPr>
            <a:picLocks noChangeAspect="1"/>
          </p:cNvPicPr>
          <p:nvPr/>
        </p:nvPicPr>
        <p:blipFill>
          <a:blip r:embed="rId15">
            <a:extLst/>
          </a:blip>
          <a:srcRect l="43049" t="32334" r="24307" b="62425"/>
          <a:stretch>
            <a:fillRect/>
          </a:stretch>
        </p:blipFill>
        <p:spPr>
          <a:xfrm>
            <a:off x="6013082" y="4206915"/>
            <a:ext cx="10326468" cy="1243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5" name="IMG_1773.png" descr="IMG_1773.png"/>
          <p:cNvPicPr>
            <a:picLocks noChangeAspect="1"/>
          </p:cNvPicPr>
          <p:nvPr/>
        </p:nvPicPr>
        <p:blipFill>
          <a:blip r:embed="rId15">
            <a:extLst/>
          </a:blip>
          <a:srcRect l="60787" t="41890" r="24307" b="52127"/>
          <a:stretch>
            <a:fillRect/>
          </a:stretch>
        </p:blipFill>
        <p:spPr>
          <a:xfrm>
            <a:off x="12768443" y="8981231"/>
            <a:ext cx="4006660" cy="1206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6" name="IMG_1753.jpeg" descr="IMG_1753.jpeg"/>
          <p:cNvPicPr>
            <a:picLocks noChangeAspect="1"/>
          </p:cNvPicPr>
          <p:nvPr/>
        </p:nvPicPr>
        <p:blipFill>
          <a:blip r:embed="rId16">
            <a:alphaModFix amt="11734"/>
            <a:extLst/>
          </a:blip>
          <a:srcRect l="26706" t="6250" r="25732" b="39339"/>
          <a:stretch>
            <a:fillRect/>
          </a:stretch>
        </p:blipFill>
        <p:spPr>
          <a:xfrm>
            <a:off x="3641027" y="6414125"/>
            <a:ext cx="7101195" cy="503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3821" y="0"/>
                </a:moveTo>
                <a:cubicBezTo>
                  <a:pt x="3552" y="0"/>
                  <a:pt x="3539" y="10"/>
                  <a:pt x="3539" y="214"/>
                </a:cubicBezTo>
                <a:cubicBezTo>
                  <a:pt x="3539" y="333"/>
                  <a:pt x="3565" y="630"/>
                  <a:pt x="3598" y="875"/>
                </a:cubicBezTo>
                <a:cubicBezTo>
                  <a:pt x="3630" y="1120"/>
                  <a:pt x="3721" y="2004"/>
                  <a:pt x="3799" y="2841"/>
                </a:cubicBezTo>
                <a:cubicBezTo>
                  <a:pt x="4031" y="5319"/>
                  <a:pt x="4218" y="7371"/>
                  <a:pt x="4257" y="7867"/>
                </a:cubicBezTo>
                <a:cubicBezTo>
                  <a:pt x="4287" y="8248"/>
                  <a:pt x="4310" y="8323"/>
                  <a:pt x="4385" y="8284"/>
                </a:cubicBezTo>
                <a:cubicBezTo>
                  <a:pt x="4557" y="8192"/>
                  <a:pt x="5876" y="7002"/>
                  <a:pt x="6094" y="6742"/>
                </a:cubicBezTo>
                <a:cubicBezTo>
                  <a:pt x="6311" y="6481"/>
                  <a:pt x="6407" y="6495"/>
                  <a:pt x="6342" y="6776"/>
                </a:cubicBezTo>
                <a:cubicBezTo>
                  <a:pt x="6268" y="7098"/>
                  <a:pt x="5959" y="7923"/>
                  <a:pt x="5913" y="7923"/>
                </a:cubicBezTo>
                <a:cubicBezTo>
                  <a:pt x="5886" y="7923"/>
                  <a:pt x="5615" y="8153"/>
                  <a:pt x="5312" y="8433"/>
                </a:cubicBezTo>
                <a:cubicBezTo>
                  <a:pt x="5008" y="8714"/>
                  <a:pt x="4676" y="9002"/>
                  <a:pt x="4574" y="9075"/>
                </a:cubicBezTo>
                <a:cubicBezTo>
                  <a:pt x="4405" y="9197"/>
                  <a:pt x="4391" y="9235"/>
                  <a:pt x="4417" y="9507"/>
                </a:cubicBezTo>
                <a:cubicBezTo>
                  <a:pt x="4504" y="10413"/>
                  <a:pt x="4616" y="11621"/>
                  <a:pt x="4648" y="12006"/>
                </a:cubicBezTo>
                <a:cubicBezTo>
                  <a:pt x="4701" y="12647"/>
                  <a:pt x="4893" y="13881"/>
                  <a:pt x="4994" y="14227"/>
                </a:cubicBezTo>
                <a:cubicBezTo>
                  <a:pt x="5214" y="14979"/>
                  <a:pt x="5773" y="15628"/>
                  <a:pt x="6397" y="15859"/>
                </a:cubicBezTo>
                <a:cubicBezTo>
                  <a:pt x="7516" y="16273"/>
                  <a:pt x="9701" y="15844"/>
                  <a:pt x="10790" y="14995"/>
                </a:cubicBezTo>
                <a:cubicBezTo>
                  <a:pt x="10985" y="14842"/>
                  <a:pt x="11167" y="14738"/>
                  <a:pt x="11194" y="14761"/>
                </a:cubicBezTo>
                <a:cubicBezTo>
                  <a:pt x="11221" y="14785"/>
                  <a:pt x="11255" y="15003"/>
                  <a:pt x="11269" y="15245"/>
                </a:cubicBezTo>
                <a:cubicBezTo>
                  <a:pt x="11298" y="15741"/>
                  <a:pt x="11409" y="15969"/>
                  <a:pt x="11678" y="16086"/>
                </a:cubicBezTo>
                <a:cubicBezTo>
                  <a:pt x="12091" y="16264"/>
                  <a:pt x="12779" y="15951"/>
                  <a:pt x="12903" y="15527"/>
                </a:cubicBezTo>
                <a:cubicBezTo>
                  <a:pt x="13003" y="15189"/>
                  <a:pt x="12944" y="14413"/>
                  <a:pt x="12562" y="11044"/>
                </a:cubicBezTo>
                <a:cubicBezTo>
                  <a:pt x="12238" y="8193"/>
                  <a:pt x="12034" y="6307"/>
                  <a:pt x="11838" y="4362"/>
                </a:cubicBezTo>
                <a:lnTo>
                  <a:pt x="11740" y="3401"/>
                </a:lnTo>
                <a:lnTo>
                  <a:pt x="11568" y="3404"/>
                </a:lnTo>
                <a:cubicBezTo>
                  <a:pt x="11474" y="3406"/>
                  <a:pt x="11043" y="3478"/>
                  <a:pt x="10611" y="3562"/>
                </a:cubicBezTo>
                <a:cubicBezTo>
                  <a:pt x="9867" y="3708"/>
                  <a:pt x="9805" y="3708"/>
                  <a:pt x="9371" y="3581"/>
                </a:cubicBezTo>
                <a:cubicBezTo>
                  <a:pt x="9119" y="3508"/>
                  <a:pt x="8775" y="3352"/>
                  <a:pt x="8607" y="3235"/>
                </a:cubicBezTo>
                <a:cubicBezTo>
                  <a:pt x="8438" y="3119"/>
                  <a:pt x="8286" y="3043"/>
                  <a:pt x="8270" y="3065"/>
                </a:cubicBezTo>
                <a:cubicBezTo>
                  <a:pt x="8254" y="3088"/>
                  <a:pt x="8378" y="3298"/>
                  <a:pt x="8545" y="3533"/>
                </a:cubicBezTo>
                <a:cubicBezTo>
                  <a:pt x="8834" y="3939"/>
                  <a:pt x="9243" y="4347"/>
                  <a:pt x="9859" y="4839"/>
                </a:cubicBezTo>
                <a:cubicBezTo>
                  <a:pt x="10234" y="5138"/>
                  <a:pt x="10578" y="5587"/>
                  <a:pt x="10670" y="5899"/>
                </a:cubicBezTo>
                <a:cubicBezTo>
                  <a:pt x="10773" y="6245"/>
                  <a:pt x="10767" y="6931"/>
                  <a:pt x="10657" y="7385"/>
                </a:cubicBezTo>
                <a:cubicBezTo>
                  <a:pt x="10505" y="8017"/>
                  <a:pt x="10122" y="8415"/>
                  <a:pt x="8325" y="9809"/>
                </a:cubicBezTo>
                <a:cubicBezTo>
                  <a:pt x="7303" y="10602"/>
                  <a:pt x="7173" y="10673"/>
                  <a:pt x="6836" y="10627"/>
                </a:cubicBezTo>
                <a:cubicBezTo>
                  <a:pt x="6275" y="10551"/>
                  <a:pt x="5915" y="9878"/>
                  <a:pt x="5902" y="8878"/>
                </a:cubicBezTo>
                <a:cubicBezTo>
                  <a:pt x="5893" y="8233"/>
                  <a:pt x="5991" y="8099"/>
                  <a:pt x="6042" y="8687"/>
                </a:cubicBezTo>
                <a:cubicBezTo>
                  <a:pt x="6061" y="8909"/>
                  <a:pt x="6096" y="9169"/>
                  <a:pt x="6118" y="9267"/>
                </a:cubicBezTo>
                <a:cubicBezTo>
                  <a:pt x="6196" y="9615"/>
                  <a:pt x="6602" y="9760"/>
                  <a:pt x="7086" y="9613"/>
                </a:cubicBezTo>
                <a:cubicBezTo>
                  <a:pt x="7256" y="9561"/>
                  <a:pt x="7256" y="9561"/>
                  <a:pt x="7239" y="9043"/>
                </a:cubicBezTo>
                <a:cubicBezTo>
                  <a:pt x="7216" y="8319"/>
                  <a:pt x="7124" y="7130"/>
                  <a:pt x="7026" y="6308"/>
                </a:cubicBezTo>
                <a:cubicBezTo>
                  <a:pt x="6980" y="5925"/>
                  <a:pt x="6918" y="5367"/>
                  <a:pt x="6889" y="5067"/>
                </a:cubicBezTo>
                <a:cubicBezTo>
                  <a:pt x="6675" y="2844"/>
                  <a:pt x="6501" y="1451"/>
                  <a:pt x="6417" y="1300"/>
                </a:cubicBezTo>
                <a:cubicBezTo>
                  <a:pt x="6387" y="1245"/>
                  <a:pt x="6129" y="1042"/>
                  <a:pt x="5844" y="849"/>
                </a:cubicBezTo>
                <a:cubicBezTo>
                  <a:pt x="5021" y="292"/>
                  <a:pt x="4324" y="0"/>
                  <a:pt x="3821" y="0"/>
                </a:cubicBezTo>
                <a:close/>
                <a:moveTo>
                  <a:pt x="2936" y="201"/>
                </a:moveTo>
                <a:cubicBezTo>
                  <a:pt x="2805" y="199"/>
                  <a:pt x="2408" y="433"/>
                  <a:pt x="2024" y="751"/>
                </a:cubicBezTo>
                <a:cubicBezTo>
                  <a:pt x="1832" y="909"/>
                  <a:pt x="1641" y="1040"/>
                  <a:pt x="1599" y="1040"/>
                </a:cubicBezTo>
                <a:cubicBezTo>
                  <a:pt x="1558" y="1040"/>
                  <a:pt x="1447" y="1129"/>
                  <a:pt x="1353" y="1236"/>
                </a:cubicBezTo>
                <a:lnTo>
                  <a:pt x="1183" y="1430"/>
                </a:lnTo>
                <a:lnTo>
                  <a:pt x="1655" y="2082"/>
                </a:lnTo>
                <a:lnTo>
                  <a:pt x="2125" y="2735"/>
                </a:lnTo>
                <a:lnTo>
                  <a:pt x="2059" y="3019"/>
                </a:lnTo>
                <a:cubicBezTo>
                  <a:pt x="1978" y="3366"/>
                  <a:pt x="1601" y="3914"/>
                  <a:pt x="1310" y="4109"/>
                </a:cubicBezTo>
                <a:cubicBezTo>
                  <a:pt x="1161" y="4208"/>
                  <a:pt x="1028" y="4402"/>
                  <a:pt x="874" y="4747"/>
                </a:cubicBezTo>
                <a:cubicBezTo>
                  <a:pt x="620" y="5312"/>
                  <a:pt x="438" y="5485"/>
                  <a:pt x="0" y="5560"/>
                </a:cubicBezTo>
                <a:lnTo>
                  <a:pt x="0" y="7753"/>
                </a:lnTo>
                <a:cubicBezTo>
                  <a:pt x="47" y="7809"/>
                  <a:pt x="83" y="7864"/>
                  <a:pt x="105" y="7923"/>
                </a:cubicBezTo>
                <a:cubicBezTo>
                  <a:pt x="148" y="8039"/>
                  <a:pt x="227" y="8187"/>
                  <a:pt x="281" y="8250"/>
                </a:cubicBezTo>
                <a:cubicBezTo>
                  <a:pt x="335" y="8312"/>
                  <a:pt x="505" y="8579"/>
                  <a:pt x="660" y="8844"/>
                </a:cubicBezTo>
                <a:cubicBezTo>
                  <a:pt x="815" y="9108"/>
                  <a:pt x="1070" y="9515"/>
                  <a:pt x="1226" y="9749"/>
                </a:cubicBezTo>
                <a:cubicBezTo>
                  <a:pt x="1424" y="10044"/>
                  <a:pt x="1539" y="10157"/>
                  <a:pt x="1603" y="10122"/>
                </a:cubicBezTo>
                <a:cubicBezTo>
                  <a:pt x="1653" y="10093"/>
                  <a:pt x="1834" y="9997"/>
                  <a:pt x="2006" y="9907"/>
                </a:cubicBezTo>
                <a:cubicBezTo>
                  <a:pt x="2178" y="9818"/>
                  <a:pt x="2343" y="9713"/>
                  <a:pt x="2373" y="9674"/>
                </a:cubicBezTo>
                <a:cubicBezTo>
                  <a:pt x="2402" y="9636"/>
                  <a:pt x="2458" y="9604"/>
                  <a:pt x="2497" y="9604"/>
                </a:cubicBezTo>
                <a:cubicBezTo>
                  <a:pt x="2536" y="9604"/>
                  <a:pt x="2840" y="9417"/>
                  <a:pt x="3173" y="9187"/>
                </a:cubicBezTo>
                <a:lnTo>
                  <a:pt x="3778" y="8770"/>
                </a:lnTo>
                <a:lnTo>
                  <a:pt x="3748" y="8406"/>
                </a:lnTo>
                <a:cubicBezTo>
                  <a:pt x="3688" y="7684"/>
                  <a:pt x="3544" y="6110"/>
                  <a:pt x="3483" y="5523"/>
                </a:cubicBezTo>
                <a:cubicBezTo>
                  <a:pt x="3449" y="5193"/>
                  <a:pt x="3373" y="4328"/>
                  <a:pt x="3313" y="3601"/>
                </a:cubicBezTo>
                <a:cubicBezTo>
                  <a:pt x="3126" y="1335"/>
                  <a:pt x="3022" y="282"/>
                  <a:pt x="2976" y="216"/>
                </a:cubicBezTo>
                <a:cubicBezTo>
                  <a:pt x="2969" y="206"/>
                  <a:pt x="2955" y="201"/>
                  <a:pt x="2936" y="201"/>
                </a:cubicBezTo>
                <a:close/>
                <a:moveTo>
                  <a:pt x="7083" y="1859"/>
                </a:moveTo>
                <a:cubicBezTo>
                  <a:pt x="7076" y="1870"/>
                  <a:pt x="7144" y="2492"/>
                  <a:pt x="7236" y="3241"/>
                </a:cubicBezTo>
                <a:cubicBezTo>
                  <a:pt x="7607" y="6280"/>
                  <a:pt x="7695" y="7876"/>
                  <a:pt x="7548" y="8864"/>
                </a:cubicBezTo>
                <a:cubicBezTo>
                  <a:pt x="7507" y="9139"/>
                  <a:pt x="7496" y="9364"/>
                  <a:pt x="7523" y="9364"/>
                </a:cubicBezTo>
                <a:cubicBezTo>
                  <a:pt x="7611" y="9364"/>
                  <a:pt x="8608" y="8629"/>
                  <a:pt x="9243" y="8096"/>
                </a:cubicBezTo>
                <a:cubicBezTo>
                  <a:pt x="10035" y="7432"/>
                  <a:pt x="10463" y="6981"/>
                  <a:pt x="10463" y="6810"/>
                </a:cubicBezTo>
                <a:cubicBezTo>
                  <a:pt x="10463" y="6593"/>
                  <a:pt x="10081" y="6138"/>
                  <a:pt x="9413" y="5560"/>
                </a:cubicBezTo>
                <a:cubicBezTo>
                  <a:pt x="8636" y="4889"/>
                  <a:pt x="8650" y="4905"/>
                  <a:pt x="8113" y="4081"/>
                </a:cubicBezTo>
                <a:lnTo>
                  <a:pt x="7669" y="3401"/>
                </a:lnTo>
                <a:lnTo>
                  <a:pt x="7698" y="2948"/>
                </a:lnTo>
                <a:lnTo>
                  <a:pt x="7727" y="2495"/>
                </a:lnTo>
                <a:lnTo>
                  <a:pt x="7412" y="2167"/>
                </a:lnTo>
                <a:cubicBezTo>
                  <a:pt x="7239" y="1986"/>
                  <a:pt x="7091" y="1847"/>
                  <a:pt x="7083" y="1859"/>
                </a:cubicBezTo>
                <a:close/>
                <a:moveTo>
                  <a:pt x="13157" y="4001"/>
                </a:moveTo>
                <a:lnTo>
                  <a:pt x="12744" y="4010"/>
                </a:lnTo>
                <a:lnTo>
                  <a:pt x="12330" y="4020"/>
                </a:lnTo>
                <a:lnTo>
                  <a:pt x="12360" y="4231"/>
                </a:lnTo>
                <a:cubicBezTo>
                  <a:pt x="12407" y="4559"/>
                  <a:pt x="12662" y="6796"/>
                  <a:pt x="12703" y="7244"/>
                </a:cubicBezTo>
                <a:cubicBezTo>
                  <a:pt x="12723" y="7464"/>
                  <a:pt x="12881" y="8850"/>
                  <a:pt x="13053" y="10324"/>
                </a:cubicBezTo>
                <a:cubicBezTo>
                  <a:pt x="13310" y="12524"/>
                  <a:pt x="13368" y="13199"/>
                  <a:pt x="13376" y="14086"/>
                </a:cubicBezTo>
                <a:cubicBezTo>
                  <a:pt x="13384" y="14945"/>
                  <a:pt x="13366" y="15252"/>
                  <a:pt x="13285" y="15578"/>
                </a:cubicBezTo>
                <a:cubicBezTo>
                  <a:pt x="13152" y="16115"/>
                  <a:pt x="12867" y="16671"/>
                  <a:pt x="12567" y="16982"/>
                </a:cubicBezTo>
                <a:cubicBezTo>
                  <a:pt x="12362" y="17194"/>
                  <a:pt x="12262" y="17239"/>
                  <a:pt x="11914" y="17270"/>
                </a:cubicBezTo>
                <a:cubicBezTo>
                  <a:pt x="11506" y="17307"/>
                  <a:pt x="11500" y="17305"/>
                  <a:pt x="11307" y="17032"/>
                </a:cubicBezTo>
                <a:cubicBezTo>
                  <a:pt x="11127" y="16778"/>
                  <a:pt x="10973" y="16295"/>
                  <a:pt x="10973" y="15980"/>
                </a:cubicBezTo>
                <a:cubicBezTo>
                  <a:pt x="10973" y="15864"/>
                  <a:pt x="10954" y="15865"/>
                  <a:pt x="10789" y="15995"/>
                </a:cubicBezTo>
                <a:cubicBezTo>
                  <a:pt x="10101" y="16538"/>
                  <a:pt x="8877" y="17027"/>
                  <a:pt x="7955" y="17125"/>
                </a:cubicBezTo>
                <a:cubicBezTo>
                  <a:pt x="6888" y="17240"/>
                  <a:pt x="6192" y="17128"/>
                  <a:pt x="5653" y="16754"/>
                </a:cubicBezTo>
                <a:cubicBezTo>
                  <a:pt x="5427" y="16597"/>
                  <a:pt x="5138" y="16324"/>
                  <a:pt x="5014" y="16149"/>
                </a:cubicBezTo>
                <a:cubicBezTo>
                  <a:pt x="4767" y="15800"/>
                  <a:pt x="4754" y="15829"/>
                  <a:pt x="4866" y="16487"/>
                </a:cubicBezTo>
                <a:cubicBezTo>
                  <a:pt x="5058" y="17613"/>
                  <a:pt x="5369" y="18248"/>
                  <a:pt x="5884" y="18569"/>
                </a:cubicBezTo>
                <a:cubicBezTo>
                  <a:pt x="6825" y="19155"/>
                  <a:pt x="6729" y="19120"/>
                  <a:pt x="7629" y="19207"/>
                </a:cubicBezTo>
                <a:cubicBezTo>
                  <a:pt x="8855" y="19326"/>
                  <a:pt x="10907" y="19250"/>
                  <a:pt x="11626" y="19059"/>
                </a:cubicBezTo>
                <a:cubicBezTo>
                  <a:pt x="12588" y="18803"/>
                  <a:pt x="14078" y="18216"/>
                  <a:pt x="14720" y="17840"/>
                </a:cubicBezTo>
                <a:cubicBezTo>
                  <a:pt x="15532" y="17365"/>
                  <a:pt x="16347" y="16586"/>
                  <a:pt x="16218" y="16407"/>
                </a:cubicBezTo>
                <a:cubicBezTo>
                  <a:pt x="16159" y="16326"/>
                  <a:pt x="15539" y="16033"/>
                  <a:pt x="14776" y="15726"/>
                </a:cubicBezTo>
                <a:cubicBezTo>
                  <a:pt x="14480" y="15607"/>
                  <a:pt x="14206" y="15469"/>
                  <a:pt x="14168" y="15418"/>
                </a:cubicBezTo>
                <a:cubicBezTo>
                  <a:pt x="14086" y="15310"/>
                  <a:pt x="14199" y="14495"/>
                  <a:pt x="14326" y="14280"/>
                </a:cubicBezTo>
                <a:cubicBezTo>
                  <a:pt x="14368" y="14209"/>
                  <a:pt x="14675" y="13958"/>
                  <a:pt x="15009" y="13721"/>
                </a:cubicBezTo>
                <a:lnTo>
                  <a:pt x="15618" y="13293"/>
                </a:lnTo>
                <a:lnTo>
                  <a:pt x="15590" y="12508"/>
                </a:lnTo>
                <a:lnTo>
                  <a:pt x="15562" y="11725"/>
                </a:lnTo>
                <a:lnTo>
                  <a:pt x="15788" y="11075"/>
                </a:lnTo>
                <a:cubicBezTo>
                  <a:pt x="15912" y="10717"/>
                  <a:pt x="16042" y="10398"/>
                  <a:pt x="16076" y="10369"/>
                </a:cubicBezTo>
                <a:cubicBezTo>
                  <a:pt x="16110" y="10339"/>
                  <a:pt x="16139" y="10097"/>
                  <a:pt x="16139" y="9831"/>
                </a:cubicBezTo>
                <a:cubicBezTo>
                  <a:pt x="16139" y="9358"/>
                  <a:pt x="16128" y="9325"/>
                  <a:pt x="15688" y="8406"/>
                </a:cubicBezTo>
                <a:cubicBezTo>
                  <a:pt x="15282" y="7559"/>
                  <a:pt x="15235" y="7421"/>
                  <a:pt x="15219" y="7034"/>
                </a:cubicBezTo>
                <a:lnTo>
                  <a:pt x="15203" y="6605"/>
                </a:lnTo>
                <a:lnTo>
                  <a:pt x="14556" y="5872"/>
                </a:lnTo>
                <a:cubicBezTo>
                  <a:pt x="14200" y="5468"/>
                  <a:pt x="13740" y="4882"/>
                  <a:pt x="13533" y="4570"/>
                </a:cubicBezTo>
                <a:lnTo>
                  <a:pt x="13157" y="4001"/>
                </a:lnTo>
                <a:close/>
                <a:moveTo>
                  <a:pt x="3748" y="9737"/>
                </a:moveTo>
                <a:cubicBezTo>
                  <a:pt x="3693" y="9747"/>
                  <a:pt x="3611" y="9790"/>
                  <a:pt x="3472" y="9870"/>
                </a:cubicBezTo>
                <a:cubicBezTo>
                  <a:pt x="3295" y="9972"/>
                  <a:pt x="3115" y="10091"/>
                  <a:pt x="3074" y="10134"/>
                </a:cubicBezTo>
                <a:cubicBezTo>
                  <a:pt x="2935" y="10278"/>
                  <a:pt x="2717" y="10393"/>
                  <a:pt x="2489" y="10443"/>
                </a:cubicBezTo>
                <a:cubicBezTo>
                  <a:pt x="1850" y="10583"/>
                  <a:pt x="1773" y="10731"/>
                  <a:pt x="2069" y="11254"/>
                </a:cubicBezTo>
                <a:cubicBezTo>
                  <a:pt x="2166" y="11425"/>
                  <a:pt x="2268" y="11637"/>
                  <a:pt x="2296" y="11725"/>
                </a:cubicBezTo>
                <a:cubicBezTo>
                  <a:pt x="2433" y="12160"/>
                  <a:pt x="2790" y="12806"/>
                  <a:pt x="2893" y="12806"/>
                </a:cubicBezTo>
                <a:cubicBezTo>
                  <a:pt x="2938" y="12806"/>
                  <a:pt x="2989" y="12859"/>
                  <a:pt x="3006" y="12923"/>
                </a:cubicBezTo>
                <a:cubicBezTo>
                  <a:pt x="3024" y="12988"/>
                  <a:pt x="3093" y="13064"/>
                  <a:pt x="3160" y="13093"/>
                </a:cubicBezTo>
                <a:cubicBezTo>
                  <a:pt x="3342" y="13175"/>
                  <a:pt x="3808" y="13647"/>
                  <a:pt x="4064" y="14007"/>
                </a:cubicBezTo>
                <a:cubicBezTo>
                  <a:pt x="4188" y="14183"/>
                  <a:pt x="4298" y="14326"/>
                  <a:pt x="4308" y="14326"/>
                </a:cubicBezTo>
                <a:cubicBezTo>
                  <a:pt x="4325" y="14326"/>
                  <a:pt x="4295" y="13869"/>
                  <a:pt x="4259" y="13589"/>
                </a:cubicBezTo>
                <a:cubicBezTo>
                  <a:pt x="4250" y="13513"/>
                  <a:pt x="4224" y="13425"/>
                  <a:pt x="4203" y="13395"/>
                </a:cubicBezTo>
                <a:cubicBezTo>
                  <a:pt x="4181" y="13364"/>
                  <a:pt x="4163" y="13125"/>
                  <a:pt x="4163" y="12862"/>
                </a:cubicBezTo>
                <a:cubicBezTo>
                  <a:pt x="4163" y="12599"/>
                  <a:pt x="4139" y="12254"/>
                  <a:pt x="4110" y="12094"/>
                </a:cubicBezTo>
                <a:cubicBezTo>
                  <a:pt x="4080" y="11935"/>
                  <a:pt x="4025" y="11381"/>
                  <a:pt x="3986" y="10862"/>
                </a:cubicBezTo>
                <a:cubicBezTo>
                  <a:pt x="3948" y="10343"/>
                  <a:pt x="3889" y="9866"/>
                  <a:pt x="3855" y="9802"/>
                </a:cubicBezTo>
                <a:cubicBezTo>
                  <a:pt x="3828" y="9751"/>
                  <a:pt x="3802" y="9727"/>
                  <a:pt x="3748" y="9737"/>
                </a:cubicBezTo>
                <a:close/>
                <a:moveTo>
                  <a:pt x="16405" y="10974"/>
                </a:moveTo>
                <a:cubicBezTo>
                  <a:pt x="16352" y="10987"/>
                  <a:pt x="16297" y="11012"/>
                  <a:pt x="16239" y="11049"/>
                </a:cubicBezTo>
                <a:cubicBezTo>
                  <a:pt x="16073" y="11156"/>
                  <a:pt x="15855" y="11600"/>
                  <a:pt x="15855" y="11832"/>
                </a:cubicBezTo>
                <a:cubicBezTo>
                  <a:pt x="15855" y="12070"/>
                  <a:pt x="16008" y="12385"/>
                  <a:pt x="16190" y="12525"/>
                </a:cubicBezTo>
                <a:cubicBezTo>
                  <a:pt x="16414" y="12696"/>
                  <a:pt x="16621" y="12668"/>
                  <a:pt x="16815" y="12438"/>
                </a:cubicBezTo>
                <a:cubicBezTo>
                  <a:pt x="16965" y="12260"/>
                  <a:pt x="16990" y="12177"/>
                  <a:pt x="16990" y="11846"/>
                </a:cubicBezTo>
                <a:cubicBezTo>
                  <a:pt x="16990" y="11532"/>
                  <a:pt x="16960" y="11416"/>
                  <a:pt x="16826" y="11213"/>
                </a:cubicBezTo>
                <a:cubicBezTo>
                  <a:pt x="16695" y="11016"/>
                  <a:pt x="16561" y="10938"/>
                  <a:pt x="16405" y="10974"/>
                </a:cubicBezTo>
                <a:close/>
                <a:moveTo>
                  <a:pt x="17443" y="11766"/>
                </a:moveTo>
                <a:cubicBezTo>
                  <a:pt x="17388" y="11766"/>
                  <a:pt x="17160" y="12659"/>
                  <a:pt x="17160" y="12872"/>
                </a:cubicBezTo>
                <a:cubicBezTo>
                  <a:pt x="17160" y="12993"/>
                  <a:pt x="17206" y="13058"/>
                  <a:pt x="17316" y="13093"/>
                </a:cubicBezTo>
                <a:cubicBezTo>
                  <a:pt x="17402" y="13121"/>
                  <a:pt x="17549" y="13172"/>
                  <a:pt x="17643" y="13207"/>
                </a:cubicBezTo>
                <a:cubicBezTo>
                  <a:pt x="17853" y="13287"/>
                  <a:pt x="18168" y="13299"/>
                  <a:pt x="18338" y="13235"/>
                </a:cubicBezTo>
                <a:cubicBezTo>
                  <a:pt x="18613" y="13131"/>
                  <a:pt x="18432" y="12705"/>
                  <a:pt x="17879" y="12157"/>
                </a:cubicBezTo>
                <a:cubicBezTo>
                  <a:pt x="17662" y="11942"/>
                  <a:pt x="17465" y="11766"/>
                  <a:pt x="17443" y="11766"/>
                </a:cubicBezTo>
                <a:close/>
                <a:moveTo>
                  <a:pt x="18662" y="12045"/>
                </a:moveTo>
                <a:lnTo>
                  <a:pt x="18717" y="12426"/>
                </a:lnTo>
                <a:cubicBezTo>
                  <a:pt x="18814" y="13098"/>
                  <a:pt x="18488" y="14051"/>
                  <a:pt x="18077" y="14293"/>
                </a:cubicBezTo>
                <a:cubicBezTo>
                  <a:pt x="17853" y="14426"/>
                  <a:pt x="17532" y="14363"/>
                  <a:pt x="16912" y="14067"/>
                </a:cubicBezTo>
                <a:cubicBezTo>
                  <a:pt x="16697" y="13965"/>
                  <a:pt x="16493" y="13923"/>
                  <a:pt x="16343" y="13948"/>
                </a:cubicBezTo>
                <a:cubicBezTo>
                  <a:pt x="16064" y="13995"/>
                  <a:pt x="15083" y="14633"/>
                  <a:pt x="15153" y="14722"/>
                </a:cubicBezTo>
                <a:cubicBezTo>
                  <a:pt x="15180" y="14757"/>
                  <a:pt x="15381" y="14851"/>
                  <a:pt x="15600" y="14930"/>
                </a:cubicBezTo>
                <a:cubicBezTo>
                  <a:pt x="16049" y="15093"/>
                  <a:pt x="16449" y="15362"/>
                  <a:pt x="16566" y="15580"/>
                </a:cubicBezTo>
                <a:cubicBezTo>
                  <a:pt x="16693" y="15816"/>
                  <a:pt x="16666" y="16383"/>
                  <a:pt x="16506" y="16845"/>
                </a:cubicBezTo>
                <a:cubicBezTo>
                  <a:pt x="16351" y="17292"/>
                  <a:pt x="15937" y="17916"/>
                  <a:pt x="15625" y="18172"/>
                </a:cubicBezTo>
                <a:cubicBezTo>
                  <a:pt x="15321" y="18422"/>
                  <a:pt x="14203" y="19173"/>
                  <a:pt x="13982" y="19277"/>
                </a:cubicBezTo>
                <a:cubicBezTo>
                  <a:pt x="13371" y="19563"/>
                  <a:pt x="13068" y="19689"/>
                  <a:pt x="12990" y="19689"/>
                </a:cubicBezTo>
                <a:cubicBezTo>
                  <a:pt x="12834" y="19689"/>
                  <a:pt x="12899" y="19821"/>
                  <a:pt x="13199" y="20118"/>
                </a:cubicBezTo>
                <a:cubicBezTo>
                  <a:pt x="13361" y="20278"/>
                  <a:pt x="13510" y="20409"/>
                  <a:pt x="13530" y="20409"/>
                </a:cubicBezTo>
                <a:cubicBezTo>
                  <a:pt x="13549" y="20409"/>
                  <a:pt x="13647" y="20267"/>
                  <a:pt x="13746" y="20094"/>
                </a:cubicBezTo>
                <a:cubicBezTo>
                  <a:pt x="13950" y="19735"/>
                  <a:pt x="14032" y="19729"/>
                  <a:pt x="14361" y="20044"/>
                </a:cubicBezTo>
                <a:cubicBezTo>
                  <a:pt x="14479" y="20157"/>
                  <a:pt x="14603" y="20249"/>
                  <a:pt x="14636" y="20249"/>
                </a:cubicBezTo>
                <a:cubicBezTo>
                  <a:pt x="14670" y="20249"/>
                  <a:pt x="14785" y="20122"/>
                  <a:pt x="14892" y="19966"/>
                </a:cubicBezTo>
                <a:cubicBezTo>
                  <a:pt x="15245" y="19453"/>
                  <a:pt x="15646" y="19172"/>
                  <a:pt x="16485" y="18850"/>
                </a:cubicBezTo>
                <a:cubicBezTo>
                  <a:pt x="17747" y="18366"/>
                  <a:pt x="18409" y="18014"/>
                  <a:pt x="19544" y="17226"/>
                </a:cubicBezTo>
                <a:cubicBezTo>
                  <a:pt x="20600" y="16493"/>
                  <a:pt x="21133" y="16065"/>
                  <a:pt x="21288" y="15825"/>
                </a:cubicBezTo>
                <a:cubicBezTo>
                  <a:pt x="21427" y="15609"/>
                  <a:pt x="21584" y="14257"/>
                  <a:pt x="21594" y="13179"/>
                </a:cubicBezTo>
                <a:cubicBezTo>
                  <a:pt x="21600" y="12587"/>
                  <a:pt x="21582" y="12435"/>
                  <a:pt x="21488" y="12258"/>
                </a:cubicBezTo>
                <a:lnTo>
                  <a:pt x="21376" y="12045"/>
                </a:lnTo>
                <a:lnTo>
                  <a:pt x="20018" y="12045"/>
                </a:lnTo>
                <a:lnTo>
                  <a:pt x="18662" y="12045"/>
                </a:lnTo>
                <a:close/>
                <a:moveTo>
                  <a:pt x="12758" y="19823"/>
                </a:moveTo>
                <a:lnTo>
                  <a:pt x="12453" y="19881"/>
                </a:lnTo>
                <a:cubicBezTo>
                  <a:pt x="12286" y="19912"/>
                  <a:pt x="11942" y="20006"/>
                  <a:pt x="11689" y="20089"/>
                </a:cubicBezTo>
                <a:cubicBezTo>
                  <a:pt x="10976" y="20322"/>
                  <a:pt x="9677" y="20436"/>
                  <a:pt x="8462" y="20373"/>
                </a:cubicBezTo>
                <a:lnTo>
                  <a:pt x="7396" y="20317"/>
                </a:lnTo>
                <a:lnTo>
                  <a:pt x="7466" y="20543"/>
                </a:lnTo>
                <a:cubicBezTo>
                  <a:pt x="7550" y="20814"/>
                  <a:pt x="7714" y="21160"/>
                  <a:pt x="7942" y="21600"/>
                </a:cubicBezTo>
                <a:lnTo>
                  <a:pt x="14146" y="21600"/>
                </a:lnTo>
                <a:cubicBezTo>
                  <a:pt x="14167" y="21381"/>
                  <a:pt x="14110" y="21203"/>
                  <a:pt x="13968" y="21043"/>
                </a:cubicBezTo>
                <a:cubicBezTo>
                  <a:pt x="13770" y="20822"/>
                  <a:pt x="13526" y="20619"/>
                  <a:pt x="13507" y="20662"/>
                </a:cubicBezTo>
                <a:cubicBezTo>
                  <a:pt x="13372" y="20970"/>
                  <a:pt x="13162" y="21290"/>
                  <a:pt x="13094" y="21290"/>
                </a:cubicBezTo>
                <a:cubicBezTo>
                  <a:pt x="13002" y="21290"/>
                  <a:pt x="12737" y="21056"/>
                  <a:pt x="12521" y="20783"/>
                </a:cubicBezTo>
                <a:cubicBezTo>
                  <a:pt x="12381" y="20607"/>
                  <a:pt x="12368" y="20673"/>
                  <a:pt x="12661" y="20036"/>
                </a:cubicBezTo>
                <a:lnTo>
                  <a:pt x="12758" y="19823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427" name="١…"/>
          <p:cNvSpPr/>
          <p:nvPr/>
        </p:nvSpPr>
        <p:spPr>
          <a:xfrm>
            <a:off x="2519673" y="3061352"/>
            <a:ext cx="953291" cy="8537245"/>
          </a:xfrm>
          <a:prstGeom prst="rect">
            <a:avLst/>
          </a:prstGeom>
          <a:solidFill>
            <a:schemeClr val="accent3"/>
          </a:solidFill>
          <a:ln w="101600">
            <a:solidFill>
              <a:srgbClr val="FFFFFF"/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rtl="0">
              <a:defRPr b="1">
                <a:solidFill>
                  <a:srgbClr val="00374A"/>
                </a:solidFill>
              </a:defRPr>
            </a:pPr>
            <a:r>
              <a:t>١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٤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٩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١٦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٢٥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٣٦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٤٩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٦٤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٨١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١٠٠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١٢١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١٤٤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١٦٩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١٩٦</a:t>
            </a:r>
          </a:p>
          <a:p>
            <a:pPr algn="ctr" rtl="0">
              <a:defRPr b="1">
                <a:solidFill>
                  <a:srgbClr val="00374A"/>
                </a:solidFill>
              </a:defRPr>
            </a:pPr>
            <a:r>
              <a:t>٢٢٥</a:t>
            </a:r>
          </a:p>
        </p:txBody>
      </p:sp>
      <p:pic>
        <p:nvPicPr>
          <p:cNvPr id="2428" name="IMG_1773.png" descr="IMG_1773.png"/>
          <p:cNvPicPr>
            <a:picLocks noChangeAspect="1"/>
          </p:cNvPicPr>
          <p:nvPr/>
        </p:nvPicPr>
        <p:blipFill>
          <a:blip r:embed="rId15">
            <a:extLst/>
          </a:blip>
          <a:srcRect l="64843" t="37391" r="24467" b="58002"/>
          <a:stretch>
            <a:fillRect/>
          </a:stretch>
        </p:blipFill>
        <p:spPr>
          <a:xfrm>
            <a:off x="13331373" y="5577559"/>
            <a:ext cx="3381236" cy="1092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9" name="IMG_1773.png" descr="IMG_1773.png"/>
          <p:cNvPicPr>
            <a:picLocks noChangeAspect="1"/>
          </p:cNvPicPr>
          <p:nvPr/>
        </p:nvPicPr>
        <p:blipFill>
          <a:blip r:embed="rId15">
            <a:extLst/>
          </a:blip>
          <a:srcRect l="45548" t="37818" r="44655" b="58286"/>
          <a:stretch>
            <a:fillRect/>
          </a:stretch>
        </p:blipFill>
        <p:spPr>
          <a:xfrm>
            <a:off x="13607532" y="7363437"/>
            <a:ext cx="3098917" cy="924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0" name="تجميع"/>
          <p:cNvGrpSpPr/>
          <p:nvPr/>
        </p:nvGrpSpPr>
        <p:grpSpPr>
          <a:xfrm>
            <a:off x="5092170" y="6870489"/>
            <a:ext cx="11637103" cy="30795"/>
            <a:chOff x="0" y="0"/>
            <a:chExt cx="11637102" cy="30793"/>
          </a:xfrm>
        </p:grpSpPr>
        <p:grpSp>
          <p:nvGrpSpPr>
            <p:cNvPr id="2438" name="تجميع"/>
            <p:cNvGrpSpPr/>
            <p:nvPr/>
          </p:nvGrpSpPr>
          <p:grpSpPr>
            <a:xfrm>
              <a:off x="0" y="0"/>
              <a:ext cx="11637103" cy="30794"/>
              <a:chOff x="0" y="0"/>
              <a:chExt cx="11637102" cy="30793"/>
            </a:xfrm>
          </p:grpSpPr>
          <p:sp>
            <p:nvSpPr>
              <p:cNvPr id="2430" name="Google Shape;4671;p50"/>
              <p:cNvSpPr/>
              <p:nvPr/>
            </p:nvSpPr>
            <p:spPr>
              <a:xfrm>
                <a:off x="0" y="-1"/>
                <a:ext cx="916870" cy="2903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1" name="Google Shape;4672;p50"/>
              <p:cNvSpPr/>
              <p:nvPr/>
            </p:nvSpPr>
            <p:spPr>
              <a:xfrm>
                <a:off x="1168262" y="-1"/>
                <a:ext cx="916870" cy="2903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2" name="Google Shape;4673;p50"/>
              <p:cNvSpPr/>
              <p:nvPr/>
            </p:nvSpPr>
            <p:spPr>
              <a:xfrm>
                <a:off x="2336522" y="-1"/>
                <a:ext cx="916870" cy="2903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3" name="Google Shape;4674;p50"/>
              <p:cNvSpPr/>
              <p:nvPr/>
            </p:nvSpPr>
            <p:spPr>
              <a:xfrm>
                <a:off x="3504784" y="-1"/>
                <a:ext cx="916870" cy="2903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4" name="Google Shape;4675;p50"/>
              <p:cNvSpPr/>
              <p:nvPr/>
            </p:nvSpPr>
            <p:spPr>
              <a:xfrm>
                <a:off x="4520519" y="2591"/>
                <a:ext cx="2390182" cy="26736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5" name="Google Shape;4677;p50"/>
              <p:cNvSpPr/>
              <p:nvPr/>
            </p:nvSpPr>
            <p:spPr>
              <a:xfrm>
                <a:off x="7068379" y="1444"/>
                <a:ext cx="916870" cy="2903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6" name="Google Shape;4678;p50"/>
              <p:cNvSpPr/>
              <p:nvPr/>
            </p:nvSpPr>
            <p:spPr>
              <a:xfrm>
                <a:off x="8177827" y="-1"/>
                <a:ext cx="916871" cy="2903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7" name="Google Shape;4679;p50"/>
              <p:cNvSpPr/>
              <p:nvPr/>
            </p:nvSpPr>
            <p:spPr>
              <a:xfrm>
                <a:off x="9346087" y="0"/>
                <a:ext cx="2291016" cy="3079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39" name="Google Shape;4676;p50"/>
            <p:cNvSpPr/>
            <p:nvPr/>
          </p:nvSpPr>
          <p:spPr>
            <a:xfrm>
              <a:off x="9344359" y="149"/>
              <a:ext cx="1049189" cy="304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1" name="تجميع"/>
          <p:cNvGrpSpPr/>
          <p:nvPr/>
        </p:nvGrpSpPr>
        <p:grpSpPr>
          <a:xfrm>
            <a:off x="4984160" y="8749913"/>
            <a:ext cx="11637103" cy="30795"/>
            <a:chOff x="0" y="0"/>
            <a:chExt cx="11637102" cy="30793"/>
          </a:xfrm>
        </p:grpSpPr>
        <p:grpSp>
          <p:nvGrpSpPr>
            <p:cNvPr id="2449" name="تجميع"/>
            <p:cNvGrpSpPr/>
            <p:nvPr/>
          </p:nvGrpSpPr>
          <p:grpSpPr>
            <a:xfrm>
              <a:off x="0" y="0"/>
              <a:ext cx="11637103" cy="30794"/>
              <a:chOff x="0" y="0"/>
              <a:chExt cx="11637102" cy="30793"/>
            </a:xfrm>
          </p:grpSpPr>
          <p:sp>
            <p:nvSpPr>
              <p:cNvPr id="2441" name="Google Shape;4671;p50"/>
              <p:cNvSpPr/>
              <p:nvPr/>
            </p:nvSpPr>
            <p:spPr>
              <a:xfrm>
                <a:off x="0" y="-1"/>
                <a:ext cx="916870" cy="2903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2" name="Google Shape;4672;p50"/>
              <p:cNvSpPr/>
              <p:nvPr/>
            </p:nvSpPr>
            <p:spPr>
              <a:xfrm>
                <a:off x="1168262" y="-1"/>
                <a:ext cx="916870" cy="2903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3" name="Google Shape;4673;p50"/>
              <p:cNvSpPr/>
              <p:nvPr/>
            </p:nvSpPr>
            <p:spPr>
              <a:xfrm>
                <a:off x="2336522" y="-1"/>
                <a:ext cx="916870" cy="2903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4" name="Google Shape;4674;p50"/>
              <p:cNvSpPr/>
              <p:nvPr/>
            </p:nvSpPr>
            <p:spPr>
              <a:xfrm>
                <a:off x="3504784" y="-1"/>
                <a:ext cx="916870" cy="2903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5" name="Google Shape;4675;p50"/>
              <p:cNvSpPr/>
              <p:nvPr/>
            </p:nvSpPr>
            <p:spPr>
              <a:xfrm>
                <a:off x="4520519" y="2591"/>
                <a:ext cx="2390182" cy="26736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6" name="Google Shape;4677;p50"/>
              <p:cNvSpPr/>
              <p:nvPr/>
            </p:nvSpPr>
            <p:spPr>
              <a:xfrm>
                <a:off x="7068379" y="1444"/>
                <a:ext cx="916870" cy="2903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7" name="Google Shape;4678;p50"/>
              <p:cNvSpPr/>
              <p:nvPr/>
            </p:nvSpPr>
            <p:spPr>
              <a:xfrm>
                <a:off x="8177827" y="-1"/>
                <a:ext cx="916871" cy="2903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8" name="Google Shape;4679;p50"/>
              <p:cNvSpPr/>
              <p:nvPr/>
            </p:nvSpPr>
            <p:spPr>
              <a:xfrm>
                <a:off x="9346087" y="0"/>
                <a:ext cx="2291016" cy="3079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50" name="Google Shape;4676;p50"/>
            <p:cNvSpPr/>
            <p:nvPr/>
          </p:nvSpPr>
          <p:spPr>
            <a:xfrm>
              <a:off x="9344359" y="149"/>
              <a:ext cx="1049189" cy="304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4475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2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454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55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6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57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8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59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0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61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63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64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6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46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46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472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47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1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75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473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4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٦٨</a:t>
              </a:r>
            </a:p>
          </p:txBody>
        </p:sp>
      </p:grpSp>
      <p:pic>
        <p:nvPicPr>
          <p:cNvPr id="2476" name="IMG_0547.gif" descr="IMG_0547.gif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94961" y="2194124"/>
            <a:ext cx="2495515" cy="18716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9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477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480" name="IMG_1745.png" descr="IMG_1745.png"/>
          <p:cNvPicPr>
            <a:picLocks noChangeAspect="1"/>
          </p:cNvPicPr>
          <p:nvPr/>
        </p:nvPicPr>
        <p:blipFill>
          <a:blip r:embed="rId12">
            <a:extLst/>
          </a:blip>
          <a:srcRect l="10219" t="10245" r="78583" b="66437"/>
          <a:stretch>
            <a:fillRect/>
          </a:stretch>
        </p:blipFill>
        <p:spPr>
          <a:xfrm>
            <a:off x="5025371" y="-44120"/>
            <a:ext cx="1342738" cy="2097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1" name="تجميع"/>
          <p:cNvGrpSpPr/>
          <p:nvPr/>
        </p:nvGrpSpPr>
        <p:grpSpPr>
          <a:xfrm>
            <a:off x="2526132" y="12087503"/>
            <a:ext cx="18058780" cy="381995"/>
            <a:chOff x="0" y="0"/>
            <a:chExt cx="18058778" cy="381994"/>
          </a:xfrm>
        </p:grpSpPr>
        <p:grpSp>
          <p:nvGrpSpPr>
            <p:cNvPr id="2489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481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2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3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4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5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6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7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8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90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4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492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493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495" name="IMG_1765.png" descr="IMG_1765.png"/>
          <p:cNvPicPr>
            <a:picLocks noChangeAspect="1"/>
          </p:cNvPicPr>
          <p:nvPr/>
        </p:nvPicPr>
        <p:blipFill>
          <a:blip r:embed="rId13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6" name="IMG_1769.png" descr="IMG_1769.png"/>
          <p:cNvPicPr>
            <a:picLocks noChangeAspect="1"/>
          </p:cNvPicPr>
          <p:nvPr/>
        </p:nvPicPr>
        <p:blipFill>
          <a:blip r:embed="rId14">
            <a:extLst/>
          </a:blip>
          <a:srcRect l="45636" t="87429" r="25082" b="6500"/>
          <a:stretch>
            <a:fillRect/>
          </a:stretch>
        </p:blipFill>
        <p:spPr>
          <a:xfrm>
            <a:off x="2362013" y="3740404"/>
            <a:ext cx="13731746" cy="2134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7" name="IMG_1769.png" descr="IMG_1769.png"/>
          <p:cNvPicPr>
            <a:picLocks noChangeAspect="1"/>
          </p:cNvPicPr>
          <p:nvPr/>
        </p:nvPicPr>
        <p:blipFill>
          <a:blip r:embed="rId14">
            <a:extLst/>
          </a:blip>
          <a:srcRect l="34875" t="92853" r="45158" b="0"/>
          <a:stretch>
            <a:fillRect/>
          </a:stretch>
        </p:blipFill>
        <p:spPr>
          <a:xfrm>
            <a:off x="4285893" y="5631860"/>
            <a:ext cx="10769342" cy="2890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8" name="IMG_1753.jpeg" descr="IMG_1753.jpeg"/>
          <p:cNvPicPr>
            <a:picLocks noChangeAspect="1"/>
          </p:cNvPicPr>
          <p:nvPr/>
        </p:nvPicPr>
        <p:blipFill>
          <a:blip r:embed="rId15">
            <a:alphaModFix amt="11734"/>
            <a:extLst/>
          </a:blip>
          <a:srcRect l="25189" t="6250" r="25731" b="34476"/>
          <a:stretch>
            <a:fillRect/>
          </a:stretch>
        </p:blipFill>
        <p:spPr>
          <a:xfrm>
            <a:off x="6958415" y="6903489"/>
            <a:ext cx="6324865" cy="4735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71" y="0"/>
                </a:moveTo>
                <a:cubicBezTo>
                  <a:pt x="4110" y="0"/>
                  <a:pt x="4096" y="9"/>
                  <a:pt x="4096" y="197"/>
                </a:cubicBezTo>
                <a:cubicBezTo>
                  <a:pt x="4096" y="306"/>
                  <a:pt x="4123" y="579"/>
                  <a:pt x="4155" y="804"/>
                </a:cubicBezTo>
                <a:cubicBezTo>
                  <a:pt x="4186" y="1028"/>
                  <a:pt x="4274" y="1841"/>
                  <a:pt x="4350" y="2608"/>
                </a:cubicBezTo>
                <a:cubicBezTo>
                  <a:pt x="4574" y="4884"/>
                  <a:pt x="4755" y="6767"/>
                  <a:pt x="4793" y="7222"/>
                </a:cubicBezTo>
                <a:cubicBezTo>
                  <a:pt x="4822" y="7572"/>
                  <a:pt x="4844" y="7640"/>
                  <a:pt x="4916" y="7604"/>
                </a:cubicBezTo>
                <a:cubicBezTo>
                  <a:pt x="5084" y="7520"/>
                  <a:pt x="6361" y="6428"/>
                  <a:pt x="6572" y="6189"/>
                </a:cubicBezTo>
                <a:cubicBezTo>
                  <a:pt x="6783" y="5950"/>
                  <a:pt x="6878" y="5962"/>
                  <a:pt x="6815" y="6220"/>
                </a:cubicBezTo>
                <a:cubicBezTo>
                  <a:pt x="6743" y="6515"/>
                  <a:pt x="6442" y="7273"/>
                  <a:pt x="6397" y="7273"/>
                </a:cubicBezTo>
                <a:cubicBezTo>
                  <a:pt x="6371" y="7273"/>
                  <a:pt x="6109" y="7484"/>
                  <a:pt x="5815" y="7742"/>
                </a:cubicBezTo>
                <a:cubicBezTo>
                  <a:pt x="5520" y="7999"/>
                  <a:pt x="5199" y="8265"/>
                  <a:pt x="5101" y="8332"/>
                </a:cubicBezTo>
                <a:cubicBezTo>
                  <a:pt x="4937" y="8443"/>
                  <a:pt x="4923" y="8476"/>
                  <a:pt x="4949" y="8727"/>
                </a:cubicBezTo>
                <a:cubicBezTo>
                  <a:pt x="5033" y="9558"/>
                  <a:pt x="5140" y="10667"/>
                  <a:pt x="5171" y="11020"/>
                </a:cubicBezTo>
                <a:cubicBezTo>
                  <a:pt x="5223" y="11609"/>
                  <a:pt x="5410" y="12743"/>
                  <a:pt x="5508" y="13060"/>
                </a:cubicBezTo>
                <a:cubicBezTo>
                  <a:pt x="5722" y="13750"/>
                  <a:pt x="6261" y="14347"/>
                  <a:pt x="6866" y="14559"/>
                </a:cubicBezTo>
                <a:cubicBezTo>
                  <a:pt x="7951" y="14939"/>
                  <a:pt x="10068" y="14543"/>
                  <a:pt x="11124" y="13764"/>
                </a:cubicBezTo>
                <a:cubicBezTo>
                  <a:pt x="11313" y="13624"/>
                  <a:pt x="11489" y="13529"/>
                  <a:pt x="11515" y="13550"/>
                </a:cubicBezTo>
                <a:cubicBezTo>
                  <a:pt x="11542" y="13572"/>
                  <a:pt x="11575" y="13772"/>
                  <a:pt x="11589" y="13994"/>
                </a:cubicBezTo>
                <a:cubicBezTo>
                  <a:pt x="11617" y="14449"/>
                  <a:pt x="11725" y="14658"/>
                  <a:pt x="11986" y="14765"/>
                </a:cubicBezTo>
                <a:cubicBezTo>
                  <a:pt x="12386" y="14929"/>
                  <a:pt x="13052" y="14642"/>
                  <a:pt x="13173" y="14253"/>
                </a:cubicBezTo>
                <a:cubicBezTo>
                  <a:pt x="13269" y="13942"/>
                  <a:pt x="13211" y="13230"/>
                  <a:pt x="12841" y="10138"/>
                </a:cubicBezTo>
                <a:cubicBezTo>
                  <a:pt x="12527" y="7521"/>
                  <a:pt x="12329" y="5789"/>
                  <a:pt x="12139" y="4004"/>
                </a:cubicBezTo>
                <a:lnTo>
                  <a:pt x="12044" y="3122"/>
                </a:lnTo>
                <a:lnTo>
                  <a:pt x="11877" y="3126"/>
                </a:lnTo>
                <a:cubicBezTo>
                  <a:pt x="11786" y="3128"/>
                  <a:pt x="11368" y="3192"/>
                  <a:pt x="10950" y="3269"/>
                </a:cubicBezTo>
                <a:cubicBezTo>
                  <a:pt x="10229" y="3403"/>
                  <a:pt x="10169" y="3403"/>
                  <a:pt x="9748" y="3287"/>
                </a:cubicBezTo>
                <a:cubicBezTo>
                  <a:pt x="9505" y="3220"/>
                  <a:pt x="9171" y="3077"/>
                  <a:pt x="9007" y="2970"/>
                </a:cubicBezTo>
                <a:cubicBezTo>
                  <a:pt x="8844" y="2863"/>
                  <a:pt x="8697" y="2794"/>
                  <a:pt x="8682" y="2815"/>
                </a:cubicBezTo>
                <a:cubicBezTo>
                  <a:pt x="8667" y="2835"/>
                  <a:pt x="8787" y="3028"/>
                  <a:pt x="8949" y="3244"/>
                </a:cubicBezTo>
                <a:cubicBezTo>
                  <a:pt x="9228" y="3616"/>
                  <a:pt x="9626" y="3990"/>
                  <a:pt x="10223" y="4442"/>
                </a:cubicBezTo>
                <a:cubicBezTo>
                  <a:pt x="10586" y="4717"/>
                  <a:pt x="10918" y="5129"/>
                  <a:pt x="11007" y="5416"/>
                </a:cubicBezTo>
                <a:cubicBezTo>
                  <a:pt x="11107" y="5733"/>
                  <a:pt x="11101" y="6362"/>
                  <a:pt x="10995" y="6779"/>
                </a:cubicBezTo>
                <a:cubicBezTo>
                  <a:pt x="10847" y="7359"/>
                  <a:pt x="10476" y="7725"/>
                  <a:pt x="8735" y="9003"/>
                </a:cubicBezTo>
                <a:cubicBezTo>
                  <a:pt x="7744" y="9732"/>
                  <a:pt x="7619" y="9797"/>
                  <a:pt x="7292" y="9755"/>
                </a:cubicBezTo>
                <a:cubicBezTo>
                  <a:pt x="6748" y="9685"/>
                  <a:pt x="6400" y="9069"/>
                  <a:pt x="6387" y="8151"/>
                </a:cubicBezTo>
                <a:cubicBezTo>
                  <a:pt x="6378" y="7559"/>
                  <a:pt x="6474" y="7434"/>
                  <a:pt x="6523" y="7974"/>
                </a:cubicBezTo>
                <a:cubicBezTo>
                  <a:pt x="6542" y="8177"/>
                  <a:pt x="6574" y="8418"/>
                  <a:pt x="6595" y="8508"/>
                </a:cubicBezTo>
                <a:cubicBezTo>
                  <a:pt x="6671" y="8827"/>
                  <a:pt x="7065" y="8960"/>
                  <a:pt x="7534" y="8824"/>
                </a:cubicBezTo>
                <a:cubicBezTo>
                  <a:pt x="7699" y="8777"/>
                  <a:pt x="7699" y="8777"/>
                  <a:pt x="7683" y="8301"/>
                </a:cubicBezTo>
                <a:cubicBezTo>
                  <a:pt x="7661" y="7637"/>
                  <a:pt x="7570" y="6546"/>
                  <a:pt x="7475" y="5791"/>
                </a:cubicBezTo>
                <a:cubicBezTo>
                  <a:pt x="7430" y="5440"/>
                  <a:pt x="7373" y="4928"/>
                  <a:pt x="7345" y="4652"/>
                </a:cubicBezTo>
                <a:cubicBezTo>
                  <a:pt x="7137" y="2611"/>
                  <a:pt x="6967" y="1332"/>
                  <a:pt x="6887" y="1193"/>
                </a:cubicBezTo>
                <a:cubicBezTo>
                  <a:pt x="6857" y="1142"/>
                  <a:pt x="6607" y="957"/>
                  <a:pt x="6331" y="780"/>
                </a:cubicBezTo>
                <a:cubicBezTo>
                  <a:pt x="5533" y="269"/>
                  <a:pt x="4859" y="0"/>
                  <a:pt x="4371" y="0"/>
                </a:cubicBezTo>
                <a:close/>
                <a:moveTo>
                  <a:pt x="3443" y="195"/>
                </a:moveTo>
                <a:cubicBezTo>
                  <a:pt x="3276" y="245"/>
                  <a:pt x="2948" y="440"/>
                  <a:pt x="2629" y="690"/>
                </a:cubicBezTo>
                <a:cubicBezTo>
                  <a:pt x="2443" y="835"/>
                  <a:pt x="2257" y="956"/>
                  <a:pt x="2217" y="956"/>
                </a:cubicBezTo>
                <a:cubicBezTo>
                  <a:pt x="2177" y="956"/>
                  <a:pt x="2071" y="1035"/>
                  <a:pt x="1980" y="1133"/>
                </a:cubicBezTo>
                <a:lnTo>
                  <a:pt x="1814" y="1312"/>
                </a:lnTo>
                <a:lnTo>
                  <a:pt x="2271" y="1911"/>
                </a:lnTo>
                <a:lnTo>
                  <a:pt x="2728" y="2511"/>
                </a:lnTo>
                <a:lnTo>
                  <a:pt x="2663" y="2773"/>
                </a:lnTo>
                <a:cubicBezTo>
                  <a:pt x="2584" y="3092"/>
                  <a:pt x="2219" y="3592"/>
                  <a:pt x="1936" y="3770"/>
                </a:cubicBezTo>
                <a:cubicBezTo>
                  <a:pt x="1792" y="3862"/>
                  <a:pt x="1663" y="4041"/>
                  <a:pt x="1514" y="4357"/>
                </a:cubicBezTo>
                <a:cubicBezTo>
                  <a:pt x="1231" y="4955"/>
                  <a:pt x="1061" y="5083"/>
                  <a:pt x="470" y="5137"/>
                </a:cubicBezTo>
                <a:lnTo>
                  <a:pt x="0" y="5179"/>
                </a:lnTo>
                <a:lnTo>
                  <a:pt x="0" y="5952"/>
                </a:lnTo>
                <a:cubicBezTo>
                  <a:pt x="1" y="6474"/>
                  <a:pt x="19" y="6646"/>
                  <a:pt x="81" y="6685"/>
                </a:cubicBezTo>
                <a:cubicBezTo>
                  <a:pt x="564" y="6986"/>
                  <a:pt x="704" y="7106"/>
                  <a:pt x="768" y="7273"/>
                </a:cubicBezTo>
                <a:cubicBezTo>
                  <a:pt x="810" y="7380"/>
                  <a:pt x="887" y="7516"/>
                  <a:pt x="939" y="7573"/>
                </a:cubicBezTo>
                <a:cubicBezTo>
                  <a:pt x="991" y="7631"/>
                  <a:pt x="1158" y="7876"/>
                  <a:pt x="1308" y="8118"/>
                </a:cubicBezTo>
                <a:cubicBezTo>
                  <a:pt x="1458" y="8361"/>
                  <a:pt x="1703" y="8735"/>
                  <a:pt x="1855" y="8949"/>
                </a:cubicBezTo>
                <a:cubicBezTo>
                  <a:pt x="2047" y="9220"/>
                  <a:pt x="2158" y="9324"/>
                  <a:pt x="2220" y="9291"/>
                </a:cubicBezTo>
                <a:cubicBezTo>
                  <a:pt x="2269" y="9265"/>
                  <a:pt x="2445" y="9176"/>
                  <a:pt x="2611" y="9094"/>
                </a:cubicBezTo>
                <a:cubicBezTo>
                  <a:pt x="2778" y="9012"/>
                  <a:pt x="2938" y="8916"/>
                  <a:pt x="2966" y="8880"/>
                </a:cubicBezTo>
                <a:cubicBezTo>
                  <a:pt x="2995" y="8845"/>
                  <a:pt x="3049" y="8817"/>
                  <a:pt x="3087" y="8817"/>
                </a:cubicBezTo>
                <a:cubicBezTo>
                  <a:pt x="3124" y="8817"/>
                  <a:pt x="3419" y="8644"/>
                  <a:pt x="3741" y="8433"/>
                </a:cubicBezTo>
                <a:lnTo>
                  <a:pt x="4328" y="8051"/>
                </a:lnTo>
                <a:lnTo>
                  <a:pt x="4300" y="7716"/>
                </a:lnTo>
                <a:cubicBezTo>
                  <a:pt x="4242" y="7054"/>
                  <a:pt x="4102" y="5609"/>
                  <a:pt x="4044" y="5070"/>
                </a:cubicBezTo>
                <a:cubicBezTo>
                  <a:pt x="4011" y="4767"/>
                  <a:pt x="3936" y="3972"/>
                  <a:pt x="3878" y="3305"/>
                </a:cubicBezTo>
                <a:cubicBezTo>
                  <a:pt x="3697" y="1225"/>
                  <a:pt x="3596" y="260"/>
                  <a:pt x="3552" y="199"/>
                </a:cubicBezTo>
                <a:cubicBezTo>
                  <a:pt x="3538" y="180"/>
                  <a:pt x="3499" y="179"/>
                  <a:pt x="3443" y="195"/>
                </a:cubicBezTo>
                <a:close/>
                <a:moveTo>
                  <a:pt x="7532" y="1707"/>
                </a:moveTo>
                <a:cubicBezTo>
                  <a:pt x="7524" y="1718"/>
                  <a:pt x="7591" y="2289"/>
                  <a:pt x="7679" y="2976"/>
                </a:cubicBezTo>
                <a:cubicBezTo>
                  <a:pt x="8039" y="5766"/>
                  <a:pt x="8125" y="7230"/>
                  <a:pt x="7983" y="8136"/>
                </a:cubicBezTo>
                <a:cubicBezTo>
                  <a:pt x="7943" y="8389"/>
                  <a:pt x="7931" y="8596"/>
                  <a:pt x="7957" y="8596"/>
                </a:cubicBezTo>
                <a:cubicBezTo>
                  <a:pt x="8043" y="8596"/>
                  <a:pt x="9008" y="7921"/>
                  <a:pt x="9624" y="7432"/>
                </a:cubicBezTo>
                <a:cubicBezTo>
                  <a:pt x="10391" y="6822"/>
                  <a:pt x="10807" y="6407"/>
                  <a:pt x="10807" y="6250"/>
                </a:cubicBezTo>
                <a:cubicBezTo>
                  <a:pt x="10807" y="6051"/>
                  <a:pt x="10437" y="5635"/>
                  <a:pt x="9789" y="5105"/>
                </a:cubicBezTo>
                <a:cubicBezTo>
                  <a:pt x="9036" y="4488"/>
                  <a:pt x="9051" y="4503"/>
                  <a:pt x="8530" y="3747"/>
                </a:cubicBezTo>
                <a:lnTo>
                  <a:pt x="8099" y="3122"/>
                </a:lnTo>
                <a:lnTo>
                  <a:pt x="8128" y="2706"/>
                </a:lnTo>
                <a:lnTo>
                  <a:pt x="8155" y="2292"/>
                </a:lnTo>
                <a:lnTo>
                  <a:pt x="7850" y="1989"/>
                </a:lnTo>
                <a:cubicBezTo>
                  <a:pt x="7682" y="1823"/>
                  <a:pt x="7539" y="1696"/>
                  <a:pt x="7532" y="1707"/>
                </a:cubicBezTo>
                <a:close/>
                <a:moveTo>
                  <a:pt x="13418" y="3673"/>
                </a:moveTo>
                <a:lnTo>
                  <a:pt x="13017" y="3682"/>
                </a:lnTo>
                <a:lnTo>
                  <a:pt x="12616" y="3689"/>
                </a:lnTo>
                <a:lnTo>
                  <a:pt x="12646" y="3883"/>
                </a:lnTo>
                <a:cubicBezTo>
                  <a:pt x="12691" y="4184"/>
                  <a:pt x="12938" y="6238"/>
                  <a:pt x="12978" y="6649"/>
                </a:cubicBezTo>
                <a:cubicBezTo>
                  <a:pt x="12997" y="6851"/>
                  <a:pt x="13150" y="8124"/>
                  <a:pt x="13316" y="9478"/>
                </a:cubicBezTo>
                <a:cubicBezTo>
                  <a:pt x="13565" y="11497"/>
                  <a:pt x="13621" y="12118"/>
                  <a:pt x="13629" y="12931"/>
                </a:cubicBezTo>
                <a:cubicBezTo>
                  <a:pt x="13637" y="13720"/>
                  <a:pt x="13620" y="14000"/>
                  <a:pt x="13541" y="14300"/>
                </a:cubicBezTo>
                <a:cubicBezTo>
                  <a:pt x="13413" y="14792"/>
                  <a:pt x="13136" y="15304"/>
                  <a:pt x="12845" y="15590"/>
                </a:cubicBezTo>
                <a:cubicBezTo>
                  <a:pt x="12647" y="15785"/>
                  <a:pt x="12551" y="15824"/>
                  <a:pt x="12213" y="15853"/>
                </a:cubicBezTo>
                <a:cubicBezTo>
                  <a:pt x="11818" y="15887"/>
                  <a:pt x="11813" y="15884"/>
                  <a:pt x="11625" y="15634"/>
                </a:cubicBezTo>
                <a:cubicBezTo>
                  <a:pt x="11451" y="15401"/>
                  <a:pt x="11301" y="14958"/>
                  <a:pt x="11301" y="14669"/>
                </a:cubicBezTo>
                <a:cubicBezTo>
                  <a:pt x="11301" y="14563"/>
                  <a:pt x="11284" y="14564"/>
                  <a:pt x="11124" y="14684"/>
                </a:cubicBezTo>
                <a:cubicBezTo>
                  <a:pt x="10457" y="15182"/>
                  <a:pt x="9270" y="15630"/>
                  <a:pt x="8377" y="15721"/>
                </a:cubicBezTo>
                <a:cubicBezTo>
                  <a:pt x="7344" y="15826"/>
                  <a:pt x="6667" y="15722"/>
                  <a:pt x="6145" y="15379"/>
                </a:cubicBezTo>
                <a:cubicBezTo>
                  <a:pt x="5926" y="15234"/>
                  <a:pt x="5647" y="14984"/>
                  <a:pt x="5526" y="14823"/>
                </a:cubicBezTo>
                <a:cubicBezTo>
                  <a:pt x="5287" y="14503"/>
                  <a:pt x="5275" y="14530"/>
                  <a:pt x="5384" y="15134"/>
                </a:cubicBezTo>
                <a:cubicBezTo>
                  <a:pt x="5570" y="16167"/>
                  <a:pt x="5870" y="16752"/>
                  <a:pt x="6369" y="17046"/>
                </a:cubicBezTo>
                <a:cubicBezTo>
                  <a:pt x="7281" y="17584"/>
                  <a:pt x="7189" y="17552"/>
                  <a:pt x="8061" y="17632"/>
                </a:cubicBezTo>
                <a:cubicBezTo>
                  <a:pt x="9249" y="17741"/>
                  <a:pt x="11237" y="17670"/>
                  <a:pt x="11934" y="17495"/>
                </a:cubicBezTo>
                <a:cubicBezTo>
                  <a:pt x="12866" y="17260"/>
                  <a:pt x="14310" y="16721"/>
                  <a:pt x="14932" y="16376"/>
                </a:cubicBezTo>
                <a:cubicBezTo>
                  <a:pt x="15719" y="15940"/>
                  <a:pt x="16508" y="15226"/>
                  <a:pt x="16383" y="15062"/>
                </a:cubicBezTo>
                <a:cubicBezTo>
                  <a:pt x="16326" y="14988"/>
                  <a:pt x="15726" y="14719"/>
                  <a:pt x="14987" y="14437"/>
                </a:cubicBezTo>
                <a:cubicBezTo>
                  <a:pt x="14700" y="14328"/>
                  <a:pt x="14435" y="14199"/>
                  <a:pt x="14398" y="14153"/>
                </a:cubicBezTo>
                <a:cubicBezTo>
                  <a:pt x="14318" y="14054"/>
                  <a:pt x="14428" y="13307"/>
                  <a:pt x="14551" y="13109"/>
                </a:cubicBezTo>
                <a:cubicBezTo>
                  <a:pt x="14591" y="13044"/>
                  <a:pt x="14890" y="12814"/>
                  <a:pt x="15214" y="12597"/>
                </a:cubicBezTo>
                <a:lnTo>
                  <a:pt x="15802" y="12202"/>
                </a:lnTo>
                <a:lnTo>
                  <a:pt x="15775" y="11483"/>
                </a:lnTo>
                <a:lnTo>
                  <a:pt x="15747" y="10763"/>
                </a:lnTo>
                <a:lnTo>
                  <a:pt x="15967" y="10166"/>
                </a:lnTo>
                <a:cubicBezTo>
                  <a:pt x="16088" y="9837"/>
                  <a:pt x="16214" y="9547"/>
                  <a:pt x="16247" y="9519"/>
                </a:cubicBezTo>
                <a:cubicBezTo>
                  <a:pt x="16280" y="9492"/>
                  <a:pt x="16307" y="9270"/>
                  <a:pt x="16307" y="9025"/>
                </a:cubicBezTo>
                <a:cubicBezTo>
                  <a:pt x="16307" y="8592"/>
                  <a:pt x="16297" y="8560"/>
                  <a:pt x="15871" y="7716"/>
                </a:cubicBezTo>
                <a:cubicBezTo>
                  <a:pt x="15478" y="6939"/>
                  <a:pt x="15432" y="6813"/>
                  <a:pt x="15417" y="6458"/>
                </a:cubicBezTo>
                <a:lnTo>
                  <a:pt x="15399" y="6064"/>
                </a:lnTo>
                <a:lnTo>
                  <a:pt x="14773" y="5390"/>
                </a:lnTo>
                <a:cubicBezTo>
                  <a:pt x="14429" y="5020"/>
                  <a:pt x="13983" y="4483"/>
                  <a:pt x="13783" y="4196"/>
                </a:cubicBezTo>
                <a:lnTo>
                  <a:pt x="13418" y="3673"/>
                </a:lnTo>
                <a:close/>
                <a:moveTo>
                  <a:pt x="4300" y="8938"/>
                </a:moveTo>
                <a:cubicBezTo>
                  <a:pt x="4247" y="8947"/>
                  <a:pt x="4166" y="8986"/>
                  <a:pt x="4031" y="9060"/>
                </a:cubicBezTo>
                <a:cubicBezTo>
                  <a:pt x="3860" y="9153"/>
                  <a:pt x="3687" y="9263"/>
                  <a:pt x="3647" y="9302"/>
                </a:cubicBezTo>
                <a:cubicBezTo>
                  <a:pt x="3512" y="9434"/>
                  <a:pt x="3300" y="9540"/>
                  <a:pt x="3079" y="9586"/>
                </a:cubicBezTo>
                <a:cubicBezTo>
                  <a:pt x="2460" y="9715"/>
                  <a:pt x="2385" y="9851"/>
                  <a:pt x="2672" y="10330"/>
                </a:cubicBezTo>
                <a:cubicBezTo>
                  <a:pt x="2766" y="10487"/>
                  <a:pt x="2865" y="10682"/>
                  <a:pt x="2892" y="10763"/>
                </a:cubicBezTo>
                <a:cubicBezTo>
                  <a:pt x="3025" y="11162"/>
                  <a:pt x="3371" y="11755"/>
                  <a:pt x="3470" y="11755"/>
                </a:cubicBezTo>
                <a:cubicBezTo>
                  <a:pt x="3514" y="11755"/>
                  <a:pt x="3565" y="11804"/>
                  <a:pt x="3581" y="11863"/>
                </a:cubicBezTo>
                <a:cubicBezTo>
                  <a:pt x="3598" y="11923"/>
                  <a:pt x="3665" y="11992"/>
                  <a:pt x="3729" y="12019"/>
                </a:cubicBezTo>
                <a:cubicBezTo>
                  <a:pt x="3905" y="12094"/>
                  <a:pt x="4358" y="12528"/>
                  <a:pt x="4606" y="12859"/>
                </a:cubicBezTo>
                <a:cubicBezTo>
                  <a:pt x="4727" y="13020"/>
                  <a:pt x="4832" y="13150"/>
                  <a:pt x="4842" y="13150"/>
                </a:cubicBezTo>
                <a:cubicBezTo>
                  <a:pt x="4858" y="13150"/>
                  <a:pt x="4830" y="12731"/>
                  <a:pt x="4796" y="12473"/>
                </a:cubicBezTo>
                <a:cubicBezTo>
                  <a:pt x="4786" y="12404"/>
                  <a:pt x="4761" y="12324"/>
                  <a:pt x="4740" y="12296"/>
                </a:cubicBezTo>
                <a:cubicBezTo>
                  <a:pt x="4719" y="12268"/>
                  <a:pt x="4702" y="12048"/>
                  <a:pt x="4702" y="11807"/>
                </a:cubicBezTo>
                <a:cubicBezTo>
                  <a:pt x="4702" y="11566"/>
                  <a:pt x="4678" y="11249"/>
                  <a:pt x="4649" y="11103"/>
                </a:cubicBezTo>
                <a:cubicBezTo>
                  <a:pt x="4621" y="10957"/>
                  <a:pt x="4568" y="10446"/>
                  <a:pt x="4531" y="9970"/>
                </a:cubicBezTo>
                <a:cubicBezTo>
                  <a:pt x="4494" y="9494"/>
                  <a:pt x="4437" y="9057"/>
                  <a:pt x="4404" y="8998"/>
                </a:cubicBezTo>
                <a:cubicBezTo>
                  <a:pt x="4378" y="8952"/>
                  <a:pt x="4353" y="8929"/>
                  <a:pt x="4300" y="8938"/>
                </a:cubicBezTo>
                <a:close/>
                <a:moveTo>
                  <a:pt x="16565" y="10075"/>
                </a:moveTo>
                <a:cubicBezTo>
                  <a:pt x="16514" y="10086"/>
                  <a:pt x="16461" y="10108"/>
                  <a:pt x="16405" y="10142"/>
                </a:cubicBezTo>
                <a:cubicBezTo>
                  <a:pt x="16243" y="10240"/>
                  <a:pt x="16032" y="10649"/>
                  <a:pt x="16032" y="10862"/>
                </a:cubicBezTo>
                <a:cubicBezTo>
                  <a:pt x="16032" y="11081"/>
                  <a:pt x="16179" y="11370"/>
                  <a:pt x="16356" y="11498"/>
                </a:cubicBezTo>
                <a:cubicBezTo>
                  <a:pt x="16573" y="11655"/>
                  <a:pt x="16775" y="11629"/>
                  <a:pt x="16963" y="11418"/>
                </a:cubicBezTo>
                <a:cubicBezTo>
                  <a:pt x="17109" y="11254"/>
                  <a:pt x="17132" y="11179"/>
                  <a:pt x="17132" y="10875"/>
                </a:cubicBezTo>
                <a:cubicBezTo>
                  <a:pt x="17132" y="10587"/>
                  <a:pt x="17103" y="10480"/>
                  <a:pt x="16972" y="10294"/>
                </a:cubicBezTo>
                <a:cubicBezTo>
                  <a:pt x="16846" y="10113"/>
                  <a:pt x="16716" y="10042"/>
                  <a:pt x="16565" y="10075"/>
                </a:cubicBezTo>
                <a:close/>
                <a:moveTo>
                  <a:pt x="17571" y="10801"/>
                </a:moveTo>
                <a:cubicBezTo>
                  <a:pt x="17519" y="10801"/>
                  <a:pt x="17298" y="11621"/>
                  <a:pt x="17298" y="11816"/>
                </a:cubicBezTo>
                <a:cubicBezTo>
                  <a:pt x="17298" y="11927"/>
                  <a:pt x="17341" y="11987"/>
                  <a:pt x="17448" y="12019"/>
                </a:cubicBezTo>
                <a:cubicBezTo>
                  <a:pt x="17531" y="12044"/>
                  <a:pt x="17674" y="12092"/>
                  <a:pt x="17765" y="12124"/>
                </a:cubicBezTo>
                <a:cubicBezTo>
                  <a:pt x="17969" y="12197"/>
                  <a:pt x="18274" y="12208"/>
                  <a:pt x="18439" y="12149"/>
                </a:cubicBezTo>
                <a:cubicBezTo>
                  <a:pt x="18705" y="12054"/>
                  <a:pt x="18530" y="11662"/>
                  <a:pt x="17994" y="11159"/>
                </a:cubicBezTo>
                <a:cubicBezTo>
                  <a:pt x="17783" y="10961"/>
                  <a:pt x="17593" y="10801"/>
                  <a:pt x="17571" y="10801"/>
                </a:cubicBezTo>
                <a:close/>
                <a:moveTo>
                  <a:pt x="18753" y="11058"/>
                </a:moveTo>
                <a:lnTo>
                  <a:pt x="18806" y="11405"/>
                </a:lnTo>
                <a:cubicBezTo>
                  <a:pt x="18900" y="12022"/>
                  <a:pt x="18583" y="12898"/>
                  <a:pt x="18185" y="13120"/>
                </a:cubicBezTo>
                <a:cubicBezTo>
                  <a:pt x="17967" y="13241"/>
                  <a:pt x="17658" y="13185"/>
                  <a:pt x="17056" y="12913"/>
                </a:cubicBezTo>
                <a:cubicBezTo>
                  <a:pt x="16849" y="12819"/>
                  <a:pt x="16651" y="12780"/>
                  <a:pt x="16506" y="12803"/>
                </a:cubicBezTo>
                <a:cubicBezTo>
                  <a:pt x="16235" y="12846"/>
                  <a:pt x="15284" y="13432"/>
                  <a:pt x="15352" y="13514"/>
                </a:cubicBezTo>
                <a:cubicBezTo>
                  <a:pt x="15378" y="13546"/>
                  <a:pt x="15574" y="13632"/>
                  <a:pt x="15785" y="13704"/>
                </a:cubicBezTo>
                <a:cubicBezTo>
                  <a:pt x="16221" y="13854"/>
                  <a:pt x="16608" y="14102"/>
                  <a:pt x="16722" y="14302"/>
                </a:cubicBezTo>
                <a:cubicBezTo>
                  <a:pt x="16844" y="14518"/>
                  <a:pt x="16819" y="15040"/>
                  <a:pt x="16663" y="15464"/>
                </a:cubicBezTo>
                <a:cubicBezTo>
                  <a:pt x="16513" y="15875"/>
                  <a:pt x="16111" y="16447"/>
                  <a:pt x="15808" y="16682"/>
                </a:cubicBezTo>
                <a:cubicBezTo>
                  <a:pt x="15514" y="16911"/>
                  <a:pt x="14432" y="17601"/>
                  <a:pt x="14218" y="17696"/>
                </a:cubicBezTo>
                <a:cubicBezTo>
                  <a:pt x="13625" y="17958"/>
                  <a:pt x="13332" y="18074"/>
                  <a:pt x="13257" y="18074"/>
                </a:cubicBezTo>
                <a:cubicBezTo>
                  <a:pt x="13105" y="18074"/>
                  <a:pt x="13168" y="18195"/>
                  <a:pt x="13459" y="18467"/>
                </a:cubicBezTo>
                <a:cubicBezTo>
                  <a:pt x="13616" y="18614"/>
                  <a:pt x="13759" y="18735"/>
                  <a:pt x="13778" y="18735"/>
                </a:cubicBezTo>
                <a:cubicBezTo>
                  <a:pt x="13798" y="18735"/>
                  <a:pt x="13893" y="18604"/>
                  <a:pt x="13989" y="18445"/>
                </a:cubicBezTo>
                <a:cubicBezTo>
                  <a:pt x="14186" y="18116"/>
                  <a:pt x="14266" y="18110"/>
                  <a:pt x="14585" y="18400"/>
                </a:cubicBezTo>
                <a:cubicBezTo>
                  <a:pt x="14699" y="18503"/>
                  <a:pt x="14819" y="18588"/>
                  <a:pt x="14852" y="18588"/>
                </a:cubicBezTo>
                <a:cubicBezTo>
                  <a:pt x="14884" y="18588"/>
                  <a:pt x="14996" y="18471"/>
                  <a:pt x="15100" y="18327"/>
                </a:cubicBezTo>
                <a:cubicBezTo>
                  <a:pt x="15441" y="17856"/>
                  <a:pt x="15829" y="17598"/>
                  <a:pt x="16643" y="17303"/>
                </a:cubicBezTo>
                <a:cubicBezTo>
                  <a:pt x="17866" y="16859"/>
                  <a:pt x="18507" y="16536"/>
                  <a:pt x="19607" y="15813"/>
                </a:cubicBezTo>
                <a:cubicBezTo>
                  <a:pt x="20630" y="15140"/>
                  <a:pt x="21148" y="14748"/>
                  <a:pt x="21298" y="14528"/>
                </a:cubicBezTo>
                <a:cubicBezTo>
                  <a:pt x="21433" y="14330"/>
                  <a:pt x="21585" y="13087"/>
                  <a:pt x="21595" y="12097"/>
                </a:cubicBezTo>
                <a:cubicBezTo>
                  <a:pt x="21600" y="11554"/>
                  <a:pt x="21583" y="11414"/>
                  <a:pt x="21492" y="11252"/>
                </a:cubicBezTo>
                <a:lnTo>
                  <a:pt x="21382" y="11058"/>
                </a:lnTo>
                <a:lnTo>
                  <a:pt x="20067" y="11058"/>
                </a:lnTo>
                <a:lnTo>
                  <a:pt x="18753" y="11058"/>
                </a:lnTo>
                <a:close/>
                <a:moveTo>
                  <a:pt x="13030" y="18197"/>
                </a:moveTo>
                <a:lnTo>
                  <a:pt x="12736" y="18249"/>
                </a:lnTo>
                <a:cubicBezTo>
                  <a:pt x="12574" y="18278"/>
                  <a:pt x="12240" y="18364"/>
                  <a:pt x="11995" y="18440"/>
                </a:cubicBezTo>
                <a:cubicBezTo>
                  <a:pt x="11304" y="18654"/>
                  <a:pt x="10045" y="18759"/>
                  <a:pt x="8868" y="18700"/>
                </a:cubicBezTo>
                <a:lnTo>
                  <a:pt x="7835" y="18650"/>
                </a:lnTo>
                <a:lnTo>
                  <a:pt x="7903" y="18858"/>
                </a:lnTo>
                <a:cubicBezTo>
                  <a:pt x="8023" y="19227"/>
                  <a:pt x="8226" y="19627"/>
                  <a:pt x="8724" y="20474"/>
                </a:cubicBezTo>
                <a:cubicBezTo>
                  <a:pt x="8992" y="20931"/>
                  <a:pt x="9212" y="21332"/>
                  <a:pt x="9212" y="21365"/>
                </a:cubicBezTo>
                <a:cubicBezTo>
                  <a:pt x="9212" y="21398"/>
                  <a:pt x="9242" y="21465"/>
                  <a:pt x="9278" y="21513"/>
                </a:cubicBezTo>
                <a:cubicBezTo>
                  <a:pt x="9316" y="21564"/>
                  <a:pt x="9497" y="21600"/>
                  <a:pt x="9706" y="21600"/>
                </a:cubicBezTo>
                <a:lnTo>
                  <a:pt x="10070" y="21600"/>
                </a:lnTo>
                <a:lnTo>
                  <a:pt x="10548" y="21053"/>
                </a:lnTo>
                <a:cubicBezTo>
                  <a:pt x="10810" y="20752"/>
                  <a:pt x="11076" y="20469"/>
                  <a:pt x="11137" y="20425"/>
                </a:cubicBezTo>
                <a:cubicBezTo>
                  <a:pt x="11199" y="20381"/>
                  <a:pt x="11770" y="20290"/>
                  <a:pt x="12407" y="20224"/>
                </a:cubicBezTo>
                <a:cubicBezTo>
                  <a:pt x="13493" y="20112"/>
                  <a:pt x="13581" y="20114"/>
                  <a:pt x="13826" y="20232"/>
                </a:cubicBezTo>
                <a:cubicBezTo>
                  <a:pt x="14126" y="20376"/>
                  <a:pt x="14231" y="20344"/>
                  <a:pt x="14319" y="20087"/>
                </a:cubicBezTo>
                <a:cubicBezTo>
                  <a:pt x="14431" y="19758"/>
                  <a:pt x="14397" y="19521"/>
                  <a:pt x="14204" y="19316"/>
                </a:cubicBezTo>
                <a:cubicBezTo>
                  <a:pt x="14012" y="19112"/>
                  <a:pt x="13775" y="18928"/>
                  <a:pt x="13757" y="18968"/>
                </a:cubicBezTo>
                <a:cubicBezTo>
                  <a:pt x="13626" y="19251"/>
                  <a:pt x="13423" y="19544"/>
                  <a:pt x="13357" y="19544"/>
                </a:cubicBezTo>
                <a:cubicBezTo>
                  <a:pt x="13268" y="19544"/>
                  <a:pt x="13010" y="19327"/>
                  <a:pt x="12800" y="19077"/>
                </a:cubicBezTo>
                <a:cubicBezTo>
                  <a:pt x="12665" y="18915"/>
                  <a:pt x="12654" y="18978"/>
                  <a:pt x="12937" y="18392"/>
                </a:cubicBezTo>
                <a:lnTo>
                  <a:pt x="13030" y="1819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4475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9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501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02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3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04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5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06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7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08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10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11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1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51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51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519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51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22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520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1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٦٩</a:t>
              </a:r>
            </a:p>
          </p:txBody>
        </p:sp>
      </p:grpSp>
      <p:grpSp>
        <p:nvGrpSpPr>
          <p:cNvPr id="2525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523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4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526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5025371" y="-44120"/>
            <a:ext cx="1342738" cy="2097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7" name="تجميع"/>
          <p:cNvGrpSpPr/>
          <p:nvPr/>
        </p:nvGrpSpPr>
        <p:grpSpPr>
          <a:xfrm>
            <a:off x="2526132" y="12087503"/>
            <a:ext cx="18058780" cy="381995"/>
            <a:chOff x="0" y="0"/>
            <a:chExt cx="18058778" cy="381994"/>
          </a:xfrm>
        </p:grpSpPr>
        <p:grpSp>
          <p:nvGrpSpPr>
            <p:cNvPr id="2535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527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8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9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0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1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2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3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4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36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0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538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539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541" name="IMG_1765.png" descr="IMG_1765.png"/>
          <p:cNvPicPr>
            <a:picLocks noChangeAspect="1"/>
          </p:cNvPicPr>
          <p:nvPr/>
        </p:nvPicPr>
        <p:blipFill>
          <a:blip r:embed="rId12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4" name="تجميع"/>
          <p:cNvGrpSpPr/>
          <p:nvPr/>
        </p:nvGrpSpPr>
        <p:grpSpPr>
          <a:xfrm>
            <a:off x="5133874" y="2228229"/>
            <a:ext cx="11276422" cy="8532923"/>
            <a:chOff x="0" y="0"/>
            <a:chExt cx="11276421" cy="8532921"/>
          </a:xfrm>
        </p:grpSpPr>
        <p:pic>
          <p:nvPicPr>
            <p:cNvPr id="2542" name="IMG_1775.png" descr="IMG_1775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0050" t="27268" r="52349" b="34452"/>
            <a:stretch>
              <a:fillRect/>
            </a:stretch>
          </p:blipFill>
          <p:spPr>
            <a:xfrm>
              <a:off x="0" y="503479"/>
              <a:ext cx="10516306" cy="8029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3" name="IMG_1775.png" descr="IMG_1775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2129" t="22729" r="10462" b="68640"/>
            <a:stretch>
              <a:fillRect/>
            </a:stretch>
          </p:blipFill>
          <p:spPr>
            <a:xfrm>
              <a:off x="3934773" y="0"/>
              <a:ext cx="7341649" cy="1733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20744" y="0"/>
                  </a:moveTo>
                  <a:cubicBezTo>
                    <a:pt x="20605" y="449"/>
                    <a:pt x="20337" y="1497"/>
                    <a:pt x="20056" y="2719"/>
                  </a:cubicBezTo>
                  <a:lnTo>
                    <a:pt x="19377" y="5681"/>
                  </a:lnTo>
                  <a:lnTo>
                    <a:pt x="10854" y="5681"/>
                  </a:lnTo>
                  <a:cubicBezTo>
                    <a:pt x="5552" y="5681"/>
                    <a:pt x="2219" y="5821"/>
                    <a:pt x="2033" y="6046"/>
                  </a:cubicBezTo>
                  <a:cubicBezTo>
                    <a:pt x="1841" y="6280"/>
                    <a:pt x="1699" y="6282"/>
                    <a:pt x="1633" y="6051"/>
                  </a:cubicBezTo>
                  <a:cubicBezTo>
                    <a:pt x="1577" y="5854"/>
                    <a:pt x="1397" y="5704"/>
                    <a:pt x="1233" y="5720"/>
                  </a:cubicBezTo>
                  <a:cubicBezTo>
                    <a:pt x="1223" y="5721"/>
                    <a:pt x="75" y="5729"/>
                    <a:pt x="0" y="5730"/>
                  </a:cubicBezTo>
                  <a:lnTo>
                    <a:pt x="0" y="6566"/>
                  </a:lnTo>
                  <a:cubicBezTo>
                    <a:pt x="784" y="6591"/>
                    <a:pt x="1432" y="6615"/>
                    <a:pt x="1438" y="6640"/>
                  </a:cubicBezTo>
                  <a:cubicBezTo>
                    <a:pt x="1465" y="6758"/>
                    <a:pt x="1394" y="7448"/>
                    <a:pt x="1278" y="8172"/>
                  </a:cubicBezTo>
                  <a:cubicBezTo>
                    <a:pt x="1060" y="9532"/>
                    <a:pt x="1029" y="10254"/>
                    <a:pt x="1064" y="13062"/>
                  </a:cubicBezTo>
                  <a:cubicBezTo>
                    <a:pt x="1088" y="14925"/>
                    <a:pt x="1384" y="16825"/>
                    <a:pt x="1808" y="17833"/>
                  </a:cubicBezTo>
                  <a:cubicBezTo>
                    <a:pt x="2047" y="18400"/>
                    <a:pt x="2830" y="18470"/>
                    <a:pt x="10717" y="18639"/>
                  </a:cubicBezTo>
                  <a:lnTo>
                    <a:pt x="19364" y="18826"/>
                  </a:lnTo>
                  <a:lnTo>
                    <a:pt x="19366" y="21600"/>
                  </a:lnTo>
                  <a:lnTo>
                    <a:pt x="20149" y="21600"/>
                  </a:lnTo>
                  <a:lnTo>
                    <a:pt x="20150" y="19158"/>
                  </a:lnTo>
                  <a:lnTo>
                    <a:pt x="20504" y="17694"/>
                  </a:lnTo>
                  <a:cubicBezTo>
                    <a:pt x="20996" y="15666"/>
                    <a:pt x="21132" y="13737"/>
                    <a:pt x="20976" y="10990"/>
                  </a:cubicBezTo>
                  <a:lnTo>
                    <a:pt x="20857" y="8894"/>
                  </a:lnTo>
                  <a:lnTo>
                    <a:pt x="21232" y="7490"/>
                  </a:lnTo>
                  <a:cubicBezTo>
                    <a:pt x="21566" y="6231"/>
                    <a:pt x="21600" y="5958"/>
                    <a:pt x="21546" y="4924"/>
                  </a:cubicBezTo>
                  <a:cubicBezTo>
                    <a:pt x="21480" y="3648"/>
                    <a:pt x="21103" y="807"/>
                    <a:pt x="20915" y="0"/>
                  </a:cubicBezTo>
                  <a:lnTo>
                    <a:pt x="2074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545" name="IMG_1753.jpeg" descr="IMG_1753.jpeg"/>
          <p:cNvPicPr>
            <a:picLocks noChangeAspect="1"/>
          </p:cNvPicPr>
          <p:nvPr/>
        </p:nvPicPr>
        <p:blipFill>
          <a:blip r:embed="rId14">
            <a:alphaModFix amt="11734"/>
            <a:extLst/>
          </a:blip>
          <a:srcRect l="25189" t="6250" r="25732" b="34476"/>
          <a:stretch>
            <a:fillRect/>
          </a:stretch>
        </p:blipFill>
        <p:spPr>
          <a:xfrm>
            <a:off x="1668436" y="7016005"/>
            <a:ext cx="6014101" cy="4503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1" y="0"/>
                </a:moveTo>
                <a:cubicBezTo>
                  <a:pt x="4110" y="0"/>
                  <a:pt x="4097" y="10"/>
                  <a:pt x="4097" y="198"/>
                </a:cubicBezTo>
                <a:cubicBezTo>
                  <a:pt x="4097" y="307"/>
                  <a:pt x="4123" y="579"/>
                  <a:pt x="4154" y="803"/>
                </a:cubicBezTo>
                <a:cubicBezTo>
                  <a:pt x="4186" y="1028"/>
                  <a:pt x="4274" y="1840"/>
                  <a:pt x="4349" y="2608"/>
                </a:cubicBezTo>
                <a:cubicBezTo>
                  <a:pt x="4574" y="4883"/>
                  <a:pt x="4755" y="6767"/>
                  <a:pt x="4793" y="7222"/>
                </a:cubicBezTo>
                <a:cubicBezTo>
                  <a:pt x="4822" y="7572"/>
                  <a:pt x="4844" y="7641"/>
                  <a:pt x="4917" y="7605"/>
                </a:cubicBezTo>
                <a:cubicBezTo>
                  <a:pt x="5084" y="7521"/>
                  <a:pt x="6362" y="6428"/>
                  <a:pt x="6573" y="6189"/>
                </a:cubicBezTo>
                <a:cubicBezTo>
                  <a:pt x="6783" y="5950"/>
                  <a:pt x="6878" y="5961"/>
                  <a:pt x="6815" y="6219"/>
                </a:cubicBezTo>
                <a:cubicBezTo>
                  <a:pt x="6743" y="6515"/>
                  <a:pt x="6442" y="7274"/>
                  <a:pt x="6397" y="7274"/>
                </a:cubicBezTo>
                <a:cubicBezTo>
                  <a:pt x="6371" y="7274"/>
                  <a:pt x="6109" y="7485"/>
                  <a:pt x="5814" y="7742"/>
                </a:cubicBezTo>
                <a:cubicBezTo>
                  <a:pt x="5520" y="7999"/>
                  <a:pt x="5199" y="8265"/>
                  <a:pt x="5100" y="8332"/>
                </a:cubicBezTo>
                <a:cubicBezTo>
                  <a:pt x="4937" y="8444"/>
                  <a:pt x="4924" y="8476"/>
                  <a:pt x="4949" y="8726"/>
                </a:cubicBezTo>
                <a:cubicBezTo>
                  <a:pt x="5034" y="9558"/>
                  <a:pt x="5141" y="10667"/>
                  <a:pt x="5172" y="11020"/>
                </a:cubicBezTo>
                <a:cubicBezTo>
                  <a:pt x="5223" y="11609"/>
                  <a:pt x="5410" y="12743"/>
                  <a:pt x="5508" y="13061"/>
                </a:cubicBezTo>
                <a:cubicBezTo>
                  <a:pt x="5721" y="13750"/>
                  <a:pt x="6261" y="14347"/>
                  <a:pt x="6866" y="14559"/>
                </a:cubicBezTo>
                <a:cubicBezTo>
                  <a:pt x="7951" y="14939"/>
                  <a:pt x="10069" y="14544"/>
                  <a:pt x="11124" y="13765"/>
                </a:cubicBezTo>
                <a:cubicBezTo>
                  <a:pt x="11314" y="13625"/>
                  <a:pt x="11490" y="13528"/>
                  <a:pt x="11516" y="13550"/>
                </a:cubicBezTo>
                <a:cubicBezTo>
                  <a:pt x="11542" y="13571"/>
                  <a:pt x="11575" y="13771"/>
                  <a:pt x="11589" y="13993"/>
                </a:cubicBezTo>
                <a:cubicBezTo>
                  <a:pt x="11617" y="14449"/>
                  <a:pt x="11725" y="14659"/>
                  <a:pt x="11985" y="14766"/>
                </a:cubicBezTo>
                <a:cubicBezTo>
                  <a:pt x="12385" y="14930"/>
                  <a:pt x="13052" y="14641"/>
                  <a:pt x="13172" y="14252"/>
                </a:cubicBezTo>
                <a:cubicBezTo>
                  <a:pt x="13269" y="13941"/>
                  <a:pt x="13212" y="13231"/>
                  <a:pt x="12842" y="10139"/>
                </a:cubicBezTo>
                <a:cubicBezTo>
                  <a:pt x="12528" y="7521"/>
                  <a:pt x="12330" y="5788"/>
                  <a:pt x="12139" y="4003"/>
                </a:cubicBezTo>
                <a:lnTo>
                  <a:pt x="12045" y="3122"/>
                </a:lnTo>
                <a:lnTo>
                  <a:pt x="11878" y="3126"/>
                </a:lnTo>
                <a:cubicBezTo>
                  <a:pt x="11786" y="3127"/>
                  <a:pt x="11368" y="3191"/>
                  <a:pt x="10950" y="3268"/>
                </a:cubicBezTo>
                <a:cubicBezTo>
                  <a:pt x="10229" y="3402"/>
                  <a:pt x="10168" y="3404"/>
                  <a:pt x="9748" y="3287"/>
                </a:cubicBezTo>
                <a:cubicBezTo>
                  <a:pt x="9504" y="3220"/>
                  <a:pt x="9172" y="3078"/>
                  <a:pt x="9008" y="2971"/>
                </a:cubicBezTo>
                <a:cubicBezTo>
                  <a:pt x="8844" y="2865"/>
                  <a:pt x="8697" y="2793"/>
                  <a:pt x="8682" y="2814"/>
                </a:cubicBezTo>
                <a:cubicBezTo>
                  <a:pt x="8666" y="2834"/>
                  <a:pt x="8786" y="3028"/>
                  <a:pt x="8948" y="3244"/>
                </a:cubicBezTo>
                <a:cubicBezTo>
                  <a:pt x="9228" y="3616"/>
                  <a:pt x="9625" y="3991"/>
                  <a:pt x="10222" y="4443"/>
                </a:cubicBezTo>
                <a:cubicBezTo>
                  <a:pt x="10585" y="4718"/>
                  <a:pt x="10918" y="5129"/>
                  <a:pt x="11008" y="5416"/>
                </a:cubicBezTo>
                <a:cubicBezTo>
                  <a:pt x="11107" y="5733"/>
                  <a:pt x="11101" y="6362"/>
                  <a:pt x="10995" y="6779"/>
                </a:cubicBezTo>
                <a:cubicBezTo>
                  <a:pt x="10847" y="7359"/>
                  <a:pt x="10475" y="7725"/>
                  <a:pt x="8734" y="9004"/>
                </a:cubicBezTo>
                <a:cubicBezTo>
                  <a:pt x="7743" y="9732"/>
                  <a:pt x="7619" y="9798"/>
                  <a:pt x="7292" y="9756"/>
                </a:cubicBezTo>
                <a:cubicBezTo>
                  <a:pt x="6748" y="9686"/>
                  <a:pt x="6400" y="9068"/>
                  <a:pt x="6387" y="8149"/>
                </a:cubicBezTo>
                <a:cubicBezTo>
                  <a:pt x="6379" y="7557"/>
                  <a:pt x="6473" y="7435"/>
                  <a:pt x="6523" y="7974"/>
                </a:cubicBezTo>
                <a:cubicBezTo>
                  <a:pt x="6541" y="8178"/>
                  <a:pt x="6574" y="8417"/>
                  <a:pt x="6595" y="8507"/>
                </a:cubicBezTo>
                <a:cubicBezTo>
                  <a:pt x="6671" y="8827"/>
                  <a:pt x="7066" y="8960"/>
                  <a:pt x="7535" y="8825"/>
                </a:cubicBezTo>
                <a:cubicBezTo>
                  <a:pt x="7699" y="8777"/>
                  <a:pt x="7700" y="8778"/>
                  <a:pt x="7684" y="8302"/>
                </a:cubicBezTo>
                <a:cubicBezTo>
                  <a:pt x="7662" y="7637"/>
                  <a:pt x="7571" y="6546"/>
                  <a:pt x="7476" y="5791"/>
                </a:cubicBezTo>
                <a:cubicBezTo>
                  <a:pt x="7432" y="5440"/>
                  <a:pt x="7372" y="4928"/>
                  <a:pt x="7344" y="4652"/>
                </a:cubicBezTo>
                <a:cubicBezTo>
                  <a:pt x="7136" y="2612"/>
                  <a:pt x="6968" y="1332"/>
                  <a:pt x="6888" y="1194"/>
                </a:cubicBezTo>
                <a:cubicBezTo>
                  <a:pt x="6858" y="1143"/>
                  <a:pt x="6608" y="957"/>
                  <a:pt x="6332" y="780"/>
                </a:cubicBezTo>
                <a:cubicBezTo>
                  <a:pt x="5534" y="269"/>
                  <a:pt x="4858" y="0"/>
                  <a:pt x="4371" y="0"/>
                </a:cubicBezTo>
                <a:close/>
                <a:moveTo>
                  <a:pt x="3443" y="196"/>
                </a:moveTo>
                <a:cubicBezTo>
                  <a:pt x="3276" y="245"/>
                  <a:pt x="2948" y="439"/>
                  <a:pt x="2629" y="689"/>
                </a:cubicBezTo>
                <a:cubicBezTo>
                  <a:pt x="2443" y="835"/>
                  <a:pt x="2258" y="955"/>
                  <a:pt x="2217" y="956"/>
                </a:cubicBezTo>
                <a:cubicBezTo>
                  <a:pt x="2177" y="956"/>
                  <a:pt x="2070" y="1037"/>
                  <a:pt x="1979" y="1135"/>
                </a:cubicBezTo>
                <a:lnTo>
                  <a:pt x="1814" y="1312"/>
                </a:lnTo>
                <a:lnTo>
                  <a:pt x="2270" y="1911"/>
                </a:lnTo>
                <a:lnTo>
                  <a:pt x="2728" y="2511"/>
                </a:lnTo>
                <a:lnTo>
                  <a:pt x="2662" y="2772"/>
                </a:lnTo>
                <a:cubicBezTo>
                  <a:pt x="2583" y="3090"/>
                  <a:pt x="2219" y="3592"/>
                  <a:pt x="1937" y="3771"/>
                </a:cubicBezTo>
                <a:cubicBezTo>
                  <a:pt x="1793" y="3862"/>
                  <a:pt x="1663" y="4041"/>
                  <a:pt x="1513" y="4357"/>
                </a:cubicBezTo>
                <a:cubicBezTo>
                  <a:pt x="1230" y="4955"/>
                  <a:pt x="1061" y="5082"/>
                  <a:pt x="470" y="5136"/>
                </a:cubicBezTo>
                <a:lnTo>
                  <a:pt x="0" y="5180"/>
                </a:lnTo>
                <a:lnTo>
                  <a:pt x="0" y="5956"/>
                </a:lnTo>
                <a:cubicBezTo>
                  <a:pt x="1" y="6474"/>
                  <a:pt x="19" y="6646"/>
                  <a:pt x="81" y="6685"/>
                </a:cubicBezTo>
                <a:cubicBezTo>
                  <a:pt x="564" y="6987"/>
                  <a:pt x="705" y="7107"/>
                  <a:pt x="770" y="7274"/>
                </a:cubicBezTo>
                <a:cubicBezTo>
                  <a:pt x="811" y="7381"/>
                  <a:pt x="887" y="7515"/>
                  <a:pt x="939" y="7572"/>
                </a:cubicBezTo>
                <a:cubicBezTo>
                  <a:pt x="991" y="7630"/>
                  <a:pt x="1157" y="7876"/>
                  <a:pt x="1307" y="8119"/>
                </a:cubicBezTo>
                <a:cubicBezTo>
                  <a:pt x="1457" y="8361"/>
                  <a:pt x="1704" y="8734"/>
                  <a:pt x="1855" y="8949"/>
                </a:cubicBezTo>
                <a:cubicBezTo>
                  <a:pt x="2047" y="9220"/>
                  <a:pt x="2159" y="9324"/>
                  <a:pt x="2220" y="9291"/>
                </a:cubicBezTo>
                <a:cubicBezTo>
                  <a:pt x="2269" y="9265"/>
                  <a:pt x="2446" y="9178"/>
                  <a:pt x="2612" y="9095"/>
                </a:cubicBezTo>
                <a:cubicBezTo>
                  <a:pt x="2779" y="9013"/>
                  <a:pt x="2938" y="8916"/>
                  <a:pt x="2967" y="8880"/>
                </a:cubicBezTo>
                <a:cubicBezTo>
                  <a:pt x="2996" y="8845"/>
                  <a:pt x="3049" y="8816"/>
                  <a:pt x="3087" y="8816"/>
                </a:cubicBezTo>
                <a:cubicBezTo>
                  <a:pt x="3124" y="8816"/>
                  <a:pt x="3420" y="8643"/>
                  <a:pt x="3742" y="8433"/>
                </a:cubicBezTo>
                <a:lnTo>
                  <a:pt x="4328" y="8050"/>
                </a:lnTo>
                <a:lnTo>
                  <a:pt x="4300" y="7717"/>
                </a:lnTo>
                <a:cubicBezTo>
                  <a:pt x="4242" y="7054"/>
                  <a:pt x="4101" y="5608"/>
                  <a:pt x="4043" y="5069"/>
                </a:cubicBezTo>
                <a:cubicBezTo>
                  <a:pt x="4010" y="4766"/>
                  <a:pt x="3936" y="3973"/>
                  <a:pt x="3878" y="3307"/>
                </a:cubicBezTo>
                <a:cubicBezTo>
                  <a:pt x="3697" y="1226"/>
                  <a:pt x="3596" y="259"/>
                  <a:pt x="3551" y="198"/>
                </a:cubicBezTo>
                <a:cubicBezTo>
                  <a:pt x="3537" y="179"/>
                  <a:pt x="3499" y="180"/>
                  <a:pt x="3443" y="196"/>
                </a:cubicBezTo>
                <a:close/>
                <a:moveTo>
                  <a:pt x="7532" y="1708"/>
                </a:moveTo>
                <a:cubicBezTo>
                  <a:pt x="7524" y="1718"/>
                  <a:pt x="7591" y="2288"/>
                  <a:pt x="7680" y="2975"/>
                </a:cubicBezTo>
                <a:cubicBezTo>
                  <a:pt x="8039" y="5765"/>
                  <a:pt x="8124" y="7229"/>
                  <a:pt x="7982" y="8136"/>
                </a:cubicBezTo>
                <a:cubicBezTo>
                  <a:pt x="7942" y="8388"/>
                  <a:pt x="7932" y="8597"/>
                  <a:pt x="7958" y="8597"/>
                </a:cubicBezTo>
                <a:cubicBezTo>
                  <a:pt x="8043" y="8597"/>
                  <a:pt x="9010" y="7923"/>
                  <a:pt x="9625" y="7434"/>
                </a:cubicBezTo>
                <a:cubicBezTo>
                  <a:pt x="10393" y="6823"/>
                  <a:pt x="10807" y="6409"/>
                  <a:pt x="10807" y="6251"/>
                </a:cubicBezTo>
                <a:cubicBezTo>
                  <a:pt x="10807" y="6052"/>
                  <a:pt x="10436" y="5636"/>
                  <a:pt x="9789" y="5105"/>
                </a:cubicBezTo>
                <a:cubicBezTo>
                  <a:pt x="9036" y="4489"/>
                  <a:pt x="9050" y="4502"/>
                  <a:pt x="8529" y="3746"/>
                </a:cubicBezTo>
                <a:lnTo>
                  <a:pt x="8100" y="3122"/>
                </a:lnTo>
                <a:lnTo>
                  <a:pt x="8127" y="2707"/>
                </a:lnTo>
                <a:lnTo>
                  <a:pt x="8156" y="2290"/>
                </a:lnTo>
                <a:lnTo>
                  <a:pt x="7851" y="1989"/>
                </a:lnTo>
                <a:cubicBezTo>
                  <a:pt x="7683" y="1823"/>
                  <a:pt x="7539" y="1697"/>
                  <a:pt x="7532" y="1708"/>
                </a:cubicBezTo>
                <a:close/>
                <a:moveTo>
                  <a:pt x="13419" y="3674"/>
                </a:moveTo>
                <a:lnTo>
                  <a:pt x="13017" y="3682"/>
                </a:lnTo>
                <a:lnTo>
                  <a:pt x="12616" y="3689"/>
                </a:lnTo>
                <a:lnTo>
                  <a:pt x="12646" y="3883"/>
                </a:lnTo>
                <a:cubicBezTo>
                  <a:pt x="12692" y="4184"/>
                  <a:pt x="12939" y="6238"/>
                  <a:pt x="12978" y="6649"/>
                </a:cubicBezTo>
                <a:cubicBezTo>
                  <a:pt x="12998" y="6851"/>
                  <a:pt x="13151" y="8124"/>
                  <a:pt x="13318" y="9478"/>
                </a:cubicBezTo>
                <a:cubicBezTo>
                  <a:pt x="13566" y="11497"/>
                  <a:pt x="13622" y="12117"/>
                  <a:pt x="13630" y="12931"/>
                </a:cubicBezTo>
                <a:cubicBezTo>
                  <a:pt x="13637" y="13720"/>
                  <a:pt x="13620" y="14000"/>
                  <a:pt x="13541" y="14300"/>
                </a:cubicBezTo>
                <a:cubicBezTo>
                  <a:pt x="13413" y="14792"/>
                  <a:pt x="13137" y="15304"/>
                  <a:pt x="12846" y="15590"/>
                </a:cubicBezTo>
                <a:cubicBezTo>
                  <a:pt x="12648" y="15785"/>
                  <a:pt x="12551" y="15824"/>
                  <a:pt x="12213" y="15853"/>
                </a:cubicBezTo>
                <a:cubicBezTo>
                  <a:pt x="11818" y="15887"/>
                  <a:pt x="11812" y="15885"/>
                  <a:pt x="11625" y="15634"/>
                </a:cubicBezTo>
                <a:cubicBezTo>
                  <a:pt x="11450" y="15401"/>
                  <a:pt x="11302" y="14958"/>
                  <a:pt x="11302" y="14669"/>
                </a:cubicBezTo>
                <a:cubicBezTo>
                  <a:pt x="11302" y="14563"/>
                  <a:pt x="11283" y="14563"/>
                  <a:pt x="11123" y="14682"/>
                </a:cubicBezTo>
                <a:cubicBezTo>
                  <a:pt x="10456" y="15181"/>
                  <a:pt x="9270" y="15631"/>
                  <a:pt x="8377" y="15722"/>
                </a:cubicBezTo>
                <a:cubicBezTo>
                  <a:pt x="7343" y="15827"/>
                  <a:pt x="6667" y="15722"/>
                  <a:pt x="6145" y="15379"/>
                </a:cubicBezTo>
                <a:cubicBezTo>
                  <a:pt x="5926" y="15235"/>
                  <a:pt x="5647" y="14985"/>
                  <a:pt x="5527" y="14823"/>
                </a:cubicBezTo>
                <a:cubicBezTo>
                  <a:pt x="5287" y="14503"/>
                  <a:pt x="5275" y="14531"/>
                  <a:pt x="5384" y="15135"/>
                </a:cubicBezTo>
                <a:cubicBezTo>
                  <a:pt x="5570" y="16168"/>
                  <a:pt x="5870" y="16751"/>
                  <a:pt x="6369" y="17045"/>
                </a:cubicBezTo>
                <a:cubicBezTo>
                  <a:pt x="7281" y="17583"/>
                  <a:pt x="7188" y="17551"/>
                  <a:pt x="8060" y="17631"/>
                </a:cubicBezTo>
                <a:cubicBezTo>
                  <a:pt x="9248" y="17740"/>
                  <a:pt x="11238" y="17670"/>
                  <a:pt x="11935" y="17494"/>
                </a:cubicBezTo>
                <a:cubicBezTo>
                  <a:pt x="12867" y="17259"/>
                  <a:pt x="14310" y="16721"/>
                  <a:pt x="14932" y="16377"/>
                </a:cubicBezTo>
                <a:cubicBezTo>
                  <a:pt x="15720" y="15940"/>
                  <a:pt x="16508" y="15225"/>
                  <a:pt x="16383" y="15061"/>
                </a:cubicBezTo>
                <a:cubicBezTo>
                  <a:pt x="16326" y="14987"/>
                  <a:pt x="15727" y="14719"/>
                  <a:pt x="14988" y="14437"/>
                </a:cubicBezTo>
                <a:cubicBezTo>
                  <a:pt x="14700" y="14327"/>
                  <a:pt x="14435" y="14199"/>
                  <a:pt x="14398" y="14153"/>
                </a:cubicBezTo>
                <a:cubicBezTo>
                  <a:pt x="14319" y="14054"/>
                  <a:pt x="14427" y="13306"/>
                  <a:pt x="14550" y="13108"/>
                </a:cubicBezTo>
                <a:cubicBezTo>
                  <a:pt x="14591" y="13043"/>
                  <a:pt x="14889" y="12813"/>
                  <a:pt x="15213" y="12596"/>
                </a:cubicBezTo>
                <a:lnTo>
                  <a:pt x="15803" y="12202"/>
                </a:lnTo>
                <a:lnTo>
                  <a:pt x="15776" y="11482"/>
                </a:lnTo>
                <a:lnTo>
                  <a:pt x="15749" y="10763"/>
                </a:lnTo>
                <a:lnTo>
                  <a:pt x="15968" y="10165"/>
                </a:lnTo>
                <a:cubicBezTo>
                  <a:pt x="16089" y="9836"/>
                  <a:pt x="16215" y="9545"/>
                  <a:pt x="16248" y="9518"/>
                </a:cubicBezTo>
                <a:cubicBezTo>
                  <a:pt x="16281" y="9491"/>
                  <a:pt x="16307" y="9269"/>
                  <a:pt x="16307" y="9025"/>
                </a:cubicBezTo>
                <a:cubicBezTo>
                  <a:pt x="16307" y="8591"/>
                  <a:pt x="16296" y="8559"/>
                  <a:pt x="15870" y="7715"/>
                </a:cubicBezTo>
                <a:cubicBezTo>
                  <a:pt x="15477" y="6938"/>
                  <a:pt x="15432" y="6812"/>
                  <a:pt x="15417" y="6457"/>
                </a:cubicBezTo>
                <a:lnTo>
                  <a:pt x="15400" y="6063"/>
                </a:lnTo>
                <a:lnTo>
                  <a:pt x="14774" y="5391"/>
                </a:lnTo>
                <a:cubicBezTo>
                  <a:pt x="14429" y="5021"/>
                  <a:pt x="13983" y="4482"/>
                  <a:pt x="13782" y="4196"/>
                </a:cubicBezTo>
                <a:lnTo>
                  <a:pt x="13419" y="3674"/>
                </a:lnTo>
                <a:close/>
                <a:moveTo>
                  <a:pt x="4300" y="8939"/>
                </a:moveTo>
                <a:cubicBezTo>
                  <a:pt x="4247" y="8948"/>
                  <a:pt x="4166" y="8988"/>
                  <a:pt x="4032" y="9061"/>
                </a:cubicBezTo>
                <a:cubicBezTo>
                  <a:pt x="3860" y="9155"/>
                  <a:pt x="3687" y="9262"/>
                  <a:pt x="3647" y="9301"/>
                </a:cubicBezTo>
                <a:cubicBezTo>
                  <a:pt x="3512" y="9433"/>
                  <a:pt x="3301" y="9540"/>
                  <a:pt x="3080" y="9586"/>
                </a:cubicBezTo>
                <a:cubicBezTo>
                  <a:pt x="2461" y="9715"/>
                  <a:pt x="2385" y="9852"/>
                  <a:pt x="2672" y="10331"/>
                </a:cubicBezTo>
                <a:cubicBezTo>
                  <a:pt x="2766" y="10488"/>
                  <a:pt x="2866" y="10682"/>
                  <a:pt x="2893" y="10763"/>
                </a:cubicBezTo>
                <a:cubicBezTo>
                  <a:pt x="3026" y="11162"/>
                  <a:pt x="3370" y="11755"/>
                  <a:pt x="3470" y="11755"/>
                </a:cubicBezTo>
                <a:cubicBezTo>
                  <a:pt x="3514" y="11755"/>
                  <a:pt x="3564" y="11804"/>
                  <a:pt x="3581" y="11863"/>
                </a:cubicBezTo>
                <a:cubicBezTo>
                  <a:pt x="3598" y="11922"/>
                  <a:pt x="3665" y="11992"/>
                  <a:pt x="3729" y="12019"/>
                </a:cubicBezTo>
                <a:cubicBezTo>
                  <a:pt x="3906" y="12094"/>
                  <a:pt x="4358" y="12528"/>
                  <a:pt x="4606" y="12859"/>
                </a:cubicBezTo>
                <a:cubicBezTo>
                  <a:pt x="4727" y="13020"/>
                  <a:pt x="4833" y="13152"/>
                  <a:pt x="4843" y="13152"/>
                </a:cubicBezTo>
                <a:cubicBezTo>
                  <a:pt x="4859" y="13152"/>
                  <a:pt x="4830" y="12732"/>
                  <a:pt x="4795" y="12474"/>
                </a:cubicBezTo>
                <a:cubicBezTo>
                  <a:pt x="4786" y="12405"/>
                  <a:pt x="4761" y="12323"/>
                  <a:pt x="4740" y="12295"/>
                </a:cubicBezTo>
                <a:cubicBezTo>
                  <a:pt x="4719" y="12267"/>
                  <a:pt x="4701" y="12047"/>
                  <a:pt x="4701" y="11806"/>
                </a:cubicBezTo>
                <a:cubicBezTo>
                  <a:pt x="4701" y="11565"/>
                  <a:pt x="4679" y="11248"/>
                  <a:pt x="4650" y="11102"/>
                </a:cubicBezTo>
                <a:cubicBezTo>
                  <a:pt x="4622" y="10956"/>
                  <a:pt x="4567" y="10447"/>
                  <a:pt x="4530" y="9971"/>
                </a:cubicBezTo>
                <a:cubicBezTo>
                  <a:pt x="4493" y="9495"/>
                  <a:pt x="4436" y="9057"/>
                  <a:pt x="4404" y="8998"/>
                </a:cubicBezTo>
                <a:cubicBezTo>
                  <a:pt x="4378" y="8952"/>
                  <a:pt x="4352" y="8930"/>
                  <a:pt x="4300" y="8939"/>
                </a:cubicBezTo>
                <a:close/>
                <a:moveTo>
                  <a:pt x="16565" y="10076"/>
                </a:moveTo>
                <a:cubicBezTo>
                  <a:pt x="16515" y="10087"/>
                  <a:pt x="16462" y="10108"/>
                  <a:pt x="16406" y="10142"/>
                </a:cubicBezTo>
                <a:cubicBezTo>
                  <a:pt x="16244" y="10241"/>
                  <a:pt x="16032" y="10648"/>
                  <a:pt x="16032" y="10862"/>
                </a:cubicBezTo>
                <a:cubicBezTo>
                  <a:pt x="16032" y="11080"/>
                  <a:pt x="16181" y="11370"/>
                  <a:pt x="16357" y="11498"/>
                </a:cubicBezTo>
                <a:cubicBezTo>
                  <a:pt x="16574" y="11655"/>
                  <a:pt x="16775" y="11629"/>
                  <a:pt x="16963" y="11418"/>
                </a:cubicBezTo>
                <a:cubicBezTo>
                  <a:pt x="17109" y="11254"/>
                  <a:pt x="17133" y="11179"/>
                  <a:pt x="17133" y="10875"/>
                </a:cubicBezTo>
                <a:cubicBezTo>
                  <a:pt x="17133" y="10587"/>
                  <a:pt x="17103" y="10479"/>
                  <a:pt x="16973" y="10293"/>
                </a:cubicBezTo>
                <a:cubicBezTo>
                  <a:pt x="16847" y="10112"/>
                  <a:pt x="16717" y="10042"/>
                  <a:pt x="16565" y="10076"/>
                </a:cubicBezTo>
                <a:close/>
                <a:moveTo>
                  <a:pt x="17572" y="10801"/>
                </a:moveTo>
                <a:cubicBezTo>
                  <a:pt x="17519" y="10801"/>
                  <a:pt x="17298" y="11620"/>
                  <a:pt x="17298" y="11816"/>
                </a:cubicBezTo>
                <a:cubicBezTo>
                  <a:pt x="17298" y="11926"/>
                  <a:pt x="17342" y="11987"/>
                  <a:pt x="17449" y="12019"/>
                </a:cubicBezTo>
                <a:cubicBezTo>
                  <a:pt x="17532" y="12044"/>
                  <a:pt x="17675" y="12091"/>
                  <a:pt x="17765" y="12124"/>
                </a:cubicBezTo>
                <a:cubicBezTo>
                  <a:pt x="17969" y="12197"/>
                  <a:pt x="18275" y="12209"/>
                  <a:pt x="18439" y="12151"/>
                </a:cubicBezTo>
                <a:cubicBezTo>
                  <a:pt x="18706" y="12055"/>
                  <a:pt x="18529" y="11663"/>
                  <a:pt x="17993" y="11161"/>
                </a:cubicBezTo>
                <a:cubicBezTo>
                  <a:pt x="17782" y="10963"/>
                  <a:pt x="17593" y="10801"/>
                  <a:pt x="17572" y="10801"/>
                </a:cubicBezTo>
                <a:close/>
                <a:moveTo>
                  <a:pt x="18753" y="11058"/>
                </a:moveTo>
                <a:lnTo>
                  <a:pt x="18806" y="11406"/>
                </a:lnTo>
                <a:cubicBezTo>
                  <a:pt x="18900" y="12023"/>
                  <a:pt x="18584" y="12897"/>
                  <a:pt x="18186" y="13120"/>
                </a:cubicBezTo>
                <a:cubicBezTo>
                  <a:pt x="17968" y="13241"/>
                  <a:pt x="17657" y="13186"/>
                  <a:pt x="17056" y="12914"/>
                </a:cubicBezTo>
                <a:cubicBezTo>
                  <a:pt x="16848" y="12820"/>
                  <a:pt x="16651" y="12780"/>
                  <a:pt x="16506" y="12804"/>
                </a:cubicBezTo>
                <a:cubicBezTo>
                  <a:pt x="16235" y="12847"/>
                  <a:pt x="15285" y="13434"/>
                  <a:pt x="15353" y="13515"/>
                </a:cubicBezTo>
                <a:cubicBezTo>
                  <a:pt x="15379" y="13547"/>
                  <a:pt x="15573" y="13631"/>
                  <a:pt x="15784" y="13704"/>
                </a:cubicBezTo>
                <a:cubicBezTo>
                  <a:pt x="16220" y="13854"/>
                  <a:pt x="16609" y="14102"/>
                  <a:pt x="16722" y="14302"/>
                </a:cubicBezTo>
                <a:cubicBezTo>
                  <a:pt x="16845" y="14518"/>
                  <a:pt x="16819" y="15039"/>
                  <a:pt x="16664" y="15463"/>
                </a:cubicBezTo>
                <a:cubicBezTo>
                  <a:pt x="16513" y="15874"/>
                  <a:pt x="16111" y="16446"/>
                  <a:pt x="15809" y="16681"/>
                </a:cubicBezTo>
                <a:cubicBezTo>
                  <a:pt x="15514" y="16910"/>
                  <a:pt x="14431" y="17601"/>
                  <a:pt x="14217" y="17696"/>
                </a:cubicBezTo>
                <a:cubicBezTo>
                  <a:pt x="13625" y="17958"/>
                  <a:pt x="13331" y="18075"/>
                  <a:pt x="13256" y="18075"/>
                </a:cubicBezTo>
                <a:cubicBezTo>
                  <a:pt x="13105" y="18075"/>
                  <a:pt x="13168" y="18195"/>
                  <a:pt x="13459" y="18467"/>
                </a:cubicBezTo>
                <a:cubicBezTo>
                  <a:pt x="13616" y="18614"/>
                  <a:pt x="13760" y="18735"/>
                  <a:pt x="13779" y="18735"/>
                </a:cubicBezTo>
                <a:cubicBezTo>
                  <a:pt x="13798" y="18735"/>
                  <a:pt x="13893" y="18605"/>
                  <a:pt x="13989" y="18446"/>
                </a:cubicBezTo>
                <a:cubicBezTo>
                  <a:pt x="14187" y="18117"/>
                  <a:pt x="14267" y="18111"/>
                  <a:pt x="14586" y="18400"/>
                </a:cubicBezTo>
                <a:cubicBezTo>
                  <a:pt x="14700" y="18504"/>
                  <a:pt x="14820" y="18589"/>
                  <a:pt x="14852" y="18589"/>
                </a:cubicBezTo>
                <a:cubicBezTo>
                  <a:pt x="14885" y="18589"/>
                  <a:pt x="14996" y="18471"/>
                  <a:pt x="15100" y="18328"/>
                </a:cubicBezTo>
                <a:cubicBezTo>
                  <a:pt x="15442" y="17857"/>
                  <a:pt x="15830" y="17599"/>
                  <a:pt x="16644" y="17304"/>
                </a:cubicBezTo>
                <a:cubicBezTo>
                  <a:pt x="17866" y="16860"/>
                  <a:pt x="18508" y="16536"/>
                  <a:pt x="19608" y="15813"/>
                </a:cubicBezTo>
                <a:cubicBezTo>
                  <a:pt x="20631" y="15140"/>
                  <a:pt x="21148" y="14747"/>
                  <a:pt x="21298" y="14526"/>
                </a:cubicBezTo>
                <a:cubicBezTo>
                  <a:pt x="21433" y="14328"/>
                  <a:pt x="21585" y="13087"/>
                  <a:pt x="21595" y="12097"/>
                </a:cubicBezTo>
                <a:cubicBezTo>
                  <a:pt x="21600" y="11554"/>
                  <a:pt x="21583" y="11415"/>
                  <a:pt x="21492" y="11252"/>
                </a:cubicBezTo>
                <a:lnTo>
                  <a:pt x="21382" y="11058"/>
                </a:lnTo>
                <a:lnTo>
                  <a:pt x="20067" y="11058"/>
                </a:lnTo>
                <a:lnTo>
                  <a:pt x="18753" y="11058"/>
                </a:lnTo>
                <a:close/>
                <a:moveTo>
                  <a:pt x="13031" y="18198"/>
                </a:moveTo>
                <a:lnTo>
                  <a:pt x="12736" y="18250"/>
                </a:lnTo>
                <a:cubicBezTo>
                  <a:pt x="12574" y="18278"/>
                  <a:pt x="12240" y="18364"/>
                  <a:pt x="11995" y="18440"/>
                </a:cubicBezTo>
                <a:cubicBezTo>
                  <a:pt x="11304" y="18654"/>
                  <a:pt x="10044" y="18759"/>
                  <a:pt x="8867" y="18701"/>
                </a:cubicBezTo>
                <a:lnTo>
                  <a:pt x="7835" y="18649"/>
                </a:lnTo>
                <a:lnTo>
                  <a:pt x="7904" y="18857"/>
                </a:lnTo>
                <a:cubicBezTo>
                  <a:pt x="8024" y="19226"/>
                  <a:pt x="8226" y="19626"/>
                  <a:pt x="8724" y="20473"/>
                </a:cubicBezTo>
                <a:cubicBezTo>
                  <a:pt x="8993" y="20930"/>
                  <a:pt x="9212" y="21331"/>
                  <a:pt x="9212" y="21364"/>
                </a:cubicBezTo>
                <a:cubicBezTo>
                  <a:pt x="9212" y="21397"/>
                  <a:pt x="9241" y="21464"/>
                  <a:pt x="9277" y="21512"/>
                </a:cubicBezTo>
                <a:cubicBezTo>
                  <a:pt x="9315" y="21563"/>
                  <a:pt x="9499" y="21600"/>
                  <a:pt x="9708" y="21600"/>
                </a:cubicBezTo>
                <a:lnTo>
                  <a:pt x="10070" y="21600"/>
                </a:lnTo>
                <a:lnTo>
                  <a:pt x="10547" y="21052"/>
                </a:lnTo>
                <a:cubicBezTo>
                  <a:pt x="10810" y="20751"/>
                  <a:pt x="11075" y="20470"/>
                  <a:pt x="11137" y="20425"/>
                </a:cubicBezTo>
                <a:cubicBezTo>
                  <a:pt x="11199" y="20381"/>
                  <a:pt x="11770" y="20291"/>
                  <a:pt x="12407" y="20226"/>
                </a:cubicBezTo>
                <a:cubicBezTo>
                  <a:pt x="13493" y="20114"/>
                  <a:pt x="13581" y="20114"/>
                  <a:pt x="13826" y="20231"/>
                </a:cubicBezTo>
                <a:cubicBezTo>
                  <a:pt x="14126" y="20375"/>
                  <a:pt x="14232" y="20344"/>
                  <a:pt x="14319" y="20087"/>
                </a:cubicBezTo>
                <a:cubicBezTo>
                  <a:pt x="14432" y="19758"/>
                  <a:pt x="14397" y="19521"/>
                  <a:pt x="14204" y="19316"/>
                </a:cubicBezTo>
                <a:cubicBezTo>
                  <a:pt x="14012" y="19112"/>
                  <a:pt x="13775" y="18928"/>
                  <a:pt x="13757" y="18967"/>
                </a:cubicBezTo>
                <a:cubicBezTo>
                  <a:pt x="13625" y="19250"/>
                  <a:pt x="13422" y="19542"/>
                  <a:pt x="13356" y="19542"/>
                </a:cubicBezTo>
                <a:cubicBezTo>
                  <a:pt x="13267" y="19542"/>
                  <a:pt x="13012" y="19328"/>
                  <a:pt x="12802" y="19078"/>
                </a:cubicBezTo>
                <a:cubicBezTo>
                  <a:pt x="12667" y="18916"/>
                  <a:pt x="12654" y="18978"/>
                  <a:pt x="12937" y="18392"/>
                </a:cubicBezTo>
                <a:lnTo>
                  <a:pt x="13031" y="181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6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548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49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0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51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2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53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4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55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57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58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5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56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56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566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56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5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69" name="تجميع"/>
          <p:cNvGrpSpPr/>
          <p:nvPr/>
        </p:nvGrpSpPr>
        <p:grpSpPr>
          <a:xfrm>
            <a:off x="878074" y="2674718"/>
            <a:ext cx="1633367" cy="4129024"/>
            <a:chOff x="54059" y="0"/>
            <a:chExt cx="1633366" cy="4129022"/>
          </a:xfrm>
        </p:grpSpPr>
        <p:sp>
          <p:nvSpPr>
            <p:cNvPr id="2567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8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٦٩</a:t>
              </a:r>
            </a:p>
          </p:txBody>
        </p:sp>
      </p:grpSp>
      <p:sp>
        <p:nvSpPr>
          <p:cNvPr id="2570" name="Google Shape;4622;p49"/>
          <p:cNvSpPr/>
          <p:nvPr/>
        </p:nvSpPr>
        <p:spPr>
          <a:xfrm rot="21451959">
            <a:off x="6024316" y="2444612"/>
            <a:ext cx="10167964" cy="1339598"/>
          </a:xfrm>
          <a:prstGeom prst="rect">
            <a:avLst/>
          </a:prstGeom>
          <a:solidFill>
            <a:srgbClr val="F7FADB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2573" name="تجميع"/>
          <p:cNvGrpSpPr/>
          <p:nvPr/>
        </p:nvGrpSpPr>
        <p:grpSpPr>
          <a:xfrm>
            <a:off x="6458443" y="2179737"/>
            <a:ext cx="9977044" cy="2546682"/>
            <a:chOff x="0" y="0"/>
            <a:chExt cx="9977043" cy="2546681"/>
          </a:xfrm>
        </p:grpSpPr>
        <p:sp>
          <p:nvSpPr>
            <p:cNvPr id="2571" name="مربع نص 7"/>
            <p:cNvSpPr txBox="1"/>
            <p:nvPr/>
          </p:nvSpPr>
          <p:spPr>
            <a:xfrm>
              <a:off x="936866" y="109572"/>
              <a:ext cx="9040178" cy="1454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defRPr b="1" spc="102" sz="74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572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315637" y="324576"/>
              <a:ext cx="1931154" cy="1897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74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15170" y="7854909"/>
            <a:ext cx="5892009" cy="3900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7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575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6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578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5025371" y="-44120"/>
            <a:ext cx="1342738" cy="2097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9" name="تجميع"/>
          <p:cNvGrpSpPr/>
          <p:nvPr/>
        </p:nvGrpSpPr>
        <p:grpSpPr>
          <a:xfrm>
            <a:off x="2526132" y="12258419"/>
            <a:ext cx="18058780" cy="381995"/>
            <a:chOff x="0" y="0"/>
            <a:chExt cx="18058778" cy="381994"/>
          </a:xfrm>
        </p:grpSpPr>
        <p:grpSp>
          <p:nvGrpSpPr>
            <p:cNvPr id="2587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579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0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1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2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3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4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5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6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88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2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590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591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593" name="IMG_1765.png" descr="IMG_1765.png"/>
          <p:cNvPicPr>
            <a:picLocks noChangeAspect="1"/>
          </p:cNvPicPr>
          <p:nvPr/>
        </p:nvPicPr>
        <p:blipFill>
          <a:blip r:embed="rId14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4" name="IMG_1774.png" descr="IMG_1774.png"/>
          <p:cNvPicPr>
            <a:picLocks noChangeAspect="1"/>
          </p:cNvPicPr>
          <p:nvPr/>
        </p:nvPicPr>
        <p:blipFill>
          <a:blip r:embed="rId15">
            <a:extLst/>
          </a:blip>
          <a:srcRect l="29525" t="48170" r="29525" b="41920"/>
          <a:stretch>
            <a:fillRect/>
          </a:stretch>
        </p:blipFill>
        <p:spPr>
          <a:xfrm>
            <a:off x="3047717" y="4149079"/>
            <a:ext cx="13189870" cy="239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5" name="الرسم" descr="الرسم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079105" y="5687023"/>
            <a:ext cx="104258" cy="103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4475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7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599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00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1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02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3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04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5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06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08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09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1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61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61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617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61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6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20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618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9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٦٨</a:t>
              </a:r>
            </a:p>
          </p:txBody>
        </p:sp>
      </p:grpSp>
      <p:grpSp>
        <p:nvGrpSpPr>
          <p:cNvPr id="2623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621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2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624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5025371" y="-44120"/>
            <a:ext cx="1342738" cy="2097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5" name="تجميع"/>
          <p:cNvGrpSpPr/>
          <p:nvPr/>
        </p:nvGrpSpPr>
        <p:grpSpPr>
          <a:xfrm>
            <a:off x="2526132" y="12087503"/>
            <a:ext cx="18058780" cy="381995"/>
            <a:chOff x="0" y="0"/>
            <a:chExt cx="18058778" cy="381994"/>
          </a:xfrm>
        </p:grpSpPr>
        <p:grpSp>
          <p:nvGrpSpPr>
            <p:cNvPr id="2633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625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6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7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8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9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0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1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2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34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8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636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637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639" name="IMG_1765.png" descr="IMG_1765.png"/>
          <p:cNvPicPr>
            <a:picLocks noChangeAspect="1"/>
          </p:cNvPicPr>
          <p:nvPr/>
        </p:nvPicPr>
        <p:blipFill>
          <a:blip r:embed="rId12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2" name="تجميع"/>
          <p:cNvGrpSpPr/>
          <p:nvPr/>
        </p:nvGrpSpPr>
        <p:grpSpPr>
          <a:xfrm>
            <a:off x="1877196" y="3747962"/>
            <a:ext cx="14828702" cy="3298225"/>
            <a:chOff x="0" y="0"/>
            <a:chExt cx="14828701" cy="3298223"/>
          </a:xfrm>
        </p:grpSpPr>
        <p:pic>
          <p:nvPicPr>
            <p:cNvPr id="2640" name="IMG_1776.png" descr="IMG_1776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1794" t="27529" r="24989" b="57899"/>
            <a:stretch>
              <a:fillRect/>
            </a:stretch>
          </p:blipFill>
          <p:spPr>
            <a:xfrm>
              <a:off x="0" y="0"/>
              <a:ext cx="14828702" cy="3045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1" name="مستطيل"/>
            <p:cNvSpPr/>
            <p:nvPr/>
          </p:nvSpPr>
          <p:spPr>
            <a:xfrm>
              <a:off x="34719" y="1768201"/>
              <a:ext cx="10235168" cy="1530023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643" name="IMG_1753.jpeg" descr="IMG_1753.jpeg"/>
          <p:cNvPicPr>
            <a:picLocks noChangeAspect="1"/>
          </p:cNvPicPr>
          <p:nvPr/>
        </p:nvPicPr>
        <p:blipFill>
          <a:blip r:embed="rId14">
            <a:alphaModFix amt="11734"/>
            <a:extLst/>
          </a:blip>
          <a:srcRect l="25189" t="6250" r="25732" b="34475"/>
          <a:stretch>
            <a:fillRect/>
          </a:stretch>
        </p:blipFill>
        <p:spPr>
          <a:xfrm>
            <a:off x="2784068" y="6633952"/>
            <a:ext cx="7167864" cy="5367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72" y="0"/>
                </a:moveTo>
                <a:cubicBezTo>
                  <a:pt x="4111" y="0"/>
                  <a:pt x="4097" y="10"/>
                  <a:pt x="4097" y="198"/>
                </a:cubicBezTo>
                <a:cubicBezTo>
                  <a:pt x="4097" y="307"/>
                  <a:pt x="4122" y="579"/>
                  <a:pt x="4154" y="803"/>
                </a:cubicBezTo>
                <a:cubicBezTo>
                  <a:pt x="4185" y="1028"/>
                  <a:pt x="4273" y="1840"/>
                  <a:pt x="4349" y="2608"/>
                </a:cubicBezTo>
                <a:cubicBezTo>
                  <a:pt x="4573" y="4883"/>
                  <a:pt x="4754" y="6767"/>
                  <a:pt x="4792" y="7222"/>
                </a:cubicBezTo>
                <a:cubicBezTo>
                  <a:pt x="4822" y="7572"/>
                  <a:pt x="4844" y="7640"/>
                  <a:pt x="4917" y="7604"/>
                </a:cubicBezTo>
                <a:cubicBezTo>
                  <a:pt x="5084" y="7520"/>
                  <a:pt x="6362" y="6428"/>
                  <a:pt x="6573" y="6189"/>
                </a:cubicBezTo>
                <a:cubicBezTo>
                  <a:pt x="6783" y="5950"/>
                  <a:pt x="6877" y="5961"/>
                  <a:pt x="6814" y="6219"/>
                </a:cubicBezTo>
                <a:cubicBezTo>
                  <a:pt x="6742" y="6515"/>
                  <a:pt x="6443" y="7273"/>
                  <a:pt x="6398" y="7273"/>
                </a:cubicBezTo>
                <a:cubicBezTo>
                  <a:pt x="6372" y="7273"/>
                  <a:pt x="6109" y="7484"/>
                  <a:pt x="5815" y="7741"/>
                </a:cubicBezTo>
                <a:cubicBezTo>
                  <a:pt x="5520" y="7999"/>
                  <a:pt x="5198" y="8264"/>
                  <a:pt x="5100" y="8331"/>
                </a:cubicBezTo>
                <a:cubicBezTo>
                  <a:pt x="4936" y="8442"/>
                  <a:pt x="4924" y="8477"/>
                  <a:pt x="4949" y="8727"/>
                </a:cubicBezTo>
                <a:cubicBezTo>
                  <a:pt x="5033" y="9559"/>
                  <a:pt x="5141" y="10667"/>
                  <a:pt x="5171" y="11020"/>
                </a:cubicBezTo>
                <a:cubicBezTo>
                  <a:pt x="5223" y="11609"/>
                  <a:pt x="5409" y="12743"/>
                  <a:pt x="5507" y="13060"/>
                </a:cubicBezTo>
                <a:cubicBezTo>
                  <a:pt x="5721" y="13750"/>
                  <a:pt x="6262" y="14346"/>
                  <a:pt x="6867" y="14558"/>
                </a:cubicBezTo>
                <a:cubicBezTo>
                  <a:pt x="7951" y="14938"/>
                  <a:pt x="10068" y="14544"/>
                  <a:pt x="11124" y="13764"/>
                </a:cubicBezTo>
                <a:cubicBezTo>
                  <a:pt x="11313" y="13625"/>
                  <a:pt x="11490" y="13529"/>
                  <a:pt x="11516" y="13550"/>
                </a:cubicBezTo>
                <a:cubicBezTo>
                  <a:pt x="11542" y="13572"/>
                  <a:pt x="11575" y="13770"/>
                  <a:pt x="11589" y="13993"/>
                </a:cubicBezTo>
                <a:cubicBezTo>
                  <a:pt x="11617" y="14448"/>
                  <a:pt x="11724" y="14659"/>
                  <a:pt x="11985" y="14766"/>
                </a:cubicBezTo>
                <a:cubicBezTo>
                  <a:pt x="12385" y="14930"/>
                  <a:pt x="13051" y="14642"/>
                  <a:pt x="13172" y="14253"/>
                </a:cubicBezTo>
                <a:cubicBezTo>
                  <a:pt x="13268" y="13942"/>
                  <a:pt x="13211" y="13231"/>
                  <a:pt x="12841" y="10139"/>
                </a:cubicBezTo>
                <a:cubicBezTo>
                  <a:pt x="12527" y="7521"/>
                  <a:pt x="12329" y="5789"/>
                  <a:pt x="12139" y="4004"/>
                </a:cubicBezTo>
                <a:lnTo>
                  <a:pt x="12044" y="3122"/>
                </a:lnTo>
                <a:lnTo>
                  <a:pt x="11878" y="3126"/>
                </a:lnTo>
                <a:cubicBezTo>
                  <a:pt x="11786" y="3127"/>
                  <a:pt x="11370" y="3192"/>
                  <a:pt x="10952" y="3269"/>
                </a:cubicBezTo>
                <a:cubicBezTo>
                  <a:pt x="10230" y="3403"/>
                  <a:pt x="10169" y="3403"/>
                  <a:pt x="9749" y="3287"/>
                </a:cubicBezTo>
                <a:cubicBezTo>
                  <a:pt x="9505" y="3220"/>
                  <a:pt x="9171" y="3078"/>
                  <a:pt x="9007" y="2971"/>
                </a:cubicBezTo>
                <a:cubicBezTo>
                  <a:pt x="8844" y="2864"/>
                  <a:pt x="8698" y="2794"/>
                  <a:pt x="8682" y="2814"/>
                </a:cubicBezTo>
                <a:cubicBezTo>
                  <a:pt x="8667" y="2835"/>
                  <a:pt x="8787" y="3028"/>
                  <a:pt x="8949" y="3244"/>
                </a:cubicBezTo>
                <a:cubicBezTo>
                  <a:pt x="9228" y="3617"/>
                  <a:pt x="9625" y="3990"/>
                  <a:pt x="10222" y="4442"/>
                </a:cubicBezTo>
                <a:cubicBezTo>
                  <a:pt x="10585" y="4716"/>
                  <a:pt x="10918" y="5129"/>
                  <a:pt x="11008" y="5416"/>
                </a:cubicBezTo>
                <a:cubicBezTo>
                  <a:pt x="11107" y="5733"/>
                  <a:pt x="11102" y="6363"/>
                  <a:pt x="10996" y="6780"/>
                </a:cubicBezTo>
                <a:cubicBezTo>
                  <a:pt x="10848" y="7360"/>
                  <a:pt x="10476" y="7724"/>
                  <a:pt x="8735" y="9003"/>
                </a:cubicBezTo>
                <a:cubicBezTo>
                  <a:pt x="7743" y="9731"/>
                  <a:pt x="7618" y="9797"/>
                  <a:pt x="7291" y="9755"/>
                </a:cubicBezTo>
                <a:cubicBezTo>
                  <a:pt x="6747" y="9686"/>
                  <a:pt x="6399" y="9069"/>
                  <a:pt x="6386" y="8150"/>
                </a:cubicBezTo>
                <a:cubicBezTo>
                  <a:pt x="6378" y="7558"/>
                  <a:pt x="6475" y="7435"/>
                  <a:pt x="6524" y="7975"/>
                </a:cubicBezTo>
                <a:cubicBezTo>
                  <a:pt x="6542" y="8178"/>
                  <a:pt x="6574" y="8418"/>
                  <a:pt x="6596" y="8508"/>
                </a:cubicBezTo>
                <a:cubicBezTo>
                  <a:pt x="6671" y="8827"/>
                  <a:pt x="7065" y="8960"/>
                  <a:pt x="7534" y="8824"/>
                </a:cubicBezTo>
                <a:cubicBezTo>
                  <a:pt x="7699" y="8777"/>
                  <a:pt x="7700" y="8776"/>
                  <a:pt x="7684" y="8300"/>
                </a:cubicBezTo>
                <a:cubicBezTo>
                  <a:pt x="7661" y="7636"/>
                  <a:pt x="7571" y="6547"/>
                  <a:pt x="7476" y="5791"/>
                </a:cubicBezTo>
                <a:cubicBezTo>
                  <a:pt x="7431" y="5441"/>
                  <a:pt x="7372" y="4928"/>
                  <a:pt x="7344" y="4653"/>
                </a:cubicBezTo>
                <a:cubicBezTo>
                  <a:pt x="7137" y="2612"/>
                  <a:pt x="6968" y="1332"/>
                  <a:pt x="6887" y="1193"/>
                </a:cubicBezTo>
                <a:cubicBezTo>
                  <a:pt x="6858" y="1142"/>
                  <a:pt x="6607" y="956"/>
                  <a:pt x="6331" y="779"/>
                </a:cubicBezTo>
                <a:cubicBezTo>
                  <a:pt x="5534" y="268"/>
                  <a:pt x="4859" y="0"/>
                  <a:pt x="4372" y="0"/>
                </a:cubicBezTo>
                <a:close/>
                <a:moveTo>
                  <a:pt x="3513" y="184"/>
                </a:moveTo>
                <a:cubicBezTo>
                  <a:pt x="3385" y="182"/>
                  <a:pt x="3001" y="399"/>
                  <a:pt x="2629" y="690"/>
                </a:cubicBezTo>
                <a:cubicBezTo>
                  <a:pt x="2443" y="836"/>
                  <a:pt x="2258" y="955"/>
                  <a:pt x="2218" y="955"/>
                </a:cubicBezTo>
                <a:cubicBezTo>
                  <a:pt x="2178" y="955"/>
                  <a:pt x="2070" y="1036"/>
                  <a:pt x="1979" y="1134"/>
                </a:cubicBezTo>
                <a:lnTo>
                  <a:pt x="1814" y="1311"/>
                </a:lnTo>
                <a:lnTo>
                  <a:pt x="2271" y="1912"/>
                </a:lnTo>
                <a:lnTo>
                  <a:pt x="2727" y="2511"/>
                </a:lnTo>
                <a:lnTo>
                  <a:pt x="2663" y="2773"/>
                </a:lnTo>
                <a:cubicBezTo>
                  <a:pt x="2584" y="3091"/>
                  <a:pt x="2220" y="3592"/>
                  <a:pt x="1937" y="3771"/>
                </a:cubicBezTo>
                <a:cubicBezTo>
                  <a:pt x="1793" y="3862"/>
                  <a:pt x="1663" y="4041"/>
                  <a:pt x="1514" y="4357"/>
                </a:cubicBezTo>
                <a:cubicBezTo>
                  <a:pt x="1231" y="4955"/>
                  <a:pt x="1060" y="5082"/>
                  <a:pt x="470" y="5136"/>
                </a:cubicBezTo>
                <a:lnTo>
                  <a:pt x="0" y="5180"/>
                </a:lnTo>
                <a:lnTo>
                  <a:pt x="0" y="5948"/>
                </a:lnTo>
                <a:cubicBezTo>
                  <a:pt x="1" y="6474"/>
                  <a:pt x="18" y="6645"/>
                  <a:pt x="81" y="6684"/>
                </a:cubicBezTo>
                <a:cubicBezTo>
                  <a:pt x="564" y="6986"/>
                  <a:pt x="704" y="7107"/>
                  <a:pt x="769" y="7273"/>
                </a:cubicBezTo>
                <a:cubicBezTo>
                  <a:pt x="810" y="7381"/>
                  <a:pt x="887" y="7514"/>
                  <a:pt x="940" y="7572"/>
                </a:cubicBezTo>
                <a:cubicBezTo>
                  <a:pt x="992" y="7630"/>
                  <a:pt x="1157" y="7876"/>
                  <a:pt x="1307" y="8118"/>
                </a:cubicBezTo>
                <a:cubicBezTo>
                  <a:pt x="1457" y="8361"/>
                  <a:pt x="1704" y="8734"/>
                  <a:pt x="1856" y="8949"/>
                </a:cubicBezTo>
                <a:cubicBezTo>
                  <a:pt x="2047" y="9220"/>
                  <a:pt x="2159" y="9323"/>
                  <a:pt x="2220" y="9291"/>
                </a:cubicBezTo>
                <a:cubicBezTo>
                  <a:pt x="2269" y="9265"/>
                  <a:pt x="2445" y="9177"/>
                  <a:pt x="2611" y="9094"/>
                </a:cubicBezTo>
                <a:cubicBezTo>
                  <a:pt x="2778" y="9012"/>
                  <a:pt x="2938" y="8916"/>
                  <a:pt x="2967" y="8880"/>
                </a:cubicBezTo>
                <a:cubicBezTo>
                  <a:pt x="2995" y="8845"/>
                  <a:pt x="3050" y="8816"/>
                  <a:pt x="3087" y="8816"/>
                </a:cubicBezTo>
                <a:cubicBezTo>
                  <a:pt x="3125" y="8816"/>
                  <a:pt x="3420" y="8644"/>
                  <a:pt x="3743" y="8433"/>
                </a:cubicBezTo>
                <a:lnTo>
                  <a:pt x="4328" y="8050"/>
                </a:lnTo>
                <a:lnTo>
                  <a:pt x="4300" y="7717"/>
                </a:lnTo>
                <a:cubicBezTo>
                  <a:pt x="4242" y="7055"/>
                  <a:pt x="4101" y="5609"/>
                  <a:pt x="4043" y="5069"/>
                </a:cubicBezTo>
                <a:cubicBezTo>
                  <a:pt x="4010" y="4766"/>
                  <a:pt x="3936" y="3973"/>
                  <a:pt x="3878" y="3306"/>
                </a:cubicBezTo>
                <a:cubicBezTo>
                  <a:pt x="3697" y="1226"/>
                  <a:pt x="3595" y="259"/>
                  <a:pt x="3551" y="198"/>
                </a:cubicBezTo>
                <a:cubicBezTo>
                  <a:pt x="3544" y="188"/>
                  <a:pt x="3531" y="184"/>
                  <a:pt x="3513" y="184"/>
                </a:cubicBezTo>
                <a:close/>
                <a:moveTo>
                  <a:pt x="7532" y="1707"/>
                </a:moveTo>
                <a:cubicBezTo>
                  <a:pt x="7524" y="1718"/>
                  <a:pt x="7590" y="2289"/>
                  <a:pt x="7679" y="2976"/>
                </a:cubicBezTo>
                <a:cubicBezTo>
                  <a:pt x="8038" y="5766"/>
                  <a:pt x="8125" y="7229"/>
                  <a:pt x="7983" y="8136"/>
                </a:cubicBezTo>
                <a:cubicBezTo>
                  <a:pt x="7943" y="8388"/>
                  <a:pt x="7932" y="8596"/>
                  <a:pt x="7957" y="8596"/>
                </a:cubicBezTo>
                <a:cubicBezTo>
                  <a:pt x="8043" y="8596"/>
                  <a:pt x="9009" y="7922"/>
                  <a:pt x="9624" y="7433"/>
                </a:cubicBezTo>
                <a:cubicBezTo>
                  <a:pt x="10392" y="6823"/>
                  <a:pt x="10807" y="6408"/>
                  <a:pt x="10807" y="6251"/>
                </a:cubicBezTo>
                <a:cubicBezTo>
                  <a:pt x="10807" y="6052"/>
                  <a:pt x="10437" y="5635"/>
                  <a:pt x="9789" y="5105"/>
                </a:cubicBezTo>
                <a:cubicBezTo>
                  <a:pt x="9036" y="4488"/>
                  <a:pt x="9051" y="4503"/>
                  <a:pt x="8530" y="3747"/>
                </a:cubicBezTo>
                <a:lnTo>
                  <a:pt x="8100" y="3122"/>
                </a:lnTo>
                <a:lnTo>
                  <a:pt x="8127" y="2707"/>
                </a:lnTo>
                <a:lnTo>
                  <a:pt x="8156" y="2290"/>
                </a:lnTo>
                <a:lnTo>
                  <a:pt x="7851" y="1988"/>
                </a:lnTo>
                <a:cubicBezTo>
                  <a:pt x="7683" y="1822"/>
                  <a:pt x="7539" y="1697"/>
                  <a:pt x="7532" y="1707"/>
                </a:cubicBezTo>
                <a:close/>
                <a:moveTo>
                  <a:pt x="13418" y="3673"/>
                </a:moveTo>
                <a:lnTo>
                  <a:pt x="13017" y="3681"/>
                </a:lnTo>
                <a:lnTo>
                  <a:pt x="12616" y="3689"/>
                </a:lnTo>
                <a:lnTo>
                  <a:pt x="12646" y="3883"/>
                </a:lnTo>
                <a:cubicBezTo>
                  <a:pt x="12692" y="4184"/>
                  <a:pt x="12938" y="6238"/>
                  <a:pt x="12978" y="6649"/>
                </a:cubicBezTo>
                <a:cubicBezTo>
                  <a:pt x="12998" y="6851"/>
                  <a:pt x="13150" y="8124"/>
                  <a:pt x="13317" y="9478"/>
                </a:cubicBezTo>
                <a:cubicBezTo>
                  <a:pt x="13565" y="11496"/>
                  <a:pt x="13622" y="12117"/>
                  <a:pt x="13630" y="12931"/>
                </a:cubicBezTo>
                <a:cubicBezTo>
                  <a:pt x="13638" y="13720"/>
                  <a:pt x="13620" y="13999"/>
                  <a:pt x="13541" y="14299"/>
                </a:cubicBezTo>
                <a:cubicBezTo>
                  <a:pt x="13413" y="14792"/>
                  <a:pt x="13137" y="15304"/>
                  <a:pt x="12846" y="15590"/>
                </a:cubicBezTo>
                <a:cubicBezTo>
                  <a:pt x="12648" y="15784"/>
                  <a:pt x="12551" y="15824"/>
                  <a:pt x="12213" y="15853"/>
                </a:cubicBezTo>
                <a:cubicBezTo>
                  <a:pt x="11818" y="15887"/>
                  <a:pt x="11812" y="15885"/>
                  <a:pt x="11625" y="15635"/>
                </a:cubicBezTo>
                <a:cubicBezTo>
                  <a:pt x="11450" y="15402"/>
                  <a:pt x="11302" y="14957"/>
                  <a:pt x="11302" y="14668"/>
                </a:cubicBezTo>
                <a:cubicBezTo>
                  <a:pt x="11302" y="14562"/>
                  <a:pt x="11284" y="14563"/>
                  <a:pt x="11124" y="14683"/>
                </a:cubicBezTo>
                <a:cubicBezTo>
                  <a:pt x="10457" y="15181"/>
                  <a:pt x="9270" y="15630"/>
                  <a:pt x="8377" y="15721"/>
                </a:cubicBezTo>
                <a:cubicBezTo>
                  <a:pt x="7344" y="15826"/>
                  <a:pt x="6668" y="15722"/>
                  <a:pt x="6146" y="15379"/>
                </a:cubicBezTo>
                <a:cubicBezTo>
                  <a:pt x="5927" y="15235"/>
                  <a:pt x="5648" y="14985"/>
                  <a:pt x="5527" y="14823"/>
                </a:cubicBezTo>
                <a:cubicBezTo>
                  <a:pt x="5287" y="14503"/>
                  <a:pt x="5274" y="14531"/>
                  <a:pt x="5383" y="15135"/>
                </a:cubicBezTo>
                <a:cubicBezTo>
                  <a:pt x="5569" y="16168"/>
                  <a:pt x="5871" y="16751"/>
                  <a:pt x="6370" y="17045"/>
                </a:cubicBezTo>
                <a:cubicBezTo>
                  <a:pt x="7282" y="17583"/>
                  <a:pt x="7189" y="17551"/>
                  <a:pt x="8062" y="17631"/>
                </a:cubicBezTo>
                <a:cubicBezTo>
                  <a:pt x="9249" y="17740"/>
                  <a:pt x="11237" y="17669"/>
                  <a:pt x="11934" y="17494"/>
                </a:cubicBezTo>
                <a:cubicBezTo>
                  <a:pt x="12867" y="17259"/>
                  <a:pt x="14310" y="16720"/>
                  <a:pt x="14932" y="16376"/>
                </a:cubicBezTo>
                <a:cubicBezTo>
                  <a:pt x="15719" y="15939"/>
                  <a:pt x="16509" y="15225"/>
                  <a:pt x="16384" y="15061"/>
                </a:cubicBezTo>
                <a:cubicBezTo>
                  <a:pt x="16327" y="14987"/>
                  <a:pt x="15726" y="14718"/>
                  <a:pt x="14987" y="14437"/>
                </a:cubicBezTo>
                <a:cubicBezTo>
                  <a:pt x="14700" y="14327"/>
                  <a:pt x="14434" y="14199"/>
                  <a:pt x="14398" y="14152"/>
                </a:cubicBezTo>
                <a:cubicBezTo>
                  <a:pt x="14318" y="14053"/>
                  <a:pt x="14428" y="13306"/>
                  <a:pt x="14551" y="13108"/>
                </a:cubicBezTo>
                <a:cubicBezTo>
                  <a:pt x="14591" y="13043"/>
                  <a:pt x="14889" y="12812"/>
                  <a:pt x="15213" y="12595"/>
                </a:cubicBezTo>
                <a:lnTo>
                  <a:pt x="15803" y="12201"/>
                </a:lnTo>
                <a:lnTo>
                  <a:pt x="15775" y="11482"/>
                </a:lnTo>
                <a:lnTo>
                  <a:pt x="15748" y="10763"/>
                </a:lnTo>
                <a:lnTo>
                  <a:pt x="15968" y="10166"/>
                </a:lnTo>
                <a:cubicBezTo>
                  <a:pt x="16088" y="9837"/>
                  <a:pt x="16214" y="9545"/>
                  <a:pt x="16247" y="9517"/>
                </a:cubicBezTo>
                <a:cubicBezTo>
                  <a:pt x="16280" y="9490"/>
                  <a:pt x="16307" y="9268"/>
                  <a:pt x="16307" y="9024"/>
                </a:cubicBezTo>
                <a:cubicBezTo>
                  <a:pt x="16307" y="8590"/>
                  <a:pt x="16297" y="8559"/>
                  <a:pt x="15871" y="7716"/>
                </a:cubicBezTo>
                <a:cubicBezTo>
                  <a:pt x="15478" y="6938"/>
                  <a:pt x="15432" y="6812"/>
                  <a:pt x="15416" y="6457"/>
                </a:cubicBezTo>
                <a:lnTo>
                  <a:pt x="15400" y="6063"/>
                </a:lnTo>
                <a:lnTo>
                  <a:pt x="14773" y="5390"/>
                </a:lnTo>
                <a:cubicBezTo>
                  <a:pt x="14428" y="5020"/>
                  <a:pt x="13983" y="4483"/>
                  <a:pt x="13783" y="4196"/>
                </a:cubicBezTo>
                <a:lnTo>
                  <a:pt x="13418" y="3673"/>
                </a:lnTo>
                <a:close/>
                <a:moveTo>
                  <a:pt x="4300" y="8939"/>
                </a:moveTo>
                <a:cubicBezTo>
                  <a:pt x="4247" y="8948"/>
                  <a:pt x="4167" y="8987"/>
                  <a:pt x="4032" y="9061"/>
                </a:cubicBezTo>
                <a:cubicBezTo>
                  <a:pt x="3860" y="9154"/>
                  <a:pt x="3687" y="9263"/>
                  <a:pt x="3647" y="9302"/>
                </a:cubicBezTo>
                <a:cubicBezTo>
                  <a:pt x="3513" y="9434"/>
                  <a:pt x="3301" y="9540"/>
                  <a:pt x="3079" y="9586"/>
                </a:cubicBezTo>
                <a:cubicBezTo>
                  <a:pt x="2460" y="9715"/>
                  <a:pt x="2386" y="9851"/>
                  <a:pt x="2672" y="10330"/>
                </a:cubicBezTo>
                <a:cubicBezTo>
                  <a:pt x="2766" y="10488"/>
                  <a:pt x="2865" y="10682"/>
                  <a:pt x="2892" y="10763"/>
                </a:cubicBezTo>
                <a:cubicBezTo>
                  <a:pt x="3026" y="11163"/>
                  <a:pt x="3371" y="11755"/>
                  <a:pt x="3471" y="11755"/>
                </a:cubicBezTo>
                <a:cubicBezTo>
                  <a:pt x="3515" y="11755"/>
                  <a:pt x="3564" y="11803"/>
                  <a:pt x="3581" y="11862"/>
                </a:cubicBezTo>
                <a:cubicBezTo>
                  <a:pt x="3598" y="11921"/>
                  <a:pt x="3665" y="11993"/>
                  <a:pt x="3729" y="12020"/>
                </a:cubicBezTo>
                <a:cubicBezTo>
                  <a:pt x="3906" y="12095"/>
                  <a:pt x="4358" y="12526"/>
                  <a:pt x="4606" y="12857"/>
                </a:cubicBezTo>
                <a:cubicBezTo>
                  <a:pt x="4727" y="13018"/>
                  <a:pt x="4833" y="13151"/>
                  <a:pt x="4843" y="13151"/>
                </a:cubicBezTo>
                <a:cubicBezTo>
                  <a:pt x="4859" y="13151"/>
                  <a:pt x="4829" y="12731"/>
                  <a:pt x="4795" y="12474"/>
                </a:cubicBezTo>
                <a:cubicBezTo>
                  <a:pt x="4785" y="12404"/>
                  <a:pt x="4761" y="12325"/>
                  <a:pt x="4740" y="12297"/>
                </a:cubicBezTo>
                <a:cubicBezTo>
                  <a:pt x="4719" y="12268"/>
                  <a:pt x="4702" y="12047"/>
                  <a:pt x="4702" y="11806"/>
                </a:cubicBezTo>
                <a:cubicBezTo>
                  <a:pt x="4702" y="11565"/>
                  <a:pt x="4679" y="11248"/>
                  <a:pt x="4650" y="11102"/>
                </a:cubicBezTo>
                <a:cubicBezTo>
                  <a:pt x="4622" y="10956"/>
                  <a:pt x="4568" y="10447"/>
                  <a:pt x="4531" y="9971"/>
                </a:cubicBezTo>
                <a:cubicBezTo>
                  <a:pt x="4493" y="9495"/>
                  <a:pt x="4437" y="9056"/>
                  <a:pt x="4404" y="8997"/>
                </a:cubicBezTo>
                <a:cubicBezTo>
                  <a:pt x="4378" y="8950"/>
                  <a:pt x="4353" y="8930"/>
                  <a:pt x="4300" y="8939"/>
                </a:cubicBezTo>
                <a:close/>
                <a:moveTo>
                  <a:pt x="16565" y="10075"/>
                </a:moveTo>
                <a:cubicBezTo>
                  <a:pt x="16515" y="10086"/>
                  <a:pt x="16461" y="10108"/>
                  <a:pt x="16405" y="10142"/>
                </a:cubicBezTo>
                <a:cubicBezTo>
                  <a:pt x="16244" y="10240"/>
                  <a:pt x="16032" y="10649"/>
                  <a:pt x="16032" y="10862"/>
                </a:cubicBezTo>
                <a:cubicBezTo>
                  <a:pt x="16032" y="11080"/>
                  <a:pt x="16180" y="11370"/>
                  <a:pt x="16356" y="11498"/>
                </a:cubicBezTo>
                <a:cubicBezTo>
                  <a:pt x="16573" y="11655"/>
                  <a:pt x="16776" y="11629"/>
                  <a:pt x="16964" y="11418"/>
                </a:cubicBezTo>
                <a:cubicBezTo>
                  <a:pt x="17109" y="11254"/>
                  <a:pt x="17132" y="11179"/>
                  <a:pt x="17132" y="10875"/>
                </a:cubicBezTo>
                <a:cubicBezTo>
                  <a:pt x="17132" y="10587"/>
                  <a:pt x="17103" y="10480"/>
                  <a:pt x="16973" y="10294"/>
                </a:cubicBezTo>
                <a:cubicBezTo>
                  <a:pt x="16847" y="10113"/>
                  <a:pt x="16717" y="10042"/>
                  <a:pt x="16565" y="10075"/>
                </a:cubicBezTo>
                <a:close/>
                <a:moveTo>
                  <a:pt x="17571" y="10800"/>
                </a:moveTo>
                <a:cubicBezTo>
                  <a:pt x="17518" y="10800"/>
                  <a:pt x="17297" y="11620"/>
                  <a:pt x="17297" y="11816"/>
                </a:cubicBezTo>
                <a:cubicBezTo>
                  <a:pt x="17297" y="11926"/>
                  <a:pt x="17342" y="11986"/>
                  <a:pt x="17449" y="12019"/>
                </a:cubicBezTo>
                <a:cubicBezTo>
                  <a:pt x="17532" y="12044"/>
                  <a:pt x="17674" y="12090"/>
                  <a:pt x="17765" y="12122"/>
                </a:cubicBezTo>
                <a:cubicBezTo>
                  <a:pt x="17969" y="12196"/>
                  <a:pt x="18275" y="12208"/>
                  <a:pt x="18439" y="12150"/>
                </a:cubicBezTo>
                <a:cubicBezTo>
                  <a:pt x="18706" y="12054"/>
                  <a:pt x="18530" y="11662"/>
                  <a:pt x="17994" y="11159"/>
                </a:cubicBezTo>
                <a:cubicBezTo>
                  <a:pt x="17783" y="10961"/>
                  <a:pt x="17592" y="10800"/>
                  <a:pt x="17571" y="10800"/>
                </a:cubicBezTo>
                <a:close/>
                <a:moveTo>
                  <a:pt x="18752" y="11057"/>
                </a:moveTo>
                <a:lnTo>
                  <a:pt x="18806" y="11405"/>
                </a:lnTo>
                <a:cubicBezTo>
                  <a:pt x="18900" y="12022"/>
                  <a:pt x="18583" y="12899"/>
                  <a:pt x="18186" y="13121"/>
                </a:cubicBezTo>
                <a:cubicBezTo>
                  <a:pt x="17968" y="13242"/>
                  <a:pt x="17657" y="13185"/>
                  <a:pt x="17056" y="12913"/>
                </a:cubicBezTo>
                <a:cubicBezTo>
                  <a:pt x="16848" y="12819"/>
                  <a:pt x="16651" y="12780"/>
                  <a:pt x="16506" y="12803"/>
                </a:cubicBezTo>
                <a:cubicBezTo>
                  <a:pt x="16235" y="12846"/>
                  <a:pt x="15284" y="13433"/>
                  <a:pt x="15352" y="13515"/>
                </a:cubicBezTo>
                <a:cubicBezTo>
                  <a:pt x="15378" y="13547"/>
                  <a:pt x="15573" y="13631"/>
                  <a:pt x="15785" y="13704"/>
                </a:cubicBezTo>
                <a:cubicBezTo>
                  <a:pt x="16220" y="13853"/>
                  <a:pt x="16609" y="14101"/>
                  <a:pt x="16722" y="14301"/>
                </a:cubicBezTo>
                <a:cubicBezTo>
                  <a:pt x="16845" y="14517"/>
                  <a:pt x="16819" y="15038"/>
                  <a:pt x="16663" y="15462"/>
                </a:cubicBezTo>
                <a:cubicBezTo>
                  <a:pt x="16513" y="15873"/>
                  <a:pt x="16112" y="16446"/>
                  <a:pt x="15810" y="16681"/>
                </a:cubicBezTo>
                <a:cubicBezTo>
                  <a:pt x="15515" y="16910"/>
                  <a:pt x="14431" y="17600"/>
                  <a:pt x="14217" y="17695"/>
                </a:cubicBezTo>
                <a:cubicBezTo>
                  <a:pt x="13625" y="17958"/>
                  <a:pt x="13332" y="18073"/>
                  <a:pt x="13257" y="18073"/>
                </a:cubicBezTo>
                <a:cubicBezTo>
                  <a:pt x="13105" y="18073"/>
                  <a:pt x="13168" y="18194"/>
                  <a:pt x="13459" y="18466"/>
                </a:cubicBezTo>
                <a:cubicBezTo>
                  <a:pt x="13616" y="18614"/>
                  <a:pt x="13760" y="18735"/>
                  <a:pt x="13779" y="18735"/>
                </a:cubicBezTo>
                <a:cubicBezTo>
                  <a:pt x="13798" y="18735"/>
                  <a:pt x="13893" y="18603"/>
                  <a:pt x="13989" y="18444"/>
                </a:cubicBezTo>
                <a:cubicBezTo>
                  <a:pt x="14187" y="18115"/>
                  <a:pt x="14266" y="18110"/>
                  <a:pt x="14585" y="18399"/>
                </a:cubicBezTo>
                <a:cubicBezTo>
                  <a:pt x="14700" y="18503"/>
                  <a:pt x="14820" y="18588"/>
                  <a:pt x="14852" y="18588"/>
                </a:cubicBezTo>
                <a:cubicBezTo>
                  <a:pt x="14884" y="18588"/>
                  <a:pt x="14995" y="18471"/>
                  <a:pt x="15099" y="18327"/>
                </a:cubicBezTo>
                <a:cubicBezTo>
                  <a:pt x="15441" y="17856"/>
                  <a:pt x="15829" y="17599"/>
                  <a:pt x="16643" y="17304"/>
                </a:cubicBezTo>
                <a:cubicBezTo>
                  <a:pt x="17866" y="16860"/>
                  <a:pt x="18508" y="16537"/>
                  <a:pt x="19607" y="15813"/>
                </a:cubicBezTo>
                <a:cubicBezTo>
                  <a:pt x="20631" y="15140"/>
                  <a:pt x="21148" y="14747"/>
                  <a:pt x="21298" y="14526"/>
                </a:cubicBezTo>
                <a:cubicBezTo>
                  <a:pt x="21433" y="14328"/>
                  <a:pt x="21585" y="13086"/>
                  <a:pt x="21595" y="12097"/>
                </a:cubicBezTo>
                <a:cubicBezTo>
                  <a:pt x="21600" y="11554"/>
                  <a:pt x="21583" y="11415"/>
                  <a:pt x="21492" y="11252"/>
                </a:cubicBezTo>
                <a:lnTo>
                  <a:pt x="21382" y="11057"/>
                </a:lnTo>
                <a:lnTo>
                  <a:pt x="20068" y="11057"/>
                </a:lnTo>
                <a:lnTo>
                  <a:pt x="18752" y="11057"/>
                </a:lnTo>
                <a:close/>
                <a:moveTo>
                  <a:pt x="13031" y="18196"/>
                </a:moveTo>
                <a:lnTo>
                  <a:pt x="12736" y="18249"/>
                </a:lnTo>
                <a:cubicBezTo>
                  <a:pt x="12573" y="18278"/>
                  <a:pt x="12240" y="18363"/>
                  <a:pt x="11995" y="18439"/>
                </a:cubicBezTo>
                <a:cubicBezTo>
                  <a:pt x="11305" y="18653"/>
                  <a:pt x="10045" y="18760"/>
                  <a:pt x="8867" y="18701"/>
                </a:cubicBezTo>
                <a:lnTo>
                  <a:pt x="7836" y="18648"/>
                </a:lnTo>
                <a:lnTo>
                  <a:pt x="7902" y="18858"/>
                </a:lnTo>
                <a:cubicBezTo>
                  <a:pt x="8023" y="19227"/>
                  <a:pt x="8226" y="19625"/>
                  <a:pt x="8724" y="20472"/>
                </a:cubicBezTo>
                <a:cubicBezTo>
                  <a:pt x="8992" y="20929"/>
                  <a:pt x="9212" y="21331"/>
                  <a:pt x="9212" y="21364"/>
                </a:cubicBezTo>
                <a:cubicBezTo>
                  <a:pt x="9212" y="21397"/>
                  <a:pt x="9241" y="21464"/>
                  <a:pt x="9278" y="21512"/>
                </a:cubicBezTo>
                <a:cubicBezTo>
                  <a:pt x="9316" y="21563"/>
                  <a:pt x="9498" y="21600"/>
                  <a:pt x="9707" y="21600"/>
                </a:cubicBezTo>
                <a:lnTo>
                  <a:pt x="10070" y="21600"/>
                </a:lnTo>
                <a:lnTo>
                  <a:pt x="10547" y="21052"/>
                </a:lnTo>
                <a:cubicBezTo>
                  <a:pt x="10810" y="20751"/>
                  <a:pt x="11075" y="20469"/>
                  <a:pt x="11137" y="20424"/>
                </a:cubicBezTo>
                <a:cubicBezTo>
                  <a:pt x="11199" y="20380"/>
                  <a:pt x="11771" y="20290"/>
                  <a:pt x="12408" y="20225"/>
                </a:cubicBezTo>
                <a:cubicBezTo>
                  <a:pt x="13494" y="20113"/>
                  <a:pt x="13582" y="20114"/>
                  <a:pt x="13827" y="20231"/>
                </a:cubicBezTo>
                <a:cubicBezTo>
                  <a:pt x="14127" y="20375"/>
                  <a:pt x="14232" y="20343"/>
                  <a:pt x="14320" y="20086"/>
                </a:cubicBezTo>
                <a:cubicBezTo>
                  <a:pt x="14432" y="19757"/>
                  <a:pt x="14397" y="19521"/>
                  <a:pt x="14204" y="19316"/>
                </a:cubicBezTo>
                <a:cubicBezTo>
                  <a:pt x="14012" y="19112"/>
                  <a:pt x="13775" y="18928"/>
                  <a:pt x="13757" y="18968"/>
                </a:cubicBezTo>
                <a:cubicBezTo>
                  <a:pt x="13626" y="19251"/>
                  <a:pt x="13422" y="19543"/>
                  <a:pt x="13356" y="19543"/>
                </a:cubicBezTo>
                <a:cubicBezTo>
                  <a:pt x="13267" y="19543"/>
                  <a:pt x="13011" y="19327"/>
                  <a:pt x="12801" y="19076"/>
                </a:cubicBezTo>
                <a:cubicBezTo>
                  <a:pt x="12666" y="18915"/>
                  <a:pt x="12653" y="18978"/>
                  <a:pt x="12936" y="18393"/>
                </a:cubicBezTo>
                <a:lnTo>
                  <a:pt x="13031" y="1819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44" name="IMG_1758.png" descr="IMG_1758.png"/>
          <p:cNvPicPr>
            <a:picLocks noChangeAspect="1"/>
          </p:cNvPicPr>
          <p:nvPr/>
        </p:nvPicPr>
        <p:blipFill>
          <a:blip r:embed="rId15">
            <a:extLst/>
          </a:blip>
          <a:srcRect l="30785" t="33268" r="52962" b="64546"/>
          <a:stretch>
            <a:fillRect/>
          </a:stretch>
        </p:blipFill>
        <p:spPr>
          <a:xfrm>
            <a:off x="5911134" y="3203340"/>
            <a:ext cx="10794631" cy="108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1" fill="norm" stroke="1" extrusionOk="0">
                <a:moveTo>
                  <a:pt x="21448" y="0"/>
                </a:moveTo>
                <a:lnTo>
                  <a:pt x="21264" y="946"/>
                </a:lnTo>
                <a:cubicBezTo>
                  <a:pt x="21100" y="1786"/>
                  <a:pt x="19989" y="1883"/>
                  <a:pt x="10877" y="1860"/>
                </a:cubicBezTo>
                <a:cubicBezTo>
                  <a:pt x="852" y="1835"/>
                  <a:pt x="668" y="1856"/>
                  <a:pt x="437" y="3025"/>
                </a:cubicBezTo>
                <a:cubicBezTo>
                  <a:pt x="-152" y="6002"/>
                  <a:pt x="-144" y="16203"/>
                  <a:pt x="450" y="19767"/>
                </a:cubicBezTo>
                <a:cubicBezTo>
                  <a:pt x="637" y="20888"/>
                  <a:pt x="925" y="20940"/>
                  <a:pt x="9717" y="21252"/>
                </a:cubicBezTo>
                <a:cubicBezTo>
                  <a:pt x="19522" y="21600"/>
                  <a:pt x="20630" y="21526"/>
                  <a:pt x="20965" y="20533"/>
                </a:cubicBezTo>
                <a:cubicBezTo>
                  <a:pt x="21127" y="20056"/>
                  <a:pt x="21221" y="20071"/>
                  <a:pt x="21317" y="20580"/>
                </a:cubicBezTo>
                <a:lnTo>
                  <a:pt x="21448" y="21276"/>
                </a:lnTo>
                <a:lnTo>
                  <a:pt x="21448" y="10638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736;p24"/>
          <p:cNvSpPr txBox="1"/>
          <p:nvPr>
            <p:ph type="title"/>
          </p:nvPr>
        </p:nvSpPr>
        <p:spPr>
          <a:xfrm>
            <a:off x="6771958" y="4262359"/>
            <a:ext cx="8812800" cy="5191281"/>
          </a:xfrm>
          <a:prstGeom prst="rect">
            <a:avLst/>
          </a:prstGeom>
        </p:spPr>
        <p:txBody>
          <a:bodyPr lIns="325066" tIns="325066" rIns="325066" bIns="325066"/>
          <a:lstStyle/>
          <a:p>
            <a:pPr algn="r" rtl="0">
              <a:lnSpc>
                <a:spcPct val="100000"/>
              </a:lnSpc>
              <a:defRPr b="0" sz="12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12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847" name="Google Shape;1046;p38"/>
          <p:cNvGrpSpPr/>
          <p:nvPr/>
        </p:nvGrpSpPr>
        <p:grpSpPr>
          <a:xfrm>
            <a:off x="15793944" y="4553277"/>
            <a:ext cx="6237951" cy="5215924"/>
            <a:chOff x="0" y="0"/>
            <a:chExt cx="6237950" cy="5215923"/>
          </a:xfrm>
        </p:grpSpPr>
        <p:grpSp>
          <p:nvGrpSpPr>
            <p:cNvPr id="1845" name="Google Shape;1047;p38"/>
            <p:cNvGrpSpPr/>
            <p:nvPr/>
          </p:nvGrpSpPr>
          <p:grpSpPr>
            <a:xfrm>
              <a:off x="0" y="-1"/>
              <a:ext cx="6237951" cy="5215924"/>
              <a:chOff x="0" y="0"/>
              <a:chExt cx="6237950" cy="5215923"/>
            </a:xfrm>
          </p:grpSpPr>
          <p:grpSp>
            <p:nvGrpSpPr>
              <p:cNvPr id="1841" name="Google Shape;1048;p38"/>
              <p:cNvGrpSpPr/>
              <p:nvPr/>
            </p:nvGrpSpPr>
            <p:grpSpPr>
              <a:xfrm>
                <a:off x="2076757" y="4357109"/>
                <a:ext cx="2095266" cy="858814"/>
                <a:chOff x="1" y="0"/>
                <a:chExt cx="2095265" cy="858812"/>
              </a:xfrm>
            </p:grpSpPr>
            <p:sp>
              <p:nvSpPr>
                <p:cNvPr id="1838" name="Google Shape;1049;p38"/>
                <p:cNvSpPr/>
                <p:nvPr/>
              </p:nvSpPr>
              <p:spPr>
                <a:xfrm rot="10800000">
                  <a:off x="1" y="811756"/>
                  <a:ext cx="2084514" cy="47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25400" cap="flat">
                  <a:noFill/>
                  <a:miter lim="4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39" name="Google Shape;1050;p38"/>
                <p:cNvSpPr/>
                <p:nvPr/>
              </p:nvSpPr>
              <p:spPr>
                <a:xfrm>
                  <a:off x="201082" y="-1"/>
                  <a:ext cx="1682464" cy="671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25400" cap="flat">
                  <a:noFill/>
                  <a:miter lim="4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0" name="Google Shape;1051;p38"/>
                <p:cNvSpPr/>
                <p:nvPr/>
              </p:nvSpPr>
              <p:spPr>
                <a:xfrm>
                  <a:off x="10752" y="670283"/>
                  <a:ext cx="2084515" cy="146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844" name="Google Shape;1052;p38"/>
              <p:cNvGrpSpPr/>
              <p:nvPr/>
            </p:nvGrpSpPr>
            <p:grpSpPr>
              <a:xfrm>
                <a:off x="0" y="-1"/>
                <a:ext cx="6237951" cy="4357108"/>
                <a:chOff x="0" y="0"/>
                <a:chExt cx="6237950" cy="4357106"/>
              </a:xfrm>
            </p:grpSpPr>
            <p:sp>
              <p:nvSpPr>
                <p:cNvPr id="1842" name="Google Shape;1053;p38"/>
                <p:cNvSpPr/>
                <p:nvPr/>
              </p:nvSpPr>
              <p:spPr>
                <a:xfrm>
                  <a:off x="15" y="-1"/>
                  <a:ext cx="6237936" cy="435697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254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1651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3" name="Google Shape;1054;p38"/>
                <p:cNvSpPr/>
                <p:nvPr/>
              </p:nvSpPr>
              <p:spPr>
                <a:xfrm rot="10800000">
                  <a:off x="0" y="3873365"/>
                  <a:ext cx="6237936" cy="4837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6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846" name="Google Shape;1055;p38"/>
            <p:cNvSpPr/>
            <p:nvPr/>
          </p:nvSpPr>
          <p:spPr>
            <a:xfrm>
              <a:off x="2964561" y="87724"/>
              <a:ext cx="154325" cy="15444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6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848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793945" y="4730883"/>
            <a:ext cx="6237951" cy="3508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65614" y="-1547994"/>
            <a:ext cx="6409957" cy="64357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5" name="Google Shape;1146;p44"/>
          <p:cNvGrpSpPr/>
          <p:nvPr/>
        </p:nvGrpSpPr>
        <p:grpSpPr>
          <a:xfrm>
            <a:off x="29806296" y="3012809"/>
            <a:ext cx="1553934" cy="1599183"/>
            <a:chOff x="171" y="0"/>
            <a:chExt cx="1553933" cy="1599181"/>
          </a:xfrm>
        </p:grpSpPr>
        <p:sp>
          <p:nvSpPr>
            <p:cNvPr id="1851" name="Google Shape;1147;p44"/>
            <p:cNvSpPr/>
            <p:nvPr/>
          </p:nvSpPr>
          <p:spPr>
            <a:xfrm>
              <a:off x="275504" y="-1"/>
              <a:ext cx="137667" cy="28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2" name="Google Shape;1148;p44"/>
            <p:cNvSpPr/>
            <p:nvPr/>
          </p:nvSpPr>
          <p:spPr>
            <a:xfrm>
              <a:off x="171" y="564645"/>
              <a:ext cx="1553934" cy="1034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3" name="Google Shape;1149;p44"/>
            <p:cNvSpPr/>
            <p:nvPr/>
          </p:nvSpPr>
          <p:spPr>
            <a:xfrm>
              <a:off x="1141105" y="-1"/>
              <a:ext cx="137667" cy="28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4" name="Google Shape;1150;p44"/>
            <p:cNvSpPr/>
            <p:nvPr/>
          </p:nvSpPr>
          <p:spPr>
            <a:xfrm>
              <a:off x="171" y="141957"/>
              <a:ext cx="1553934" cy="32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856" name="Google Shape;306;p4"/>
          <p:cNvSpPr/>
          <p:nvPr/>
        </p:nvSpPr>
        <p:spPr>
          <a:xfrm>
            <a:off x="1421840" y="636492"/>
            <a:ext cx="2119158" cy="1831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59" name="تجميع"/>
          <p:cNvGrpSpPr/>
          <p:nvPr/>
        </p:nvGrpSpPr>
        <p:grpSpPr>
          <a:xfrm>
            <a:off x="18196546" y="446104"/>
            <a:ext cx="3895723" cy="1549752"/>
            <a:chOff x="0" y="0"/>
            <a:chExt cx="3895721" cy="1549750"/>
          </a:xfrm>
        </p:grpSpPr>
        <p:pic>
          <p:nvPicPr>
            <p:cNvPr id="1857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860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42065" y="4924072"/>
            <a:ext cx="5528414" cy="41647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1861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33" b="34474"/>
          <a:stretch>
            <a:fillRect/>
          </a:stretch>
        </p:blipFill>
        <p:spPr>
          <a:xfrm>
            <a:off x="8965614" y="8602918"/>
            <a:ext cx="5656102" cy="4235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72" y="0"/>
                </a:moveTo>
                <a:cubicBezTo>
                  <a:pt x="4111" y="0"/>
                  <a:pt x="4097" y="10"/>
                  <a:pt x="4097" y="198"/>
                </a:cubicBezTo>
                <a:cubicBezTo>
                  <a:pt x="4097" y="307"/>
                  <a:pt x="4123" y="579"/>
                  <a:pt x="4155" y="804"/>
                </a:cubicBezTo>
                <a:cubicBezTo>
                  <a:pt x="4187" y="1028"/>
                  <a:pt x="4273" y="1841"/>
                  <a:pt x="4349" y="2609"/>
                </a:cubicBezTo>
                <a:cubicBezTo>
                  <a:pt x="4573" y="4884"/>
                  <a:pt x="4755" y="6766"/>
                  <a:pt x="4793" y="7222"/>
                </a:cubicBezTo>
                <a:cubicBezTo>
                  <a:pt x="4822" y="7571"/>
                  <a:pt x="4843" y="7640"/>
                  <a:pt x="4916" y="7604"/>
                </a:cubicBezTo>
                <a:cubicBezTo>
                  <a:pt x="5083" y="7520"/>
                  <a:pt x="6362" y="6427"/>
                  <a:pt x="6573" y="6187"/>
                </a:cubicBezTo>
                <a:cubicBezTo>
                  <a:pt x="6784" y="5949"/>
                  <a:pt x="6877" y="5962"/>
                  <a:pt x="6814" y="6220"/>
                </a:cubicBezTo>
                <a:cubicBezTo>
                  <a:pt x="6742" y="6515"/>
                  <a:pt x="6443" y="7272"/>
                  <a:pt x="6398" y="7272"/>
                </a:cubicBezTo>
                <a:cubicBezTo>
                  <a:pt x="6371" y="7272"/>
                  <a:pt x="6109" y="7484"/>
                  <a:pt x="5814" y="7742"/>
                </a:cubicBezTo>
                <a:cubicBezTo>
                  <a:pt x="5520" y="7999"/>
                  <a:pt x="5199" y="8264"/>
                  <a:pt x="5101" y="8331"/>
                </a:cubicBezTo>
                <a:cubicBezTo>
                  <a:pt x="4937" y="8442"/>
                  <a:pt x="4924" y="8475"/>
                  <a:pt x="4949" y="8725"/>
                </a:cubicBezTo>
                <a:cubicBezTo>
                  <a:pt x="5033" y="9557"/>
                  <a:pt x="5141" y="10667"/>
                  <a:pt x="5172" y="11021"/>
                </a:cubicBezTo>
                <a:cubicBezTo>
                  <a:pt x="5223" y="11609"/>
                  <a:pt x="5410" y="12744"/>
                  <a:pt x="5508" y="13061"/>
                </a:cubicBezTo>
                <a:cubicBezTo>
                  <a:pt x="5721" y="13751"/>
                  <a:pt x="6263" y="14346"/>
                  <a:pt x="6867" y="14559"/>
                </a:cubicBezTo>
                <a:cubicBezTo>
                  <a:pt x="7952" y="14939"/>
                  <a:pt x="10068" y="14545"/>
                  <a:pt x="11124" y="13765"/>
                </a:cubicBezTo>
                <a:cubicBezTo>
                  <a:pt x="11313" y="13625"/>
                  <a:pt x="11490" y="13527"/>
                  <a:pt x="11516" y="13549"/>
                </a:cubicBezTo>
                <a:cubicBezTo>
                  <a:pt x="11543" y="13570"/>
                  <a:pt x="11575" y="13771"/>
                  <a:pt x="11589" y="13994"/>
                </a:cubicBezTo>
                <a:cubicBezTo>
                  <a:pt x="11617" y="14449"/>
                  <a:pt x="11725" y="14658"/>
                  <a:pt x="11986" y="14765"/>
                </a:cubicBezTo>
                <a:cubicBezTo>
                  <a:pt x="12386" y="14929"/>
                  <a:pt x="13052" y="14642"/>
                  <a:pt x="13173" y="14253"/>
                </a:cubicBezTo>
                <a:cubicBezTo>
                  <a:pt x="13269" y="13942"/>
                  <a:pt x="13211" y="13230"/>
                  <a:pt x="12841" y="10138"/>
                </a:cubicBezTo>
                <a:cubicBezTo>
                  <a:pt x="12527" y="7521"/>
                  <a:pt x="12330" y="5789"/>
                  <a:pt x="12139" y="4003"/>
                </a:cubicBezTo>
                <a:lnTo>
                  <a:pt x="12045" y="3123"/>
                </a:lnTo>
                <a:lnTo>
                  <a:pt x="11878" y="3125"/>
                </a:lnTo>
                <a:cubicBezTo>
                  <a:pt x="11787" y="3127"/>
                  <a:pt x="11369" y="3191"/>
                  <a:pt x="10951" y="3269"/>
                </a:cubicBezTo>
                <a:cubicBezTo>
                  <a:pt x="10229" y="3402"/>
                  <a:pt x="10169" y="3403"/>
                  <a:pt x="9748" y="3287"/>
                </a:cubicBezTo>
                <a:cubicBezTo>
                  <a:pt x="9504" y="3220"/>
                  <a:pt x="9172" y="3078"/>
                  <a:pt x="9008" y="2971"/>
                </a:cubicBezTo>
                <a:cubicBezTo>
                  <a:pt x="8845" y="2864"/>
                  <a:pt x="8698" y="2793"/>
                  <a:pt x="8683" y="2813"/>
                </a:cubicBezTo>
                <a:cubicBezTo>
                  <a:pt x="8667" y="2834"/>
                  <a:pt x="8787" y="3029"/>
                  <a:pt x="8949" y="3244"/>
                </a:cubicBezTo>
                <a:cubicBezTo>
                  <a:pt x="9229" y="3617"/>
                  <a:pt x="9625" y="3991"/>
                  <a:pt x="10222" y="4443"/>
                </a:cubicBezTo>
                <a:cubicBezTo>
                  <a:pt x="10585" y="4717"/>
                  <a:pt x="10919" y="5130"/>
                  <a:pt x="11009" y="5416"/>
                </a:cubicBezTo>
                <a:cubicBezTo>
                  <a:pt x="11108" y="5734"/>
                  <a:pt x="11101" y="6361"/>
                  <a:pt x="10995" y="6778"/>
                </a:cubicBezTo>
                <a:cubicBezTo>
                  <a:pt x="10847" y="7358"/>
                  <a:pt x="10477" y="7726"/>
                  <a:pt x="8736" y="9005"/>
                </a:cubicBezTo>
                <a:cubicBezTo>
                  <a:pt x="7744" y="9733"/>
                  <a:pt x="7619" y="9798"/>
                  <a:pt x="7292" y="9756"/>
                </a:cubicBezTo>
                <a:cubicBezTo>
                  <a:pt x="6748" y="9686"/>
                  <a:pt x="6400" y="9069"/>
                  <a:pt x="6387" y="8151"/>
                </a:cubicBezTo>
                <a:cubicBezTo>
                  <a:pt x="6379" y="7558"/>
                  <a:pt x="6474" y="7435"/>
                  <a:pt x="6523" y="7975"/>
                </a:cubicBezTo>
                <a:cubicBezTo>
                  <a:pt x="6542" y="8178"/>
                  <a:pt x="6575" y="8417"/>
                  <a:pt x="6596" y="8507"/>
                </a:cubicBezTo>
                <a:cubicBezTo>
                  <a:pt x="6672" y="8826"/>
                  <a:pt x="7065" y="8960"/>
                  <a:pt x="7534" y="8825"/>
                </a:cubicBezTo>
                <a:cubicBezTo>
                  <a:pt x="7699" y="8777"/>
                  <a:pt x="7700" y="8776"/>
                  <a:pt x="7684" y="8300"/>
                </a:cubicBezTo>
                <a:cubicBezTo>
                  <a:pt x="7662" y="7636"/>
                  <a:pt x="7570" y="6546"/>
                  <a:pt x="7475" y="5791"/>
                </a:cubicBezTo>
                <a:cubicBezTo>
                  <a:pt x="7431" y="5440"/>
                  <a:pt x="7373" y="4927"/>
                  <a:pt x="7345" y="4651"/>
                </a:cubicBezTo>
                <a:cubicBezTo>
                  <a:pt x="7137" y="2611"/>
                  <a:pt x="6968" y="1333"/>
                  <a:pt x="6887" y="1194"/>
                </a:cubicBezTo>
                <a:cubicBezTo>
                  <a:pt x="6858" y="1144"/>
                  <a:pt x="6607" y="956"/>
                  <a:pt x="6331" y="779"/>
                </a:cubicBezTo>
                <a:cubicBezTo>
                  <a:pt x="5533" y="268"/>
                  <a:pt x="4859" y="0"/>
                  <a:pt x="4372" y="0"/>
                </a:cubicBezTo>
                <a:close/>
                <a:moveTo>
                  <a:pt x="3443" y="196"/>
                </a:moveTo>
                <a:cubicBezTo>
                  <a:pt x="3275" y="246"/>
                  <a:pt x="2948" y="440"/>
                  <a:pt x="2629" y="690"/>
                </a:cubicBezTo>
                <a:cubicBezTo>
                  <a:pt x="2443" y="836"/>
                  <a:pt x="2257" y="955"/>
                  <a:pt x="2217" y="955"/>
                </a:cubicBezTo>
                <a:cubicBezTo>
                  <a:pt x="2177" y="956"/>
                  <a:pt x="2070" y="1035"/>
                  <a:pt x="1979" y="1133"/>
                </a:cubicBezTo>
                <a:lnTo>
                  <a:pt x="1814" y="1312"/>
                </a:lnTo>
                <a:lnTo>
                  <a:pt x="2270" y="1911"/>
                </a:lnTo>
                <a:lnTo>
                  <a:pt x="2728" y="2510"/>
                </a:lnTo>
                <a:lnTo>
                  <a:pt x="2662" y="2773"/>
                </a:lnTo>
                <a:cubicBezTo>
                  <a:pt x="2584" y="3091"/>
                  <a:pt x="2219" y="3592"/>
                  <a:pt x="1937" y="3771"/>
                </a:cubicBezTo>
                <a:cubicBezTo>
                  <a:pt x="1792" y="3862"/>
                  <a:pt x="1663" y="4041"/>
                  <a:pt x="1514" y="4358"/>
                </a:cubicBezTo>
                <a:cubicBezTo>
                  <a:pt x="1231" y="4956"/>
                  <a:pt x="1060" y="5083"/>
                  <a:pt x="470" y="5137"/>
                </a:cubicBezTo>
                <a:lnTo>
                  <a:pt x="0" y="5179"/>
                </a:lnTo>
                <a:lnTo>
                  <a:pt x="0" y="5959"/>
                </a:lnTo>
                <a:cubicBezTo>
                  <a:pt x="2" y="6473"/>
                  <a:pt x="20" y="6646"/>
                  <a:pt x="82" y="6685"/>
                </a:cubicBezTo>
                <a:cubicBezTo>
                  <a:pt x="565" y="6987"/>
                  <a:pt x="704" y="7105"/>
                  <a:pt x="768" y="7272"/>
                </a:cubicBezTo>
                <a:cubicBezTo>
                  <a:pt x="810" y="7379"/>
                  <a:pt x="887" y="7514"/>
                  <a:pt x="939" y="7572"/>
                </a:cubicBezTo>
                <a:cubicBezTo>
                  <a:pt x="992" y="7629"/>
                  <a:pt x="1158" y="7876"/>
                  <a:pt x="1308" y="8118"/>
                </a:cubicBezTo>
                <a:cubicBezTo>
                  <a:pt x="1458" y="8361"/>
                  <a:pt x="1705" y="8734"/>
                  <a:pt x="1856" y="8948"/>
                </a:cubicBezTo>
                <a:cubicBezTo>
                  <a:pt x="2048" y="9219"/>
                  <a:pt x="2158" y="9325"/>
                  <a:pt x="2220" y="9292"/>
                </a:cubicBezTo>
                <a:cubicBezTo>
                  <a:pt x="2269" y="9266"/>
                  <a:pt x="2446" y="9176"/>
                  <a:pt x="2612" y="9094"/>
                </a:cubicBezTo>
                <a:cubicBezTo>
                  <a:pt x="2779" y="9011"/>
                  <a:pt x="2938" y="8917"/>
                  <a:pt x="2967" y="8881"/>
                </a:cubicBezTo>
                <a:cubicBezTo>
                  <a:pt x="2996" y="8846"/>
                  <a:pt x="3049" y="8816"/>
                  <a:pt x="3087" y="8816"/>
                </a:cubicBezTo>
                <a:cubicBezTo>
                  <a:pt x="3124" y="8816"/>
                  <a:pt x="3420" y="8645"/>
                  <a:pt x="3743" y="8434"/>
                </a:cubicBezTo>
                <a:lnTo>
                  <a:pt x="4329" y="8049"/>
                </a:lnTo>
                <a:lnTo>
                  <a:pt x="4299" y="7717"/>
                </a:lnTo>
                <a:cubicBezTo>
                  <a:pt x="4241" y="7055"/>
                  <a:pt x="4101" y="5609"/>
                  <a:pt x="4043" y="5070"/>
                </a:cubicBezTo>
                <a:cubicBezTo>
                  <a:pt x="4010" y="4767"/>
                  <a:pt x="3936" y="3972"/>
                  <a:pt x="3878" y="3305"/>
                </a:cubicBezTo>
                <a:cubicBezTo>
                  <a:pt x="3697" y="1225"/>
                  <a:pt x="3596" y="259"/>
                  <a:pt x="3552" y="198"/>
                </a:cubicBezTo>
                <a:cubicBezTo>
                  <a:pt x="3538" y="179"/>
                  <a:pt x="3499" y="180"/>
                  <a:pt x="3443" y="196"/>
                </a:cubicBezTo>
                <a:close/>
                <a:moveTo>
                  <a:pt x="7533" y="1706"/>
                </a:moveTo>
                <a:cubicBezTo>
                  <a:pt x="7525" y="1717"/>
                  <a:pt x="7591" y="2288"/>
                  <a:pt x="7680" y="2975"/>
                </a:cubicBezTo>
                <a:cubicBezTo>
                  <a:pt x="8039" y="5765"/>
                  <a:pt x="8125" y="7230"/>
                  <a:pt x="7983" y="8136"/>
                </a:cubicBezTo>
                <a:cubicBezTo>
                  <a:pt x="7943" y="8389"/>
                  <a:pt x="7932" y="8596"/>
                  <a:pt x="7958" y="8596"/>
                </a:cubicBezTo>
                <a:cubicBezTo>
                  <a:pt x="8044" y="8596"/>
                  <a:pt x="9010" y="7921"/>
                  <a:pt x="9625" y="7432"/>
                </a:cubicBezTo>
                <a:cubicBezTo>
                  <a:pt x="10393" y="6822"/>
                  <a:pt x="10807" y="6407"/>
                  <a:pt x="10807" y="6250"/>
                </a:cubicBezTo>
                <a:cubicBezTo>
                  <a:pt x="10807" y="6051"/>
                  <a:pt x="10438" y="5635"/>
                  <a:pt x="9790" y="5104"/>
                </a:cubicBezTo>
                <a:cubicBezTo>
                  <a:pt x="9037" y="4488"/>
                  <a:pt x="9050" y="4502"/>
                  <a:pt x="8530" y="3746"/>
                </a:cubicBezTo>
                <a:lnTo>
                  <a:pt x="8099" y="3123"/>
                </a:lnTo>
                <a:lnTo>
                  <a:pt x="8128" y="2706"/>
                </a:lnTo>
                <a:lnTo>
                  <a:pt x="8155" y="2291"/>
                </a:lnTo>
                <a:lnTo>
                  <a:pt x="7851" y="1990"/>
                </a:lnTo>
                <a:cubicBezTo>
                  <a:pt x="7683" y="1824"/>
                  <a:pt x="7540" y="1695"/>
                  <a:pt x="7533" y="1706"/>
                </a:cubicBezTo>
                <a:close/>
                <a:moveTo>
                  <a:pt x="13418" y="3674"/>
                </a:moveTo>
                <a:lnTo>
                  <a:pt x="13018" y="3682"/>
                </a:lnTo>
                <a:lnTo>
                  <a:pt x="12616" y="3690"/>
                </a:lnTo>
                <a:lnTo>
                  <a:pt x="12645" y="3884"/>
                </a:lnTo>
                <a:cubicBezTo>
                  <a:pt x="12691" y="4185"/>
                  <a:pt x="12939" y="6238"/>
                  <a:pt x="12979" y="6649"/>
                </a:cubicBezTo>
                <a:cubicBezTo>
                  <a:pt x="12998" y="6851"/>
                  <a:pt x="13151" y="8123"/>
                  <a:pt x="13318" y="9476"/>
                </a:cubicBezTo>
                <a:cubicBezTo>
                  <a:pt x="13567" y="11495"/>
                  <a:pt x="13622" y="12118"/>
                  <a:pt x="13630" y="12931"/>
                </a:cubicBezTo>
                <a:cubicBezTo>
                  <a:pt x="13638" y="13720"/>
                  <a:pt x="13619" y="14000"/>
                  <a:pt x="13541" y="14299"/>
                </a:cubicBezTo>
                <a:cubicBezTo>
                  <a:pt x="13412" y="14792"/>
                  <a:pt x="13137" y="15303"/>
                  <a:pt x="12845" y="15589"/>
                </a:cubicBezTo>
                <a:cubicBezTo>
                  <a:pt x="12647" y="15783"/>
                  <a:pt x="12551" y="15823"/>
                  <a:pt x="12213" y="15852"/>
                </a:cubicBezTo>
                <a:cubicBezTo>
                  <a:pt x="11818" y="15886"/>
                  <a:pt x="11813" y="15884"/>
                  <a:pt x="11625" y="15633"/>
                </a:cubicBezTo>
                <a:cubicBezTo>
                  <a:pt x="11451" y="15401"/>
                  <a:pt x="11303" y="14957"/>
                  <a:pt x="11303" y="14668"/>
                </a:cubicBezTo>
                <a:cubicBezTo>
                  <a:pt x="11303" y="14561"/>
                  <a:pt x="11284" y="14562"/>
                  <a:pt x="11124" y="14682"/>
                </a:cubicBezTo>
                <a:cubicBezTo>
                  <a:pt x="10457" y="15180"/>
                  <a:pt x="9270" y="15630"/>
                  <a:pt x="8377" y="15720"/>
                </a:cubicBezTo>
                <a:cubicBezTo>
                  <a:pt x="7343" y="15825"/>
                  <a:pt x="6668" y="15721"/>
                  <a:pt x="6146" y="15378"/>
                </a:cubicBezTo>
                <a:cubicBezTo>
                  <a:pt x="5927" y="15234"/>
                  <a:pt x="5647" y="14985"/>
                  <a:pt x="5526" y="14824"/>
                </a:cubicBezTo>
                <a:cubicBezTo>
                  <a:pt x="5287" y="14504"/>
                  <a:pt x="5275" y="14529"/>
                  <a:pt x="5384" y="15133"/>
                </a:cubicBezTo>
                <a:cubicBezTo>
                  <a:pt x="5570" y="16166"/>
                  <a:pt x="5870" y="16752"/>
                  <a:pt x="6369" y="17046"/>
                </a:cubicBezTo>
                <a:cubicBezTo>
                  <a:pt x="7281" y="17584"/>
                  <a:pt x="7189" y="17551"/>
                  <a:pt x="8061" y="17631"/>
                </a:cubicBezTo>
                <a:cubicBezTo>
                  <a:pt x="9249" y="17740"/>
                  <a:pt x="11238" y="17669"/>
                  <a:pt x="11935" y="17493"/>
                </a:cubicBezTo>
                <a:cubicBezTo>
                  <a:pt x="12867" y="17258"/>
                  <a:pt x="14311" y="16721"/>
                  <a:pt x="14933" y="16376"/>
                </a:cubicBezTo>
                <a:cubicBezTo>
                  <a:pt x="15721" y="15940"/>
                  <a:pt x="16509" y="15224"/>
                  <a:pt x="16383" y="15060"/>
                </a:cubicBezTo>
                <a:cubicBezTo>
                  <a:pt x="16327" y="14986"/>
                  <a:pt x="15727" y="14717"/>
                  <a:pt x="14988" y="14435"/>
                </a:cubicBezTo>
                <a:cubicBezTo>
                  <a:pt x="14700" y="14325"/>
                  <a:pt x="14435" y="14198"/>
                  <a:pt x="14398" y="14152"/>
                </a:cubicBezTo>
                <a:cubicBezTo>
                  <a:pt x="14319" y="14052"/>
                  <a:pt x="14429" y="13305"/>
                  <a:pt x="14551" y="13107"/>
                </a:cubicBezTo>
                <a:cubicBezTo>
                  <a:pt x="14592" y="13042"/>
                  <a:pt x="14890" y="12812"/>
                  <a:pt x="15214" y="12595"/>
                </a:cubicBezTo>
                <a:lnTo>
                  <a:pt x="15803" y="12201"/>
                </a:lnTo>
                <a:lnTo>
                  <a:pt x="15776" y="11482"/>
                </a:lnTo>
                <a:lnTo>
                  <a:pt x="15749" y="10764"/>
                </a:lnTo>
                <a:lnTo>
                  <a:pt x="15968" y="10164"/>
                </a:lnTo>
                <a:cubicBezTo>
                  <a:pt x="16089" y="9836"/>
                  <a:pt x="16214" y="9546"/>
                  <a:pt x="16247" y="9519"/>
                </a:cubicBezTo>
                <a:cubicBezTo>
                  <a:pt x="16280" y="9492"/>
                  <a:pt x="16308" y="9269"/>
                  <a:pt x="16308" y="9025"/>
                </a:cubicBezTo>
                <a:cubicBezTo>
                  <a:pt x="16308" y="8591"/>
                  <a:pt x="16298" y="8559"/>
                  <a:pt x="15871" y="7715"/>
                </a:cubicBezTo>
                <a:cubicBezTo>
                  <a:pt x="15478" y="6938"/>
                  <a:pt x="15432" y="6811"/>
                  <a:pt x="15417" y="6457"/>
                </a:cubicBezTo>
                <a:lnTo>
                  <a:pt x="15400" y="6064"/>
                </a:lnTo>
                <a:lnTo>
                  <a:pt x="14774" y="5390"/>
                </a:lnTo>
                <a:cubicBezTo>
                  <a:pt x="14430" y="5020"/>
                  <a:pt x="13984" y="4483"/>
                  <a:pt x="13783" y="4196"/>
                </a:cubicBezTo>
                <a:lnTo>
                  <a:pt x="13418" y="3674"/>
                </a:lnTo>
                <a:close/>
                <a:moveTo>
                  <a:pt x="4300" y="8938"/>
                </a:moveTo>
                <a:cubicBezTo>
                  <a:pt x="4248" y="8947"/>
                  <a:pt x="4167" y="8986"/>
                  <a:pt x="4032" y="9059"/>
                </a:cubicBezTo>
                <a:cubicBezTo>
                  <a:pt x="3860" y="9153"/>
                  <a:pt x="3687" y="9263"/>
                  <a:pt x="3647" y="9302"/>
                </a:cubicBezTo>
                <a:cubicBezTo>
                  <a:pt x="3513" y="9434"/>
                  <a:pt x="3301" y="9540"/>
                  <a:pt x="3079" y="9586"/>
                </a:cubicBezTo>
                <a:cubicBezTo>
                  <a:pt x="2460" y="9714"/>
                  <a:pt x="2386" y="9851"/>
                  <a:pt x="2673" y="10330"/>
                </a:cubicBezTo>
                <a:cubicBezTo>
                  <a:pt x="2767" y="10488"/>
                  <a:pt x="2866" y="10683"/>
                  <a:pt x="2893" y="10764"/>
                </a:cubicBezTo>
                <a:cubicBezTo>
                  <a:pt x="3026" y="11163"/>
                  <a:pt x="3370" y="11755"/>
                  <a:pt x="3470" y="11755"/>
                </a:cubicBezTo>
                <a:cubicBezTo>
                  <a:pt x="3514" y="11755"/>
                  <a:pt x="3564" y="11804"/>
                  <a:pt x="3581" y="11863"/>
                </a:cubicBezTo>
                <a:cubicBezTo>
                  <a:pt x="3598" y="11922"/>
                  <a:pt x="3665" y="11991"/>
                  <a:pt x="3729" y="12018"/>
                </a:cubicBezTo>
                <a:cubicBezTo>
                  <a:pt x="3905" y="12093"/>
                  <a:pt x="4357" y="12527"/>
                  <a:pt x="4605" y="12858"/>
                </a:cubicBezTo>
                <a:cubicBezTo>
                  <a:pt x="4726" y="13020"/>
                  <a:pt x="4832" y="13150"/>
                  <a:pt x="4841" y="13150"/>
                </a:cubicBezTo>
                <a:cubicBezTo>
                  <a:pt x="4858" y="13150"/>
                  <a:pt x="4830" y="12731"/>
                  <a:pt x="4796" y="12474"/>
                </a:cubicBezTo>
                <a:cubicBezTo>
                  <a:pt x="4787" y="12404"/>
                  <a:pt x="4761" y="12324"/>
                  <a:pt x="4740" y="12296"/>
                </a:cubicBezTo>
                <a:cubicBezTo>
                  <a:pt x="4719" y="12268"/>
                  <a:pt x="4702" y="12047"/>
                  <a:pt x="4702" y="11806"/>
                </a:cubicBezTo>
                <a:cubicBezTo>
                  <a:pt x="4702" y="11565"/>
                  <a:pt x="4679" y="11248"/>
                  <a:pt x="4650" y="11102"/>
                </a:cubicBezTo>
                <a:cubicBezTo>
                  <a:pt x="4622" y="10955"/>
                  <a:pt x="4568" y="10446"/>
                  <a:pt x="4531" y="9970"/>
                </a:cubicBezTo>
                <a:cubicBezTo>
                  <a:pt x="4494" y="9494"/>
                  <a:pt x="4436" y="9056"/>
                  <a:pt x="4403" y="8997"/>
                </a:cubicBezTo>
                <a:cubicBezTo>
                  <a:pt x="4378" y="8950"/>
                  <a:pt x="4353" y="8929"/>
                  <a:pt x="4300" y="8938"/>
                </a:cubicBezTo>
                <a:close/>
                <a:moveTo>
                  <a:pt x="16565" y="10075"/>
                </a:moveTo>
                <a:cubicBezTo>
                  <a:pt x="16515" y="10087"/>
                  <a:pt x="16462" y="10108"/>
                  <a:pt x="16406" y="10142"/>
                </a:cubicBezTo>
                <a:cubicBezTo>
                  <a:pt x="16245" y="10241"/>
                  <a:pt x="16032" y="10649"/>
                  <a:pt x="16032" y="10863"/>
                </a:cubicBezTo>
                <a:cubicBezTo>
                  <a:pt x="16032" y="11081"/>
                  <a:pt x="16180" y="11370"/>
                  <a:pt x="16356" y="11498"/>
                </a:cubicBezTo>
                <a:cubicBezTo>
                  <a:pt x="16573" y="11656"/>
                  <a:pt x="16776" y="11628"/>
                  <a:pt x="16964" y="11417"/>
                </a:cubicBezTo>
                <a:cubicBezTo>
                  <a:pt x="17110" y="11254"/>
                  <a:pt x="17132" y="11179"/>
                  <a:pt x="17132" y="10875"/>
                </a:cubicBezTo>
                <a:cubicBezTo>
                  <a:pt x="17132" y="10587"/>
                  <a:pt x="17103" y="10480"/>
                  <a:pt x="16973" y="10294"/>
                </a:cubicBezTo>
                <a:cubicBezTo>
                  <a:pt x="16847" y="10113"/>
                  <a:pt x="16717" y="10042"/>
                  <a:pt x="16565" y="10075"/>
                </a:cubicBezTo>
                <a:close/>
                <a:moveTo>
                  <a:pt x="17571" y="10800"/>
                </a:moveTo>
                <a:cubicBezTo>
                  <a:pt x="17519" y="10800"/>
                  <a:pt x="17297" y="11620"/>
                  <a:pt x="17297" y="11816"/>
                </a:cubicBezTo>
                <a:cubicBezTo>
                  <a:pt x="17297" y="11927"/>
                  <a:pt x="17342" y="11986"/>
                  <a:pt x="17449" y="12018"/>
                </a:cubicBezTo>
                <a:cubicBezTo>
                  <a:pt x="17532" y="12044"/>
                  <a:pt x="17675" y="12091"/>
                  <a:pt x="17765" y="12124"/>
                </a:cubicBezTo>
                <a:cubicBezTo>
                  <a:pt x="17969" y="12197"/>
                  <a:pt x="18275" y="12209"/>
                  <a:pt x="18440" y="12150"/>
                </a:cubicBezTo>
                <a:cubicBezTo>
                  <a:pt x="18707" y="12054"/>
                  <a:pt x="18530" y="11663"/>
                  <a:pt x="17994" y="11160"/>
                </a:cubicBezTo>
                <a:cubicBezTo>
                  <a:pt x="17783" y="10962"/>
                  <a:pt x="17593" y="10800"/>
                  <a:pt x="17571" y="10800"/>
                </a:cubicBezTo>
                <a:close/>
                <a:moveTo>
                  <a:pt x="18753" y="11057"/>
                </a:moveTo>
                <a:lnTo>
                  <a:pt x="18806" y="11405"/>
                </a:lnTo>
                <a:cubicBezTo>
                  <a:pt x="18901" y="12022"/>
                  <a:pt x="18585" y="12897"/>
                  <a:pt x="18187" y="13119"/>
                </a:cubicBezTo>
                <a:cubicBezTo>
                  <a:pt x="17969" y="13241"/>
                  <a:pt x="17658" y="13185"/>
                  <a:pt x="17056" y="12913"/>
                </a:cubicBezTo>
                <a:cubicBezTo>
                  <a:pt x="16849" y="12819"/>
                  <a:pt x="16651" y="12779"/>
                  <a:pt x="16506" y="12802"/>
                </a:cubicBezTo>
                <a:cubicBezTo>
                  <a:pt x="16235" y="12845"/>
                  <a:pt x="15285" y="13432"/>
                  <a:pt x="15353" y="13514"/>
                </a:cubicBezTo>
                <a:cubicBezTo>
                  <a:pt x="15379" y="13546"/>
                  <a:pt x="15573" y="13632"/>
                  <a:pt x="15785" y="13704"/>
                </a:cubicBezTo>
                <a:cubicBezTo>
                  <a:pt x="16221" y="13854"/>
                  <a:pt x="16609" y="14101"/>
                  <a:pt x="16723" y="14301"/>
                </a:cubicBezTo>
                <a:cubicBezTo>
                  <a:pt x="16846" y="14518"/>
                  <a:pt x="16819" y="15040"/>
                  <a:pt x="16664" y="15463"/>
                </a:cubicBezTo>
                <a:cubicBezTo>
                  <a:pt x="16513" y="15874"/>
                  <a:pt x="16112" y="16446"/>
                  <a:pt x="15809" y="16682"/>
                </a:cubicBezTo>
                <a:cubicBezTo>
                  <a:pt x="15514" y="16911"/>
                  <a:pt x="14432" y="17601"/>
                  <a:pt x="14218" y="17696"/>
                </a:cubicBezTo>
                <a:cubicBezTo>
                  <a:pt x="13626" y="17958"/>
                  <a:pt x="13332" y="18072"/>
                  <a:pt x="13257" y="18072"/>
                </a:cubicBezTo>
                <a:cubicBezTo>
                  <a:pt x="13106" y="18072"/>
                  <a:pt x="13168" y="18195"/>
                  <a:pt x="13459" y="18467"/>
                </a:cubicBezTo>
                <a:cubicBezTo>
                  <a:pt x="13616" y="18614"/>
                  <a:pt x="13761" y="18734"/>
                  <a:pt x="13780" y="18734"/>
                </a:cubicBezTo>
                <a:cubicBezTo>
                  <a:pt x="13799" y="18734"/>
                  <a:pt x="13892" y="18604"/>
                  <a:pt x="13988" y="18445"/>
                </a:cubicBezTo>
                <a:cubicBezTo>
                  <a:pt x="14186" y="18116"/>
                  <a:pt x="14266" y="18109"/>
                  <a:pt x="14585" y="18398"/>
                </a:cubicBezTo>
                <a:cubicBezTo>
                  <a:pt x="14699" y="18502"/>
                  <a:pt x="14819" y="18588"/>
                  <a:pt x="14851" y="18588"/>
                </a:cubicBezTo>
                <a:cubicBezTo>
                  <a:pt x="14884" y="18588"/>
                  <a:pt x="14996" y="18471"/>
                  <a:pt x="15100" y="18327"/>
                </a:cubicBezTo>
                <a:cubicBezTo>
                  <a:pt x="15442" y="17856"/>
                  <a:pt x="15830" y="17599"/>
                  <a:pt x="16644" y="17303"/>
                </a:cubicBezTo>
                <a:cubicBezTo>
                  <a:pt x="17867" y="16859"/>
                  <a:pt x="18508" y="16537"/>
                  <a:pt x="19608" y="15813"/>
                </a:cubicBezTo>
                <a:cubicBezTo>
                  <a:pt x="20631" y="15140"/>
                  <a:pt x="21147" y="14747"/>
                  <a:pt x="21298" y="14526"/>
                </a:cubicBezTo>
                <a:cubicBezTo>
                  <a:pt x="21433" y="14328"/>
                  <a:pt x="21585" y="13085"/>
                  <a:pt x="21595" y="12095"/>
                </a:cubicBezTo>
                <a:cubicBezTo>
                  <a:pt x="21600" y="11552"/>
                  <a:pt x="21583" y="11414"/>
                  <a:pt x="21492" y="11251"/>
                </a:cubicBezTo>
                <a:lnTo>
                  <a:pt x="21382" y="11057"/>
                </a:lnTo>
                <a:lnTo>
                  <a:pt x="20067" y="11057"/>
                </a:lnTo>
                <a:lnTo>
                  <a:pt x="18753" y="11057"/>
                </a:lnTo>
                <a:close/>
                <a:moveTo>
                  <a:pt x="13032" y="18198"/>
                </a:moveTo>
                <a:lnTo>
                  <a:pt x="12736" y="18248"/>
                </a:lnTo>
                <a:cubicBezTo>
                  <a:pt x="12574" y="18277"/>
                  <a:pt x="12240" y="18365"/>
                  <a:pt x="11995" y="18441"/>
                </a:cubicBezTo>
                <a:cubicBezTo>
                  <a:pt x="11304" y="18655"/>
                  <a:pt x="10045" y="18758"/>
                  <a:pt x="8868" y="18700"/>
                </a:cubicBezTo>
                <a:lnTo>
                  <a:pt x="7836" y="18649"/>
                </a:lnTo>
                <a:lnTo>
                  <a:pt x="7902" y="18857"/>
                </a:lnTo>
                <a:cubicBezTo>
                  <a:pt x="8022" y="19227"/>
                  <a:pt x="8226" y="19625"/>
                  <a:pt x="8724" y="20473"/>
                </a:cubicBezTo>
                <a:cubicBezTo>
                  <a:pt x="8992" y="20929"/>
                  <a:pt x="9212" y="21330"/>
                  <a:pt x="9212" y="21363"/>
                </a:cubicBezTo>
                <a:cubicBezTo>
                  <a:pt x="9212" y="21396"/>
                  <a:pt x="9242" y="21462"/>
                  <a:pt x="9278" y="21511"/>
                </a:cubicBezTo>
                <a:cubicBezTo>
                  <a:pt x="9316" y="21562"/>
                  <a:pt x="9498" y="21600"/>
                  <a:pt x="9707" y="21600"/>
                </a:cubicBezTo>
                <a:lnTo>
                  <a:pt x="10071" y="21600"/>
                </a:lnTo>
                <a:lnTo>
                  <a:pt x="10548" y="21051"/>
                </a:lnTo>
                <a:cubicBezTo>
                  <a:pt x="10811" y="20750"/>
                  <a:pt x="11076" y="20468"/>
                  <a:pt x="11137" y="20424"/>
                </a:cubicBezTo>
                <a:cubicBezTo>
                  <a:pt x="11199" y="20380"/>
                  <a:pt x="11770" y="20289"/>
                  <a:pt x="12407" y="20224"/>
                </a:cubicBezTo>
                <a:cubicBezTo>
                  <a:pt x="13493" y="20112"/>
                  <a:pt x="13582" y="20112"/>
                  <a:pt x="13827" y="20230"/>
                </a:cubicBezTo>
                <a:cubicBezTo>
                  <a:pt x="14127" y="20374"/>
                  <a:pt x="14232" y="20344"/>
                  <a:pt x="14320" y="20086"/>
                </a:cubicBezTo>
                <a:cubicBezTo>
                  <a:pt x="14432" y="19757"/>
                  <a:pt x="14397" y="19520"/>
                  <a:pt x="14204" y="19315"/>
                </a:cubicBezTo>
                <a:cubicBezTo>
                  <a:pt x="14013" y="19111"/>
                  <a:pt x="13776" y="18927"/>
                  <a:pt x="13757" y="18967"/>
                </a:cubicBezTo>
                <a:cubicBezTo>
                  <a:pt x="13626" y="19250"/>
                  <a:pt x="13423" y="19542"/>
                  <a:pt x="13357" y="19542"/>
                </a:cubicBezTo>
                <a:cubicBezTo>
                  <a:pt x="13268" y="19542"/>
                  <a:pt x="13011" y="19327"/>
                  <a:pt x="12801" y="19076"/>
                </a:cubicBezTo>
                <a:cubicBezTo>
                  <a:pt x="12666" y="18915"/>
                  <a:pt x="12654" y="18977"/>
                  <a:pt x="12938" y="18392"/>
                </a:cubicBezTo>
                <a:lnTo>
                  <a:pt x="13032" y="181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848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8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8"/>
                  </p:tgtEl>
                </p:cond>
              </p:nextCondLst>
            </p:seq>
          </p:childTnLst>
        </p:cTn>
      </p:par>
    </p:tnLst>
    <p:bldLst>
      <p:bldP build="whole" bldLvl="1" animBg="1" rev="0" advAuto="0" spid="183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4475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5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647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48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9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50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1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52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3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54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56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57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5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66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66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665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66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4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68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666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7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٦٨</a:t>
              </a:r>
            </a:p>
          </p:txBody>
        </p:sp>
      </p:grpSp>
      <p:grpSp>
        <p:nvGrpSpPr>
          <p:cNvPr id="2671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669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0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672" name="IMG_1745.png" descr="IMG_1745.png"/>
          <p:cNvPicPr>
            <a:picLocks noChangeAspect="1"/>
          </p:cNvPicPr>
          <p:nvPr/>
        </p:nvPicPr>
        <p:blipFill>
          <a:blip r:embed="rId11">
            <a:extLst/>
          </a:blip>
          <a:srcRect l="10219" t="10245" r="78583" b="66437"/>
          <a:stretch>
            <a:fillRect/>
          </a:stretch>
        </p:blipFill>
        <p:spPr>
          <a:xfrm>
            <a:off x="5025371" y="-44120"/>
            <a:ext cx="1342738" cy="2097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3" name="تجميع"/>
          <p:cNvGrpSpPr/>
          <p:nvPr/>
        </p:nvGrpSpPr>
        <p:grpSpPr>
          <a:xfrm>
            <a:off x="2526132" y="12087503"/>
            <a:ext cx="18058780" cy="381995"/>
            <a:chOff x="0" y="0"/>
            <a:chExt cx="18058778" cy="381994"/>
          </a:xfrm>
        </p:grpSpPr>
        <p:grpSp>
          <p:nvGrpSpPr>
            <p:cNvPr id="2681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673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4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5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6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7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8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9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0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82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84" name="IMG_1758.png" descr="IMG_1758.png"/>
          <p:cNvPicPr>
            <a:picLocks noChangeAspect="1"/>
          </p:cNvPicPr>
          <p:nvPr/>
        </p:nvPicPr>
        <p:blipFill>
          <a:blip r:embed="rId12">
            <a:extLst/>
          </a:blip>
          <a:srcRect l="30785" t="33268" r="52962" b="64546"/>
          <a:stretch>
            <a:fillRect/>
          </a:stretch>
        </p:blipFill>
        <p:spPr>
          <a:xfrm>
            <a:off x="5778944" y="2674945"/>
            <a:ext cx="10794631" cy="1088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1" fill="norm" stroke="1" extrusionOk="0">
                <a:moveTo>
                  <a:pt x="21448" y="0"/>
                </a:moveTo>
                <a:lnTo>
                  <a:pt x="21264" y="946"/>
                </a:lnTo>
                <a:cubicBezTo>
                  <a:pt x="21100" y="1786"/>
                  <a:pt x="19989" y="1883"/>
                  <a:pt x="10877" y="1860"/>
                </a:cubicBezTo>
                <a:cubicBezTo>
                  <a:pt x="852" y="1835"/>
                  <a:pt x="668" y="1856"/>
                  <a:pt x="437" y="3025"/>
                </a:cubicBezTo>
                <a:cubicBezTo>
                  <a:pt x="-152" y="6002"/>
                  <a:pt x="-144" y="16203"/>
                  <a:pt x="450" y="19767"/>
                </a:cubicBezTo>
                <a:cubicBezTo>
                  <a:pt x="637" y="20888"/>
                  <a:pt x="925" y="20940"/>
                  <a:pt x="9717" y="21252"/>
                </a:cubicBezTo>
                <a:cubicBezTo>
                  <a:pt x="19522" y="21600"/>
                  <a:pt x="20630" y="21526"/>
                  <a:pt x="20965" y="20533"/>
                </a:cubicBezTo>
                <a:cubicBezTo>
                  <a:pt x="21127" y="20056"/>
                  <a:pt x="21221" y="20071"/>
                  <a:pt x="21317" y="20580"/>
                </a:cubicBezTo>
                <a:lnTo>
                  <a:pt x="21448" y="21276"/>
                </a:lnTo>
                <a:lnTo>
                  <a:pt x="21448" y="10638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87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685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686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688" name="IMG_1765.png" descr="IMG_1765.png"/>
          <p:cNvPicPr>
            <a:picLocks noChangeAspect="1"/>
          </p:cNvPicPr>
          <p:nvPr/>
        </p:nvPicPr>
        <p:blipFill>
          <a:blip r:embed="rId13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9" name="IMG_1773.png" descr="IMG_1773.png"/>
          <p:cNvPicPr>
            <a:picLocks noChangeAspect="1"/>
          </p:cNvPicPr>
          <p:nvPr/>
        </p:nvPicPr>
        <p:blipFill>
          <a:blip r:embed="rId14">
            <a:extLst/>
          </a:blip>
          <a:srcRect l="44338" t="71701" r="23968" b="19391"/>
          <a:stretch>
            <a:fillRect/>
          </a:stretch>
        </p:blipFill>
        <p:spPr>
          <a:xfrm>
            <a:off x="2979263" y="4368875"/>
            <a:ext cx="13089219" cy="2759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0" name="IMG_1753.jpeg" descr="IMG_1753.jpeg"/>
          <p:cNvPicPr>
            <a:picLocks noChangeAspect="1"/>
          </p:cNvPicPr>
          <p:nvPr/>
        </p:nvPicPr>
        <p:blipFill>
          <a:blip r:embed="rId15">
            <a:alphaModFix amt="11734"/>
            <a:extLst/>
          </a:blip>
          <a:srcRect l="25189" t="6250" r="25732" b="34474"/>
          <a:stretch>
            <a:fillRect/>
          </a:stretch>
        </p:blipFill>
        <p:spPr>
          <a:xfrm>
            <a:off x="1745238" y="7495009"/>
            <a:ext cx="5036562" cy="3771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2" y="0"/>
                </a:moveTo>
                <a:cubicBezTo>
                  <a:pt x="4111" y="0"/>
                  <a:pt x="4096" y="10"/>
                  <a:pt x="4096" y="198"/>
                </a:cubicBezTo>
                <a:cubicBezTo>
                  <a:pt x="4096" y="306"/>
                  <a:pt x="4122" y="580"/>
                  <a:pt x="4154" y="805"/>
                </a:cubicBezTo>
                <a:cubicBezTo>
                  <a:pt x="4185" y="1029"/>
                  <a:pt x="4274" y="1839"/>
                  <a:pt x="4350" y="2607"/>
                </a:cubicBezTo>
                <a:cubicBezTo>
                  <a:pt x="4574" y="4882"/>
                  <a:pt x="4754" y="6766"/>
                  <a:pt x="4792" y="7221"/>
                </a:cubicBezTo>
                <a:cubicBezTo>
                  <a:pt x="4821" y="7571"/>
                  <a:pt x="4844" y="7639"/>
                  <a:pt x="4916" y="7603"/>
                </a:cubicBezTo>
                <a:cubicBezTo>
                  <a:pt x="5084" y="7519"/>
                  <a:pt x="6361" y="6429"/>
                  <a:pt x="6572" y="6189"/>
                </a:cubicBezTo>
                <a:cubicBezTo>
                  <a:pt x="6782" y="5950"/>
                  <a:pt x="6876" y="5961"/>
                  <a:pt x="6814" y="6219"/>
                </a:cubicBezTo>
                <a:cubicBezTo>
                  <a:pt x="6742" y="6514"/>
                  <a:pt x="6443" y="7273"/>
                  <a:pt x="6398" y="7273"/>
                </a:cubicBezTo>
                <a:cubicBezTo>
                  <a:pt x="6372" y="7273"/>
                  <a:pt x="6109" y="7484"/>
                  <a:pt x="5815" y="7742"/>
                </a:cubicBezTo>
                <a:cubicBezTo>
                  <a:pt x="5520" y="7999"/>
                  <a:pt x="5199" y="8263"/>
                  <a:pt x="5100" y="8330"/>
                </a:cubicBezTo>
                <a:cubicBezTo>
                  <a:pt x="4936" y="8442"/>
                  <a:pt x="4923" y="8476"/>
                  <a:pt x="4949" y="8726"/>
                </a:cubicBezTo>
                <a:cubicBezTo>
                  <a:pt x="5033" y="9558"/>
                  <a:pt x="5141" y="10666"/>
                  <a:pt x="5171" y="11019"/>
                </a:cubicBezTo>
                <a:cubicBezTo>
                  <a:pt x="5223" y="11608"/>
                  <a:pt x="5410" y="12743"/>
                  <a:pt x="5508" y="13060"/>
                </a:cubicBezTo>
                <a:cubicBezTo>
                  <a:pt x="5722" y="13750"/>
                  <a:pt x="6262" y="14346"/>
                  <a:pt x="6866" y="14558"/>
                </a:cubicBezTo>
                <a:cubicBezTo>
                  <a:pt x="7951" y="14939"/>
                  <a:pt x="10069" y="14544"/>
                  <a:pt x="11124" y="13765"/>
                </a:cubicBezTo>
                <a:cubicBezTo>
                  <a:pt x="11313" y="13625"/>
                  <a:pt x="11489" y="13528"/>
                  <a:pt x="11515" y="13549"/>
                </a:cubicBezTo>
                <a:cubicBezTo>
                  <a:pt x="11542" y="13571"/>
                  <a:pt x="11575" y="13770"/>
                  <a:pt x="11589" y="13992"/>
                </a:cubicBezTo>
                <a:cubicBezTo>
                  <a:pt x="11617" y="14448"/>
                  <a:pt x="11725" y="14658"/>
                  <a:pt x="11985" y="14765"/>
                </a:cubicBezTo>
                <a:cubicBezTo>
                  <a:pt x="12385" y="14929"/>
                  <a:pt x="13052" y="14640"/>
                  <a:pt x="13173" y="14251"/>
                </a:cubicBezTo>
                <a:cubicBezTo>
                  <a:pt x="13269" y="13941"/>
                  <a:pt x="13211" y="13229"/>
                  <a:pt x="12841" y="10137"/>
                </a:cubicBezTo>
                <a:cubicBezTo>
                  <a:pt x="12528" y="7520"/>
                  <a:pt x="12329" y="5788"/>
                  <a:pt x="12138" y="4003"/>
                </a:cubicBezTo>
                <a:lnTo>
                  <a:pt x="12045" y="3123"/>
                </a:lnTo>
                <a:lnTo>
                  <a:pt x="11878" y="3125"/>
                </a:lnTo>
                <a:cubicBezTo>
                  <a:pt x="11786" y="3127"/>
                  <a:pt x="11368" y="3191"/>
                  <a:pt x="10950" y="3269"/>
                </a:cubicBezTo>
                <a:cubicBezTo>
                  <a:pt x="10229" y="3402"/>
                  <a:pt x="10170" y="3403"/>
                  <a:pt x="9749" y="3287"/>
                </a:cubicBezTo>
                <a:cubicBezTo>
                  <a:pt x="9505" y="3219"/>
                  <a:pt x="9171" y="3078"/>
                  <a:pt x="9007" y="2971"/>
                </a:cubicBezTo>
                <a:cubicBezTo>
                  <a:pt x="8843" y="2864"/>
                  <a:pt x="8698" y="2793"/>
                  <a:pt x="8682" y="2814"/>
                </a:cubicBezTo>
                <a:cubicBezTo>
                  <a:pt x="8667" y="2835"/>
                  <a:pt x="8787" y="3028"/>
                  <a:pt x="8949" y="3244"/>
                </a:cubicBezTo>
                <a:cubicBezTo>
                  <a:pt x="9229" y="3616"/>
                  <a:pt x="9625" y="3990"/>
                  <a:pt x="10222" y="4441"/>
                </a:cubicBezTo>
                <a:cubicBezTo>
                  <a:pt x="10585" y="4716"/>
                  <a:pt x="10919" y="5130"/>
                  <a:pt x="11008" y="5416"/>
                </a:cubicBezTo>
                <a:cubicBezTo>
                  <a:pt x="11108" y="5734"/>
                  <a:pt x="11101" y="6363"/>
                  <a:pt x="10995" y="6780"/>
                </a:cubicBezTo>
                <a:cubicBezTo>
                  <a:pt x="10847" y="7360"/>
                  <a:pt x="10476" y="7724"/>
                  <a:pt x="8735" y="9003"/>
                </a:cubicBezTo>
                <a:cubicBezTo>
                  <a:pt x="7744" y="9731"/>
                  <a:pt x="7619" y="9798"/>
                  <a:pt x="7292" y="9756"/>
                </a:cubicBezTo>
                <a:cubicBezTo>
                  <a:pt x="6748" y="9686"/>
                  <a:pt x="6400" y="9069"/>
                  <a:pt x="6386" y="8151"/>
                </a:cubicBezTo>
                <a:cubicBezTo>
                  <a:pt x="6378" y="7559"/>
                  <a:pt x="6473" y="7434"/>
                  <a:pt x="6523" y="7974"/>
                </a:cubicBezTo>
                <a:cubicBezTo>
                  <a:pt x="6541" y="8177"/>
                  <a:pt x="6574" y="8418"/>
                  <a:pt x="6596" y="8508"/>
                </a:cubicBezTo>
                <a:cubicBezTo>
                  <a:pt x="6672" y="8827"/>
                  <a:pt x="7066" y="8959"/>
                  <a:pt x="7535" y="8824"/>
                </a:cubicBezTo>
                <a:cubicBezTo>
                  <a:pt x="7700" y="8776"/>
                  <a:pt x="7699" y="8777"/>
                  <a:pt x="7683" y="8301"/>
                </a:cubicBezTo>
                <a:cubicBezTo>
                  <a:pt x="7661" y="7637"/>
                  <a:pt x="7571" y="6547"/>
                  <a:pt x="7476" y="5792"/>
                </a:cubicBezTo>
                <a:cubicBezTo>
                  <a:pt x="7431" y="5441"/>
                  <a:pt x="7373" y="4928"/>
                  <a:pt x="7345" y="4653"/>
                </a:cubicBezTo>
                <a:cubicBezTo>
                  <a:pt x="7137" y="2612"/>
                  <a:pt x="6968" y="1332"/>
                  <a:pt x="6887" y="1193"/>
                </a:cubicBezTo>
                <a:cubicBezTo>
                  <a:pt x="6857" y="1143"/>
                  <a:pt x="6608" y="957"/>
                  <a:pt x="6332" y="780"/>
                </a:cubicBezTo>
                <a:cubicBezTo>
                  <a:pt x="5534" y="268"/>
                  <a:pt x="4859" y="0"/>
                  <a:pt x="4372" y="0"/>
                </a:cubicBezTo>
                <a:close/>
                <a:moveTo>
                  <a:pt x="3444" y="195"/>
                </a:moveTo>
                <a:cubicBezTo>
                  <a:pt x="3277" y="245"/>
                  <a:pt x="2948" y="439"/>
                  <a:pt x="2629" y="689"/>
                </a:cubicBezTo>
                <a:cubicBezTo>
                  <a:pt x="2443" y="835"/>
                  <a:pt x="2258" y="954"/>
                  <a:pt x="2217" y="955"/>
                </a:cubicBezTo>
                <a:cubicBezTo>
                  <a:pt x="2177" y="955"/>
                  <a:pt x="2070" y="1036"/>
                  <a:pt x="1979" y="1134"/>
                </a:cubicBezTo>
                <a:lnTo>
                  <a:pt x="1814" y="1312"/>
                </a:lnTo>
                <a:lnTo>
                  <a:pt x="2270" y="1912"/>
                </a:lnTo>
                <a:lnTo>
                  <a:pt x="2728" y="2509"/>
                </a:lnTo>
                <a:lnTo>
                  <a:pt x="2663" y="2773"/>
                </a:lnTo>
                <a:cubicBezTo>
                  <a:pt x="2584" y="3091"/>
                  <a:pt x="2219" y="3592"/>
                  <a:pt x="1937" y="3771"/>
                </a:cubicBezTo>
                <a:cubicBezTo>
                  <a:pt x="1792" y="3862"/>
                  <a:pt x="1664" y="4041"/>
                  <a:pt x="1515" y="4357"/>
                </a:cubicBezTo>
                <a:cubicBezTo>
                  <a:pt x="1231" y="4955"/>
                  <a:pt x="1060" y="5083"/>
                  <a:pt x="470" y="5137"/>
                </a:cubicBezTo>
                <a:lnTo>
                  <a:pt x="0" y="5180"/>
                </a:lnTo>
                <a:lnTo>
                  <a:pt x="0" y="5964"/>
                </a:lnTo>
                <a:cubicBezTo>
                  <a:pt x="2" y="6471"/>
                  <a:pt x="20" y="6646"/>
                  <a:pt x="82" y="6685"/>
                </a:cubicBezTo>
                <a:cubicBezTo>
                  <a:pt x="564" y="6987"/>
                  <a:pt x="705" y="7107"/>
                  <a:pt x="769" y="7273"/>
                </a:cubicBezTo>
                <a:cubicBezTo>
                  <a:pt x="811" y="7381"/>
                  <a:pt x="887" y="7516"/>
                  <a:pt x="939" y="7574"/>
                </a:cubicBezTo>
                <a:cubicBezTo>
                  <a:pt x="992" y="7631"/>
                  <a:pt x="1157" y="7877"/>
                  <a:pt x="1307" y="8119"/>
                </a:cubicBezTo>
                <a:cubicBezTo>
                  <a:pt x="1457" y="8361"/>
                  <a:pt x="1703" y="8734"/>
                  <a:pt x="1855" y="8949"/>
                </a:cubicBezTo>
                <a:cubicBezTo>
                  <a:pt x="2047" y="9220"/>
                  <a:pt x="2159" y="9325"/>
                  <a:pt x="2221" y="9292"/>
                </a:cubicBezTo>
                <a:cubicBezTo>
                  <a:pt x="2270" y="9266"/>
                  <a:pt x="2446" y="9176"/>
                  <a:pt x="2612" y="9094"/>
                </a:cubicBezTo>
                <a:cubicBezTo>
                  <a:pt x="2778" y="9012"/>
                  <a:pt x="2937" y="8916"/>
                  <a:pt x="2966" y="8880"/>
                </a:cubicBezTo>
                <a:cubicBezTo>
                  <a:pt x="2995" y="8845"/>
                  <a:pt x="3049" y="8817"/>
                  <a:pt x="3087" y="8817"/>
                </a:cubicBezTo>
                <a:cubicBezTo>
                  <a:pt x="3124" y="8817"/>
                  <a:pt x="3419" y="8643"/>
                  <a:pt x="3742" y="8433"/>
                </a:cubicBezTo>
                <a:lnTo>
                  <a:pt x="4329" y="8051"/>
                </a:lnTo>
                <a:lnTo>
                  <a:pt x="4300" y="7717"/>
                </a:lnTo>
                <a:cubicBezTo>
                  <a:pt x="4242" y="7054"/>
                  <a:pt x="4102" y="5608"/>
                  <a:pt x="4043" y="5069"/>
                </a:cubicBezTo>
                <a:cubicBezTo>
                  <a:pt x="4010" y="4766"/>
                  <a:pt x="3936" y="3972"/>
                  <a:pt x="3878" y="3305"/>
                </a:cubicBezTo>
                <a:cubicBezTo>
                  <a:pt x="3697" y="1225"/>
                  <a:pt x="3596" y="258"/>
                  <a:pt x="3551" y="198"/>
                </a:cubicBezTo>
                <a:cubicBezTo>
                  <a:pt x="3538" y="179"/>
                  <a:pt x="3500" y="179"/>
                  <a:pt x="3444" y="195"/>
                </a:cubicBezTo>
                <a:close/>
                <a:moveTo>
                  <a:pt x="7532" y="1707"/>
                </a:moveTo>
                <a:cubicBezTo>
                  <a:pt x="7524" y="1718"/>
                  <a:pt x="7591" y="2288"/>
                  <a:pt x="7680" y="2975"/>
                </a:cubicBezTo>
                <a:cubicBezTo>
                  <a:pt x="8039" y="5765"/>
                  <a:pt x="8125" y="7231"/>
                  <a:pt x="7983" y="8137"/>
                </a:cubicBezTo>
                <a:cubicBezTo>
                  <a:pt x="7943" y="8390"/>
                  <a:pt x="7931" y="8596"/>
                  <a:pt x="7957" y="8596"/>
                </a:cubicBezTo>
                <a:cubicBezTo>
                  <a:pt x="8043" y="8596"/>
                  <a:pt x="9010" y="7922"/>
                  <a:pt x="9625" y="7433"/>
                </a:cubicBezTo>
                <a:cubicBezTo>
                  <a:pt x="10392" y="6823"/>
                  <a:pt x="10808" y="6408"/>
                  <a:pt x="10808" y="6251"/>
                </a:cubicBezTo>
                <a:cubicBezTo>
                  <a:pt x="10808" y="6051"/>
                  <a:pt x="10437" y="5635"/>
                  <a:pt x="9790" y="5105"/>
                </a:cubicBezTo>
                <a:cubicBezTo>
                  <a:pt x="9037" y="4489"/>
                  <a:pt x="9051" y="4502"/>
                  <a:pt x="8531" y="3746"/>
                </a:cubicBezTo>
                <a:lnTo>
                  <a:pt x="8100" y="3123"/>
                </a:lnTo>
                <a:lnTo>
                  <a:pt x="8127" y="2707"/>
                </a:lnTo>
                <a:lnTo>
                  <a:pt x="8156" y="2291"/>
                </a:lnTo>
                <a:lnTo>
                  <a:pt x="7850" y="1989"/>
                </a:lnTo>
                <a:cubicBezTo>
                  <a:pt x="7682" y="1823"/>
                  <a:pt x="7539" y="1696"/>
                  <a:pt x="7532" y="1707"/>
                </a:cubicBezTo>
                <a:close/>
                <a:moveTo>
                  <a:pt x="13418" y="3673"/>
                </a:moveTo>
                <a:lnTo>
                  <a:pt x="13018" y="3682"/>
                </a:lnTo>
                <a:lnTo>
                  <a:pt x="12616" y="3689"/>
                </a:lnTo>
                <a:lnTo>
                  <a:pt x="12645" y="3884"/>
                </a:lnTo>
                <a:cubicBezTo>
                  <a:pt x="12691" y="4185"/>
                  <a:pt x="12939" y="6238"/>
                  <a:pt x="12979" y="6648"/>
                </a:cubicBezTo>
                <a:cubicBezTo>
                  <a:pt x="12998" y="6850"/>
                  <a:pt x="13151" y="8125"/>
                  <a:pt x="13318" y="9478"/>
                </a:cubicBezTo>
                <a:cubicBezTo>
                  <a:pt x="13566" y="11497"/>
                  <a:pt x="13623" y="12117"/>
                  <a:pt x="13631" y="12931"/>
                </a:cubicBezTo>
                <a:cubicBezTo>
                  <a:pt x="13638" y="13720"/>
                  <a:pt x="13621" y="13999"/>
                  <a:pt x="13542" y="14299"/>
                </a:cubicBezTo>
                <a:cubicBezTo>
                  <a:pt x="13413" y="14792"/>
                  <a:pt x="13138" y="15302"/>
                  <a:pt x="12846" y="15588"/>
                </a:cubicBezTo>
                <a:cubicBezTo>
                  <a:pt x="12648" y="15782"/>
                  <a:pt x="12551" y="15823"/>
                  <a:pt x="12213" y="15852"/>
                </a:cubicBezTo>
                <a:cubicBezTo>
                  <a:pt x="11818" y="15886"/>
                  <a:pt x="11812" y="15884"/>
                  <a:pt x="11624" y="15633"/>
                </a:cubicBezTo>
                <a:cubicBezTo>
                  <a:pt x="11450" y="15401"/>
                  <a:pt x="11303" y="14956"/>
                  <a:pt x="11303" y="14667"/>
                </a:cubicBezTo>
                <a:cubicBezTo>
                  <a:pt x="11303" y="14561"/>
                  <a:pt x="11284" y="14564"/>
                  <a:pt x="11124" y="14683"/>
                </a:cubicBezTo>
                <a:cubicBezTo>
                  <a:pt x="10457" y="15182"/>
                  <a:pt x="9271" y="15629"/>
                  <a:pt x="8377" y="15720"/>
                </a:cubicBezTo>
                <a:cubicBezTo>
                  <a:pt x="7344" y="15825"/>
                  <a:pt x="6667" y="15722"/>
                  <a:pt x="6145" y="15379"/>
                </a:cubicBezTo>
                <a:cubicBezTo>
                  <a:pt x="5925" y="15235"/>
                  <a:pt x="5648" y="14984"/>
                  <a:pt x="5527" y="14822"/>
                </a:cubicBezTo>
                <a:cubicBezTo>
                  <a:pt x="5288" y="14502"/>
                  <a:pt x="5275" y="14529"/>
                  <a:pt x="5384" y="15133"/>
                </a:cubicBezTo>
                <a:cubicBezTo>
                  <a:pt x="5570" y="16166"/>
                  <a:pt x="5871" y="16751"/>
                  <a:pt x="6369" y="17045"/>
                </a:cubicBezTo>
                <a:cubicBezTo>
                  <a:pt x="7282" y="17583"/>
                  <a:pt x="7189" y="17551"/>
                  <a:pt x="8061" y="17631"/>
                </a:cubicBezTo>
                <a:cubicBezTo>
                  <a:pt x="9249" y="17740"/>
                  <a:pt x="11237" y="17671"/>
                  <a:pt x="11934" y="17495"/>
                </a:cubicBezTo>
                <a:cubicBezTo>
                  <a:pt x="12866" y="17260"/>
                  <a:pt x="14311" y="16721"/>
                  <a:pt x="14932" y="16377"/>
                </a:cubicBezTo>
                <a:cubicBezTo>
                  <a:pt x="15720" y="15940"/>
                  <a:pt x="16509" y="15225"/>
                  <a:pt x="16384" y="15061"/>
                </a:cubicBezTo>
                <a:cubicBezTo>
                  <a:pt x="16327" y="14987"/>
                  <a:pt x="15726" y="14717"/>
                  <a:pt x="14987" y="14436"/>
                </a:cubicBezTo>
                <a:cubicBezTo>
                  <a:pt x="14699" y="14326"/>
                  <a:pt x="14435" y="14200"/>
                  <a:pt x="14398" y="14154"/>
                </a:cubicBezTo>
                <a:cubicBezTo>
                  <a:pt x="14319" y="14054"/>
                  <a:pt x="14428" y="13306"/>
                  <a:pt x="14551" y="13108"/>
                </a:cubicBezTo>
                <a:cubicBezTo>
                  <a:pt x="14592" y="13043"/>
                  <a:pt x="14889" y="12814"/>
                  <a:pt x="15213" y="12597"/>
                </a:cubicBezTo>
                <a:lnTo>
                  <a:pt x="15802" y="12201"/>
                </a:lnTo>
                <a:lnTo>
                  <a:pt x="15775" y="11483"/>
                </a:lnTo>
                <a:lnTo>
                  <a:pt x="15748" y="10762"/>
                </a:lnTo>
                <a:lnTo>
                  <a:pt x="15967" y="10165"/>
                </a:lnTo>
                <a:cubicBezTo>
                  <a:pt x="16088" y="9836"/>
                  <a:pt x="16215" y="9546"/>
                  <a:pt x="16248" y="9519"/>
                </a:cubicBezTo>
                <a:cubicBezTo>
                  <a:pt x="16281" y="9492"/>
                  <a:pt x="16307" y="9268"/>
                  <a:pt x="16307" y="9024"/>
                </a:cubicBezTo>
                <a:cubicBezTo>
                  <a:pt x="16307" y="8590"/>
                  <a:pt x="16296" y="8560"/>
                  <a:pt x="15870" y="7717"/>
                </a:cubicBezTo>
                <a:cubicBezTo>
                  <a:pt x="15477" y="6939"/>
                  <a:pt x="15433" y="6812"/>
                  <a:pt x="15417" y="6457"/>
                </a:cubicBezTo>
                <a:lnTo>
                  <a:pt x="15400" y="6064"/>
                </a:lnTo>
                <a:lnTo>
                  <a:pt x="14774" y="5389"/>
                </a:lnTo>
                <a:cubicBezTo>
                  <a:pt x="14430" y="5019"/>
                  <a:pt x="13983" y="4483"/>
                  <a:pt x="13782" y="4196"/>
                </a:cubicBezTo>
                <a:lnTo>
                  <a:pt x="13418" y="3673"/>
                </a:lnTo>
                <a:close/>
                <a:moveTo>
                  <a:pt x="4300" y="8940"/>
                </a:moveTo>
                <a:cubicBezTo>
                  <a:pt x="4247" y="8948"/>
                  <a:pt x="4166" y="8987"/>
                  <a:pt x="4031" y="9060"/>
                </a:cubicBezTo>
                <a:cubicBezTo>
                  <a:pt x="3860" y="9154"/>
                  <a:pt x="3687" y="9262"/>
                  <a:pt x="3647" y="9301"/>
                </a:cubicBezTo>
                <a:cubicBezTo>
                  <a:pt x="3512" y="9433"/>
                  <a:pt x="3300" y="9539"/>
                  <a:pt x="3078" y="9585"/>
                </a:cubicBezTo>
                <a:cubicBezTo>
                  <a:pt x="2460" y="9714"/>
                  <a:pt x="2387" y="9851"/>
                  <a:pt x="2673" y="10331"/>
                </a:cubicBezTo>
                <a:cubicBezTo>
                  <a:pt x="2767" y="10488"/>
                  <a:pt x="2866" y="10682"/>
                  <a:pt x="2893" y="10762"/>
                </a:cubicBezTo>
                <a:cubicBezTo>
                  <a:pt x="3026" y="11162"/>
                  <a:pt x="3370" y="11756"/>
                  <a:pt x="3470" y="11756"/>
                </a:cubicBezTo>
                <a:cubicBezTo>
                  <a:pt x="3514" y="11756"/>
                  <a:pt x="3563" y="11804"/>
                  <a:pt x="3580" y="11863"/>
                </a:cubicBezTo>
                <a:cubicBezTo>
                  <a:pt x="3597" y="11922"/>
                  <a:pt x="3666" y="11992"/>
                  <a:pt x="3730" y="12019"/>
                </a:cubicBezTo>
                <a:cubicBezTo>
                  <a:pt x="3906" y="12094"/>
                  <a:pt x="4357" y="12527"/>
                  <a:pt x="4605" y="12858"/>
                </a:cubicBezTo>
                <a:cubicBezTo>
                  <a:pt x="4725" y="13019"/>
                  <a:pt x="4832" y="13151"/>
                  <a:pt x="4841" y="13151"/>
                </a:cubicBezTo>
                <a:cubicBezTo>
                  <a:pt x="4858" y="13151"/>
                  <a:pt x="4830" y="12731"/>
                  <a:pt x="4795" y="12474"/>
                </a:cubicBezTo>
                <a:cubicBezTo>
                  <a:pt x="4786" y="12404"/>
                  <a:pt x="4760" y="12325"/>
                  <a:pt x="4739" y="12297"/>
                </a:cubicBezTo>
                <a:cubicBezTo>
                  <a:pt x="4718" y="12269"/>
                  <a:pt x="4702" y="12047"/>
                  <a:pt x="4702" y="11806"/>
                </a:cubicBezTo>
                <a:cubicBezTo>
                  <a:pt x="4702" y="11565"/>
                  <a:pt x="4679" y="11247"/>
                  <a:pt x="4651" y="11101"/>
                </a:cubicBezTo>
                <a:cubicBezTo>
                  <a:pt x="4622" y="10955"/>
                  <a:pt x="4569" y="10448"/>
                  <a:pt x="4532" y="9972"/>
                </a:cubicBezTo>
                <a:cubicBezTo>
                  <a:pt x="4495" y="9495"/>
                  <a:pt x="4437" y="9055"/>
                  <a:pt x="4404" y="8996"/>
                </a:cubicBezTo>
                <a:cubicBezTo>
                  <a:pt x="4378" y="8950"/>
                  <a:pt x="4353" y="8931"/>
                  <a:pt x="4300" y="8940"/>
                </a:cubicBezTo>
                <a:close/>
                <a:moveTo>
                  <a:pt x="16564" y="10074"/>
                </a:moveTo>
                <a:cubicBezTo>
                  <a:pt x="16514" y="10085"/>
                  <a:pt x="16462" y="10108"/>
                  <a:pt x="16406" y="10142"/>
                </a:cubicBezTo>
                <a:cubicBezTo>
                  <a:pt x="16245" y="10240"/>
                  <a:pt x="16032" y="10649"/>
                  <a:pt x="16032" y="10863"/>
                </a:cubicBezTo>
                <a:cubicBezTo>
                  <a:pt x="16032" y="11081"/>
                  <a:pt x="16180" y="11371"/>
                  <a:pt x="16357" y="11499"/>
                </a:cubicBezTo>
                <a:cubicBezTo>
                  <a:pt x="16574" y="11656"/>
                  <a:pt x="16775" y="11628"/>
                  <a:pt x="16963" y="11417"/>
                </a:cubicBezTo>
                <a:cubicBezTo>
                  <a:pt x="17108" y="11253"/>
                  <a:pt x="17133" y="11178"/>
                  <a:pt x="17133" y="10874"/>
                </a:cubicBezTo>
                <a:cubicBezTo>
                  <a:pt x="17133" y="10586"/>
                  <a:pt x="17103" y="10481"/>
                  <a:pt x="16973" y="10294"/>
                </a:cubicBezTo>
                <a:cubicBezTo>
                  <a:pt x="16846" y="10114"/>
                  <a:pt x="16716" y="10041"/>
                  <a:pt x="16564" y="10074"/>
                </a:cubicBezTo>
                <a:close/>
                <a:moveTo>
                  <a:pt x="17572" y="10799"/>
                </a:moveTo>
                <a:cubicBezTo>
                  <a:pt x="17519" y="10799"/>
                  <a:pt x="17298" y="11619"/>
                  <a:pt x="17298" y="11815"/>
                </a:cubicBezTo>
                <a:cubicBezTo>
                  <a:pt x="17298" y="11925"/>
                  <a:pt x="17342" y="11985"/>
                  <a:pt x="17449" y="12017"/>
                </a:cubicBezTo>
                <a:cubicBezTo>
                  <a:pt x="17532" y="12042"/>
                  <a:pt x="17675" y="12091"/>
                  <a:pt x="17766" y="12124"/>
                </a:cubicBezTo>
                <a:cubicBezTo>
                  <a:pt x="17970" y="12197"/>
                  <a:pt x="18275" y="12208"/>
                  <a:pt x="18440" y="12149"/>
                </a:cubicBezTo>
                <a:cubicBezTo>
                  <a:pt x="18706" y="12054"/>
                  <a:pt x="18529" y="11663"/>
                  <a:pt x="17994" y="11160"/>
                </a:cubicBezTo>
                <a:cubicBezTo>
                  <a:pt x="17783" y="10962"/>
                  <a:pt x="17593" y="10799"/>
                  <a:pt x="17572" y="10799"/>
                </a:cubicBezTo>
                <a:close/>
                <a:moveTo>
                  <a:pt x="18753" y="11056"/>
                </a:moveTo>
                <a:lnTo>
                  <a:pt x="18806" y="11406"/>
                </a:lnTo>
                <a:cubicBezTo>
                  <a:pt x="18900" y="12023"/>
                  <a:pt x="18584" y="12898"/>
                  <a:pt x="18186" y="13120"/>
                </a:cubicBezTo>
                <a:cubicBezTo>
                  <a:pt x="17968" y="13241"/>
                  <a:pt x="17658" y="13184"/>
                  <a:pt x="17056" y="12913"/>
                </a:cubicBezTo>
                <a:cubicBezTo>
                  <a:pt x="16848" y="12819"/>
                  <a:pt x="16652" y="12780"/>
                  <a:pt x="16507" y="12804"/>
                </a:cubicBezTo>
                <a:cubicBezTo>
                  <a:pt x="16236" y="12847"/>
                  <a:pt x="15285" y="13433"/>
                  <a:pt x="15353" y="13515"/>
                </a:cubicBezTo>
                <a:cubicBezTo>
                  <a:pt x="15379" y="13547"/>
                  <a:pt x="15573" y="13631"/>
                  <a:pt x="15785" y="13704"/>
                </a:cubicBezTo>
                <a:cubicBezTo>
                  <a:pt x="16221" y="13853"/>
                  <a:pt x="16609" y="14101"/>
                  <a:pt x="16723" y="14302"/>
                </a:cubicBezTo>
                <a:cubicBezTo>
                  <a:pt x="16845" y="14518"/>
                  <a:pt x="16818" y="15039"/>
                  <a:pt x="16663" y="15463"/>
                </a:cubicBezTo>
                <a:cubicBezTo>
                  <a:pt x="16513" y="15874"/>
                  <a:pt x="16111" y="16446"/>
                  <a:pt x="15809" y="16681"/>
                </a:cubicBezTo>
                <a:cubicBezTo>
                  <a:pt x="15514" y="16911"/>
                  <a:pt x="14432" y="17600"/>
                  <a:pt x="14218" y="17695"/>
                </a:cubicBezTo>
                <a:cubicBezTo>
                  <a:pt x="13625" y="17958"/>
                  <a:pt x="13331" y="18072"/>
                  <a:pt x="13256" y="18072"/>
                </a:cubicBezTo>
                <a:cubicBezTo>
                  <a:pt x="13105" y="18072"/>
                  <a:pt x="13168" y="18193"/>
                  <a:pt x="13459" y="18466"/>
                </a:cubicBezTo>
                <a:cubicBezTo>
                  <a:pt x="13616" y="18613"/>
                  <a:pt x="13760" y="18734"/>
                  <a:pt x="13779" y="18734"/>
                </a:cubicBezTo>
                <a:cubicBezTo>
                  <a:pt x="13798" y="18734"/>
                  <a:pt x="13892" y="18604"/>
                  <a:pt x="13988" y="18445"/>
                </a:cubicBezTo>
                <a:cubicBezTo>
                  <a:pt x="14186" y="18116"/>
                  <a:pt x="14266" y="18110"/>
                  <a:pt x="14585" y="18400"/>
                </a:cubicBezTo>
                <a:cubicBezTo>
                  <a:pt x="14700" y="18503"/>
                  <a:pt x="14820" y="18588"/>
                  <a:pt x="14852" y="18588"/>
                </a:cubicBezTo>
                <a:cubicBezTo>
                  <a:pt x="14885" y="18588"/>
                  <a:pt x="14995" y="18470"/>
                  <a:pt x="15099" y="18327"/>
                </a:cubicBezTo>
                <a:cubicBezTo>
                  <a:pt x="15441" y="17856"/>
                  <a:pt x="15830" y="17597"/>
                  <a:pt x="16644" y="17302"/>
                </a:cubicBezTo>
                <a:cubicBezTo>
                  <a:pt x="17867" y="16858"/>
                  <a:pt x="18507" y="16536"/>
                  <a:pt x="19607" y="15813"/>
                </a:cubicBezTo>
                <a:cubicBezTo>
                  <a:pt x="20630" y="15140"/>
                  <a:pt x="21148" y="14747"/>
                  <a:pt x="21298" y="14527"/>
                </a:cubicBezTo>
                <a:cubicBezTo>
                  <a:pt x="21434" y="14328"/>
                  <a:pt x="21585" y="13086"/>
                  <a:pt x="21595" y="12097"/>
                </a:cubicBezTo>
                <a:cubicBezTo>
                  <a:pt x="21600" y="11553"/>
                  <a:pt x="21584" y="11414"/>
                  <a:pt x="21492" y="11251"/>
                </a:cubicBezTo>
                <a:lnTo>
                  <a:pt x="21382" y="11056"/>
                </a:lnTo>
                <a:lnTo>
                  <a:pt x="20068" y="11056"/>
                </a:lnTo>
                <a:lnTo>
                  <a:pt x="18753" y="11056"/>
                </a:lnTo>
                <a:close/>
                <a:moveTo>
                  <a:pt x="13032" y="18197"/>
                </a:moveTo>
                <a:lnTo>
                  <a:pt x="12736" y="18250"/>
                </a:lnTo>
                <a:cubicBezTo>
                  <a:pt x="12573" y="18278"/>
                  <a:pt x="12240" y="18365"/>
                  <a:pt x="11995" y="18441"/>
                </a:cubicBezTo>
                <a:cubicBezTo>
                  <a:pt x="11304" y="18655"/>
                  <a:pt x="10045" y="18758"/>
                  <a:pt x="8868" y="18700"/>
                </a:cubicBezTo>
                <a:lnTo>
                  <a:pt x="7835" y="18650"/>
                </a:lnTo>
                <a:lnTo>
                  <a:pt x="7903" y="18857"/>
                </a:lnTo>
                <a:cubicBezTo>
                  <a:pt x="8023" y="19226"/>
                  <a:pt x="8227" y="19625"/>
                  <a:pt x="8725" y="20473"/>
                </a:cubicBezTo>
                <a:cubicBezTo>
                  <a:pt x="8993" y="20929"/>
                  <a:pt x="9211" y="21330"/>
                  <a:pt x="9211" y="21364"/>
                </a:cubicBezTo>
                <a:cubicBezTo>
                  <a:pt x="9211" y="21397"/>
                  <a:pt x="9241" y="21463"/>
                  <a:pt x="9278" y="21511"/>
                </a:cubicBezTo>
                <a:cubicBezTo>
                  <a:pt x="9316" y="21562"/>
                  <a:pt x="9497" y="21600"/>
                  <a:pt x="9707" y="21600"/>
                </a:cubicBezTo>
                <a:lnTo>
                  <a:pt x="10071" y="21600"/>
                </a:lnTo>
                <a:lnTo>
                  <a:pt x="10547" y="21052"/>
                </a:lnTo>
                <a:cubicBezTo>
                  <a:pt x="10810" y="20751"/>
                  <a:pt x="11076" y="20469"/>
                  <a:pt x="11138" y="20425"/>
                </a:cubicBezTo>
                <a:cubicBezTo>
                  <a:pt x="11199" y="20381"/>
                  <a:pt x="11770" y="20290"/>
                  <a:pt x="12407" y="20225"/>
                </a:cubicBezTo>
                <a:cubicBezTo>
                  <a:pt x="13493" y="20113"/>
                  <a:pt x="13581" y="20112"/>
                  <a:pt x="13826" y="20229"/>
                </a:cubicBezTo>
                <a:cubicBezTo>
                  <a:pt x="14126" y="20373"/>
                  <a:pt x="14232" y="20344"/>
                  <a:pt x="14320" y="20086"/>
                </a:cubicBezTo>
                <a:cubicBezTo>
                  <a:pt x="14432" y="19757"/>
                  <a:pt x="14397" y="19521"/>
                  <a:pt x="14204" y="19316"/>
                </a:cubicBezTo>
                <a:cubicBezTo>
                  <a:pt x="14013" y="19112"/>
                  <a:pt x="13775" y="18928"/>
                  <a:pt x="13757" y="18968"/>
                </a:cubicBezTo>
                <a:cubicBezTo>
                  <a:pt x="13625" y="19251"/>
                  <a:pt x="13422" y="19543"/>
                  <a:pt x="13357" y="19543"/>
                </a:cubicBezTo>
                <a:cubicBezTo>
                  <a:pt x="13268" y="19543"/>
                  <a:pt x="13012" y="19328"/>
                  <a:pt x="12802" y="19077"/>
                </a:cubicBezTo>
                <a:cubicBezTo>
                  <a:pt x="12667" y="18916"/>
                  <a:pt x="12653" y="18978"/>
                  <a:pt x="12936" y="18393"/>
                </a:cubicBezTo>
                <a:lnTo>
                  <a:pt x="13032" y="1819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2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693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0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2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704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05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6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07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8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09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0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11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13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14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1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71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71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722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72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1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23" name="Google Shape;4622;p49"/>
          <p:cNvSpPr/>
          <p:nvPr/>
        </p:nvSpPr>
        <p:spPr>
          <a:xfrm rot="21451959">
            <a:off x="3413798" y="4520748"/>
            <a:ext cx="12543631" cy="2807625"/>
          </a:xfrm>
          <a:prstGeom prst="rect">
            <a:avLst/>
          </a:prstGeom>
          <a:solidFill>
            <a:srgbClr val="FFDBD8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24" name="Google Shape;4623;p49"/>
          <p:cNvSpPr/>
          <p:nvPr/>
        </p:nvSpPr>
        <p:spPr>
          <a:xfrm rot="21189298">
            <a:off x="2596307" y="4247371"/>
            <a:ext cx="1970804" cy="1410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25" name="Google Shape;4624;p49"/>
          <p:cNvSpPr/>
          <p:nvPr/>
        </p:nvSpPr>
        <p:spPr>
          <a:xfrm rot="4554862">
            <a:off x="14263692" y="4030315"/>
            <a:ext cx="2637778" cy="1353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26" name="Google Shape;1742;p25"/>
          <p:cNvSpPr txBox="1"/>
          <p:nvPr>
            <p:ph type="title"/>
          </p:nvPr>
        </p:nvSpPr>
        <p:spPr>
          <a:xfrm>
            <a:off x="5614712" y="4988165"/>
            <a:ext cx="8094268" cy="194531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1292351" rtl="0">
              <a:defRPr sz="7843"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729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727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732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730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731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733" name="IMG_1765.png" descr="IMG_1765.png"/>
          <p:cNvPicPr>
            <a:picLocks noChangeAspect="1"/>
          </p:cNvPicPr>
          <p:nvPr/>
        </p:nvPicPr>
        <p:blipFill>
          <a:blip r:embed="rId12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5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736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4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746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47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8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49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0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51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2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53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55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56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5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75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76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764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76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3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65" name="Google Shape;4622;p49"/>
          <p:cNvSpPr/>
          <p:nvPr/>
        </p:nvSpPr>
        <p:spPr>
          <a:xfrm rot="21451959">
            <a:off x="5698445" y="3162988"/>
            <a:ext cx="10167963" cy="2062443"/>
          </a:xfrm>
          <a:prstGeom prst="rect">
            <a:avLst/>
          </a:prstGeom>
          <a:solidFill>
            <a:srgbClr val="F7FADB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66" name="Google Shape;4623;p49"/>
          <p:cNvSpPr/>
          <p:nvPr/>
        </p:nvSpPr>
        <p:spPr>
          <a:xfrm rot="21189298">
            <a:off x="4808685" y="2894354"/>
            <a:ext cx="2092720" cy="1521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767" name="Google Shape;4624;p49"/>
          <p:cNvSpPr/>
          <p:nvPr/>
        </p:nvSpPr>
        <p:spPr>
          <a:xfrm rot="4554862">
            <a:off x="14127226" y="2734352"/>
            <a:ext cx="2549126" cy="1627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2768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5808841" y="4451177"/>
            <a:ext cx="7491000" cy="78940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27000" dir="1800000">
              <a:srgbClr val="000000">
                <a:alpha val="44000"/>
              </a:srgbClr>
            </a:outerShdw>
          </a:effectLst>
        </p:spPr>
      </p:pic>
      <p:sp>
        <p:nvSpPr>
          <p:cNvPr id="2769" name="Google Shape;1742;p25"/>
          <p:cNvSpPr txBox="1"/>
          <p:nvPr>
            <p:ph type="title"/>
          </p:nvPr>
        </p:nvSpPr>
        <p:spPr>
          <a:xfrm>
            <a:off x="6665759" y="3342587"/>
            <a:ext cx="8094268" cy="170324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1121663" rtl="0">
              <a:defRPr sz="6808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772" name="Google Shape;211;p3"/>
          <p:cNvGrpSpPr/>
          <p:nvPr/>
        </p:nvGrpSpPr>
        <p:grpSpPr>
          <a:xfrm>
            <a:off x="2894924" y="4344528"/>
            <a:ext cx="794359" cy="836829"/>
            <a:chOff x="0" y="0"/>
            <a:chExt cx="794358" cy="836827"/>
          </a:xfrm>
        </p:grpSpPr>
        <p:sp>
          <p:nvSpPr>
            <p:cNvPr id="2770" name="Google Shape;212;p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213;p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3" name="Google Shape;214;p3"/>
          <p:cNvGrpSpPr/>
          <p:nvPr/>
        </p:nvGrpSpPr>
        <p:grpSpPr>
          <a:xfrm>
            <a:off x="14110540" y="10441547"/>
            <a:ext cx="996322" cy="962040"/>
            <a:chOff x="85" y="85"/>
            <a:chExt cx="996321" cy="962039"/>
          </a:xfrm>
        </p:grpSpPr>
        <p:sp>
          <p:nvSpPr>
            <p:cNvPr id="2773" name="Google Shape;215;p3"/>
            <p:cNvSpPr/>
            <p:nvPr/>
          </p:nvSpPr>
          <p:spPr>
            <a:xfrm>
              <a:off x="147900" y="105069"/>
              <a:ext cx="702829" cy="685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216;p3"/>
            <p:cNvSpPr/>
            <p:nvPr/>
          </p:nvSpPr>
          <p:spPr>
            <a:xfrm>
              <a:off x="205778" y="105069"/>
              <a:ext cx="653501" cy="719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217;p3"/>
            <p:cNvSpPr/>
            <p:nvPr/>
          </p:nvSpPr>
          <p:spPr>
            <a:xfrm>
              <a:off x="512164" y="85"/>
              <a:ext cx="43431" cy="96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218;p3"/>
            <p:cNvSpPr/>
            <p:nvPr/>
          </p:nvSpPr>
          <p:spPr>
            <a:xfrm>
              <a:off x="85" y="418653"/>
              <a:ext cx="974864" cy="4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219;p3"/>
            <p:cNvSpPr/>
            <p:nvPr/>
          </p:nvSpPr>
          <p:spPr>
            <a:xfrm>
              <a:off x="329998" y="21543"/>
              <a:ext cx="357869" cy="91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220;p3"/>
            <p:cNvSpPr/>
            <p:nvPr/>
          </p:nvSpPr>
          <p:spPr>
            <a:xfrm>
              <a:off x="79336" y="293664"/>
              <a:ext cx="917071" cy="321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221;p3"/>
            <p:cNvSpPr/>
            <p:nvPr/>
          </p:nvSpPr>
          <p:spPr>
            <a:xfrm>
              <a:off x="111481" y="270068"/>
              <a:ext cx="880652" cy="385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222;p3"/>
            <p:cNvSpPr/>
            <p:nvPr/>
          </p:nvSpPr>
          <p:spPr>
            <a:xfrm>
              <a:off x="291441" y="42916"/>
              <a:ext cx="411388" cy="8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223;p3"/>
            <p:cNvSpPr/>
            <p:nvPr/>
          </p:nvSpPr>
          <p:spPr>
            <a:xfrm>
              <a:off x="313223" y="250876"/>
              <a:ext cx="404288" cy="40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224;p3"/>
            <p:cNvSpPr/>
            <p:nvPr/>
          </p:nvSpPr>
          <p:spPr>
            <a:xfrm>
              <a:off x="406395" y="343243"/>
              <a:ext cx="217700" cy="21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6" name="Google Shape;225;p3"/>
          <p:cNvGrpSpPr/>
          <p:nvPr/>
        </p:nvGrpSpPr>
        <p:grpSpPr>
          <a:xfrm>
            <a:off x="20094401" y="3403212"/>
            <a:ext cx="326115" cy="353761"/>
            <a:chOff x="0" y="0"/>
            <a:chExt cx="326114" cy="353760"/>
          </a:xfrm>
        </p:grpSpPr>
        <p:sp>
          <p:nvSpPr>
            <p:cNvPr id="2784" name="Google Shape;226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227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9" name="Google Shape;230;p3"/>
          <p:cNvGrpSpPr/>
          <p:nvPr/>
        </p:nvGrpSpPr>
        <p:grpSpPr>
          <a:xfrm>
            <a:off x="3183934" y="10898044"/>
            <a:ext cx="326116" cy="353761"/>
            <a:chOff x="0" y="0"/>
            <a:chExt cx="326114" cy="353760"/>
          </a:xfrm>
        </p:grpSpPr>
        <p:sp>
          <p:nvSpPr>
            <p:cNvPr id="2787" name="Google Shape;231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232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2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790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1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795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793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794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796" name="IMG_1765.png" descr="IMG_1765.png"/>
          <p:cNvPicPr>
            <a:picLocks noChangeAspect="1"/>
          </p:cNvPicPr>
          <p:nvPr/>
        </p:nvPicPr>
        <p:blipFill>
          <a:blip r:embed="rId12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7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047099" y="5002581"/>
            <a:ext cx="1366113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9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801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02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3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04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5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06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7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08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10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11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1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81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18635" y="1749331"/>
            <a:ext cx="3861153" cy="8206621"/>
          </a:xfrm>
          <a:prstGeom prst="rect">
            <a:avLst/>
          </a:prstGeom>
        </p:spPr>
      </p:pic>
      <p:pic>
        <p:nvPicPr>
          <p:cNvPr id="281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819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81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8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22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820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1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825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823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4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٦٦</a:t>
              </a:r>
            </a:p>
          </p:txBody>
        </p:sp>
      </p:grpSp>
      <p:graphicFrame>
        <p:nvGraphicFramePr>
          <p:cNvPr id="2826" name="الجدول"/>
          <p:cNvGraphicFramePr/>
          <p:nvPr/>
        </p:nvGraphicFramePr>
        <p:xfrm>
          <a:off x="15711498" y="4999413"/>
          <a:ext cx="13569300" cy="683141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6092054"/>
                <a:gridCol w="4491204"/>
                <a:gridCol w="2973340"/>
              </a:tblGrid>
              <a:tr h="3409355"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3409355">
                <a:tc>
                  <a:txBody>
                    <a:bodyPr/>
                    <a:lstStyle/>
                    <a:p>
                      <a:pPr rtl="0">
                        <a:defRPr b="1" sz="40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37" name="تجميع"/>
          <p:cNvGrpSpPr/>
          <p:nvPr/>
        </p:nvGrpSpPr>
        <p:grpSpPr>
          <a:xfrm>
            <a:off x="2526132" y="12392538"/>
            <a:ext cx="18058780" cy="381995"/>
            <a:chOff x="0" y="0"/>
            <a:chExt cx="18058778" cy="381994"/>
          </a:xfrm>
        </p:grpSpPr>
        <p:grpSp>
          <p:nvGrpSpPr>
            <p:cNvPr id="2835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827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8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9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0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1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2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3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4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36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0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838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839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841" name="IMG_1765.png" descr="IMG_1765.png"/>
          <p:cNvPicPr>
            <a:picLocks noChangeAspect="1"/>
          </p:cNvPicPr>
          <p:nvPr/>
        </p:nvPicPr>
        <p:blipFill>
          <a:blip r:embed="rId12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4" name="تجميع"/>
          <p:cNvGrpSpPr/>
          <p:nvPr/>
        </p:nvGrpSpPr>
        <p:grpSpPr>
          <a:xfrm>
            <a:off x="6816752" y="2754098"/>
            <a:ext cx="6225022" cy="1439432"/>
            <a:chOff x="-44449" y="-44450"/>
            <a:chExt cx="6225020" cy="1439431"/>
          </a:xfrm>
        </p:grpSpPr>
        <p:pic>
          <p:nvPicPr>
            <p:cNvPr id="2842" name="Google Shape;714;p59" descr="Google Shape;714;p59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00000">
              <a:off x="-44450" y="-44451"/>
              <a:ext cx="6225021" cy="1439432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2843" name="جدول التعلم"/>
            <p:cNvSpPr txBox="1"/>
            <p:nvPr/>
          </p:nvSpPr>
          <p:spPr>
            <a:xfrm>
              <a:off x="1585190" y="275073"/>
              <a:ext cx="2965741" cy="800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5600">
                  <a:blipFill rotWithShape="1">
                    <a:blip r:embed="rId1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847" name="🔹 الجذور التربيعية،…"/>
          <p:cNvGrpSpPr/>
          <p:nvPr/>
        </p:nvGrpSpPr>
        <p:grpSpPr>
          <a:xfrm>
            <a:off x="9311730" y="8260875"/>
            <a:ext cx="6419796" cy="3556996"/>
            <a:chOff x="0" y="0"/>
            <a:chExt cx="6419795" cy="3556995"/>
          </a:xfrm>
        </p:grpSpPr>
        <p:sp>
          <p:nvSpPr>
            <p:cNvPr id="2846" name="🔹 الجذور التربيعية،…"/>
            <p:cNvSpPr/>
            <p:nvPr/>
          </p:nvSpPr>
          <p:spPr>
            <a:xfrm>
              <a:off x="101600" y="101600"/>
              <a:ext cx="6216596" cy="3353796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4000">
                  <a:solidFill>
                    <a:srgbClr val="B51A00"/>
                  </a:solidFill>
                </a:defRPr>
              </a:pPr>
              <a:r>
                <a:t>🔹 الجذور التربيعية،</a:t>
              </a:r>
            </a:p>
            <a:p>
              <a:pPr algn="r" rtl="0">
                <a:defRPr b="1" sz="4000">
                  <a:solidFill>
                    <a:srgbClr val="B51A00"/>
                  </a:solidFill>
                </a:defRPr>
              </a:pPr>
              <a:r>
                <a:t>وتعلمنا تقريب الاعداد الى اقرب منزله اعطي مثال  </a:t>
              </a:r>
            </a:p>
          </p:txBody>
        </p:sp>
        <p:pic>
          <p:nvPicPr>
            <p:cNvPr id="2845" name="🔹 الجذور التربيعية،… 🔹 الجذور التربيعية،وتعلمنا تقريب الاعداد الى اقرب منزله اعطي مثال  " descr="🔹 الجذور التربيعية،… 🔹 الجذور التربيعية،وتعلمنا تقريب الاعداد الى اقرب منزله اعطي مثال 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6419796" cy="3556996"/>
            </a:xfrm>
            <a:prstGeom prst="rect">
              <a:avLst/>
            </a:prstGeom>
            <a:effectLst/>
          </p:spPr>
        </p:pic>
      </p:grpSp>
      <p:grpSp>
        <p:nvGrpSpPr>
          <p:cNvPr id="2850" name="🔹أقدر الجذور التربيعية"/>
          <p:cNvGrpSpPr/>
          <p:nvPr/>
        </p:nvGrpSpPr>
        <p:grpSpPr>
          <a:xfrm>
            <a:off x="5086389" y="8306842"/>
            <a:ext cx="4555831" cy="3465063"/>
            <a:chOff x="0" y="0"/>
            <a:chExt cx="4555830" cy="3465062"/>
          </a:xfrm>
        </p:grpSpPr>
        <p:sp>
          <p:nvSpPr>
            <p:cNvPr id="2849" name="🔹أقدر الجذور التربيعية"/>
            <p:cNvSpPr/>
            <p:nvPr/>
          </p:nvSpPr>
          <p:spPr>
            <a:xfrm>
              <a:off x="101600" y="101600"/>
              <a:ext cx="4352631" cy="3261863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  <p:pic>
          <p:nvPicPr>
            <p:cNvPr id="2848" name="🔹أقدر الجذور التربيعية 🔹أقدر الجذور التربيعية " descr="🔹أقدر الجذور التربيعية 🔹أقدر الجذور التربيعية 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4555831" cy="3465063"/>
            </a:xfrm>
            <a:prstGeom prst="rect">
              <a:avLst/>
            </a:prstGeom>
            <a:effectLst/>
          </p:spPr>
        </p:pic>
      </p:grpSp>
      <p:grpSp>
        <p:nvGrpSpPr>
          <p:cNvPr id="2853" name="🔹تقدير الجذور…"/>
          <p:cNvGrpSpPr/>
          <p:nvPr/>
        </p:nvGrpSpPr>
        <p:grpSpPr>
          <a:xfrm>
            <a:off x="2052116" y="8298437"/>
            <a:ext cx="3201633" cy="3465063"/>
            <a:chOff x="0" y="0"/>
            <a:chExt cx="3201632" cy="3465062"/>
          </a:xfrm>
        </p:grpSpPr>
        <p:sp>
          <p:nvSpPr>
            <p:cNvPr id="2852" name="🔹تقدير الجذور…"/>
            <p:cNvSpPr/>
            <p:nvPr/>
          </p:nvSpPr>
          <p:spPr>
            <a:xfrm>
              <a:off x="101600" y="101600"/>
              <a:ext cx="2998433" cy="3261863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4000">
                  <a:solidFill>
                    <a:srgbClr val="B51A00"/>
                  </a:solidFill>
                </a:defRPr>
              </a:pPr>
              <a:r>
                <a:t>🔹تقدير الجذور </a:t>
              </a:r>
            </a:p>
            <a:p>
              <a:pPr algn="ctr" rtl="0">
                <a:defRPr b="1" sz="4000">
                  <a:solidFill>
                    <a:srgbClr val="B51A00"/>
                  </a:solidFill>
                </a:defRPr>
              </a:pPr>
              <a:r>
                <a:t>التربيعية </a:t>
              </a:r>
            </a:p>
          </p:txBody>
        </p:sp>
        <p:pic>
          <p:nvPicPr>
            <p:cNvPr id="2851" name="🔹تقدير الجذور… 🔹تقدير الجذور التربيعية " descr="🔹تقدير الجذور… 🔹تقدير الجذور التربيعية 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3201633" cy="34650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5" name="تجميع"/>
          <p:cNvGrpSpPr/>
          <p:nvPr/>
        </p:nvGrpSpPr>
        <p:grpSpPr>
          <a:xfrm>
            <a:off x="2526132" y="12080526"/>
            <a:ext cx="18058780" cy="381996"/>
            <a:chOff x="0" y="0"/>
            <a:chExt cx="18058778" cy="381994"/>
          </a:xfrm>
        </p:grpSpPr>
        <p:sp>
          <p:nvSpPr>
            <p:cNvPr id="2856" name="Google Shape;4671;p50"/>
            <p:cNvSpPr/>
            <p:nvPr/>
          </p:nvSpPr>
          <p:spPr>
            <a:xfrm>
              <a:off x="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4672;p50"/>
            <p:cNvSpPr/>
            <p:nvPr/>
          </p:nvSpPr>
          <p:spPr>
            <a:xfrm>
              <a:off x="1812942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4673;p50"/>
            <p:cNvSpPr/>
            <p:nvPr/>
          </p:nvSpPr>
          <p:spPr>
            <a:xfrm>
              <a:off x="36258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4674;p50"/>
            <p:cNvSpPr/>
            <p:nvPr/>
          </p:nvSpPr>
          <p:spPr>
            <a:xfrm>
              <a:off x="543882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4675;p50"/>
            <p:cNvSpPr/>
            <p:nvPr/>
          </p:nvSpPr>
          <p:spPr>
            <a:xfrm>
              <a:off x="7251760" y="42418"/>
              <a:ext cx="3709149" cy="3176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4676;p50"/>
            <p:cNvSpPr/>
            <p:nvPr/>
          </p:nvSpPr>
          <p:spPr>
            <a:xfrm>
              <a:off x="9064701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4677;p50"/>
            <p:cNvSpPr/>
            <p:nvPr/>
          </p:nvSpPr>
          <p:spPr>
            <a:xfrm>
              <a:off x="10877636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4678;p50"/>
            <p:cNvSpPr/>
            <p:nvPr/>
          </p:nvSpPr>
          <p:spPr>
            <a:xfrm>
              <a:off x="12690580" y="0"/>
              <a:ext cx="1422824" cy="36011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4679;p50"/>
            <p:cNvSpPr/>
            <p:nvPr/>
          </p:nvSpPr>
          <p:spPr>
            <a:xfrm>
              <a:off x="14503517" y="-1"/>
              <a:ext cx="3555262" cy="38199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6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5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867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68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69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70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1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72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3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74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76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77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7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88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45303" y="1857512"/>
            <a:ext cx="3861154" cy="8206621"/>
          </a:xfrm>
          <a:prstGeom prst="rect">
            <a:avLst/>
          </a:prstGeom>
        </p:spPr>
      </p:pic>
      <p:pic>
        <p:nvPicPr>
          <p:cNvPr id="288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885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88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4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88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886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7" name="صفحة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28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2889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1426347" y="7278768"/>
            <a:ext cx="6106694" cy="4784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0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28" t="2219" r="1697" b="1625"/>
          <a:stretch>
            <a:fillRect/>
          </a:stretch>
        </p:blipFill>
        <p:spPr>
          <a:xfrm>
            <a:off x="2171019" y="9165033"/>
            <a:ext cx="1606646" cy="160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6" fill="norm" stroke="1" extrusionOk="0">
                <a:moveTo>
                  <a:pt x="10253" y="16"/>
                </a:moveTo>
                <a:cubicBezTo>
                  <a:pt x="8937" y="87"/>
                  <a:pt x="7519" y="398"/>
                  <a:pt x="6478" y="873"/>
                </a:cubicBezTo>
                <a:cubicBezTo>
                  <a:pt x="6357" y="928"/>
                  <a:pt x="6236" y="978"/>
                  <a:pt x="6212" y="980"/>
                </a:cubicBezTo>
                <a:cubicBezTo>
                  <a:pt x="6188" y="982"/>
                  <a:pt x="6119" y="1014"/>
                  <a:pt x="6058" y="1054"/>
                </a:cubicBezTo>
                <a:cubicBezTo>
                  <a:pt x="5998" y="1095"/>
                  <a:pt x="5882" y="1161"/>
                  <a:pt x="5798" y="1198"/>
                </a:cubicBezTo>
                <a:cubicBezTo>
                  <a:pt x="5713" y="1236"/>
                  <a:pt x="5565" y="1313"/>
                  <a:pt x="5468" y="1374"/>
                </a:cubicBezTo>
                <a:cubicBezTo>
                  <a:pt x="5371" y="1434"/>
                  <a:pt x="5260" y="1501"/>
                  <a:pt x="5223" y="1518"/>
                </a:cubicBezTo>
                <a:cubicBezTo>
                  <a:pt x="5073" y="1587"/>
                  <a:pt x="4479" y="1999"/>
                  <a:pt x="4064" y="2322"/>
                </a:cubicBezTo>
                <a:cubicBezTo>
                  <a:pt x="3546" y="2726"/>
                  <a:pt x="2669" y="3607"/>
                  <a:pt x="2283" y="4112"/>
                </a:cubicBezTo>
                <a:cubicBezTo>
                  <a:pt x="2135" y="4306"/>
                  <a:pt x="1985" y="4495"/>
                  <a:pt x="1948" y="4538"/>
                </a:cubicBezTo>
                <a:cubicBezTo>
                  <a:pt x="1911" y="4580"/>
                  <a:pt x="1883" y="4626"/>
                  <a:pt x="1884" y="4639"/>
                </a:cubicBezTo>
                <a:cubicBezTo>
                  <a:pt x="1886" y="4652"/>
                  <a:pt x="1816" y="4764"/>
                  <a:pt x="1730" y="4884"/>
                </a:cubicBezTo>
                <a:cubicBezTo>
                  <a:pt x="1644" y="5004"/>
                  <a:pt x="1571" y="5111"/>
                  <a:pt x="1571" y="5124"/>
                </a:cubicBezTo>
                <a:cubicBezTo>
                  <a:pt x="1571" y="5136"/>
                  <a:pt x="1519" y="5234"/>
                  <a:pt x="1454" y="5337"/>
                </a:cubicBezTo>
                <a:cubicBezTo>
                  <a:pt x="1340" y="5516"/>
                  <a:pt x="954" y="6266"/>
                  <a:pt x="954" y="6311"/>
                </a:cubicBezTo>
                <a:cubicBezTo>
                  <a:pt x="954" y="6323"/>
                  <a:pt x="895" y="6458"/>
                  <a:pt x="821" y="6610"/>
                </a:cubicBezTo>
                <a:cubicBezTo>
                  <a:pt x="535" y="7197"/>
                  <a:pt x="253" y="8222"/>
                  <a:pt x="87" y="9289"/>
                </a:cubicBezTo>
                <a:cubicBezTo>
                  <a:pt x="-61" y="10245"/>
                  <a:pt x="-14" y="11855"/>
                  <a:pt x="188" y="12847"/>
                </a:cubicBezTo>
                <a:cubicBezTo>
                  <a:pt x="242" y="13108"/>
                  <a:pt x="245" y="13182"/>
                  <a:pt x="199" y="13257"/>
                </a:cubicBezTo>
                <a:cubicBezTo>
                  <a:pt x="150" y="13337"/>
                  <a:pt x="155" y="13361"/>
                  <a:pt x="242" y="13427"/>
                </a:cubicBezTo>
                <a:cubicBezTo>
                  <a:pt x="347" y="13507"/>
                  <a:pt x="449" y="13802"/>
                  <a:pt x="401" y="13880"/>
                </a:cubicBezTo>
                <a:cubicBezTo>
                  <a:pt x="385" y="13906"/>
                  <a:pt x="404" y="13956"/>
                  <a:pt x="438" y="13997"/>
                </a:cubicBezTo>
                <a:cubicBezTo>
                  <a:pt x="548" y="14127"/>
                  <a:pt x="661" y="14494"/>
                  <a:pt x="608" y="14546"/>
                </a:cubicBezTo>
                <a:cubicBezTo>
                  <a:pt x="575" y="14579"/>
                  <a:pt x="593" y="14614"/>
                  <a:pt x="662" y="14668"/>
                </a:cubicBezTo>
                <a:cubicBezTo>
                  <a:pt x="745" y="14734"/>
                  <a:pt x="960" y="15222"/>
                  <a:pt x="906" y="15222"/>
                </a:cubicBezTo>
                <a:cubicBezTo>
                  <a:pt x="896" y="15222"/>
                  <a:pt x="934" y="15286"/>
                  <a:pt x="991" y="15366"/>
                </a:cubicBezTo>
                <a:cubicBezTo>
                  <a:pt x="1091" y="15506"/>
                  <a:pt x="1092" y="15513"/>
                  <a:pt x="1018" y="15595"/>
                </a:cubicBezTo>
                <a:cubicBezTo>
                  <a:pt x="975" y="15643"/>
                  <a:pt x="954" y="15696"/>
                  <a:pt x="970" y="15712"/>
                </a:cubicBezTo>
                <a:cubicBezTo>
                  <a:pt x="986" y="15729"/>
                  <a:pt x="1026" y="15706"/>
                  <a:pt x="1060" y="15659"/>
                </a:cubicBezTo>
                <a:cubicBezTo>
                  <a:pt x="1120" y="15579"/>
                  <a:pt x="1131" y="15583"/>
                  <a:pt x="1204" y="15750"/>
                </a:cubicBezTo>
                <a:cubicBezTo>
                  <a:pt x="1246" y="15847"/>
                  <a:pt x="1281" y="15935"/>
                  <a:pt x="1284" y="15947"/>
                </a:cubicBezTo>
                <a:cubicBezTo>
                  <a:pt x="1286" y="15959"/>
                  <a:pt x="1374" y="16096"/>
                  <a:pt x="1475" y="16250"/>
                </a:cubicBezTo>
                <a:cubicBezTo>
                  <a:pt x="1576" y="16405"/>
                  <a:pt x="1646" y="16546"/>
                  <a:pt x="1635" y="16565"/>
                </a:cubicBezTo>
                <a:cubicBezTo>
                  <a:pt x="1623" y="16583"/>
                  <a:pt x="1648" y="16613"/>
                  <a:pt x="1688" y="16628"/>
                </a:cubicBezTo>
                <a:cubicBezTo>
                  <a:pt x="1727" y="16644"/>
                  <a:pt x="1745" y="16667"/>
                  <a:pt x="1730" y="16682"/>
                </a:cubicBezTo>
                <a:cubicBezTo>
                  <a:pt x="1715" y="16697"/>
                  <a:pt x="1733" y="16730"/>
                  <a:pt x="1767" y="16756"/>
                </a:cubicBezTo>
                <a:cubicBezTo>
                  <a:pt x="1802" y="16783"/>
                  <a:pt x="1834" y="16837"/>
                  <a:pt x="1842" y="16873"/>
                </a:cubicBezTo>
                <a:cubicBezTo>
                  <a:pt x="1849" y="16910"/>
                  <a:pt x="1890" y="16965"/>
                  <a:pt x="1932" y="16996"/>
                </a:cubicBezTo>
                <a:cubicBezTo>
                  <a:pt x="2048" y="17082"/>
                  <a:pt x="2276" y="17429"/>
                  <a:pt x="2241" y="17465"/>
                </a:cubicBezTo>
                <a:cubicBezTo>
                  <a:pt x="2223" y="17482"/>
                  <a:pt x="2231" y="17489"/>
                  <a:pt x="2257" y="17481"/>
                </a:cubicBezTo>
                <a:cubicBezTo>
                  <a:pt x="2321" y="17460"/>
                  <a:pt x="2573" y="17764"/>
                  <a:pt x="2549" y="17832"/>
                </a:cubicBezTo>
                <a:cubicBezTo>
                  <a:pt x="2538" y="17863"/>
                  <a:pt x="2560" y="17885"/>
                  <a:pt x="2592" y="17885"/>
                </a:cubicBezTo>
                <a:cubicBezTo>
                  <a:pt x="2691" y="17885"/>
                  <a:pt x="3194" y="18423"/>
                  <a:pt x="3166" y="18498"/>
                </a:cubicBezTo>
                <a:cubicBezTo>
                  <a:pt x="3147" y="18546"/>
                  <a:pt x="3160" y="18554"/>
                  <a:pt x="3208" y="18535"/>
                </a:cubicBezTo>
                <a:cubicBezTo>
                  <a:pt x="3294" y="18502"/>
                  <a:pt x="3596" y="18810"/>
                  <a:pt x="3564" y="18897"/>
                </a:cubicBezTo>
                <a:cubicBezTo>
                  <a:pt x="3548" y="18942"/>
                  <a:pt x="3563" y="18952"/>
                  <a:pt x="3628" y="18935"/>
                </a:cubicBezTo>
                <a:cubicBezTo>
                  <a:pt x="3737" y="18906"/>
                  <a:pt x="3945" y="19091"/>
                  <a:pt x="3862" y="19142"/>
                </a:cubicBezTo>
                <a:cubicBezTo>
                  <a:pt x="3775" y="19196"/>
                  <a:pt x="3949" y="19353"/>
                  <a:pt x="4064" y="19324"/>
                </a:cubicBezTo>
                <a:cubicBezTo>
                  <a:pt x="4138" y="19305"/>
                  <a:pt x="4250" y="19358"/>
                  <a:pt x="4506" y="19542"/>
                </a:cubicBezTo>
                <a:cubicBezTo>
                  <a:pt x="4694" y="19678"/>
                  <a:pt x="4846" y="19809"/>
                  <a:pt x="4841" y="19830"/>
                </a:cubicBezTo>
                <a:cubicBezTo>
                  <a:pt x="4835" y="19851"/>
                  <a:pt x="4853" y="19861"/>
                  <a:pt x="4883" y="19851"/>
                </a:cubicBezTo>
                <a:cubicBezTo>
                  <a:pt x="4913" y="19841"/>
                  <a:pt x="5075" y="19920"/>
                  <a:pt x="5245" y="20027"/>
                </a:cubicBezTo>
                <a:cubicBezTo>
                  <a:pt x="5577" y="20237"/>
                  <a:pt x="5818" y="20355"/>
                  <a:pt x="6436" y="20629"/>
                </a:cubicBezTo>
                <a:cubicBezTo>
                  <a:pt x="6815" y="20797"/>
                  <a:pt x="7879" y="21181"/>
                  <a:pt x="8062" y="21214"/>
                </a:cubicBezTo>
                <a:cubicBezTo>
                  <a:pt x="8111" y="21223"/>
                  <a:pt x="8425" y="21278"/>
                  <a:pt x="8764" y="21342"/>
                </a:cubicBezTo>
                <a:cubicBezTo>
                  <a:pt x="9103" y="21406"/>
                  <a:pt x="9571" y="21480"/>
                  <a:pt x="9801" y="21502"/>
                </a:cubicBezTo>
                <a:cubicBezTo>
                  <a:pt x="10735" y="21592"/>
                  <a:pt x="12100" y="21494"/>
                  <a:pt x="13140" y="21262"/>
                </a:cubicBezTo>
                <a:cubicBezTo>
                  <a:pt x="13570" y="21167"/>
                  <a:pt x="14453" y="20897"/>
                  <a:pt x="14666" y="20799"/>
                </a:cubicBezTo>
                <a:cubicBezTo>
                  <a:pt x="15184" y="20559"/>
                  <a:pt x="15483" y="20451"/>
                  <a:pt x="15543" y="20474"/>
                </a:cubicBezTo>
                <a:cubicBezTo>
                  <a:pt x="15589" y="20492"/>
                  <a:pt x="15610" y="20476"/>
                  <a:pt x="15602" y="20442"/>
                </a:cubicBezTo>
                <a:cubicBezTo>
                  <a:pt x="15595" y="20412"/>
                  <a:pt x="15679" y="20342"/>
                  <a:pt x="15788" y="20282"/>
                </a:cubicBezTo>
                <a:cubicBezTo>
                  <a:pt x="15897" y="20222"/>
                  <a:pt x="16100" y="20105"/>
                  <a:pt x="16240" y="20021"/>
                </a:cubicBezTo>
                <a:cubicBezTo>
                  <a:pt x="16379" y="19937"/>
                  <a:pt x="16515" y="19881"/>
                  <a:pt x="16543" y="19899"/>
                </a:cubicBezTo>
                <a:cubicBezTo>
                  <a:pt x="16572" y="19917"/>
                  <a:pt x="16581" y="19910"/>
                  <a:pt x="16564" y="19883"/>
                </a:cubicBezTo>
                <a:cubicBezTo>
                  <a:pt x="16534" y="19835"/>
                  <a:pt x="16747" y="19672"/>
                  <a:pt x="16787" y="19712"/>
                </a:cubicBezTo>
                <a:cubicBezTo>
                  <a:pt x="16800" y="19725"/>
                  <a:pt x="16856" y="19676"/>
                  <a:pt x="16915" y="19606"/>
                </a:cubicBezTo>
                <a:cubicBezTo>
                  <a:pt x="16985" y="19523"/>
                  <a:pt x="17049" y="19487"/>
                  <a:pt x="17096" y="19505"/>
                </a:cubicBezTo>
                <a:cubicBezTo>
                  <a:pt x="17140" y="19522"/>
                  <a:pt x="17156" y="19518"/>
                  <a:pt x="17138" y="19489"/>
                </a:cubicBezTo>
                <a:cubicBezTo>
                  <a:pt x="17112" y="19446"/>
                  <a:pt x="17500" y="19121"/>
                  <a:pt x="17579" y="19121"/>
                </a:cubicBezTo>
                <a:cubicBezTo>
                  <a:pt x="17598" y="19121"/>
                  <a:pt x="17666" y="19052"/>
                  <a:pt x="17734" y="18967"/>
                </a:cubicBezTo>
                <a:cubicBezTo>
                  <a:pt x="17802" y="18881"/>
                  <a:pt x="17878" y="18821"/>
                  <a:pt x="17898" y="18834"/>
                </a:cubicBezTo>
                <a:cubicBezTo>
                  <a:pt x="17918" y="18846"/>
                  <a:pt x="18006" y="18767"/>
                  <a:pt x="18095" y="18658"/>
                </a:cubicBezTo>
                <a:cubicBezTo>
                  <a:pt x="18184" y="18549"/>
                  <a:pt x="18275" y="18468"/>
                  <a:pt x="18297" y="18482"/>
                </a:cubicBezTo>
                <a:cubicBezTo>
                  <a:pt x="18320" y="18496"/>
                  <a:pt x="18358" y="18460"/>
                  <a:pt x="18382" y="18397"/>
                </a:cubicBezTo>
                <a:cubicBezTo>
                  <a:pt x="18409" y="18326"/>
                  <a:pt x="18447" y="18292"/>
                  <a:pt x="18478" y="18312"/>
                </a:cubicBezTo>
                <a:cubicBezTo>
                  <a:pt x="18507" y="18330"/>
                  <a:pt x="18515" y="18321"/>
                  <a:pt x="18499" y="18296"/>
                </a:cubicBezTo>
                <a:cubicBezTo>
                  <a:pt x="18484" y="18271"/>
                  <a:pt x="18604" y="18116"/>
                  <a:pt x="18765" y="17949"/>
                </a:cubicBezTo>
                <a:cubicBezTo>
                  <a:pt x="18927" y="17782"/>
                  <a:pt x="19089" y="17589"/>
                  <a:pt x="19127" y="17523"/>
                </a:cubicBezTo>
                <a:cubicBezTo>
                  <a:pt x="19164" y="17457"/>
                  <a:pt x="19344" y="17203"/>
                  <a:pt x="19525" y="16953"/>
                </a:cubicBezTo>
                <a:cubicBezTo>
                  <a:pt x="19707" y="16704"/>
                  <a:pt x="19882" y="16449"/>
                  <a:pt x="19913" y="16389"/>
                </a:cubicBezTo>
                <a:cubicBezTo>
                  <a:pt x="19945" y="16328"/>
                  <a:pt x="19999" y="16249"/>
                  <a:pt x="20030" y="16213"/>
                </a:cubicBezTo>
                <a:cubicBezTo>
                  <a:pt x="20146" y="16080"/>
                  <a:pt x="20724" y="14781"/>
                  <a:pt x="20892" y="14280"/>
                </a:cubicBezTo>
                <a:cubicBezTo>
                  <a:pt x="21084" y="13703"/>
                  <a:pt x="21287" y="12952"/>
                  <a:pt x="21306" y="12751"/>
                </a:cubicBezTo>
                <a:cubicBezTo>
                  <a:pt x="21346" y="12336"/>
                  <a:pt x="21392" y="12146"/>
                  <a:pt x="21471" y="12090"/>
                </a:cubicBezTo>
                <a:cubicBezTo>
                  <a:pt x="21532" y="12048"/>
                  <a:pt x="21539" y="12030"/>
                  <a:pt x="21498" y="12016"/>
                </a:cubicBezTo>
                <a:cubicBezTo>
                  <a:pt x="21452" y="12001"/>
                  <a:pt x="21445" y="11787"/>
                  <a:pt x="21455" y="11004"/>
                </a:cubicBezTo>
                <a:cubicBezTo>
                  <a:pt x="21472" y="9800"/>
                  <a:pt x="21400" y="9097"/>
                  <a:pt x="21158" y="8144"/>
                </a:cubicBezTo>
                <a:cubicBezTo>
                  <a:pt x="21107" y="7947"/>
                  <a:pt x="21076" y="7770"/>
                  <a:pt x="21088" y="7750"/>
                </a:cubicBezTo>
                <a:cubicBezTo>
                  <a:pt x="21101" y="7729"/>
                  <a:pt x="21084" y="7692"/>
                  <a:pt x="21051" y="7664"/>
                </a:cubicBezTo>
                <a:cubicBezTo>
                  <a:pt x="21018" y="7637"/>
                  <a:pt x="20976" y="7551"/>
                  <a:pt x="20961" y="7473"/>
                </a:cubicBezTo>
                <a:cubicBezTo>
                  <a:pt x="20945" y="7394"/>
                  <a:pt x="20880" y="7195"/>
                  <a:pt x="20817" y="7030"/>
                </a:cubicBezTo>
                <a:cubicBezTo>
                  <a:pt x="20755" y="6866"/>
                  <a:pt x="20715" y="6689"/>
                  <a:pt x="20727" y="6642"/>
                </a:cubicBezTo>
                <a:cubicBezTo>
                  <a:pt x="20741" y="6587"/>
                  <a:pt x="20727" y="6556"/>
                  <a:pt x="20690" y="6556"/>
                </a:cubicBezTo>
                <a:cubicBezTo>
                  <a:pt x="20637" y="6556"/>
                  <a:pt x="20459" y="6228"/>
                  <a:pt x="20435" y="6088"/>
                </a:cubicBezTo>
                <a:cubicBezTo>
                  <a:pt x="20430" y="6060"/>
                  <a:pt x="20406" y="6009"/>
                  <a:pt x="20381" y="5976"/>
                </a:cubicBezTo>
                <a:cubicBezTo>
                  <a:pt x="20356" y="5943"/>
                  <a:pt x="20270" y="5787"/>
                  <a:pt x="20190" y="5630"/>
                </a:cubicBezTo>
                <a:cubicBezTo>
                  <a:pt x="19903" y="5066"/>
                  <a:pt x="19339" y="4243"/>
                  <a:pt x="18930" y="3781"/>
                </a:cubicBezTo>
                <a:cubicBezTo>
                  <a:pt x="18485" y="3280"/>
                  <a:pt x="17388" y="2229"/>
                  <a:pt x="17276" y="2200"/>
                </a:cubicBezTo>
                <a:cubicBezTo>
                  <a:pt x="17202" y="2180"/>
                  <a:pt x="16973" y="2004"/>
                  <a:pt x="16973" y="1965"/>
                </a:cubicBezTo>
                <a:cubicBezTo>
                  <a:pt x="16973" y="1945"/>
                  <a:pt x="16947" y="1928"/>
                  <a:pt x="16910" y="1928"/>
                </a:cubicBezTo>
                <a:cubicBezTo>
                  <a:pt x="16872" y="1928"/>
                  <a:pt x="16828" y="1900"/>
                  <a:pt x="16814" y="1864"/>
                </a:cubicBezTo>
                <a:cubicBezTo>
                  <a:pt x="16800" y="1828"/>
                  <a:pt x="16775" y="1804"/>
                  <a:pt x="16755" y="1816"/>
                </a:cubicBezTo>
                <a:cubicBezTo>
                  <a:pt x="16735" y="1828"/>
                  <a:pt x="16705" y="1821"/>
                  <a:pt x="16692" y="1800"/>
                </a:cubicBezTo>
                <a:cubicBezTo>
                  <a:pt x="16678" y="1779"/>
                  <a:pt x="16490" y="1661"/>
                  <a:pt x="16272" y="1534"/>
                </a:cubicBezTo>
                <a:cubicBezTo>
                  <a:pt x="16053" y="1407"/>
                  <a:pt x="15884" y="1289"/>
                  <a:pt x="15894" y="1273"/>
                </a:cubicBezTo>
                <a:cubicBezTo>
                  <a:pt x="15904" y="1256"/>
                  <a:pt x="15878" y="1239"/>
                  <a:pt x="15836" y="1235"/>
                </a:cubicBezTo>
                <a:cubicBezTo>
                  <a:pt x="15793" y="1232"/>
                  <a:pt x="15621" y="1164"/>
                  <a:pt x="15453" y="1086"/>
                </a:cubicBezTo>
                <a:cubicBezTo>
                  <a:pt x="15285" y="1009"/>
                  <a:pt x="15038" y="897"/>
                  <a:pt x="14905" y="836"/>
                </a:cubicBezTo>
                <a:cubicBezTo>
                  <a:pt x="14605" y="698"/>
                  <a:pt x="13504" y="327"/>
                  <a:pt x="13400" y="330"/>
                </a:cubicBezTo>
                <a:cubicBezTo>
                  <a:pt x="13359" y="331"/>
                  <a:pt x="13314" y="316"/>
                  <a:pt x="13299" y="293"/>
                </a:cubicBezTo>
                <a:cubicBezTo>
                  <a:pt x="13285" y="270"/>
                  <a:pt x="13254" y="262"/>
                  <a:pt x="13230" y="277"/>
                </a:cubicBezTo>
                <a:cubicBezTo>
                  <a:pt x="13207" y="291"/>
                  <a:pt x="13138" y="269"/>
                  <a:pt x="13076" y="229"/>
                </a:cubicBezTo>
                <a:cubicBezTo>
                  <a:pt x="13015" y="188"/>
                  <a:pt x="12935" y="168"/>
                  <a:pt x="12901" y="181"/>
                </a:cubicBezTo>
                <a:cubicBezTo>
                  <a:pt x="12866" y="194"/>
                  <a:pt x="12735" y="188"/>
                  <a:pt x="12608" y="165"/>
                </a:cubicBezTo>
                <a:cubicBezTo>
                  <a:pt x="12481" y="142"/>
                  <a:pt x="12314" y="114"/>
                  <a:pt x="12241" y="101"/>
                </a:cubicBezTo>
                <a:cubicBezTo>
                  <a:pt x="12169" y="88"/>
                  <a:pt x="11845" y="53"/>
                  <a:pt x="11518" y="26"/>
                </a:cubicBezTo>
                <a:cubicBezTo>
                  <a:pt x="11119" y="-7"/>
                  <a:pt x="10692" y="-8"/>
                  <a:pt x="10253" y="1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91" name="عزيزتي الطالبة…"/>
          <p:cNvSpPr txBox="1"/>
          <p:nvPr/>
        </p:nvSpPr>
        <p:spPr>
          <a:xfrm>
            <a:off x="3479466" y="9356394"/>
            <a:ext cx="2971260" cy="158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892" name="Google Shape;1742;p25"/>
          <p:cNvSpPr txBox="1"/>
          <p:nvPr>
            <p:ph type="title"/>
          </p:nvPr>
        </p:nvSpPr>
        <p:spPr>
          <a:xfrm>
            <a:off x="7634707" y="5423917"/>
            <a:ext cx="7653024" cy="3474644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1024127" rtl="0">
              <a:lnSpc>
                <a:spcPct val="100000"/>
              </a:lnSpc>
              <a:defRPr b="0" sz="5544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1024127" rtl="0">
              <a:lnSpc>
                <a:spcPct val="100000"/>
              </a:lnSpc>
              <a:defRPr b="0" sz="5544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1024127" rtl="0">
              <a:lnSpc>
                <a:spcPct val="100000"/>
              </a:lnSpc>
              <a:defRPr b="0" sz="5544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896" name="تجميع"/>
          <p:cNvGrpSpPr/>
          <p:nvPr/>
        </p:nvGrpSpPr>
        <p:grpSpPr>
          <a:xfrm>
            <a:off x="6243949" y="1844179"/>
            <a:ext cx="9072613" cy="3434670"/>
            <a:chOff x="0" y="0"/>
            <a:chExt cx="9072611" cy="3434668"/>
          </a:xfrm>
        </p:grpSpPr>
        <p:pic>
          <p:nvPicPr>
            <p:cNvPr id="2893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5" t="49804" r="19158" b="29532"/>
            <a:stretch>
              <a:fillRect/>
            </a:stretch>
          </p:blipFill>
          <p:spPr>
            <a:xfrm>
              <a:off x="787039" y="660508"/>
              <a:ext cx="8285573" cy="2774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597" fill="norm" stroke="1" extrusionOk="0">
                  <a:moveTo>
                    <a:pt x="2346" y="0"/>
                  </a:moveTo>
                  <a:cubicBezTo>
                    <a:pt x="2328" y="0"/>
                    <a:pt x="2113" y="530"/>
                    <a:pt x="1867" y="1180"/>
                  </a:cubicBezTo>
                  <a:cubicBezTo>
                    <a:pt x="1557" y="2003"/>
                    <a:pt x="1374" y="2344"/>
                    <a:pt x="1266" y="2302"/>
                  </a:cubicBezTo>
                  <a:cubicBezTo>
                    <a:pt x="1054" y="2219"/>
                    <a:pt x="823" y="2854"/>
                    <a:pt x="793" y="3599"/>
                  </a:cubicBezTo>
                  <a:cubicBezTo>
                    <a:pt x="774" y="4067"/>
                    <a:pt x="673" y="4431"/>
                    <a:pt x="378" y="5104"/>
                  </a:cubicBezTo>
                  <a:cubicBezTo>
                    <a:pt x="119" y="5696"/>
                    <a:pt x="-1" y="6068"/>
                    <a:pt x="0" y="6349"/>
                  </a:cubicBezTo>
                  <a:cubicBezTo>
                    <a:pt x="0" y="6518"/>
                    <a:pt x="44" y="6656"/>
                    <a:pt x="126" y="6788"/>
                  </a:cubicBezTo>
                  <a:cubicBezTo>
                    <a:pt x="202" y="6909"/>
                    <a:pt x="264" y="7142"/>
                    <a:pt x="264" y="7304"/>
                  </a:cubicBezTo>
                  <a:cubicBezTo>
                    <a:pt x="264" y="7627"/>
                    <a:pt x="512" y="8124"/>
                    <a:pt x="675" y="8126"/>
                  </a:cubicBezTo>
                  <a:cubicBezTo>
                    <a:pt x="764" y="8127"/>
                    <a:pt x="781" y="8975"/>
                    <a:pt x="797" y="14299"/>
                  </a:cubicBezTo>
                  <a:lnTo>
                    <a:pt x="814" y="20469"/>
                  </a:lnTo>
                  <a:lnTo>
                    <a:pt x="9648" y="20429"/>
                  </a:lnTo>
                  <a:lnTo>
                    <a:pt x="18482" y="20389"/>
                  </a:lnTo>
                  <a:lnTo>
                    <a:pt x="18684" y="20994"/>
                  </a:lnTo>
                  <a:cubicBezTo>
                    <a:pt x="18795" y="21328"/>
                    <a:pt x="18908" y="21600"/>
                    <a:pt x="18933" y="21597"/>
                  </a:cubicBezTo>
                  <a:cubicBezTo>
                    <a:pt x="18959" y="21594"/>
                    <a:pt x="19096" y="21327"/>
                    <a:pt x="19239" y="21004"/>
                  </a:cubicBezTo>
                  <a:cubicBezTo>
                    <a:pt x="19464" y="20493"/>
                    <a:pt x="19543" y="20429"/>
                    <a:pt x="19841" y="20512"/>
                  </a:cubicBezTo>
                  <a:cubicBezTo>
                    <a:pt x="20182" y="20608"/>
                    <a:pt x="20184" y="20602"/>
                    <a:pt x="20289" y="19851"/>
                  </a:cubicBezTo>
                  <a:cubicBezTo>
                    <a:pt x="20347" y="19435"/>
                    <a:pt x="20385" y="18811"/>
                    <a:pt x="20373" y="18464"/>
                  </a:cubicBezTo>
                  <a:cubicBezTo>
                    <a:pt x="20355" y="17915"/>
                    <a:pt x="20407" y="17698"/>
                    <a:pt x="20765" y="16786"/>
                  </a:cubicBezTo>
                  <a:cubicBezTo>
                    <a:pt x="20992" y="16210"/>
                    <a:pt x="21267" y="15528"/>
                    <a:pt x="21377" y="15272"/>
                  </a:cubicBezTo>
                  <a:cubicBezTo>
                    <a:pt x="21599" y="14754"/>
                    <a:pt x="21587" y="14611"/>
                    <a:pt x="21317" y="14525"/>
                  </a:cubicBezTo>
                  <a:cubicBezTo>
                    <a:pt x="21216" y="14492"/>
                    <a:pt x="21040" y="14221"/>
                    <a:pt x="20926" y="13922"/>
                  </a:cubicBezTo>
                  <a:cubicBezTo>
                    <a:pt x="20764" y="13497"/>
                    <a:pt x="20691" y="13423"/>
                    <a:pt x="20592" y="13582"/>
                  </a:cubicBezTo>
                  <a:cubicBezTo>
                    <a:pt x="20508" y="13718"/>
                    <a:pt x="20450" y="13717"/>
                    <a:pt x="20422" y="13579"/>
                  </a:cubicBezTo>
                  <a:cubicBezTo>
                    <a:pt x="20398" y="13465"/>
                    <a:pt x="20382" y="10872"/>
                    <a:pt x="20386" y="7817"/>
                  </a:cubicBezTo>
                  <a:lnTo>
                    <a:pt x="20392" y="2262"/>
                  </a:lnTo>
                  <a:lnTo>
                    <a:pt x="11746" y="2262"/>
                  </a:lnTo>
                  <a:cubicBezTo>
                    <a:pt x="6992" y="2262"/>
                    <a:pt x="3082" y="2201"/>
                    <a:pt x="3057" y="2126"/>
                  </a:cubicBezTo>
                  <a:cubicBezTo>
                    <a:pt x="3031" y="2050"/>
                    <a:pt x="3061" y="1817"/>
                    <a:pt x="3124" y="1610"/>
                  </a:cubicBezTo>
                  <a:cubicBezTo>
                    <a:pt x="3230" y="1257"/>
                    <a:pt x="3230" y="1231"/>
                    <a:pt x="3107" y="1202"/>
                  </a:cubicBezTo>
                  <a:cubicBezTo>
                    <a:pt x="3035" y="1185"/>
                    <a:pt x="2938" y="1162"/>
                    <a:pt x="2892" y="1149"/>
                  </a:cubicBezTo>
                  <a:cubicBezTo>
                    <a:pt x="2845" y="1137"/>
                    <a:pt x="2710" y="872"/>
                    <a:pt x="2593" y="562"/>
                  </a:cubicBezTo>
                  <a:cubicBezTo>
                    <a:pt x="2475" y="252"/>
                    <a:pt x="2364" y="0"/>
                    <a:pt x="234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94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993015" y="1138325"/>
              <a:ext cx="3384990" cy="1917310"/>
            </a:xfrm>
            <a:prstGeom prst="rect">
              <a:avLst/>
            </a:prstGeom>
            <a:effectLst>
              <a:outerShdw sx="100000" sy="100000" kx="0" ky="0" algn="b" rotWithShape="0" blurRad="1016000" dist="3048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895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264581" y="248116"/>
              <a:ext cx="2765536" cy="291432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66700" dist="127000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899" name="Google Shape;211;p3"/>
          <p:cNvGrpSpPr/>
          <p:nvPr/>
        </p:nvGrpSpPr>
        <p:grpSpPr>
          <a:xfrm>
            <a:off x="2894924" y="4344528"/>
            <a:ext cx="794359" cy="836829"/>
            <a:chOff x="0" y="0"/>
            <a:chExt cx="794358" cy="836827"/>
          </a:xfrm>
        </p:grpSpPr>
        <p:sp>
          <p:nvSpPr>
            <p:cNvPr id="2897" name="Google Shape;212;p3"/>
            <p:cNvSpPr/>
            <p:nvPr/>
          </p:nvSpPr>
          <p:spPr>
            <a:xfrm>
              <a:off x="-1" y="0"/>
              <a:ext cx="794360" cy="8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213;p3"/>
            <p:cNvSpPr/>
            <p:nvPr/>
          </p:nvSpPr>
          <p:spPr>
            <a:xfrm>
              <a:off x="311759" y="311870"/>
              <a:ext cx="189201" cy="1955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10" name="Google Shape;214;p3"/>
          <p:cNvGrpSpPr/>
          <p:nvPr/>
        </p:nvGrpSpPr>
        <p:grpSpPr>
          <a:xfrm>
            <a:off x="19609268" y="10547466"/>
            <a:ext cx="776934" cy="750201"/>
            <a:chOff x="66" y="66"/>
            <a:chExt cx="776933" cy="750200"/>
          </a:xfrm>
        </p:grpSpPr>
        <p:sp>
          <p:nvSpPr>
            <p:cNvPr id="2900" name="Google Shape;215;p3"/>
            <p:cNvSpPr/>
            <p:nvPr/>
          </p:nvSpPr>
          <p:spPr>
            <a:xfrm>
              <a:off x="115333" y="81933"/>
              <a:ext cx="548068" cy="53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216;p3"/>
            <p:cNvSpPr/>
            <p:nvPr/>
          </p:nvSpPr>
          <p:spPr>
            <a:xfrm>
              <a:off x="160466" y="81933"/>
              <a:ext cx="509601" cy="56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217;p3"/>
            <p:cNvSpPr/>
            <p:nvPr/>
          </p:nvSpPr>
          <p:spPr>
            <a:xfrm>
              <a:off x="399387" y="66"/>
              <a:ext cx="33867" cy="75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218;p3"/>
            <p:cNvSpPr/>
            <p:nvPr/>
          </p:nvSpPr>
          <p:spPr>
            <a:xfrm>
              <a:off x="66" y="326466"/>
              <a:ext cx="7602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219;p3"/>
            <p:cNvSpPr/>
            <p:nvPr/>
          </p:nvSpPr>
          <p:spPr>
            <a:xfrm>
              <a:off x="257333" y="16800"/>
              <a:ext cx="279067" cy="71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220;p3"/>
            <p:cNvSpPr/>
            <p:nvPr/>
          </p:nvSpPr>
          <p:spPr>
            <a:xfrm>
              <a:off x="61866" y="228999"/>
              <a:ext cx="715135" cy="25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221;p3"/>
            <p:cNvSpPr/>
            <p:nvPr/>
          </p:nvSpPr>
          <p:spPr>
            <a:xfrm>
              <a:off x="86933" y="210600"/>
              <a:ext cx="686734" cy="30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222;p3"/>
            <p:cNvSpPr/>
            <p:nvPr/>
          </p:nvSpPr>
          <p:spPr>
            <a:xfrm>
              <a:off x="227266" y="33466"/>
              <a:ext cx="320801" cy="69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762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223;p3"/>
            <p:cNvSpPr/>
            <p:nvPr/>
          </p:nvSpPr>
          <p:spPr>
            <a:xfrm>
              <a:off x="244252" y="195633"/>
              <a:ext cx="315264" cy="31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224;p3"/>
            <p:cNvSpPr/>
            <p:nvPr/>
          </p:nvSpPr>
          <p:spPr>
            <a:xfrm>
              <a:off x="316908" y="267661"/>
              <a:ext cx="169763" cy="16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13" name="Google Shape;230;p3"/>
          <p:cNvGrpSpPr/>
          <p:nvPr/>
        </p:nvGrpSpPr>
        <p:grpSpPr>
          <a:xfrm>
            <a:off x="3183934" y="10898044"/>
            <a:ext cx="326116" cy="353761"/>
            <a:chOff x="0" y="0"/>
            <a:chExt cx="326114" cy="353760"/>
          </a:xfrm>
        </p:grpSpPr>
        <p:sp>
          <p:nvSpPr>
            <p:cNvPr id="2911" name="Google Shape;231;p3"/>
            <p:cNvSpPr/>
            <p:nvPr/>
          </p:nvSpPr>
          <p:spPr>
            <a:xfrm>
              <a:off x="-1" y="0"/>
              <a:ext cx="326116" cy="35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232;p3"/>
            <p:cNvSpPr/>
            <p:nvPr/>
          </p:nvSpPr>
          <p:spPr>
            <a:xfrm>
              <a:off x="96264" y="124089"/>
              <a:ext cx="105251" cy="108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16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914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5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919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917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918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920" name="IMG_1765.png" descr="IMG_1765.png"/>
          <p:cNvPicPr>
            <a:picLocks noChangeAspect="1"/>
          </p:cNvPicPr>
          <p:nvPr/>
        </p:nvPicPr>
        <p:blipFill>
          <a:blip r:embed="rId17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8" name="Google Shape;1771;p26"/>
          <p:cNvGrpSpPr/>
          <p:nvPr/>
        </p:nvGrpSpPr>
        <p:grpSpPr>
          <a:xfrm>
            <a:off x="22855006" y="11796968"/>
            <a:ext cx="510616" cy="510633"/>
            <a:chOff x="0" y="0"/>
            <a:chExt cx="510614" cy="510632"/>
          </a:xfrm>
        </p:grpSpPr>
        <p:sp>
          <p:nvSpPr>
            <p:cNvPr id="1863" name="Google Shape;1772;p26"/>
            <p:cNvSpPr/>
            <p:nvPr/>
          </p:nvSpPr>
          <p:spPr>
            <a:xfrm>
              <a:off x="363122" y="30043"/>
              <a:ext cx="87986" cy="8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4" name="Google Shape;1773;p26"/>
            <p:cNvSpPr/>
            <p:nvPr/>
          </p:nvSpPr>
          <p:spPr>
            <a:xfrm>
              <a:off x="197485" y="359063"/>
              <a:ext cx="119672" cy="15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5" name="Google Shape;1774;p26"/>
            <p:cNvSpPr/>
            <p:nvPr/>
          </p:nvSpPr>
          <p:spPr>
            <a:xfrm>
              <a:off x="226363" y="209456"/>
              <a:ext cx="59850" cy="59849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6" name="Google Shape;1775;p26"/>
            <p:cNvSpPr/>
            <p:nvPr/>
          </p:nvSpPr>
          <p:spPr>
            <a:xfrm>
              <a:off x="0" y="0"/>
              <a:ext cx="510615" cy="252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7" name="Google Shape;1776;p26"/>
            <p:cNvSpPr/>
            <p:nvPr/>
          </p:nvSpPr>
          <p:spPr>
            <a:xfrm>
              <a:off x="59083" y="108781"/>
              <a:ext cx="391707" cy="4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69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443333" y="1516471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70" name="Google Shape;1778;p26"/>
          <p:cNvSpPr txBox="1"/>
          <p:nvPr/>
        </p:nvSpPr>
        <p:spPr>
          <a:xfrm>
            <a:off x="22443333" y="302133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71" name="Google Shape;1779;p26"/>
          <p:cNvSpPr txBox="1"/>
          <p:nvPr/>
        </p:nvSpPr>
        <p:spPr>
          <a:xfrm>
            <a:off x="22443333" y="4456130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72" name="Google Shape;1780;p26"/>
          <p:cNvSpPr txBox="1"/>
          <p:nvPr/>
        </p:nvSpPr>
        <p:spPr>
          <a:xfrm>
            <a:off x="22443333" y="593392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73" name="Google Shape;1781;p26"/>
          <p:cNvSpPr txBox="1"/>
          <p:nvPr/>
        </p:nvSpPr>
        <p:spPr>
          <a:xfrm>
            <a:off x="22443333" y="7454725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74" name="Google Shape;1782;p26"/>
          <p:cNvSpPr txBox="1"/>
          <p:nvPr/>
        </p:nvSpPr>
        <p:spPr>
          <a:xfrm>
            <a:off x="22443333" y="8954026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75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2522095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6" name="Google Shape;1785;p26"/>
          <p:cNvSpPr/>
          <p:nvPr/>
        </p:nvSpPr>
        <p:spPr>
          <a:xfrm rot="8100000">
            <a:off x="21405964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7" name="Google Shape;1786;p26"/>
          <p:cNvSpPr txBox="1"/>
          <p:nvPr/>
        </p:nvSpPr>
        <p:spPr>
          <a:xfrm>
            <a:off x="8880164" y="11974124"/>
            <a:ext cx="6408802" cy="12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ctr" rtl="0">
              <a:defRPr sz="52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78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1546" y="-2310493"/>
            <a:ext cx="7560908" cy="7591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1" name="تجميع"/>
          <p:cNvGrpSpPr/>
          <p:nvPr/>
        </p:nvGrpSpPr>
        <p:grpSpPr>
          <a:xfrm>
            <a:off x="18309597" y="402783"/>
            <a:ext cx="3895723" cy="1549752"/>
            <a:chOff x="0" y="0"/>
            <a:chExt cx="3895721" cy="1549750"/>
          </a:xfrm>
        </p:grpSpPr>
        <p:pic>
          <p:nvPicPr>
            <p:cNvPr id="1879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0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7" name="تجميع"/>
          <p:cNvGrpSpPr/>
          <p:nvPr/>
        </p:nvGrpSpPr>
        <p:grpSpPr>
          <a:xfrm>
            <a:off x="5538582" y="2521642"/>
            <a:ext cx="13751328" cy="9566586"/>
            <a:chOff x="0" y="0"/>
            <a:chExt cx="13751326" cy="9566585"/>
          </a:xfrm>
        </p:grpSpPr>
        <p:grpSp>
          <p:nvGrpSpPr>
            <p:cNvPr id="1884" name="تجميع"/>
            <p:cNvGrpSpPr/>
            <p:nvPr/>
          </p:nvGrpSpPr>
          <p:grpSpPr>
            <a:xfrm>
              <a:off x="211270" y="370813"/>
              <a:ext cx="12818479" cy="9195773"/>
              <a:chOff x="0" y="0"/>
              <a:chExt cx="12818477" cy="9195771"/>
            </a:xfrm>
          </p:grpSpPr>
          <p:sp>
            <p:nvSpPr>
              <p:cNvPr id="1882" name="Google Shape;1765;p26"/>
              <p:cNvSpPr/>
              <p:nvPr/>
            </p:nvSpPr>
            <p:spPr>
              <a:xfrm rot="126755">
                <a:off x="248137" y="230631"/>
                <a:ext cx="12543727" cy="1675239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200"/>
                </a:pPr>
              </a:p>
            </p:txBody>
          </p:sp>
          <p:sp>
            <p:nvSpPr>
              <p:cNvPr id="1883" name="Google Shape;158;p6"/>
              <p:cNvSpPr/>
              <p:nvPr/>
            </p:nvSpPr>
            <p:spPr>
              <a:xfrm rot="71739">
                <a:off x="72793" y="1957223"/>
                <a:ext cx="12569223" cy="7108186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27000" dist="1016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885" name="Google Shape;1767;p26"/>
            <p:cNvSpPr/>
            <p:nvPr/>
          </p:nvSpPr>
          <p:spPr>
            <a:xfrm rot="4829594">
              <a:off x="11863454" y="669883"/>
              <a:ext cx="2061931" cy="1392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6" name="Google Shape;1766;p26"/>
            <p:cNvSpPr/>
            <p:nvPr/>
          </p:nvSpPr>
          <p:spPr>
            <a:xfrm rot="21464125">
              <a:off x="25958" y="29674"/>
              <a:ext cx="1528536" cy="1344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88" name="Google Shape;1770;p26"/>
          <p:cNvSpPr txBox="1"/>
          <p:nvPr>
            <p:ph type="body" sz="quarter" idx="1"/>
          </p:nvPr>
        </p:nvSpPr>
        <p:spPr>
          <a:xfrm>
            <a:off x="7691164" y="3009641"/>
            <a:ext cx="8786801" cy="1476643"/>
          </a:xfrm>
          <a:prstGeom prst="rect">
            <a:avLst/>
          </a:prstGeom>
        </p:spPr>
        <p:txBody>
          <a:bodyPr/>
          <a:lstStyle>
            <a:lvl1pPr marL="0" indent="0" defTabSz="1731263">
              <a:defRPr b="1" sz="69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889" name="IMG_1753.jpeg" descr="IMG_1753.jpeg"/>
          <p:cNvPicPr>
            <a:picLocks noChangeAspect="1"/>
          </p:cNvPicPr>
          <p:nvPr/>
        </p:nvPicPr>
        <p:blipFill>
          <a:blip r:embed="rId6">
            <a:extLst/>
          </a:blip>
          <a:srcRect l="25189" t="6250" r="25732" b="34476"/>
          <a:stretch>
            <a:fillRect/>
          </a:stretch>
        </p:blipFill>
        <p:spPr>
          <a:xfrm>
            <a:off x="15175106" y="9270285"/>
            <a:ext cx="4822629" cy="3611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70" y="0"/>
                </a:moveTo>
                <a:cubicBezTo>
                  <a:pt x="4109" y="0"/>
                  <a:pt x="4096" y="9"/>
                  <a:pt x="4096" y="197"/>
                </a:cubicBezTo>
                <a:cubicBezTo>
                  <a:pt x="4096" y="306"/>
                  <a:pt x="4123" y="578"/>
                  <a:pt x="4155" y="802"/>
                </a:cubicBezTo>
                <a:cubicBezTo>
                  <a:pt x="4187" y="1027"/>
                  <a:pt x="4273" y="1841"/>
                  <a:pt x="4349" y="2609"/>
                </a:cubicBezTo>
                <a:cubicBezTo>
                  <a:pt x="4573" y="4884"/>
                  <a:pt x="4755" y="6766"/>
                  <a:pt x="4793" y="7221"/>
                </a:cubicBezTo>
                <a:cubicBezTo>
                  <a:pt x="4822" y="7571"/>
                  <a:pt x="4843" y="7640"/>
                  <a:pt x="4916" y="7604"/>
                </a:cubicBezTo>
                <a:cubicBezTo>
                  <a:pt x="5083" y="7520"/>
                  <a:pt x="6361" y="6428"/>
                  <a:pt x="6572" y="6189"/>
                </a:cubicBezTo>
                <a:cubicBezTo>
                  <a:pt x="6782" y="5950"/>
                  <a:pt x="6877" y="5962"/>
                  <a:pt x="6814" y="6220"/>
                </a:cubicBezTo>
                <a:cubicBezTo>
                  <a:pt x="6742" y="6515"/>
                  <a:pt x="6443" y="7274"/>
                  <a:pt x="6398" y="7274"/>
                </a:cubicBezTo>
                <a:cubicBezTo>
                  <a:pt x="6372" y="7274"/>
                  <a:pt x="6109" y="7484"/>
                  <a:pt x="5815" y="7741"/>
                </a:cubicBezTo>
                <a:cubicBezTo>
                  <a:pt x="5521" y="7999"/>
                  <a:pt x="5199" y="8265"/>
                  <a:pt x="5101" y="8332"/>
                </a:cubicBezTo>
                <a:cubicBezTo>
                  <a:pt x="4937" y="8444"/>
                  <a:pt x="4924" y="8476"/>
                  <a:pt x="4949" y="8726"/>
                </a:cubicBezTo>
                <a:cubicBezTo>
                  <a:pt x="5034" y="9558"/>
                  <a:pt x="5141" y="10666"/>
                  <a:pt x="5172" y="11020"/>
                </a:cubicBezTo>
                <a:cubicBezTo>
                  <a:pt x="5223" y="11608"/>
                  <a:pt x="5410" y="12744"/>
                  <a:pt x="5508" y="13061"/>
                </a:cubicBezTo>
                <a:cubicBezTo>
                  <a:pt x="5721" y="13751"/>
                  <a:pt x="6262" y="14347"/>
                  <a:pt x="6867" y="14559"/>
                </a:cubicBezTo>
                <a:cubicBezTo>
                  <a:pt x="7952" y="14939"/>
                  <a:pt x="10068" y="14543"/>
                  <a:pt x="11123" y="13764"/>
                </a:cubicBezTo>
                <a:cubicBezTo>
                  <a:pt x="11313" y="13624"/>
                  <a:pt x="11490" y="13529"/>
                  <a:pt x="11516" y="13550"/>
                </a:cubicBezTo>
                <a:cubicBezTo>
                  <a:pt x="11542" y="13572"/>
                  <a:pt x="11575" y="13772"/>
                  <a:pt x="11589" y="13994"/>
                </a:cubicBezTo>
                <a:cubicBezTo>
                  <a:pt x="11617" y="14449"/>
                  <a:pt x="11725" y="14659"/>
                  <a:pt x="11985" y="14766"/>
                </a:cubicBezTo>
                <a:cubicBezTo>
                  <a:pt x="12385" y="14930"/>
                  <a:pt x="13052" y="14642"/>
                  <a:pt x="13173" y="14253"/>
                </a:cubicBezTo>
                <a:cubicBezTo>
                  <a:pt x="13269" y="13942"/>
                  <a:pt x="13212" y="13231"/>
                  <a:pt x="12842" y="10139"/>
                </a:cubicBezTo>
                <a:cubicBezTo>
                  <a:pt x="12528" y="7522"/>
                  <a:pt x="12329" y="5790"/>
                  <a:pt x="12138" y="4005"/>
                </a:cubicBezTo>
                <a:lnTo>
                  <a:pt x="12044" y="3122"/>
                </a:lnTo>
                <a:lnTo>
                  <a:pt x="11879" y="3126"/>
                </a:lnTo>
                <a:cubicBezTo>
                  <a:pt x="11787" y="3128"/>
                  <a:pt x="11369" y="3192"/>
                  <a:pt x="10951" y="3269"/>
                </a:cubicBezTo>
                <a:cubicBezTo>
                  <a:pt x="10229" y="3402"/>
                  <a:pt x="10169" y="3404"/>
                  <a:pt x="9748" y="3288"/>
                </a:cubicBezTo>
                <a:cubicBezTo>
                  <a:pt x="9504" y="3221"/>
                  <a:pt x="9170" y="3077"/>
                  <a:pt x="9007" y="2970"/>
                </a:cubicBezTo>
                <a:cubicBezTo>
                  <a:pt x="8843" y="2863"/>
                  <a:pt x="8697" y="2792"/>
                  <a:pt x="8682" y="2813"/>
                </a:cubicBezTo>
                <a:cubicBezTo>
                  <a:pt x="8666" y="2834"/>
                  <a:pt x="8786" y="3029"/>
                  <a:pt x="8948" y="3245"/>
                </a:cubicBezTo>
                <a:cubicBezTo>
                  <a:pt x="9228" y="3618"/>
                  <a:pt x="9625" y="3990"/>
                  <a:pt x="10222" y="4442"/>
                </a:cubicBezTo>
                <a:cubicBezTo>
                  <a:pt x="10585" y="4716"/>
                  <a:pt x="10918" y="5128"/>
                  <a:pt x="11008" y="5415"/>
                </a:cubicBezTo>
                <a:cubicBezTo>
                  <a:pt x="11107" y="5732"/>
                  <a:pt x="11102" y="6363"/>
                  <a:pt x="10995" y="6780"/>
                </a:cubicBezTo>
                <a:cubicBezTo>
                  <a:pt x="10847" y="7360"/>
                  <a:pt x="10476" y="7725"/>
                  <a:pt x="8735" y="9004"/>
                </a:cubicBezTo>
                <a:cubicBezTo>
                  <a:pt x="7744" y="9732"/>
                  <a:pt x="7619" y="9796"/>
                  <a:pt x="7292" y="9754"/>
                </a:cubicBezTo>
                <a:cubicBezTo>
                  <a:pt x="6748" y="9684"/>
                  <a:pt x="6400" y="9068"/>
                  <a:pt x="6387" y="8150"/>
                </a:cubicBezTo>
                <a:cubicBezTo>
                  <a:pt x="6379" y="7557"/>
                  <a:pt x="6475" y="7434"/>
                  <a:pt x="6524" y="7974"/>
                </a:cubicBezTo>
                <a:cubicBezTo>
                  <a:pt x="6543" y="8177"/>
                  <a:pt x="6574" y="8418"/>
                  <a:pt x="6595" y="8508"/>
                </a:cubicBezTo>
                <a:cubicBezTo>
                  <a:pt x="6671" y="8827"/>
                  <a:pt x="7066" y="8959"/>
                  <a:pt x="7535" y="8824"/>
                </a:cubicBezTo>
                <a:cubicBezTo>
                  <a:pt x="7700" y="8776"/>
                  <a:pt x="7699" y="8777"/>
                  <a:pt x="7683" y="8301"/>
                </a:cubicBezTo>
                <a:cubicBezTo>
                  <a:pt x="7660" y="7637"/>
                  <a:pt x="7570" y="6545"/>
                  <a:pt x="7475" y="5790"/>
                </a:cubicBezTo>
                <a:cubicBezTo>
                  <a:pt x="7431" y="5439"/>
                  <a:pt x="7371" y="4928"/>
                  <a:pt x="7343" y="4653"/>
                </a:cubicBezTo>
                <a:cubicBezTo>
                  <a:pt x="7136" y="2612"/>
                  <a:pt x="6967" y="1333"/>
                  <a:pt x="6887" y="1194"/>
                </a:cubicBezTo>
                <a:cubicBezTo>
                  <a:pt x="6857" y="1143"/>
                  <a:pt x="6608" y="956"/>
                  <a:pt x="6332" y="779"/>
                </a:cubicBezTo>
                <a:cubicBezTo>
                  <a:pt x="5534" y="267"/>
                  <a:pt x="4858" y="0"/>
                  <a:pt x="4370" y="0"/>
                </a:cubicBezTo>
                <a:close/>
                <a:moveTo>
                  <a:pt x="3444" y="197"/>
                </a:moveTo>
                <a:cubicBezTo>
                  <a:pt x="3277" y="246"/>
                  <a:pt x="2947" y="441"/>
                  <a:pt x="2628" y="691"/>
                </a:cubicBezTo>
                <a:cubicBezTo>
                  <a:pt x="2442" y="837"/>
                  <a:pt x="2258" y="954"/>
                  <a:pt x="2218" y="954"/>
                </a:cubicBezTo>
                <a:cubicBezTo>
                  <a:pt x="2178" y="955"/>
                  <a:pt x="2071" y="1037"/>
                  <a:pt x="1980" y="1135"/>
                </a:cubicBezTo>
                <a:lnTo>
                  <a:pt x="1815" y="1313"/>
                </a:lnTo>
                <a:lnTo>
                  <a:pt x="2271" y="1911"/>
                </a:lnTo>
                <a:lnTo>
                  <a:pt x="2728" y="2509"/>
                </a:lnTo>
                <a:lnTo>
                  <a:pt x="2662" y="2773"/>
                </a:lnTo>
                <a:cubicBezTo>
                  <a:pt x="2584" y="3091"/>
                  <a:pt x="2220" y="3591"/>
                  <a:pt x="1937" y="3770"/>
                </a:cubicBezTo>
                <a:cubicBezTo>
                  <a:pt x="1793" y="3861"/>
                  <a:pt x="1664" y="4040"/>
                  <a:pt x="1514" y="4356"/>
                </a:cubicBezTo>
                <a:cubicBezTo>
                  <a:pt x="1231" y="4954"/>
                  <a:pt x="1061" y="5083"/>
                  <a:pt x="471" y="5137"/>
                </a:cubicBezTo>
                <a:lnTo>
                  <a:pt x="0" y="5180"/>
                </a:lnTo>
                <a:lnTo>
                  <a:pt x="0" y="5966"/>
                </a:lnTo>
                <a:cubicBezTo>
                  <a:pt x="2" y="6472"/>
                  <a:pt x="20" y="6646"/>
                  <a:pt x="82" y="6685"/>
                </a:cubicBezTo>
                <a:cubicBezTo>
                  <a:pt x="564" y="6987"/>
                  <a:pt x="705" y="7107"/>
                  <a:pt x="770" y="7274"/>
                </a:cubicBezTo>
                <a:cubicBezTo>
                  <a:pt x="811" y="7381"/>
                  <a:pt x="888" y="7515"/>
                  <a:pt x="940" y="7573"/>
                </a:cubicBezTo>
                <a:cubicBezTo>
                  <a:pt x="992" y="7630"/>
                  <a:pt x="1158" y="7876"/>
                  <a:pt x="1308" y="8119"/>
                </a:cubicBezTo>
                <a:cubicBezTo>
                  <a:pt x="1458" y="8361"/>
                  <a:pt x="1704" y="8735"/>
                  <a:pt x="1855" y="8950"/>
                </a:cubicBezTo>
                <a:cubicBezTo>
                  <a:pt x="2047" y="9220"/>
                  <a:pt x="2158" y="9324"/>
                  <a:pt x="2220" y="9291"/>
                </a:cubicBezTo>
                <a:cubicBezTo>
                  <a:pt x="2269" y="9265"/>
                  <a:pt x="2446" y="9177"/>
                  <a:pt x="2612" y="9094"/>
                </a:cubicBezTo>
                <a:cubicBezTo>
                  <a:pt x="2779" y="9012"/>
                  <a:pt x="2937" y="8916"/>
                  <a:pt x="2966" y="8881"/>
                </a:cubicBezTo>
                <a:cubicBezTo>
                  <a:pt x="2995" y="8845"/>
                  <a:pt x="3049" y="8817"/>
                  <a:pt x="3087" y="8817"/>
                </a:cubicBezTo>
                <a:cubicBezTo>
                  <a:pt x="3125" y="8817"/>
                  <a:pt x="3420" y="8645"/>
                  <a:pt x="3743" y="8434"/>
                </a:cubicBezTo>
                <a:lnTo>
                  <a:pt x="4329" y="8050"/>
                </a:lnTo>
                <a:lnTo>
                  <a:pt x="4299" y="7718"/>
                </a:lnTo>
                <a:cubicBezTo>
                  <a:pt x="4241" y="7055"/>
                  <a:pt x="4102" y="5607"/>
                  <a:pt x="4043" y="5068"/>
                </a:cubicBezTo>
                <a:cubicBezTo>
                  <a:pt x="4010" y="4765"/>
                  <a:pt x="3936" y="3974"/>
                  <a:pt x="3878" y="3307"/>
                </a:cubicBezTo>
                <a:cubicBezTo>
                  <a:pt x="3697" y="1227"/>
                  <a:pt x="3595" y="260"/>
                  <a:pt x="3551" y="199"/>
                </a:cubicBezTo>
                <a:cubicBezTo>
                  <a:pt x="3537" y="180"/>
                  <a:pt x="3500" y="181"/>
                  <a:pt x="3444" y="197"/>
                </a:cubicBezTo>
                <a:close/>
                <a:moveTo>
                  <a:pt x="7532" y="1707"/>
                </a:moveTo>
                <a:cubicBezTo>
                  <a:pt x="7524" y="1718"/>
                  <a:pt x="7591" y="2288"/>
                  <a:pt x="7679" y="2974"/>
                </a:cubicBezTo>
                <a:cubicBezTo>
                  <a:pt x="8039" y="5765"/>
                  <a:pt x="8125" y="7231"/>
                  <a:pt x="7983" y="8138"/>
                </a:cubicBezTo>
                <a:cubicBezTo>
                  <a:pt x="7944" y="8390"/>
                  <a:pt x="7932" y="8596"/>
                  <a:pt x="7958" y="8596"/>
                </a:cubicBezTo>
                <a:cubicBezTo>
                  <a:pt x="8044" y="8596"/>
                  <a:pt x="9010" y="7922"/>
                  <a:pt x="9625" y="7433"/>
                </a:cubicBezTo>
                <a:cubicBezTo>
                  <a:pt x="10393" y="6823"/>
                  <a:pt x="10807" y="6408"/>
                  <a:pt x="10807" y="6250"/>
                </a:cubicBezTo>
                <a:cubicBezTo>
                  <a:pt x="10807" y="6051"/>
                  <a:pt x="10436" y="5634"/>
                  <a:pt x="9789" y="5104"/>
                </a:cubicBezTo>
                <a:cubicBezTo>
                  <a:pt x="9036" y="4487"/>
                  <a:pt x="9051" y="4502"/>
                  <a:pt x="8530" y="3746"/>
                </a:cubicBezTo>
                <a:lnTo>
                  <a:pt x="8100" y="3122"/>
                </a:lnTo>
                <a:lnTo>
                  <a:pt x="8127" y="2706"/>
                </a:lnTo>
                <a:lnTo>
                  <a:pt x="8156" y="2291"/>
                </a:lnTo>
                <a:lnTo>
                  <a:pt x="7850" y="1989"/>
                </a:lnTo>
                <a:cubicBezTo>
                  <a:pt x="7682" y="1823"/>
                  <a:pt x="7539" y="1696"/>
                  <a:pt x="7532" y="1707"/>
                </a:cubicBezTo>
                <a:close/>
                <a:moveTo>
                  <a:pt x="13418" y="3672"/>
                </a:moveTo>
                <a:lnTo>
                  <a:pt x="13018" y="3682"/>
                </a:lnTo>
                <a:lnTo>
                  <a:pt x="12616" y="3689"/>
                </a:lnTo>
                <a:lnTo>
                  <a:pt x="12646" y="3884"/>
                </a:lnTo>
                <a:cubicBezTo>
                  <a:pt x="12692" y="4185"/>
                  <a:pt x="12939" y="6239"/>
                  <a:pt x="12979" y="6649"/>
                </a:cubicBezTo>
                <a:cubicBezTo>
                  <a:pt x="12998" y="6851"/>
                  <a:pt x="13150" y="8123"/>
                  <a:pt x="13316" y="9477"/>
                </a:cubicBezTo>
                <a:cubicBezTo>
                  <a:pt x="13565" y="11496"/>
                  <a:pt x="13621" y="12117"/>
                  <a:pt x="13629" y="12931"/>
                </a:cubicBezTo>
                <a:cubicBezTo>
                  <a:pt x="13637" y="13719"/>
                  <a:pt x="13619" y="14000"/>
                  <a:pt x="13540" y="14300"/>
                </a:cubicBezTo>
                <a:cubicBezTo>
                  <a:pt x="13412" y="14793"/>
                  <a:pt x="13137" y="15303"/>
                  <a:pt x="12846" y="15589"/>
                </a:cubicBezTo>
                <a:cubicBezTo>
                  <a:pt x="12648" y="15784"/>
                  <a:pt x="12550" y="15824"/>
                  <a:pt x="12213" y="15853"/>
                </a:cubicBezTo>
                <a:cubicBezTo>
                  <a:pt x="11818" y="15887"/>
                  <a:pt x="11812" y="15885"/>
                  <a:pt x="11625" y="15634"/>
                </a:cubicBezTo>
                <a:cubicBezTo>
                  <a:pt x="11450" y="15402"/>
                  <a:pt x="11303" y="14957"/>
                  <a:pt x="11303" y="14668"/>
                </a:cubicBezTo>
                <a:cubicBezTo>
                  <a:pt x="11303" y="14562"/>
                  <a:pt x="11283" y="14563"/>
                  <a:pt x="11123" y="14682"/>
                </a:cubicBezTo>
                <a:cubicBezTo>
                  <a:pt x="10457" y="15181"/>
                  <a:pt x="9269" y="15629"/>
                  <a:pt x="8376" y="15720"/>
                </a:cubicBezTo>
                <a:cubicBezTo>
                  <a:pt x="7342" y="15825"/>
                  <a:pt x="6668" y="15724"/>
                  <a:pt x="6146" y="15380"/>
                </a:cubicBezTo>
                <a:cubicBezTo>
                  <a:pt x="5926" y="15236"/>
                  <a:pt x="5648" y="14984"/>
                  <a:pt x="5527" y="14823"/>
                </a:cubicBezTo>
                <a:cubicBezTo>
                  <a:pt x="5288" y="14503"/>
                  <a:pt x="5274" y="14532"/>
                  <a:pt x="5383" y="15136"/>
                </a:cubicBezTo>
                <a:cubicBezTo>
                  <a:pt x="5569" y="16169"/>
                  <a:pt x="5871" y="16751"/>
                  <a:pt x="6369" y="17045"/>
                </a:cubicBezTo>
                <a:cubicBezTo>
                  <a:pt x="7282" y="17582"/>
                  <a:pt x="7189" y="17551"/>
                  <a:pt x="8061" y="17631"/>
                </a:cubicBezTo>
                <a:cubicBezTo>
                  <a:pt x="9249" y="17740"/>
                  <a:pt x="11237" y="17671"/>
                  <a:pt x="11934" y="17496"/>
                </a:cubicBezTo>
                <a:cubicBezTo>
                  <a:pt x="12866" y="17261"/>
                  <a:pt x="14310" y="16722"/>
                  <a:pt x="14932" y="16377"/>
                </a:cubicBezTo>
                <a:cubicBezTo>
                  <a:pt x="15719" y="15941"/>
                  <a:pt x="16509" y="15224"/>
                  <a:pt x="16384" y="15060"/>
                </a:cubicBezTo>
                <a:cubicBezTo>
                  <a:pt x="16327" y="14986"/>
                  <a:pt x="15726" y="14717"/>
                  <a:pt x="14987" y="14436"/>
                </a:cubicBezTo>
                <a:cubicBezTo>
                  <a:pt x="14700" y="14326"/>
                  <a:pt x="14434" y="14199"/>
                  <a:pt x="14397" y="14153"/>
                </a:cubicBezTo>
                <a:cubicBezTo>
                  <a:pt x="14318" y="14053"/>
                  <a:pt x="14429" y="13306"/>
                  <a:pt x="14552" y="13109"/>
                </a:cubicBezTo>
                <a:cubicBezTo>
                  <a:pt x="14592" y="13044"/>
                  <a:pt x="14889" y="12813"/>
                  <a:pt x="15213" y="12596"/>
                </a:cubicBezTo>
                <a:lnTo>
                  <a:pt x="15803" y="12202"/>
                </a:lnTo>
                <a:lnTo>
                  <a:pt x="15774" y="11482"/>
                </a:lnTo>
                <a:lnTo>
                  <a:pt x="15748" y="10763"/>
                </a:lnTo>
                <a:lnTo>
                  <a:pt x="15968" y="10165"/>
                </a:lnTo>
                <a:cubicBezTo>
                  <a:pt x="16089" y="9836"/>
                  <a:pt x="16214" y="9547"/>
                  <a:pt x="16247" y="9519"/>
                </a:cubicBezTo>
                <a:cubicBezTo>
                  <a:pt x="16280" y="9492"/>
                  <a:pt x="16307" y="9270"/>
                  <a:pt x="16307" y="9026"/>
                </a:cubicBezTo>
                <a:cubicBezTo>
                  <a:pt x="16307" y="8592"/>
                  <a:pt x="16297" y="8559"/>
                  <a:pt x="15870" y="7715"/>
                </a:cubicBezTo>
                <a:cubicBezTo>
                  <a:pt x="15477" y="6938"/>
                  <a:pt x="15432" y="6812"/>
                  <a:pt x="15417" y="6457"/>
                </a:cubicBezTo>
                <a:lnTo>
                  <a:pt x="15399" y="6063"/>
                </a:lnTo>
                <a:lnTo>
                  <a:pt x="14774" y="5391"/>
                </a:lnTo>
                <a:cubicBezTo>
                  <a:pt x="14429" y="5021"/>
                  <a:pt x="13983" y="4482"/>
                  <a:pt x="13782" y="4195"/>
                </a:cubicBezTo>
                <a:lnTo>
                  <a:pt x="13418" y="3672"/>
                </a:lnTo>
                <a:close/>
                <a:moveTo>
                  <a:pt x="4299" y="8940"/>
                </a:moveTo>
                <a:cubicBezTo>
                  <a:pt x="4246" y="8949"/>
                  <a:pt x="4167" y="8988"/>
                  <a:pt x="4032" y="9061"/>
                </a:cubicBezTo>
                <a:cubicBezTo>
                  <a:pt x="3861" y="9155"/>
                  <a:pt x="3687" y="9262"/>
                  <a:pt x="3647" y="9301"/>
                </a:cubicBezTo>
                <a:cubicBezTo>
                  <a:pt x="3512" y="9433"/>
                  <a:pt x="3301" y="9540"/>
                  <a:pt x="3080" y="9586"/>
                </a:cubicBezTo>
                <a:cubicBezTo>
                  <a:pt x="2461" y="9714"/>
                  <a:pt x="2386" y="9852"/>
                  <a:pt x="2673" y="10331"/>
                </a:cubicBezTo>
                <a:cubicBezTo>
                  <a:pt x="2767" y="10488"/>
                  <a:pt x="2866" y="10682"/>
                  <a:pt x="2893" y="10763"/>
                </a:cubicBezTo>
                <a:cubicBezTo>
                  <a:pt x="3026" y="11163"/>
                  <a:pt x="3371" y="11755"/>
                  <a:pt x="3471" y="11755"/>
                </a:cubicBezTo>
                <a:cubicBezTo>
                  <a:pt x="3515" y="11755"/>
                  <a:pt x="3564" y="11803"/>
                  <a:pt x="3581" y="11862"/>
                </a:cubicBezTo>
                <a:cubicBezTo>
                  <a:pt x="3598" y="11921"/>
                  <a:pt x="3664" y="11992"/>
                  <a:pt x="3729" y="12019"/>
                </a:cubicBezTo>
                <a:cubicBezTo>
                  <a:pt x="3905" y="12094"/>
                  <a:pt x="4357" y="12526"/>
                  <a:pt x="4605" y="12857"/>
                </a:cubicBezTo>
                <a:cubicBezTo>
                  <a:pt x="4725" y="13018"/>
                  <a:pt x="4833" y="13151"/>
                  <a:pt x="4843" y="13151"/>
                </a:cubicBezTo>
                <a:cubicBezTo>
                  <a:pt x="4860" y="13151"/>
                  <a:pt x="4829" y="12730"/>
                  <a:pt x="4795" y="12472"/>
                </a:cubicBezTo>
                <a:cubicBezTo>
                  <a:pt x="4786" y="12403"/>
                  <a:pt x="4761" y="12325"/>
                  <a:pt x="4740" y="12297"/>
                </a:cubicBezTo>
                <a:cubicBezTo>
                  <a:pt x="4719" y="12269"/>
                  <a:pt x="4702" y="12046"/>
                  <a:pt x="4702" y="11805"/>
                </a:cubicBezTo>
                <a:cubicBezTo>
                  <a:pt x="4702" y="11564"/>
                  <a:pt x="4679" y="11249"/>
                  <a:pt x="4651" y="11103"/>
                </a:cubicBezTo>
                <a:cubicBezTo>
                  <a:pt x="4622" y="10957"/>
                  <a:pt x="4567" y="10447"/>
                  <a:pt x="4530" y="9970"/>
                </a:cubicBezTo>
                <a:cubicBezTo>
                  <a:pt x="4493" y="9494"/>
                  <a:pt x="4437" y="9056"/>
                  <a:pt x="4404" y="8997"/>
                </a:cubicBezTo>
                <a:cubicBezTo>
                  <a:pt x="4378" y="8951"/>
                  <a:pt x="4352" y="8931"/>
                  <a:pt x="4299" y="8940"/>
                </a:cubicBezTo>
                <a:close/>
                <a:moveTo>
                  <a:pt x="16565" y="10075"/>
                </a:moveTo>
                <a:cubicBezTo>
                  <a:pt x="16515" y="10086"/>
                  <a:pt x="16461" y="10109"/>
                  <a:pt x="16405" y="10144"/>
                </a:cubicBezTo>
                <a:cubicBezTo>
                  <a:pt x="16244" y="10242"/>
                  <a:pt x="16032" y="10649"/>
                  <a:pt x="16032" y="10863"/>
                </a:cubicBezTo>
                <a:cubicBezTo>
                  <a:pt x="16032" y="11081"/>
                  <a:pt x="16181" y="11371"/>
                  <a:pt x="16357" y="11499"/>
                </a:cubicBezTo>
                <a:cubicBezTo>
                  <a:pt x="16574" y="11657"/>
                  <a:pt x="16776" y="11629"/>
                  <a:pt x="16963" y="11418"/>
                </a:cubicBezTo>
                <a:cubicBezTo>
                  <a:pt x="17109" y="11255"/>
                  <a:pt x="17132" y="11179"/>
                  <a:pt x="17132" y="10875"/>
                </a:cubicBezTo>
                <a:cubicBezTo>
                  <a:pt x="17132" y="10587"/>
                  <a:pt x="17102" y="10479"/>
                  <a:pt x="16972" y="10293"/>
                </a:cubicBezTo>
                <a:cubicBezTo>
                  <a:pt x="16846" y="10113"/>
                  <a:pt x="16717" y="10042"/>
                  <a:pt x="16565" y="10075"/>
                </a:cubicBezTo>
                <a:close/>
                <a:moveTo>
                  <a:pt x="17571" y="10799"/>
                </a:moveTo>
                <a:cubicBezTo>
                  <a:pt x="17518" y="10799"/>
                  <a:pt x="17297" y="11621"/>
                  <a:pt x="17297" y="11817"/>
                </a:cubicBezTo>
                <a:cubicBezTo>
                  <a:pt x="17297" y="11928"/>
                  <a:pt x="17342" y="11987"/>
                  <a:pt x="17448" y="12019"/>
                </a:cubicBezTo>
                <a:cubicBezTo>
                  <a:pt x="17532" y="12044"/>
                  <a:pt x="17674" y="12091"/>
                  <a:pt x="17765" y="12123"/>
                </a:cubicBezTo>
                <a:cubicBezTo>
                  <a:pt x="17969" y="12197"/>
                  <a:pt x="18274" y="12208"/>
                  <a:pt x="18438" y="12150"/>
                </a:cubicBezTo>
                <a:cubicBezTo>
                  <a:pt x="18705" y="12054"/>
                  <a:pt x="18530" y="11662"/>
                  <a:pt x="17994" y="11160"/>
                </a:cubicBezTo>
                <a:cubicBezTo>
                  <a:pt x="17783" y="10962"/>
                  <a:pt x="17592" y="10799"/>
                  <a:pt x="17571" y="10799"/>
                </a:cubicBezTo>
                <a:close/>
                <a:moveTo>
                  <a:pt x="18753" y="11058"/>
                </a:moveTo>
                <a:lnTo>
                  <a:pt x="18806" y="11407"/>
                </a:lnTo>
                <a:cubicBezTo>
                  <a:pt x="18900" y="12023"/>
                  <a:pt x="18584" y="12898"/>
                  <a:pt x="18186" y="13120"/>
                </a:cubicBezTo>
                <a:cubicBezTo>
                  <a:pt x="17968" y="13242"/>
                  <a:pt x="17657" y="13186"/>
                  <a:pt x="17056" y="12914"/>
                </a:cubicBezTo>
                <a:cubicBezTo>
                  <a:pt x="16848" y="12820"/>
                  <a:pt x="16652" y="12779"/>
                  <a:pt x="16507" y="12802"/>
                </a:cubicBezTo>
                <a:cubicBezTo>
                  <a:pt x="16236" y="12846"/>
                  <a:pt x="15283" y="13433"/>
                  <a:pt x="15351" y="13515"/>
                </a:cubicBezTo>
                <a:cubicBezTo>
                  <a:pt x="15378" y="13546"/>
                  <a:pt x="15573" y="13632"/>
                  <a:pt x="15785" y="13704"/>
                </a:cubicBezTo>
                <a:cubicBezTo>
                  <a:pt x="16221" y="13854"/>
                  <a:pt x="16608" y="14103"/>
                  <a:pt x="16722" y="14303"/>
                </a:cubicBezTo>
                <a:cubicBezTo>
                  <a:pt x="16844" y="14519"/>
                  <a:pt x="16818" y="15040"/>
                  <a:pt x="16663" y="15464"/>
                </a:cubicBezTo>
                <a:cubicBezTo>
                  <a:pt x="16512" y="15875"/>
                  <a:pt x="16112" y="16446"/>
                  <a:pt x="15810" y="16681"/>
                </a:cubicBezTo>
                <a:cubicBezTo>
                  <a:pt x="15515" y="16911"/>
                  <a:pt x="14432" y="17600"/>
                  <a:pt x="14217" y="17695"/>
                </a:cubicBezTo>
                <a:cubicBezTo>
                  <a:pt x="13625" y="17958"/>
                  <a:pt x="13331" y="18072"/>
                  <a:pt x="13256" y="18072"/>
                </a:cubicBezTo>
                <a:cubicBezTo>
                  <a:pt x="13105" y="18072"/>
                  <a:pt x="13168" y="18194"/>
                  <a:pt x="13459" y="18466"/>
                </a:cubicBezTo>
                <a:cubicBezTo>
                  <a:pt x="13616" y="18614"/>
                  <a:pt x="13759" y="18735"/>
                  <a:pt x="13779" y="18735"/>
                </a:cubicBezTo>
                <a:cubicBezTo>
                  <a:pt x="13798" y="18735"/>
                  <a:pt x="13892" y="18604"/>
                  <a:pt x="13988" y="18445"/>
                </a:cubicBezTo>
                <a:cubicBezTo>
                  <a:pt x="14186" y="18116"/>
                  <a:pt x="14267" y="18111"/>
                  <a:pt x="14585" y="18400"/>
                </a:cubicBezTo>
                <a:cubicBezTo>
                  <a:pt x="14700" y="18504"/>
                  <a:pt x="14820" y="18588"/>
                  <a:pt x="14852" y="18588"/>
                </a:cubicBezTo>
                <a:cubicBezTo>
                  <a:pt x="14884" y="18588"/>
                  <a:pt x="14995" y="18470"/>
                  <a:pt x="15099" y="18326"/>
                </a:cubicBezTo>
                <a:cubicBezTo>
                  <a:pt x="15441" y="17855"/>
                  <a:pt x="15829" y="17599"/>
                  <a:pt x="16643" y="17303"/>
                </a:cubicBezTo>
                <a:cubicBezTo>
                  <a:pt x="17866" y="16859"/>
                  <a:pt x="18508" y="16536"/>
                  <a:pt x="19608" y="15812"/>
                </a:cubicBezTo>
                <a:cubicBezTo>
                  <a:pt x="20631" y="15139"/>
                  <a:pt x="21147" y="14746"/>
                  <a:pt x="21298" y="14526"/>
                </a:cubicBezTo>
                <a:cubicBezTo>
                  <a:pt x="21433" y="14327"/>
                  <a:pt x="21585" y="13087"/>
                  <a:pt x="21595" y="12097"/>
                </a:cubicBezTo>
                <a:cubicBezTo>
                  <a:pt x="21600" y="11554"/>
                  <a:pt x="21583" y="11415"/>
                  <a:pt x="21492" y="11252"/>
                </a:cubicBezTo>
                <a:lnTo>
                  <a:pt x="21383" y="11058"/>
                </a:lnTo>
                <a:lnTo>
                  <a:pt x="20068" y="11058"/>
                </a:lnTo>
                <a:lnTo>
                  <a:pt x="18753" y="11058"/>
                </a:lnTo>
                <a:close/>
                <a:moveTo>
                  <a:pt x="13032" y="18198"/>
                </a:moveTo>
                <a:lnTo>
                  <a:pt x="12735" y="18250"/>
                </a:lnTo>
                <a:cubicBezTo>
                  <a:pt x="12573" y="18279"/>
                  <a:pt x="12241" y="18364"/>
                  <a:pt x="11996" y="18440"/>
                </a:cubicBezTo>
                <a:cubicBezTo>
                  <a:pt x="11305" y="18654"/>
                  <a:pt x="10045" y="18760"/>
                  <a:pt x="8868" y="18701"/>
                </a:cubicBezTo>
                <a:lnTo>
                  <a:pt x="7836" y="18649"/>
                </a:lnTo>
                <a:lnTo>
                  <a:pt x="7903" y="18858"/>
                </a:lnTo>
                <a:cubicBezTo>
                  <a:pt x="8023" y="19228"/>
                  <a:pt x="8226" y="19625"/>
                  <a:pt x="8724" y="20472"/>
                </a:cubicBezTo>
                <a:cubicBezTo>
                  <a:pt x="8993" y="20929"/>
                  <a:pt x="9211" y="21329"/>
                  <a:pt x="9211" y="21363"/>
                </a:cubicBezTo>
                <a:cubicBezTo>
                  <a:pt x="9211" y="21396"/>
                  <a:pt x="9242" y="21464"/>
                  <a:pt x="9279" y="21512"/>
                </a:cubicBezTo>
                <a:cubicBezTo>
                  <a:pt x="9317" y="21563"/>
                  <a:pt x="9498" y="21600"/>
                  <a:pt x="9707" y="21600"/>
                </a:cubicBezTo>
                <a:lnTo>
                  <a:pt x="10070" y="21600"/>
                </a:lnTo>
                <a:lnTo>
                  <a:pt x="10548" y="21052"/>
                </a:lnTo>
                <a:cubicBezTo>
                  <a:pt x="10810" y="20750"/>
                  <a:pt x="11076" y="20469"/>
                  <a:pt x="11138" y="20425"/>
                </a:cubicBezTo>
                <a:cubicBezTo>
                  <a:pt x="11199" y="20381"/>
                  <a:pt x="11771" y="20291"/>
                  <a:pt x="12408" y="20226"/>
                </a:cubicBezTo>
                <a:cubicBezTo>
                  <a:pt x="13494" y="20114"/>
                  <a:pt x="13582" y="20113"/>
                  <a:pt x="13827" y="20230"/>
                </a:cubicBezTo>
                <a:cubicBezTo>
                  <a:pt x="14126" y="20374"/>
                  <a:pt x="14233" y="20343"/>
                  <a:pt x="14321" y="20085"/>
                </a:cubicBezTo>
                <a:cubicBezTo>
                  <a:pt x="14433" y="19756"/>
                  <a:pt x="14396" y="19521"/>
                  <a:pt x="14203" y="19316"/>
                </a:cubicBezTo>
                <a:cubicBezTo>
                  <a:pt x="14012" y="19113"/>
                  <a:pt x="13776" y="18928"/>
                  <a:pt x="13757" y="18967"/>
                </a:cubicBezTo>
                <a:cubicBezTo>
                  <a:pt x="13626" y="19250"/>
                  <a:pt x="13423" y="19542"/>
                  <a:pt x="13357" y="19542"/>
                </a:cubicBezTo>
                <a:cubicBezTo>
                  <a:pt x="13268" y="19542"/>
                  <a:pt x="13011" y="19327"/>
                  <a:pt x="12801" y="19077"/>
                </a:cubicBezTo>
                <a:cubicBezTo>
                  <a:pt x="12666" y="18915"/>
                  <a:pt x="12653" y="18978"/>
                  <a:pt x="12936" y="18393"/>
                </a:cubicBezTo>
                <a:lnTo>
                  <a:pt x="13032" y="181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765;p26"/>
          <p:cNvSpPr/>
          <p:nvPr/>
        </p:nvSpPr>
        <p:spPr>
          <a:xfrm rot="126755">
            <a:off x="5812701" y="2701897"/>
            <a:ext cx="12543727" cy="1675239"/>
          </a:xfrm>
          <a:prstGeom prst="rect">
            <a:avLst/>
          </a:prstGeom>
          <a:solidFill>
            <a:schemeClr val="accent3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92" name="Google Shape;1766;p26"/>
          <p:cNvSpPr/>
          <p:nvPr/>
        </p:nvSpPr>
        <p:spPr>
          <a:xfrm rot="21464125">
            <a:off x="5469933" y="2000525"/>
            <a:ext cx="1436394" cy="143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93" name="Google Shape;1767;p26"/>
          <p:cNvSpPr/>
          <p:nvPr/>
        </p:nvSpPr>
        <p:spPr>
          <a:xfrm rot="4829594">
            <a:off x="16941418" y="2385542"/>
            <a:ext cx="2061931" cy="139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899" name="Google Shape;1771;p26"/>
          <p:cNvGrpSpPr/>
          <p:nvPr/>
        </p:nvGrpSpPr>
        <p:grpSpPr>
          <a:xfrm>
            <a:off x="22855006" y="11796968"/>
            <a:ext cx="510616" cy="510633"/>
            <a:chOff x="0" y="0"/>
            <a:chExt cx="510614" cy="510632"/>
          </a:xfrm>
        </p:grpSpPr>
        <p:sp>
          <p:nvSpPr>
            <p:cNvPr id="1894" name="Google Shape;1772;p26"/>
            <p:cNvSpPr/>
            <p:nvPr/>
          </p:nvSpPr>
          <p:spPr>
            <a:xfrm>
              <a:off x="363122" y="30043"/>
              <a:ext cx="87986" cy="8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5" name="Google Shape;1773;p26"/>
            <p:cNvSpPr/>
            <p:nvPr/>
          </p:nvSpPr>
          <p:spPr>
            <a:xfrm>
              <a:off x="197485" y="359063"/>
              <a:ext cx="119672" cy="15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6" name="Google Shape;1774;p26"/>
            <p:cNvSpPr/>
            <p:nvPr/>
          </p:nvSpPr>
          <p:spPr>
            <a:xfrm>
              <a:off x="226363" y="209456"/>
              <a:ext cx="59850" cy="59849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7" name="Google Shape;1775;p26"/>
            <p:cNvSpPr/>
            <p:nvPr/>
          </p:nvSpPr>
          <p:spPr>
            <a:xfrm>
              <a:off x="0" y="0"/>
              <a:ext cx="510615" cy="252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8" name="Google Shape;1776;p26"/>
            <p:cNvSpPr/>
            <p:nvPr/>
          </p:nvSpPr>
          <p:spPr>
            <a:xfrm>
              <a:off x="59083" y="108781"/>
              <a:ext cx="391707" cy="4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0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443333" y="1516471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01" name="Google Shape;1778;p26"/>
          <p:cNvSpPr txBox="1"/>
          <p:nvPr/>
        </p:nvSpPr>
        <p:spPr>
          <a:xfrm>
            <a:off x="22443333" y="302133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02" name="Google Shape;1779;p26"/>
          <p:cNvSpPr txBox="1"/>
          <p:nvPr/>
        </p:nvSpPr>
        <p:spPr>
          <a:xfrm>
            <a:off x="22443333" y="4456130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03" name="Google Shape;1780;p26"/>
          <p:cNvSpPr txBox="1"/>
          <p:nvPr/>
        </p:nvSpPr>
        <p:spPr>
          <a:xfrm>
            <a:off x="22443333" y="593392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04" name="Google Shape;1781;p26"/>
          <p:cNvSpPr txBox="1"/>
          <p:nvPr/>
        </p:nvSpPr>
        <p:spPr>
          <a:xfrm>
            <a:off x="22443333" y="7454725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05" name="Google Shape;1782;p26"/>
          <p:cNvSpPr txBox="1"/>
          <p:nvPr/>
        </p:nvSpPr>
        <p:spPr>
          <a:xfrm>
            <a:off x="22443333" y="8954026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0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2522095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7" name="Google Shape;1785;p26"/>
          <p:cNvSpPr/>
          <p:nvPr/>
        </p:nvSpPr>
        <p:spPr>
          <a:xfrm rot="8100000">
            <a:off x="21405964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8" name="Google Shape;1786;p26"/>
          <p:cNvSpPr txBox="1"/>
          <p:nvPr/>
        </p:nvSpPr>
        <p:spPr>
          <a:xfrm>
            <a:off x="8880164" y="11974124"/>
            <a:ext cx="6408802" cy="12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ctr" rtl="0">
              <a:defRPr sz="52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0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1546" y="-2310493"/>
            <a:ext cx="7560908" cy="7591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2" name="تجميع"/>
          <p:cNvGrpSpPr/>
          <p:nvPr/>
        </p:nvGrpSpPr>
        <p:grpSpPr>
          <a:xfrm>
            <a:off x="18309597" y="402783"/>
            <a:ext cx="3895723" cy="1549752"/>
            <a:chOff x="0" y="0"/>
            <a:chExt cx="3895721" cy="1549750"/>
          </a:xfrm>
        </p:grpSpPr>
        <p:pic>
          <p:nvPicPr>
            <p:cNvPr id="1910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1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13" name="Google Shape;1768;p26"/>
          <p:cNvSpPr txBox="1"/>
          <p:nvPr>
            <p:ph type="title"/>
          </p:nvPr>
        </p:nvSpPr>
        <p:spPr>
          <a:xfrm>
            <a:off x="4228585" y="1774363"/>
            <a:ext cx="14884001" cy="3947199"/>
          </a:xfrm>
          <a:prstGeom prst="rect">
            <a:avLst/>
          </a:prstGeom>
        </p:spPr>
        <p:txBody>
          <a:bodyPr lIns="325066" tIns="325066" rIns="325066" bIns="325066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914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04" t="15552" r="2078" b="7943"/>
          <a:stretch>
            <a:fillRect/>
          </a:stretch>
        </p:blipFill>
        <p:spPr>
          <a:xfrm>
            <a:off x="15971514" y="3446823"/>
            <a:ext cx="5306996" cy="4192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471" fill="norm" stroke="1" extrusionOk="0">
                <a:moveTo>
                  <a:pt x="14252" y="0"/>
                </a:moveTo>
                <a:cubicBezTo>
                  <a:pt x="14190" y="0"/>
                  <a:pt x="14202" y="55"/>
                  <a:pt x="14294" y="205"/>
                </a:cubicBezTo>
                <a:cubicBezTo>
                  <a:pt x="14354" y="303"/>
                  <a:pt x="14360" y="295"/>
                  <a:pt x="14336" y="138"/>
                </a:cubicBezTo>
                <a:cubicBezTo>
                  <a:pt x="14325" y="62"/>
                  <a:pt x="14287" y="0"/>
                  <a:pt x="14252" y="0"/>
                </a:cubicBezTo>
                <a:close/>
                <a:moveTo>
                  <a:pt x="13076" y="167"/>
                </a:moveTo>
                <a:cubicBezTo>
                  <a:pt x="13052" y="167"/>
                  <a:pt x="13002" y="192"/>
                  <a:pt x="12966" y="222"/>
                </a:cubicBezTo>
                <a:cubicBezTo>
                  <a:pt x="12930" y="251"/>
                  <a:pt x="12919" y="274"/>
                  <a:pt x="12943" y="274"/>
                </a:cubicBezTo>
                <a:cubicBezTo>
                  <a:pt x="12968" y="274"/>
                  <a:pt x="13017" y="251"/>
                  <a:pt x="13053" y="222"/>
                </a:cubicBezTo>
                <a:cubicBezTo>
                  <a:pt x="13089" y="192"/>
                  <a:pt x="13100" y="167"/>
                  <a:pt x="13076" y="167"/>
                </a:cubicBezTo>
                <a:close/>
                <a:moveTo>
                  <a:pt x="13424" y="189"/>
                </a:moveTo>
                <a:cubicBezTo>
                  <a:pt x="13408" y="198"/>
                  <a:pt x="13385" y="232"/>
                  <a:pt x="13346" y="291"/>
                </a:cubicBezTo>
                <a:cubicBezTo>
                  <a:pt x="13292" y="374"/>
                  <a:pt x="13205" y="441"/>
                  <a:pt x="13153" y="441"/>
                </a:cubicBezTo>
                <a:cubicBezTo>
                  <a:pt x="13101" y="441"/>
                  <a:pt x="13045" y="468"/>
                  <a:pt x="13031" y="498"/>
                </a:cubicBezTo>
                <a:cubicBezTo>
                  <a:pt x="13015" y="530"/>
                  <a:pt x="13058" y="553"/>
                  <a:pt x="13130" y="553"/>
                </a:cubicBezTo>
                <a:cubicBezTo>
                  <a:pt x="13273" y="553"/>
                  <a:pt x="13449" y="374"/>
                  <a:pt x="13446" y="232"/>
                </a:cubicBezTo>
                <a:cubicBezTo>
                  <a:pt x="13446" y="195"/>
                  <a:pt x="13439" y="180"/>
                  <a:pt x="13424" y="189"/>
                </a:cubicBezTo>
                <a:close/>
                <a:moveTo>
                  <a:pt x="14015" y="222"/>
                </a:moveTo>
                <a:cubicBezTo>
                  <a:pt x="13939" y="222"/>
                  <a:pt x="13975" y="340"/>
                  <a:pt x="14102" y="500"/>
                </a:cubicBezTo>
                <a:cubicBezTo>
                  <a:pt x="14221" y="650"/>
                  <a:pt x="14409" y="732"/>
                  <a:pt x="14347" y="608"/>
                </a:cubicBezTo>
                <a:cubicBezTo>
                  <a:pt x="14332" y="577"/>
                  <a:pt x="14281" y="553"/>
                  <a:pt x="14233" y="553"/>
                </a:cubicBezTo>
                <a:cubicBezTo>
                  <a:pt x="14175" y="553"/>
                  <a:pt x="14129" y="496"/>
                  <a:pt x="14099" y="386"/>
                </a:cubicBezTo>
                <a:cubicBezTo>
                  <a:pt x="14074" y="295"/>
                  <a:pt x="14037" y="222"/>
                  <a:pt x="14015" y="222"/>
                </a:cubicBezTo>
                <a:close/>
                <a:moveTo>
                  <a:pt x="14497" y="283"/>
                </a:moveTo>
                <a:cubicBezTo>
                  <a:pt x="14482" y="282"/>
                  <a:pt x="14465" y="285"/>
                  <a:pt x="14449" y="293"/>
                </a:cubicBezTo>
                <a:cubicBezTo>
                  <a:pt x="14414" y="310"/>
                  <a:pt x="14424" y="325"/>
                  <a:pt x="14475" y="327"/>
                </a:cubicBezTo>
                <a:cubicBezTo>
                  <a:pt x="14521" y="330"/>
                  <a:pt x="14547" y="315"/>
                  <a:pt x="14533" y="297"/>
                </a:cubicBezTo>
                <a:cubicBezTo>
                  <a:pt x="14525" y="288"/>
                  <a:pt x="14513" y="283"/>
                  <a:pt x="14497" y="283"/>
                </a:cubicBezTo>
                <a:close/>
                <a:moveTo>
                  <a:pt x="14976" y="459"/>
                </a:moveTo>
                <a:cubicBezTo>
                  <a:pt x="14964" y="458"/>
                  <a:pt x="14948" y="458"/>
                  <a:pt x="14926" y="461"/>
                </a:cubicBezTo>
                <a:cubicBezTo>
                  <a:pt x="14769" y="483"/>
                  <a:pt x="14546" y="627"/>
                  <a:pt x="14521" y="724"/>
                </a:cubicBezTo>
                <a:cubicBezTo>
                  <a:pt x="14509" y="773"/>
                  <a:pt x="14460" y="858"/>
                  <a:pt x="14412" y="913"/>
                </a:cubicBezTo>
                <a:cubicBezTo>
                  <a:pt x="14364" y="967"/>
                  <a:pt x="14326" y="1060"/>
                  <a:pt x="14326" y="1118"/>
                </a:cubicBezTo>
                <a:cubicBezTo>
                  <a:pt x="14326" y="1176"/>
                  <a:pt x="14275" y="1305"/>
                  <a:pt x="14214" y="1407"/>
                </a:cubicBezTo>
                <a:cubicBezTo>
                  <a:pt x="14152" y="1508"/>
                  <a:pt x="14097" y="1675"/>
                  <a:pt x="14089" y="1777"/>
                </a:cubicBezTo>
                <a:cubicBezTo>
                  <a:pt x="14082" y="1878"/>
                  <a:pt x="14042" y="2055"/>
                  <a:pt x="14004" y="2169"/>
                </a:cubicBezTo>
                <a:cubicBezTo>
                  <a:pt x="13938" y="2366"/>
                  <a:pt x="13929" y="2372"/>
                  <a:pt x="13812" y="2313"/>
                </a:cubicBezTo>
                <a:cubicBezTo>
                  <a:pt x="13507" y="2160"/>
                  <a:pt x="13194" y="2256"/>
                  <a:pt x="13242" y="2488"/>
                </a:cubicBezTo>
                <a:cubicBezTo>
                  <a:pt x="13270" y="2623"/>
                  <a:pt x="13152" y="2760"/>
                  <a:pt x="13119" y="2630"/>
                </a:cubicBezTo>
                <a:cubicBezTo>
                  <a:pt x="13107" y="2581"/>
                  <a:pt x="13089" y="2503"/>
                  <a:pt x="13077" y="2457"/>
                </a:cubicBezTo>
                <a:cubicBezTo>
                  <a:pt x="13038" y="2299"/>
                  <a:pt x="12958" y="2373"/>
                  <a:pt x="12972" y="2555"/>
                </a:cubicBezTo>
                <a:cubicBezTo>
                  <a:pt x="12986" y="2724"/>
                  <a:pt x="12979" y="2734"/>
                  <a:pt x="12848" y="2734"/>
                </a:cubicBezTo>
                <a:cubicBezTo>
                  <a:pt x="12772" y="2734"/>
                  <a:pt x="12697" y="2750"/>
                  <a:pt x="12681" y="2770"/>
                </a:cubicBezTo>
                <a:cubicBezTo>
                  <a:pt x="12647" y="2813"/>
                  <a:pt x="12220" y="2291"/>
                  <a:pt x="12220" y="2207"/>
                </a:cubicBezTo>
                <a:cubicBezTo>
                  <a:pt x="12220" y="2119"/>
                  <a:pt x="12045" y="1927"/>
                  <a:pt x="11999" y="1964"/>
                </a:cubicBezTo>
                <a:cubicBezTo>
                  <a:pt x="11976" y="1982"/>
                  <a:pt x="11944" y="1958"/>
                  <a:pt x="11930" y="1911"/>
                </a:cubicBezTo>
                <a:cubicBezTo>
                  <a:pt x="11897" y="1802"/>
                  <a:pt x="11825" y="1796"/>
                  <a:pt x="11825" y="1903"/>
                </a:cubicBezTo>
                <a:cubicBezTo>
                  <a:pt x="11825" y="2052"/>
                  <a:pt x="11752" y="2039"/>
                  <a:pt x="11654" y="1872"/>
                </a:cubicBezTo>
                <a:lnTo>
                  <a:pt x="11556" y="1705"/>
                </a:lnTo>
                <a:lnTo>
                  <a:pt x="11675" y="1565"/>
                </a:lnTo>
                <a:cubicBezTo>
                  <a:pt x="11776" y="1447"/>
                  <a:pt x="11785" y="1417"/>
                  <a:pt x="11733" y="1354"/>
                </a:cubicBezTo>
                <a:cubicBezTo>
                  <a:pt x="11605" y="1197"/>
                  <a:pt x="11290" y="1250"/>
                  <a:pt x="11209" y="1441"/>
                </a:cubicBezTo>
                <a:cubicBezTo>
                  <a:pt x="11169" y="1536"/>
                  <a:pt x="11181" y="1577"/>
                  <a:pt x="11278" y="1691"/>
                </a:cubicBezTo>
                <a:cubicBezTo>
                  <a:pt x="11373" y="1802"/>
                  <a:pt x="11385" y="1841"/>
                  <a:pt x="11341" y="1907"/>
                </a:cubicBezTo>
                <a:cubicBezTo>
                  <a:pt x="11312" y="1951"/>
                  <a:pt x="11261" y="1988"/>
                  <a:pt x="11227" y="1988"/>
                </a:cubicBezTo>
                <a:cubicBezTo>
                  <a:pt x="11193" y="1988"/>
                  <a:pt x="11103" y="2100"/>
                  <a:pt x="11027" y="2236"/>
                </a:cubicBezTo>
                <a:cubicBezTo>
                  <a:pt x="10920" y="2428"/>
                  <a:pt x="10877" y="2470"/>
                  <a:pt x="10832" y="2423"/>
                </a:cubicBezTo>
                <a:cubicBezTo>
                  <a:pt x="10761" y="2349"/>
                  <a:pt x="10754" y="2438"/>
                  <a:pt x="10824" y="2527"/>
                </a:cubicBezTo>
                <a:cubicBezTo>
                  <a:pt x="10897" y="2618"/>
                  <a:pt x="10872" y="3525"/>
                  <a:pt x="10793" y="3667"/>
                </a:cubicBezTo>
                <a:cubicBezTo>
                  <a:pt x="10741" y="3762"/>
                  <a:pt x="10678" y="3779"/>
                  <a:pt x="10381" y="3787"/>
                </a:cubicBezTo>
                <a:cubicBezTo>
                  <a:pt x="10090" y="3794"/>
                  <a:pt x="9988" y="3823"/>
                  <a:pt x="9779" y="3955"/>
                </a:cubicBezTo>
                <a:cubicBezTo>
                  <a:pt x="9469" y="4153"/>
                  <a:pt x="9408" y="4260"/>
                  <a:pt x="9520" y="4415"/>
                </a:cubicBezTo>
                <a:cubicBezTo>
                  <a:pt x="9585" y="4505"/>
                  <a:pt x="9588" y="4533"/>
                  <a:pt x="9539" y="4555"/>
                </a:cubicBezTo>
                <a:cubicBezTo>
                  <a:pt x="9506" y="4570"/>
                  <a:pt x="8814" y="4590"/>
                  <a:pt x="8002" y="4598"/>
                </a:cubicBezTo>
                <a:cubicBezTo>
                  <a:pt x="6588" y="4612"/>
                  <a:pt x="6520" y="4617"/>
                  <a:pt x="6404" y="4726"/>
                </a:cubicBezTo>
                <a:cubicBezTo>
                  <a:pt x="6123" y="4991"/>
                  <a:pt x="6104" y="5066"/>
                  <a:pt x="6080" y="6039"/>
                </a:cubicBezTo>
                <a:lnTo>
                  <a:pt x="6058" y="6933"/>
                </a:lnTo>
                <a:lnTo>
                  <a:pt x="5856" y="7167"/>
                </a:lnTo>
                <a:cubicBezTo>
                  <a:pt x="5745" y="7296"/>
                  <a:pt x="5641" y="7384"/>
                  <a:pt x="5626" y="7364"/>
                </a:cubicBezTo>
                <a:cubicBezTo>
                  <a:pt x="5610" y="7344"/>
                  <a:pt x="5597" y="7196"/>
                  <a:pt x="5597" y="7033"/>
                </a:cubicBezTo>
                <a:lnTo>
                  <a:pt x="5597" y="6734"/>
                </a:lnTo>
                <a:lnTo>
                  <a:pt x="5279" y="6752"/>
                </a:lnTo>
                <a:lnTo>
                  <a:pt x="4962" y="6767"/>
                </a:lnTo>
                <a:lnTo>
                  <a:pt x="4949" y="7004"/>
                </a:lnTo>
                <a:cubicBezTo>
                  <a:pt x="4934" y="7267"/>
                  <a:pt x="4867" y="7335"/>
                  <a:pt x="4720" y="7236"/>
                </a:cubicBezTo>
                <a:cubicBezTo>
                  <a:pt x="4652" y="7190"/>
                  <a:pt x="4630" y="7136"/>
                  <a:pt x="4644" y="7043"/>
                </a:cubicBezTo>
                <a:cubicBezTo>
                  <a:pt x="4678" y="6816"/>
                  <a:pt x="4617" y="6777"/>
                  <a:pt x="4207" y="6752"/>
                </a:cubicBezTo>
                <a:cubicBezTo>
                  <a:pt x="3692" y="6722"/>
                  <a:pt x="3521" y="6779"/>
                  <a:pt x="3492" y="6992"/>
                </a:cubicBezTo>
                <a:cubicBezTo>
                  <a:pt x="3471" y="7142"/>
                  <a:pt x="3452" y="7156"/>
                  <a:pt x="3235" y="7189"/>
                </a:cubicBezTo>
                <a:cubicBezTo>
                  <a:pt x="3106" y="7209"/>
                  <a:pt x="2978" y="7254"/>
                  <a:pt x="2950" y="7289"/>
                </a:cubicBezTo>
                <a:cubicBezTo>
                  <a:pt x="2918" y="7329"/>
                  <a:pt x="2891" y="7677"/>
                  <a:pt x="2877" y="8220"/>
                </a:cubicBezTo>
                <a:cubicBezTo>
                  <a:pt x="2857" y="9030"/>
                  <a:pt x="2850" y="9088"/>
                  <a:pt x="2771" y="9088"/>
                </a:cubicBezTo>
                <a:cubicBezTo>
                  <a:pt x="2692" y="9088"/>
                  <a:pt x="2689" y="9043"/>
                  <a:pt x="2695" y="8356"/>
                </a:cubicBezTo>
                <a:cubicBezTo>
                  <a:pt x="2701" y="7700"/>
                  <a:pt x="2693" y="7620"/>
                  <a:pt x="2621" y="7572"/>
                </a:cubicBezTo>
                <a:cubicBezTo>
                  <a:pt x="2398" y="7421"/>
                  <a:pt x="1207" y="7456"/>
                  <a:pt x="788" y="7626"/>
                </a:cubicBezTo>
                <a:lnTo>
                  <a:pt x="650" y="7683"/>
                </a:lnTo>
                <a:lnTo>
                  <a:pt x="626" y="8191"/>
                </a:lnTo>
                <a:cubicBezTo>
                  <a:pt x="613" y="8471"/>
                  <a:pt x="606" y="8774"/>
                  <a:pt x="611" y="8862"/>
                </a:cubicBezTo>
                <a:cubicBezTo>
                  <a:pt x="620" y="9017"/>
                  <a:pt x="608" y="9027"/>
                  <a:pt x="342" y="9102"/>
                </a:cubicBezTo>
                <a:cubicBezTo>
                  <a:pt x="130" y="9162"/>
                  <a:pt x="55" y="9210"/>
                  <a:pt x="20" y="9307"/>
                </a:cubicBezTo>
                <a:cubicBezTo>
                  <a:pt x="-13" y="9398"/>
                  <a:pt x="-5" y="9871"/>
                  <a:pt x="45" y="10946"/>
                </a:cubicBezTo>
                <a:cubicBezTo>
                  <a:pt x="85" y="11777"/>
                  <a:pt x="136" y="12880"/>
                  <a:pt x="160" y="13397"/>
                </a:cubicBezTo>
                <a:cubicBezTo>
                  <a:pt x="184" y="13914"/>
                  <a:pt x="213" y="14510"/>
                  <a:pt x="224" y="14722"/>
                </a:cubicBezTo>
                <a:cubicBezTo>
                  <a:pt x="236" y="14935"/>
                  <a:pt x="265" y="15582"/>
                  <a:pt x="290" y="16159"/>
                </a:cubicBezTo>
                <a:cubicBezTo>
                  <a:pt x="353" y="17598"/>
                  <a:pt x="361" y="17660"/>
                  <a:pt x="479" y="17694"/>
                </a:cubicBezTo>
                <a:cubicBezTo>
                  <a:pt x="1364" y="17947"/>
                  <a:pt x="1492" y="17965"/>
                  <a:pt x="2331" y="17946"/>
                </a:cubicBezTo>
                <a:lnTo>
                  <a:pt x="3166" y="17928"/>
                </a:lnTo>
                <a:lnTo>
                  <a:pt x="3340" y="18099"/>
                </a:lnTo>
                <a:cubicBezTo>
                  <a:pt x="3670" y="18423"/>
                  <a:pt x="4484" y="19084"/>
                  <a:pt x="5160" y="19578"/>
                </a:cubicBezTo>
                <a:cubicBezTo>
                  <a:pt x="6282" y="20400"/>
                  <a:pt x="7080" y="20641"/>
                  <a:pt x="7879" y="20397"/>
                </a:cubicBezTo>
                <a:cubicBezTo>
                  <a:pt x="8927" y="20078"/>
                  <a:pt x="10685" y="19988"/>
                  <a:pt x="11913" y="20192"/>
                </a:cubicBezTo>
                <a:cubicBezTo>
                  <a:pt x="12645" y="20313"/>
                  <a:pt x="13587" y="20554"/>
                  <a:pt x="14510" y="20859"/>
                </a:cubicBezTo>
                <a:cubicBezTo>
                  <a:pt x="15505" y="21187"/>
                  <a:pt x="16175" y="21370"/>
                  <a:pt x="16619" y="21432"/>
                </a:cubicBezTo>
                <a:cubicBezTo>
                  <a:pt x="17813" y="21600"/>
                  <a:pt x="18873" y="21223"/>
                  <a:pt x="19457" y="20424"/>
                </a:cubicBezTo>
                <a:cubicBezTo>
                  <a:pt x="19590" y="20242"/>
                  <a:pt x="20074" y="19628"/>
                  <a:pt x="20534" y="19058"/>
                </a:cubicBezTo>
                <a:cubicBezTo>
                  <a:pt x="21314" y="18089"/>
                  <a:pt x="21374" y="18000"/>
                  <a:pt x="21451" y="17698"/>
                </a:cubicBezTo>
                <a:cubicBezTo>
                  <a:pt x="21567" y="17241"/>
                  <a:pt x="21587" y="16579"/>
                  <a:pt x="21499" y="16107"/>
                </a:cubicBezTo>
                <a:cubicBezTo>
                  <a:pt x="21363" y="15377"/>
                  <a:pt x="20924" y="14389"/>
                  <a:pt x="20295" y="13397"/>
                </a:cubicBezTo>
                <a:cubicBezTo>
                  <a:pt x="20160" y="13184"/>
                  <a:pt x="19751" y="12600"/>
                  <a:pt x="19386" y="12098"/>
                </a:cubicBezTo>
                <a:cubicBezTo>
                  <a:pt x="19021" y="11597"/>
                  <a:pt x="18670" y="11108"/>
                  <a:pt x="18606" y="11011"/>
                </a:cubicBezTo>
                <a:cubicBezTo>
                  <a:pt x="18542" y="10914"/>
                  <a:pt x="18368" y="10758"/>
                  <a:pt x="18221" y="10665"/>
                </a:cubicBezTo>
                <a:cubicBezTo>
                  <a:pt x="17923" y="10478"/>
                  <a:pt x="17662" y="10449"/>
                  <a:pt x="17424" y="10574"/>
                </a:cubicBezTo>
                <a:cubicBezTo>
                  <a:pt x="17282" y="10649"/>
                  <a:pt x="17277" y="10646"/>
                  <a:pt x="17052" y="10381"/>
                </a:cubicBezTo>
                <a:cubicBezTo>
                  <a:pt x="16927" y="10233"/>
                  <a:pt x="16825" y="10064"/>
                  <a:pt x="16825" y="10005"/>
                </a:cubicBezTo>
                <a:cubicBezTo>
                  <a:pt x="16825" y="9945"/>
                  <a:pt x="16786" y="9860"/>
                  <a:pt x="16738" y="9818"/>
                </a:cubicBezTo>
                <a:cubicBezTo>
                  <a:pt x="16637" y="9729"/>
                  <a:pt x="16424" y="9230"/>
                  <a:pt x="16457" y="9161"/>
                </a:cubicBezTo>
                <a:cubicBezTo>
                  <a:pt x="16492" y="9091"/>
                  <a:pt x="16590" y="9106"/>
                  <a:pt x="16646" y="9192"/>
                </a:cubicBezTo>
                <a:cubicBezTo>
                  <a:pt x="16712" y="9292"/>
                  <a:pt x="16869" y="9346"/>
                  <a:pt x="16857" y="9263"/>
                </a:cubicBezTo>
                <a:cubicBezTo>
                  <a:pt x="16852" y="9228"/>
                  <a:pt x="16877" y="9196"/>
                  <a:pt x="16913" y="9196"/>
                </a:cubicBezTo>
                <a:cubicBezTo>
                  <a:pt x="16950" y="9195"/>
                  <a:pt x="17006" y="9176"/>
                  <a:pt x="17038" y="9151"/>
                </a:cubicBezTo>
                <a:cubicBezTo>
                  <a:pt x="17084" y="9115"/>
                  <a:pt x="17079" y="9083"/>
                  <a:pt x="17018" y="8998"/>
                </a:cubicBezTo>
                <a:cubicBezTo>
                  <a:pt x="16976" y="8940"/>
                  <a:pt x="16920" y="8902"/>
                  <a:pt x="16894" y="8913"/>
                </a:cubicBezTo>
                <a:cubicBezTo>
                  <a:pt x="16868" y="8924"/>
                  <a:pt x="16791" y="8874"/>
                  <a:pt x="16722" y="8801"/>
                </a:cubicBezTo>
                <a:cubicBezTo>
                  <a:pt x="16575" y="8648"/>
                  <a:pt x="16508" y="8688"/>
                  <a:pt x="16409" y="8986"/>
                </a:cubicBezTo>
                <a:cubicBezTo>
                  <a:pt x="16344" y="9182"/>
                  <a:pt x="16187" y="9241"/>
                  <a:pt x="16140" y="9088"/>
                </a:cubicBezTo>
                <a:cubicBezTo>
                  <a:pt x="16112" y="8998"/>
                  <a:pt x="15864" y="8895"/>
                  <a:pt x="15676" y="8895"/>
                </a:cubicBezTo>
                <a:cubicBezTo>
                  <a:pt x="15587" y="8895"/>
                  <a:pt x="15537" y="8850"/>
                  <a:pt x="15487" y="8728"/>
                </a:cubicBezTo>
                <a:cubicBezTo>
                  <a:pt x="15425" y="8577"/>
                  <a:pt x="15426" y="8550"/>
                  <a:pt x="15493" y="8419"/>
                </a:cubicBezTo>
                <a:cubicBezTo>
                  <a:pt x="15557" y="8297"/>
                  <a:pt x="15559" y="8271"/>
                  <a:pt x="15506" y="8228"/>
                </a:cubicBezTo>
                <a:cubicBezTo>
                  <a:pt x="15472" y="8201"/>
                  <a:pt x="15414" y="8191"/>
                  <a:pt x="15377" y="8208"/>
                </a:cubicBezTo>
                <a:cubicBezTo>
                  <a:pt x="15235" y="8275"/>
                  <a:pt x="15225" y="8256"/>
                  <a:pt x="15239" y="7952"/>
                </a:cubicBezTo>
                <a:cubicBezTo>
                  <a:pt x="15255" y="7600"/>
                  <a:pt x="15216" y="7530"/>
                  <a:pt x="14984" y="7502"/>
                </a:cubicBezTo>
                <a:cubicBezTo>
                  <a:pt x="14883" y="7490"/>
                  <a:pt x="14834" y="7460"/>
                  <a:pt x="14842" y="7411"/>
                </a:cubicBezTo>
                <a:cubicBezTo>
                  <a:pt x="14863" y="7285"/>
                  <a:pt x="14756" y="7172"/>
                  <a:pt x="14649" y="7206"/>
                </a:cubicBezTo>
                <a:cubicBezTo>
                  <a:pt x="14594" y="7223"/>
                  <a:pt x="14537" y="7210"/>
                  <a:pt x="14520" y="7175"/>
                </a:cubicBezTo>
                <a:cubicBezTo>
                  <a:pt x="14499" y="7133"/>
                  <a:pt x="14464" y="7152"/>
                  <a:pt x="14415" y="7234"/>
                </a:cubicBezTo>
                <a:lnTo>
                  <a:pt x="14341" y="7358"/>
                </a:lnTo>
                <a:lnTo>
                  <a:pt x="14264" y="7210"/>
                </a:lnTo>
                <a:cubicBezTo>
                  <a:pt x="14153" y="6997"/>
                  <a:pt x="14202" y="6882"/>
                  <a:pt x="14381" y="6931"/>
                </a:cubicBezTo>
                <a:cubicBezTo>
                  <a:pt x="14667" y="7011"/>
                  <a:pt x="15097" y="7052"/>
                  <a:pt x="15236" y="7013"/>
                </a:cubicBezTo>
                <a:cubicBezTo>
                  <a:pt x="15366" y="6976"/>
                  <a:pt x="15388" y="6991"/>
                  <a:pt x="15508" y="7198"/>
                </a:cubicBezTo>
                <a:cubicBezTo>
                  <a:pt x="15582" y="7324"/>
                  <a:pt x="15682" y="7428"/>
                  <a:pt x="15738" y="7437"/>
                </a:cubicBezTo>
                <a:cubicBezTo>
                  <a:pt x="15793" y="7446"/>
                  <a:pt x="15914" y="7471"/>
                  <a:pt x="16004" y="7490"/>
                </a:cubicBezTo>
                <a:cubicBezTo>
                  <a:pt x="16138" y="7519"/>
                  <a:pt x="16164" y="7510"/>
                  <a:pt x="16145" y="7446"/>
                </a:cubicBezTo>
                <a:cubicBezTo>
                  <a:pt x="16131" y="7401"/>
                  <a:pt x="16151" y="7334"/>
                  <a:pt x="16188" y="7295"/>
                </a:cubicBezTo>
                <a:cubicBezTo>
                  <a:pt x="16225" y="7256"/>
                  <a:pt x="16256" y="7177"/>
                  <a:pt x="16256" y="7120"/>
                </a:cubicBezTo>
                <a:cubicBezTo>
                  <a:pt x="16256" y="7042"/>
                  <a:pt x="16222" y="7017"/>
                  <a:pt x="16125" y="7017"/>
                </a:cubicBezTo>
                <a:cubicBezTo>
                  <a:pt x="15976" y="7017"/>
                  <a:pt x="15954" y="6982"/>
                  <a:pt x="15940" y="6746"/>
                </a:cubicBezTo>
                <a:cubicBezTo>
                  <a:pt x="15928" y="6545"/>
                  <a:pt x="15846" y="6523"/>
                  <a:pt x="15634" y="6661"/>
                </a:cubicBezTo>
                <a:cubicBezTo>
                  <a:pt x="15454" y="6778"/>
                  <a:pt x="15363" y="6678"/>
                  <a:pt x="15527" y="6543"/>
                </a:cubicBezTo>
                <a:cubicBezTo>
                  <a:pt x="15591" y="6491"/>
                  <a:pt x="15634" y="6435"/>
                  <a:pt x="15621" y="6419"/>
                </a:cubicBezTo>
                <a:cubicBezTo>
                  <a:pt x="15588" y="6378"/>
                  <a:pt x="15731" y="6187"/>
                  <a:pt x="15795" y="6187"/>
                </a:cubicBezTo>
                <a:cubicBezTo>
                  <a:pt x="15824" y="6187"/>
                  <a:pt x="15902" y="6134"/>
                  <a:pt x="15967" y="6069"/>
                </a:cubicBezTo>
                <a:cubicBezTo>
                  <a:pt x="16050" y="5987"/>
                  <a:pt x="16072" y="5935"/>
                  <a:pt x="16040" y="5895"/>
                </a:cubicBezTo>
                <a:cubicBezTo>
                  <a:pt x="16008" y="5854"/>
                  <a:pt x="16010" y="5811"/>
                  <a:pt x="16048" y="5752"/>
                </a:cubicBezTo>
                <a:cubicBezTo>
                  <a:pt x="16092" y="5683"/>
                  <a:pt x="16089" y="5678"/>
                  <a:pt x="16035" y="5716"/>
                </a:cubicBezTo>
                <a:cubicBezTo>
                  <a:pt x="15999" y="5741"/>
                  <a:pt x="15908" y="5820"/>
                  <a:pt x="15832" y="5891"/>
                </a:cubicBezTo>
                <a:cubicBezTo>
                  <a:pt x="15710" y="6004"/>
                  <a:pt x="15687" y="6009"/>
                  <a:pt x="15638" y="5935"/>
                </a:cubicBezTo>
                <a:cubicBezTo>
                  <a:pt x="15597" y="5872"/>
                  <a:pt x="15595" y="5835"/>
                  <a:pt x="15634" y="5787"/>
                </a:cubicBezTo>
                <a:cubicBezTo>
                  <a:pt x="15662" y="5752"/>
                  <a:pt x="15685" y="5741"/>
                  <a:pt x="15685" y="5765"/>
                </a:cubicBezTo>
                <a:cubicBezTo>
                  <a:pt x="15685" y="5788"/>
                  <a:pt x="15745" y="5754"/>
                  <a:pt x="15817" y="5689"/>
                </a:cubicBezTo>
                <a:cubicBezTo>
                  <a:pt x="15934" y="5585"/>
                  <a:pt x="16014" y="5411"/>
                  <a:pt x="15908" y="5494"/>
                </a:cubicBezTo>
                <a:cubicBezTo>
                  <a:pt x="15850" y="5539"/>
                  <a:pt x="15772" y="5344"/>
                  <a:pt x="15772" y="5151"/>
                </a:cubicBezTo>
                <a:cubicBezTo>
                  <a:pt x="15772" y="5052"/>
                  <a:pt x="15814" y="4942"/>
                  <a:pt x="15882" y="4862"/>
                </a:cubicBezTo>
                <a:cubicBezTo>
                  <a:pt x="15980" y="4746"/>
                  <a:pt x="16000" y="4741"/>
                  <a:pt x="16069" y="4813"/>
                </a:cubicBezTo>
                <a:cubicBezTo>
                  <a:pt x="16111" y="4858"/>
                  <a:pt x="16200" y="4926"/>
                  <a:pt x="16267" y="4962"/>
                </a:cubicBezTo>
                <a:cubicBezTo>
                  <a:pt x="16383" y="5024"/>
                  <a:pt x="16387" y="5020"/>
                  <a:pt x="16341" y="4913"/>
                </a:cubicBezTo>
                <a:cubicBezTo>
                  <a:pt x="16315" y="4851"/>
                  <a:pt x="16261" y="4785"/>
                  <a:pt x="16220" y="4767"/>
                </a:cubicBezTo>
                <a:cubicBezTo>
                  <a:pt x="16051" y="4690"/>
                  <a:pt x="16029" y="4630"/>
                  <a:pt x="16127" y="4498"/>
                </a:cubicBezTo>
                <a:lnTo>
                  <a:pt x="16220" y="4372"/>
                </a:lnTo>
                <a:lnTo>
                  <a:pt x="16430" y="4561"/>
                </a:lnTo>
                <a:cubicBezTo>
                  <a:pt x="16603" y="4718"/>
                  <a:pt x="16648" y="4738"/>
                  <a:pt x="16689" y="4675"/>
                </a:cubicBezTo>
                <a:cubicBezTo>
                  <a:pt x="16748" y="4587"/>
                  <a:pt x="16698" y="4373"/>
                  <a:pt x="16594" y="4264"/>
                </a:cubicBezTo>
                <a:cubicBezTo>
                  <a:pt x="16558" y="4227"/>
                  <a:pt x="16514" y="4111"/>
                  <a:pt x="16499" y="4008"/>
                </a:cubicBezTo>
                <a:cubicBezTo>
                  <a:pt x="16484" y="3906"/>
                  <a:pt x="16443" y="3808"/>
                  <a:pt x="16407" y="3791"/>
                </a:cubicBezTo>
                <a:cubicBezTo>
                  <a:pt x="16328" y="3752"/>
                  <a:pt x="16328" y="3767"/>
                  <a:pt x="16406" y="4002"/>
                </a:cubicBezTo>
                <a:cubicBezTo>
                  <a:pt x="16459" y="4164"/>
                  <a:pt x="16459" y="4201"/>
                  <a:pt x="16406" y="4256"/>
                </a:cubicBezTo>
                <a:cubicBezTo>
                  <a:pt x="16342" y="4323"/>
                  <a:pt x="16296" y="4227"/>
                  <a:pt x="16230" y="3897"/>
                </a:cubicBezTo>
                <a:cubicBezTo>
                  <a:pt x="16216" y="3825"/>
                  <a:pt x="16164" y="3754"/>
                  <a:pt x="16116" y="3738"/>
                </a:cubicBezTo>
                <a:cubicBezTo>
                  <a:pt x="16067" y="3722"/>
                  <a:pt x="16040" y="3681"/>
                  <a:pt x="16056" y="3649"/>
                </a:cubicBezTo>
                <a:cubicBezTo>
                  <a:pt x="16074" y="3612"/>
                  <a:pt x="16036" y="3590"/>
                  <a:pt x="15958" y="3590"/>
                </a:cubicBezTo>
                <a:cubicBezTo>
                  <a:pt x="15888" y="3590"/>
                  <a:pt x="15819" y="3575"/>
                  <a:pt x="15803" y="3555"/>
                </a:cubicBezTo>
                <a:cubicBezTo>
                  <a:pt x="15755" y="3495"/>
                  <a:pt x="15865" y="3370"/>
                  <a:pt x="15967" y="3370"/>
                </a:cubicBezTo>
                <a:cubicBezTo>
                  <a:pt x="16111" y="3370"/>
                  <a:pt x="16181" y="3258"/>
                  <a:pt x="16091" y="3175"/>
                </a:cubicBezTo>
                <a:cubicBezTo>
                  <a:pt x="16026" y="3115"/>
                  <a:pt x="16029" y="3102"/>
                  <a:pt x="16117" y="3043"/>
                </a:cubicBezTo>
                <a:cubicBezTo>
                  <a:pt x="16170" y="3007"/>
                  <a:pt x="16204" y="2956"/>
                  <a:pt x="16191" y="2931"/>
                </a:cubicBezTo>
                <a:cubicBezTo>
                  <a:pt x="16179" y="2906"/>
                  <a:pt x="16198" y="2854"/>
                  <a:pt x="16235" y="2815"/>
                </a:cubicBezTo>
                <a:cubicBezTo>
                  <a:pt x="16290" y="2757"/>
                  <a:pt x="16317" y="2766"/>
                  <a:pt x="16390" y="2864"/>
                </a:cubicBezTo>
                <a:cubicBezTo>
                  <a:pt x="16507" y="3022"/>
                  <a:pt x="16522" y="3014"/>
                  <a:pt x="16469" y="2821"/>
                </a:cubicBezTo>
                <a:cubicBezTo>
                  <a:pt x="16412" y="2618"/>
                  <a:pt x="16316" y="2570"/>
                  <a:pt x="16183" y="2679"/>
                </a:cubicBezTo>
                <a:cubicBezTo>
                  <a:pt x="16126" y="2726"/>
                  <a:pt x="16079" y="2745"/>
                  <a:pt x="16079" y="2722"/>
                </a:cubicBezTo>
                <a:cubicBezTo>
                  <a:pt x="16078" y="2698"/>
                  <a:pt x="16049" y="2761"/>
                  <a:pt x="16014" y="2862"/>
                </a:cubicBezTo>
                <a:cubicBezTo>
                  <a:pt x="15940" y="3076"/>
                  <a:pt x="15879" y="3056"/>
                  <a:pt x="15850" y="2807"/>
                </a:cubicBezTo>
                <a:cubicBezTo>
                  <a:pt x="15834" y="2669"/>
                  <a:pt x="15854" y="2600"/>
                  <a:pt x="15943" y="2490"/>
                </a:cubicBezTo>
                <a:cubicBezTo>
                  <a:pt x="16081" y="2319"/>
                  <a:pt x="16163" y="2133"/>
                  <a:pt x="16159" y="2002"/>
                </a:cubicBezTo>
                <a:cubicBezTo>
                  <a:pt x="16157" y="1949"/>
                  <a:pt x="16173" y="1855"/>
                  <a:pt x="16193" y="1795"/>
                </a:cubicBezTo>
                <a:cubicBezTo>
                  <a:pt x="16229" y="1686"/>
                  <a:pt x="16228" y="1687"/>
                  <a:pt x="16104" y="1789"/>
                </a:cubicBezTo>
                <a:cubicBezTo>
                  <a:pt x="16001" y="1874"/>
                  <a:pt x="15920" y="1887"/>
                  <a:pt x="15637" y="1866"/>
                </a:cubicBezTo>
                <a:cubicBezTo>
                  <a:pt x="15449" y="1852"/>
                  <a:pt x="15302" y="1859"/>
                  <a:pt x="15313" y="1880"/>
                </a:cubicBezTo>
                <a:cubicBezTo>
                  <a:pt x="15323" y="1901"/>
                  <a:pt x="15296" y="1960"/>
                  <a:pt x="15252" y="2010"/>
                </a:cubicBezTo>
                <a:cubicBezTo>
                  <a:pt x="15189" y="2082"/>
                  <a:pt x="15147" y="2089"/>
                  <a:pt x="15058" y="2047"/>
                </a:cubicBezTo>
                <a:lnTo>
                  <a:pt x="14944" y="1994"/>
                </a:lnTo>
                <a:lnTo>
                  <a:pt x="15011" y="1740"/>
                </a:lnTo>
                <a:cubicBezTo>
                  <a:pt x="15058" y="1568"/>
                  <a:pt x="15066" y="1467"/>
                  <a:pt x="15036" y="1421"/>
                </a:cubicBezTo>
                <a:cubicBezTo>
                  <a:pt x="14966" y="1314"/>
                  <a:pt x="14927" y="763"/>
                  <a:pt x="14978" y="598"/>
                </a:cubicBezTo>
                <a:cubicBezTo>
                  <a:pt x="15008" y="497"/>
                  <a:pt x="15012" y="464"/>
                  <a:pt x="14976" y="459"/>
                </a:cubicBezTo>
                <a:close/>
                <a:moveTo>
                  <a:pt x="16190" y="608"/>
                </a:moveTo>
                <a:cubicBezTo>
                  <a:pt x="16076" y="608"/>
                  <a:pt x="16074" y="716"/>
                  <a:pt x="16185" y="856"/>
                </a:cubicBezTo>
                <a:cubicBezTo>
                  <a:pt x="16277" y="972"/>
                  <a:pt x="16475" y="1051"/>
                  <a:pt x="16475" y="972"/>
                </a:cubicBezTo>
                <a:cubicBezTo>
                  <a:pt x="16475" y="959"/>
                  <a:pt x="16488" y="905"/>
                  <a:pt x="16504" y="854"/>
                </a:cubicBezTo>
                <a:cubicBezTo>
                  <a:pt x="16527" y="778"/>
                  <a:pt x="16513" y="767"/>
                  <a:pt x="16440" y="797"/>
                </a:cubicBezTo>
                <a:cubicBezTo>
                  <a:pt x="16373" y="823"/>
                  <a:pt x="16336" y="802"/>
                  <a:pt x="16301" y="720"/>
                </a:cubicBezTo>
                <a:cubicBezTo>
                  <a:pt x="16275" y="657"/>
                  <a:pt x="16224" y="608"/>
                  <a:pt x="16190" y="608"/>
                </a:cubicBezTo>
                <a:close/>
                <a:moveTo>
                  <a:pt x="13643" y="681"/>
                </a:moveTo>
                <a:cubicBezTo>
                  <a:pt x="13636" y="684"/>
                  <a:pt x="13626" y="693"/>
                  <a:pt x="13614" y="705"/>
                </a:cubicBezTo>
                <a:cubicBezTo>
                  <a:pt x="13581" y="740"/>
                  <a:pt x="13530" y="749"/>
                  <a:pt x="13498" y="724"/>
                </a:cubicBezTo>
                <a:cubicBezTo>
                  <a:pt x="13461" y="695"/>
                  <a:pt x="13401" y="726"/>
                  <a:pt x="13332" y="813"/>
                </a:cubicBezTo>
                <a:cubicBezTo>
                  <a:pt x="13252" y="914"/>
                  <a:pt x="13191" y="945"/>
                  <a:pt x="13095" y="927"/>
                </a:cubicBezTo>
                <a:cubicBezTo>
                  <a:pt x="12981" y="906"/>
                  <a:pt x="12968" y="915"/>
                  <a:pt x="12992" y="1016"/>
                </a:cubicBezTo>
                <a:cubicBezTo>
                  <a:pt x="13007" y="1079"/>
                  <a:pt x="13058" y="1186"/>
                  <a:pt x="13105" y="1250"/>
                </a:cubicBezTo>
                <a:cubicBezTo>
                  <a:pt x="13189" y="1367"/>
                  <a:pt x="13190" y="1366"/>
                  <a:pt x="13029" y="1486"/>
                </a:cubicBezTo>
                <a:cubicBezTo>
                  <a:pt x="12847" y="1621"/>
                  <a:pt x="12854" y="1663"/>
                  <a:pt x="13063" y="1685"/>
                </a:cubicBezTo>
                <a:cubicBezTo>
                  <a:pt x="13165" y="1696"/>
                  <a:pt x="13206" y="1726"/>
                  <a:pt x="13201" y="1789"/>
                </a:cubicBezTo>
                <a:cubicBezTo>
                  <a:pt x="13194" y="1903"/>
                  <a:pt x="13221" y="1901"/>
                  <a:pt x="13388" y="1772"/>
                </a:cubicBezTo>
                <a:cubicBezTo>
                  <a:pt x="13494" y="1692"/>
                  <a:pt x="13538" y="1680"/>
                  <a:pt x="13580" y="1730"/>
                </a:cubicBezTo>
                <a:cubicBezTo>
                  <a:pt x="13623" y="1780"/>
                  <a:pt x="13629" y="1759"/>
                  <a:pt x="13611" y="1628"/>
                </a:cubicBezTo>
                <a:cubicBezTo>
                  <a:pt x="13597" y="1532"/>
                  <a:pt x="13611" y="1428"/>
                  <a:pt x="13643" y="1380"/>
                </a:cubicBezTo>
                <a:cubicBezTo>
                  <a:pt x="13674" y="1335"/>
                  <a:pt x="13719" y="1219"/>
                  <a:pt x="13745" y="1124"/>
                </a:cubicBezTo>
                <a:cubicBezTo>
                  <a:pt x="13784" y="976"/>
                  <a:pt x="13781" y="954"/>
                  <a:pt x="13719" y="959"/>
                </a:cubicBezTo>
                <a:cubicBezTo>
                  <a:pt x="13664" y="965"/>
                  <a:pt x="13649" y="928"/>
                  <a:pt x="13659" y="805"/>
                </a:cubicBezTo>
                <a:cubicBezTo>
                  <a:pt x="13668" y="707"/>
                  <a:pt x="13665" y="671"/>
                  <a:pt x="13643" y="681"/>
                </a:cubicBezTo>
                <a:close/>
                <a:moveTo>
                  <a:pt x="15958" y="886"/>
                </a:moveTo>
                <a:cubicBezTo>
                  <a:pt x="15955" y="890"/>
                  <a:pt x="15969" y="920"/>
                  <a:pt x="15996" y="978"/>
                </a:cubicBezTo>
                <a:cubicBezTo>
                  <a:pt x="16028" y="1045"/>
                  <a:pt x="16064" y="1088"/>
                  <a:pt x="16075" y="1073"/>
                </a:cubicBezTo>
                <a:cubicBezTo>
                  <a:pt x="16087" y="1059"/>
                  <a:pt x="16061" y="1004"/>
                  <a:pt x="16017" y="951"/>
                </a:cubicBezTo>
                <a:cubicBezTo>
                  <a:pt x="15980" y="906"/>
                  <a:pt x="15960" y="883"/>
                  <a:pt x="15958" y="886"/>
                </a:cubicBezTo>
                <a:close/>
                <a:moveTo>
                  <a:pt x="16631" y="1289"/>
                </a:moveTo>
                <a:cubicBezTo>
                  <a:pt x="16613" y="1282"/>
                  <a:pt x="16606" y="1313"/>
                  <a:pt x="16606" y="1388"/>
                </a:cubicBezTo>
                <a:cubicBezTo>
                  <a:pt x="16606" y="1465"/>
                  <a:pt x="16621" y="1548"/>
                  <a:pt x="16639" y="1571"/>
                </a:cubicBezTo>
                <a:cubicBezTo>
                  <a:pt x="16658" y="1594"/>
                  <a:pt x="16678" y="1557"/>
                  <a:pt x="16686" y="1490"/>
                </a:cubicBezTo>
                <a:cubicBezTo>
                  <a:pt x="16694" y="1423"/>
                  <a:pt x="16680" y="1340"/>
                  <a:pt x="16654" y="1307"/>
                </a:cubicBezTo>
                <a:cubicBezTo>
                  <a:pt x="16645" y="1296"/>
                  <a:pt x="16637" y="1291"/>
                  <a:pt x="16631" y="1289"/>
                </a:cubicBezTo>
                <a:close/>
                <a:moveTo>
                  <a:pt x="17679" y="1293"/>
                </a:moveTo>
                <a:cubicBezTo>
                  <a:pt x="17637" y="1278"/>
                  <a:pt x="17579" y="1292"/>
                  <a:pt x="17532" y="1346"/>
                </a:cubicBezTo>
                <a:cubicBezTo>
                  <a:pt x="17489" y="1395"/>
                  <a:pt x="17441" y="1419"/>
                  <a:pt x="17424" y="1398"/>
                </a:cubicBezTo>
                <a:cubicBezTo>
                  <a:pt x="17408" y="1378"/>
                  <a:pt x="17395" y="1401"/>
                  <a:pt x="17395" y="1447"/>
                </a:cubicBezTo>
                <a:cubicBezTo>
                  <a:pt x="17395" y="1572"/>
                  <a:pt x="17719" y="1545"/>
                  <a:pt x="17739" y="1419"/>
                </a:cubicBezTo>
                <a:cubicBezTo>
                  <a:pt x="17749" y="1353"/>
                  <a:pt x="17721" y="1308"/>
                  <a:pt x="17679" y="1293"/>
                </a:cubicBezTo>
                <a:close/>
                <a:moveTo>
                  <a:pt x="16928" y="1620"/>
                </a:moveTo>
                <a:cubicBezTo>
                  <a:pt x="16929" y="1632"/>
                  <a:pt x="16945" y="1666"/>
                  <a:pt x="16976" y="1726"/>
                </a:cubicBezTo>
                <a:cubicBezTo>
                  <a:pt x="17020" y="1809"/>
                  <a:pt x="17071" y="1878"/>
                  <a:pt x="17091" y="1878"/>
                </a:cubicBezTo>
                <a:cubicBezTo>
                  <a:pt x="17155" y="1878"/>
                  <a:pt x="17182" y="1770"/>
                  <a:pt x="17141" y="1677"/>
                </a:cubicBezTo>
                <a:cubicBezTo>
                  <a:pt x="17112" y="1612"/>
                  <a:pt x="17093" y="1606"/>
                  <a:pt x="17070" y="1653"/>
                </a:cubicBezTo>
                <a:cubicBezTo>
                  <a:pt x="17046" y="1702"/>
                  <a:pt x="17019" y="1701"/>
                  <a:pt x="16967" y="1646"/>
                </a:cubicBezTo>
                <a:cubicBezTo>
                  <a:pt x="16939" y="1618"/>
                  <a:pt x="16927" y="1608"/>
                  <a:pt x="16928" y="1620"/>
                </a:cubicBezTo>
                <a:close/>
                <a:moveTo>
                  <a:pt x="18535" y="2059"/>
                </a:moveTo>
                <a:cubicBezTo>
                  <a:pt x="18518" y="2066"/>
                  <a:pt x="18498" y="2089"/>
                  <a:pt x="18475" y="2128"/>
                </a:cubicBezTo>
                <a:cubicBezTo>
                  <a:pt x="18425" y="2216"/>
                  <a:pt x="18402" y="2221"/>
                  <a:pt x="18346" y="2163"/>
                </a:cubicBezTo>
                <a:cubicBezTo>
                  <a:pt x="18290" y="2104"/>
                  <a:pt x="18271" y="2110"/>
                  <a:pt x="18230" y="2205"/>
                </a:cubicBezTo>
                <a:cubicBezTo>
                  <a:pt x="18192" y="2295"/>
                  <a:pt x="18194" y="2318"/>
                  <a:pt x="18238" y="2307"/>
                </a:cubicBezTo>
                <a:cubicBezTo>
                  <a:pt x="18274" y="2298"/>
                  <a:pt x="18295" y="2350"/>
                  <a:pt x="18296" y="2447"/>
                </a:cubicBezTo>
                <a:cubicBezTo>
                  <a:pt x="18297" y="2533"/>
                  <a:pt x="18327" y="2627"/>
                  <a:pt x="18363" y="2655"/>
                </a:cubicBezTo>
                <a:cubicBezTo>
                  <a:pt x="18446" y="2721"/>
                  <a:pt x="18480" y="2719"/>
                  <a:pt x="18514" y="2651"/>
                </a:cubicBezTo>
                <a:cubicBezTo>
                  <a:pt x="18529" y="2620"/>
                  <a:pt x="18561" y="2609"/>
                  <a:pt x="18583" y="2626"/>
                </a:cubicBezTo>
                <a:cubicBezTo>
                  <a:pt x="18654" y="2681"/>
                  <a:pt x="18628" y="2583"/>
                  <a:pt x="18553" y="2514"/>
                </a:cubicBezTo>
                <a:cubicBezTo>
                  <a:pt x="18487" y="2454"/>
                  <a:pt x="18487" y="2437"/>
                  <a:pt x="18559" y="2299"/>
                </a:cubicBezTo>
                <a:cubicBezTo>
                  <a:pt x="18618" y="2186"/>
                  <a:pt x="18624" y="2133"/>
                  <a:pt x="18587" y="2085"/>
                </a:cubicBezTo>
                <a:cubicBezTo>
                  <a:pt x="18568" y="2062"/>
                  <a:pt x="18552" y="2052"/>
                  <a:pt x="18535" y="2059"/>
                </a:cubicBezTo>
                <a:close/>
                <a:moveTo>
                  <a:pt x="17482" y="2167"/>
                </a:moveTo>
                <a:cubicBezTo>
                  <a:pt x="17436" y="2168"/>
                  <a:pt x="17395" y="2221"/>
                  <a:pt x="17395" y="2295"/>
                </a:cubicBezTo>
                <a:cubicBezTo>
                  <a:pt x="17395" y="2396"/>
                  <a:pt x="17458" y="2397"/>
                  <a:pt x="17524" y="2297"/>
                </a:cubicBezTo>
                <a:cubicBezTo>
                  <a:pt x="17559" y="2244"/>
                  <a:pt x="17561" y="2208"/>
                  <a:pt x="17529" y="2183"/>
                </a:cubicBezTo>
                <a:cubicBezTo>
                  <a:pt x="17514" y="2171"/>
                  <a:pt x="17498" y="2166"/>
                  <a:pt x="17482" y="2167"/>
                </a:cubicBezTo>
                <a:close/>
                <a:moveTo>
                  <a:pt x="16717" y="2214"/>
                </a:moveTo>
                <a:cubicBezTo>
                  <a:pt x="16693" y="2212"/>
                  <a:pt x="16709" y="2248"/>
                  <a:pt x="16772" y="2358"/>
                </a:cubicBezTo>
                <a:cubicBezTo>
                  <a:pt x="16853" y="2503"/>
                  <a:pt x="16859" y="2538"/>
                  <a:pt x="16805" y="2594"/>
                </a:cubicBezTo>
                <a:cubicBezTo>
                  <a:pt x="16755" y="2647"/>
                  <a:pt x="16728" y="2625"/>
                  <a:pt x="16665" y="2476"/>
                </a:cubicBezTo>
                <a:cubicBezTo>
                  <a:pt x="16604" y="2331"/>
                  <a:pt x="16585" y="2314"/>
                  <a:pt x="16572" y="2392"/>
                </a:cubicBezTo>
                <a:cubicBezTo>
                  <a:pt x="16544" y="2555"/>
                  <a:pt x="16588" y="2629"/>
                  <a:pt x="16786" y="2752"/>
                </a:cubicBezTo>
                <a:cubicBezTo>
                  <a:pt x="16926" y="2839"/>
                  <a:pt x="16988" y="2854"/>
                  <a:pt x="17031" y="2809"/>
                </a:cubicBezTo>
                <a:cubicBezTo>
                  <a:pt x="17092" y="2745"/>
                  <a:pt x="17048" y="2624"/>
                  <a:pt x="16925" y="2525"/>
                </a:cubicBezTo>
                <a:cubicBezTo>
                  <a:pt x="16895" y="2500"/>
                  <a:pt x="16870" y="2431"/>
                  <a:pt x="16870" y="2372"/>
                </a:cubicBezTo>
                <a:cubicBezTo>
                  <a:pt x="16870" y="2313"/>
                  <a:pt x="16861" y="2264"/>
                  <a:pt x="16851" y="2264"/>
                </a:cubicBezTo>
                <a:cubicBezTo>
                  <a:pt x="16841" y="2264"/>
                  <a:pt x="16797" y="2246"/>
                  <a:pt x="16754" y="2226"/>
                </a:cubicBezTo>
                <a:cubicBezTo>
                  <a:pt x="16737" y="2218"/>
                  <a:pt x="16725" y="2214"/>
                  <a:pt x="16717" y="2214"/>
                </a:cubicBezTo>
                <a:close/>
                <a:moveTo>
                  <a:pt x="12782" y="2309"/>
                </a:moveTo>
                <a:lnTo>
                  <a:pt x="12718" y="2427"/>
                </a:lnTo>
                <a:cubicBezTo>
                  <a:pt x="12683" y="2490"/>
                  <a:pt x="12666" y="2565"/>
                  <a:pt x="12681" y="2596"/>
                </a:cubicBezTo>
                <a:cubicBezTo>
                  <a:pt x="12751" y="2739"/>
                  <a:pt x="12856" y="2602"/>
                  <a:pt x="12811" y="2425"/>
                </a:cubicBezTo>
                <a:lnTo>
                  <a:pt x="12782" y="2309"/>
                </a:lnTo>
                <a:close/>
                <a:moveTo>
                  <a:pt x="18785" y="2675"/>
                </a:moveTo>
                <a:cubicBezTo>
                  <a:pt x="18770" y="2674"/>
                  <a:pt x="18754" y="2687"/>
                  <a:pt x="18730" y="2712"/>
                </a:cubicBezTo>
                <a:cubicBezTo>
                  <a:pt x="18696" y="2747"/>
                  <a:pt x="18667" y="2788"/>
                  <a:pt x="18667" y="2803"/>
                </a:cubicBezTo>
                <a:cubicBezTo>
                  <a:pt x="18667" y="2818"/>
                  <a:pt x="18694" y="2802"/>
                  <a:pt x="18727" y="2768"/>
                </a:cubicBezTo>
                <a:cubicBezTo>
                  <a:pt x="18759" y="2735"/>
                  <a:pt x="18802" y="2726"/>
                  <a:pt x="18822" y="2748"/>
                </a:cubicBezTo>
                <a:cubicBezTo>
                  <a:pt x="18842" y="2771"/>
                  <a:pt x="18842" y="2757"/>
                  <a:pt x="18824" y="2718"/>
                </a:cubicBezTo>
                <a:cubicBezTo>
                  <a:pt x="18811" y="2690"/>
                  <a:pt x="18799" y="2676"/>
                  <a:pt x="18785" y="2675"/>
                </a:cubicBezTo>
                <a:close/>
                <a:moveTo>
                  <a:pt x="17955" y="2789"/>
                </a:moveTo>
                <a:cubicBezTo>
                  <a:pt x="17949" y="2778"/>
                  <a:pt x="17936" y="2808"/>
                  <a:pt x="17913" y="2872"/>
                </a:cubicBezTo>
                <a:cubicBezTo>
                  <a:pt x="17841" y="3073"/>
                  <a:pt x="17844" y="3105"/>
                  <a:pt x="17940" y="3273"/>
                </a:cubicBezTo>
                <a:cubicBezTo>
                  <a:pt x="18045" y="3456"/>
                  <a:pt x="18076" y="3471"/>
                  <a:pt x="18003" y="3301"/>
                </a:cubicBezTo>
                <a:cubicBezTo>
                  <a:pt x="17974" y="3233"/>
                  <a:pt x="17953" y="3077"/>
                  <a:pt x="17956" y="2955"/>
                </a:cubicBezTo>
                <a:cubicBezTo>
                  <a:pt x="17959" y="2852"/>
                  <a:pt x="17960" y="2800"/>
                  <a:pt x="17955" y="2789"/>
                </a:cubicBezTo>
                <a:close/>
                <a:moveTo>
                  <a:pt x="18108" y="2836"/>
                </a:moveTo>
                <a:cubicBezTo>
                  <a:pt x="18101" y="2844"/>
                  <a:pt x="18100" y="2882"/>
                  <a:pt x="18100" y="2953"/>
                </a:cubicBezTo>
                <a:cubicBezTo>
                  <a:pt x="18099" y="3072"/>
                  <a:pt x="18110" y="3100"/>
                  <a:pt x="18145" y="3055"/>
                </a:cubicBezTo>
                <a:cubicBezTo>
                  <a:pt x="18180" y="3011"/>
                  <a:pt x="18180" y="2966"/>
                  <a:pt x="18147" y="2892"/>
                </a:cubicBezTo>
                <a:cubicBezTo>
                  <a:pt x="18126" y="2848"/>
                  <a:pt x="18115" y="2827"/>
                  <a:pt x="18108" y="2836"/>
                </a:cubicBezTo>
                <a:close/>
                <a:moveTo>
                  <a:pt x="17623" y="2907"/>
                </a:moveTo>
                <a:cubicBezTo>
                  <a:pt x="17613" y="2910"/>
                  <a:pt x="17601" y="2920"/>
                  <a:pt x="17589" y="2933"/>
                </a:cubicBezTo>
                <a:cubicBezTo>
                  <a:pt x="17555" y="2969"/>
                  <a:pt x="17528" y="2976"/>
                  <a:pt x="17528" y="2951"/>
                </a:cubicBezTo>
                <a:cubicBezTo>
                  <a:pt x="17528" y="2926"/>
                  <a:pt x="17505" y="2935"/>
                  <a:pt x="17478" y="2970"/>
                </a:cubicBezTo>
                <a:cubicBezTo>
                  <a:pt x="17440" y="3017"/>
                  <a:pt x="17443" y="3064"/>
                  <a:pt x="17495" y="3165"/>
                </a:cubicBezTo>
                <a:cubicBezTo>
                  <a:pt x="17543" y="3256"/>
                  <a:pt x="17552" y="3317"/>
                  <a:pt x="17521" y="3356"/>
                </a:cubicBezTo>
                <a:cubicBezTo>
                  <a:pt x="17490" y="3395"/>
                  <a:pt x="17491" y="3449"/>
                  <a:pt x="17524" y="3529"/>
                </a:cubicBezTo>
                <a:cubicBezTo>
                  <a:pt x="17572" y="3640"/>
                  <a:pt x="17594" y="3654"/>
                  <a:pt x="17747" y="3669"/>
                </a:cubicBezTo>
                <a:cubicBezTo>
                  <a:pt x="17793" y="3673"/>
                  <a:pt x="17809" y="3727"/>
                  <a:pt x="17800" y="3848"/>
                </a:cubicBezTo>
                <a:cubicBezTo>
                  <a:pt x="17788" y="4000"/>
                  <a:pt x="17799" y="4019"/>
                  <a:pt x="17898" y="4019"/>
                </a:cubicBezTo>
                <a:cubicBezTo>
                  <a:pt x="17960" y="4019"/>
                  <a:pt x="18022" y="3997"/>
                  <a:pt x="18035" y="3970"/>
                </a:cubicBezTo>
                <a:cubicBezTo>
                  <a:pt x="18049" y="3942"/>
                  <a:pt x="18034" y="3927"/>
                  <a:pt x="18003" y="3935"/>
                </a:cubicBezTo>
                <a:cubicBezTo>
                  <a:pt x="17972" y="3944"/>
                  <a:pt x="17939" y="3892"/>
                  <a:pt x="17931" y="3821"/>
                </a:cubicBezTo>
                <a:cubicBezTo>
                  <a:pt x="17922" y="3751"/>
                  <a:pt x="17867" y="3604"/>
                  <a:pt x="17808" y="3494"/>
                </a:cubicBezTo>
                <a:cubicBezTo>
                  <a:pt x="17744" y="3375"/>
                  <a:pt x="17717" y="3274"/>
                  <a:pt x="17740" y="3244"/>
                </a:cubicBezTo>
                <a:cubicBezTo>
                  <a:pt x="17764" y="3214"/>
                  <a:pt x="17755" y="3128"/>
                  <a:pt x="17716" y="3031"/>
                </a:cubicBezTo>
                <a:cubicBezTo>
                  <a:pt x="17677" y="2932"/>
                  <a:pt x="17653" y="2896"/>
                  <a:pt x="17623" y="2907"/>
                </a:cubicBezTo>
                <a:close/>
                <a:moveTo>
                  <a:pt x="16646" y="2990"/>
                </a:moveTo>
                <a:cubicBezTo>
                  <a:pt x="16631" y="2989"/>
                  <a:pt x="16613" y="2992"/>
                  <a:pt x="16598" y="3000"/>
                </a:cubicBezTo>
                <a:cubicBezTo>
                  <a:pt x="16563" y="3018"/>
                  <a:pt x="16574" y="3030"/>
                  <a:pt x="16625" y="3033"/>
                </a:cubicBezTo>
                <a:cubicBezTo>
                  <a:pt x="16671" y="3035"/>
                  <a:pt x="16696" y="3023"/>
                  <a:pt x="16681" y="3004"/>
                </a:cubicBezTo>
                <a:cubicBezTo>
                  <a:pt x="16674" y="2995"/>
                  <a:pt x="16661" y="2991"/>
                  <a:pt x="16646" y="2990"/>
                </a:cubicBezTo>
                <a:close/>
                <a:moveTo>
                  <a:pt x="18736" y="3122"/>
                </a:moveTo>
                <a:cubicBezTo>
                  <a:pt x="18692" y="3134"/>
                  <a:pt x="18624" y="3210"/>
                  <a:pt x="18624" y="3266"/>
                </a:cubicBezTo>
                <a:cubicBezTo>
                  <a:pt x="18624" y="3293"/>
                  <a:pt x="18662" y="3285"/>
                  <a:pt x="18709" y="3248"/>
                </a:cubicBezTo>
                <a:cubicBezTo>
                  <a:pt x="18756" y="3211"/>
                  <a:pt x="18783" y="3160"/>
                  <a:pt x="18770" y="3134"/>
                </a:cubicBezTo>
                <a:cubicBezTo>
                  <a:pt x="18764" y="3121"/>
                  <a:pt x="18751" y="3118"/>
                  <a:pt x="18736" y="3122"/>
                </a:cubicBezTo>
                <a:close/>
                <a:moveTo>
                  <a:pt x="18356" y="3268"/>
                </a:moveTo>
                <a:cubicBezTo>
                  <a:pt x="18349" y="3263"/>
                  <a:pt x="18332" y="3274"/>
                  <a:pt x="18306" y="3301"/>
                </a:cubicBezTo>
                <a:cubicBezTo>
                  <a:pt x="18271" y="3338"/>
                  <a:pt x="18230" y="3351"/>
                  <a:pt x="18214" y="3331"/>
                </a:cubicBezTo>
                <a:cubicBezTo>
                  <a:pt x="18198" y="3311"/>
                  <a:pt x="18185" y="3321"/>
                  <a:pt x="18185" y="3352"/>
                </a:cubicBezTo>
                <a:cubicBezTo>
                  <a:pt x="18185" y="3382"/>
                  <a:pt x="18199" y="3422"/>
                  <a:pt x="18216" y="3443"/>
                </a:cubicBezTo>
                <a:cubicBezTo>
                  <a:pt x="18265" y="3505"/>
                  <a:pt x="18337" y="3452"/>
                  <a:pt x="18354" y="3340"/>
                </a:cubicBezTo>
                <a:cubicBezTo>
                  <a:pt x="18361" y="3297"/>
                  <a:pt x="18363" y="3274"/>
                  <a:pt x="18356" y="3268"/>
                </a:cubicBezTo>
                <a:close/>
                <a:moveTo>
                  <a:pt x="10595" y="3425"/>
                </a:moveTo>
                <a:cubicBezTo>
                  <a:pt x="10569" y="3425"/>
                  <a:pt x="10561" y="3449"/>
                  <a:pt x="10576" y="3480"/>
                </a:cubicBezTo>
                <a:cubicBezTo>
                  <a:pt x="10591" y="3510"/>
                  <a:pt x="10612" y="3535"/>
                  <a:pt x="10622" y="3535"/>
                </a:cubicBezTo>
                <a:cubicBezTo>
                  <a:pt x="10633" y="3535"/>
                  <a:pt x="10642" y="3510"/>
                  <a:pt x="10642" y="3480"/>
                </a:cubicBezTo>
                <a:cubicBezTo>
                  <a:pt x="10642" y="3449"/>
                  <a:pt x="10621" y="3425"/>
                  <a:pt x="10595" y="3425"/>
                </a:cubicBezTo>
                <a:close/>
                <a:moveTo>
                  <a:pt x="17234" y="3777"/>
                </a:moveTo>
                <a:cubicBezTo>
                  <a:pt x="17123" y="3746"/>
                  <a:pt x="17035" y="3997"/>
                  <a:pt x="17142" y="4132"/>
                </a:cubicBezTo>
                <a:cubicBezTo>
                  <a:pt x="17206" y="4212"/>
                  <a:pt x="17236" y="4218"/>
                  <a:pt x="17200" y="4145"/>
                </a:cubicBezTo>
                <a:cubicBezTo>
                  <a:pt x="17186" y="4115"/>
                  <a:pt x="17213" y="4042"/>
                  <a:pt x="17260" y="3982"/>
                </a:cubicBezTo>
                <a:cubicBezTo>
                  <a:pt x="17334" y="3889"/>
                  <a:pt x="17336" y="3863"/>
                  <a:pt x="17283" y="3807"/>
                </a:cubicBezTo>
                <a:cubicBezTo>
                  <a:pt x="17266" y="3790"/>
                  <a:pt x="17250" y="3781"/>
                  <a:pt x="17234" y="3777"/>
                </a:cubicBezTo>
                <a:close/>
                <a:moveTo>
                  <a:pt x="16838" y="4329"/>
                </a:moveTo>
                <a:cubicBezTo>
                  <a:pt x="16833" y="4335"/>
                  <a:pt x="16829" y="4356"/>
                  <a:pt x="16828" y="4388"/>
                </a:cubicBezTo>
                <a:cubicBezTo>
                  <a:pt x="16826" y="4447"/>
                  <a:pt x="16838" y="4478"/>
                  <a:pt x="16852" y="4460"/>
                </a:cubicBezTo>
                <a:cubicBezTo>
                  <a:pt x="16867" y="4441"/>
                  <a:pt x="16868" y="4394"/>
                  <a:pt x="16855" y="4354"/>
                </a:cubicBezTo>
                <a:cubicBezTo>
                  <a:pt x="16848" y="4332"/>
                  <a:pt x="16842" y="4324"/>
                  <a:pt x="16838" y="4329"/>
                </a:cubicBezTo>
                <a:close/>
                <a:moveTo>
                  <a:pt x="16480" y="5250"/>
                </a:moveTo>
                <a:cubicBezTo>
                  <a:pt x="16475" y="5253"/>
                  <a:pt x="16478" y="5271"/>
                  <a:pt x="16490" y="5303"/>
                </a:cubicBezTo>
                <a:cubicBezTo>
                  <a:pt x="16506" y="5349"/>
                  <a:pt x="16531" y="5431"/>
                  <a:pt x="16546" y="5484"/>
                </a:cubicBezTo>
                <a:cubicBezTo>
                  <a:pt x="16578" y="5599"/>
                  <a:pt x="16602" y="5600"/>
                  <a:pt x="16709" y="5498"/>
                </a:cubicBezTo>
                <a:cubicBezTo>
                  <a:pt x="16802" y="5409"/>
                  <a:pt x="16773" y="5307"/>
                  <a:pt x="16660" y="5330"/>
                </a:cubicBezTo>
                <a:cubicBezTo>
                  <a:pt x="16618" y="5338"/>
                  <a:pt x="16556" y="5317"/>
                  <a:pt x="16522" y="5283"/>
                </a:cubicBezTo>
                <a:cubicBezTo>
                  <a:pt x="16497" y="5258"/>
                  <a:pt x="16485" y="5247"/>
                  <a:pt x="16480" y="5250"/>
                </a:cubicBezTo>
                <a:close/>
                <a:moveTo>
                  <a:pt x="18669" y="5441"/>
                </a:moveTo>
                <a:cubicBezTo>
                  <a:pt x="18653" y="5429"/>
                  <a:pt x="18591" y="5451"/>
                  <a:pt x="18532" y="5490"/>
                </a:cubicBezTo>
                <a:cubicBezTo>
                  <a:pt x="18473" y="5529"/>
                  <a:pt x="18400" y="5551"/>
                  <a:pt x="18372" y="5539"/>
                </a:cubicBezTo>
                <a:cubicBezTo>
                  <a:pt x="18344" y="5527"/>
                  <a:pt x="18284" y="5543"/>
                  <a:pt x="18238" y="5573"/>
                </a:cubicBezTo>
                <a:cubicBezTo>
                  <a:pt x="18179" y="5613"/>
                  <a:pt x="18139" y="5610"/>
                  <a:pt x="18101" y="5563"/>
                </a:cubicBezTo>
                <a:cubicBezTo>
                  <a:pt x="18059" y="5511"/>
                  <a:pt x="18050" y="5512"/>
                  <a:pt x="18061" y="5571"/>
                </a:cubicBezTo>
                <a:cubicBezTo>
                  <a:pt x="18078" y="5664"/>
                  <a:pt x="17837" y="5850"/>
                  <a:pt x="17747" y="5813"/>
                </a:cubicBezTo>
                <a:cubicBezTo>
                  <a:pt x="17706" y="5797"/>
                  <a:pt x="17713" y="5818"/>
                  <a:pt x="17765" y="5868"/>
                </a:cubicBezTo>
                <a:cubicBezTo>
                  <a:pt x="17845" y="5947"/>
                  <a:pt x="17841" y="5954"/>
                  <a:pt x="17703" y="6041"/>
                </a:cubicBezTo>
                <a:cubicBezTo>
                  <a:pt x="17624" y="6091"/>
                  <a:pt x="17542" y="6116"/>
                  <a:pt x="17521" y="6100"/>
                </a:cubicBezTo>
                <a:cubicBezTo>
                  <a:pt x="17500" y="6083"/>
                  <a:pt x="17482" y="6105"/>
                  <a:pt x="17482" y="6147"/>
                </a:cubicBezTo>
                <a:cubicBezTo>
                  <a:pt x="17482" y="6249"/>
                  <a:pt x="17244" y="6531"/>
                  <a:pt x="17202" y="6478"/>
                </a:cubicBezTo>
                <a:cubicBezTo>
                  <a:pt x="17184" y="6455"/>
                  <a:pt x="17182" y="6499"/>
                  <a:pt x="17197" y="6578"/>
                </a:cubicBezTo>
                <a:cubicBezTo>
                  <a:pt x="17228" y="6730"/>
                  <a:pt x="17131" y="6889"/>
                  <a:pt x="17047" y="6824"/>
                </a:cubicBezTo>
                <a:cubicBezTo>
                  <a:pt x="17022" y="6804"/>
                  <a:pt x="16988" y="6825"/>
                  <a:pt x="16975" y="6870"/>
                </a:cubicBezTo>
                <a:cubicBezTo>
                  <a:pt x="16943" y="6973"/>
                  <a:pt x="17095" y="7167"/>
                  <a:pt x="17242" y="7214"/>
                </a:cubicBezTo>
                <a:cubicBezTo>
                  <a:pt x="17407" y="7266"/>
                  <a:pt x="17413" y="7329"/>
                  <a:pt x="17265" y="7439"/>
                </a:cubicBezTo>
                <a:cubicBezTo>
                  <a:pt x="17139" y="7533"/>
                  <a:pt x="17137" y="7540"/>
                  <a:pt x="17223" y="7580"/>
                </a:cubicBezTo>
                <a:cubicBezTo>
                  <a:pt x="17329" y="7629"/>
                  <a:pt x="17297" y="7734"/>
                  <a:pt x="17176" y="7734"/>
                </a:cubicBezTo>
                <a:cubicBezTo>
                  <a:pt x="17067" y="7734"/>
                  <a:pt x="17021" y="7837"/>
                  <a:pt x="17110" y="7880"/>
                </a:cubicBezTo>
                <a:cubicBezTo>
                  <a:pt x="17153" y="7901"/>
                  <a:pt x="17204" y="7872"/>
                  <a:pt x="17241" y="7809"/>
                </a:cubicBezTo>
                <a:cubicBezTo>
                  <a:pt x="17298" y="7711"/>
                  <a:pt x="17304" y="7715"/>
                  <a:pt x="17355" y="7872"/>
                </a:cubicBezTo>
                <a:cubicBezTo>
                  <a:pt x="17385" y="7964"/>
                  <a:pt x="17405" y="8074"/>
                  <a:pt x="17399" y="8118"/>
                </a:cubicBezTo>
                <a:cubicBezTo>
                  <a:pt x="17390" y="8183"/>
                  <a:pt x="17400" y="8184"/>
                  <a:pt x="17453" y="8128"/>
                </a:cubicBezTo>
                <a:cubicBezTo>
                  <a:pt x="17498" y="8082"/>
                  <a:pt x="17529" y="8079"/>
                  <a:pt x="17549" y="8118"/>
                </a:cubicBezTo>
                <a:cubicBezTo>
                  <a:pt x="17564" y="8150"/>
                  <a:pt x="17617" y="8177"/>
                  <a:pt x="17666" y="8177"/>
                </a:cubicBezTo>
                <a:cubicBezTo>
                  <a:pt x="17719" y="8177"/>
                  <a:pt x="17764" y="8221"/>
                  <a:pt x="17777" y="8287"/>
                </a:cubicBezTo>
                <a:cubicBezTo>
                  <a:pt x="17795" y="8372"/>
                  <a:pt x="17814" y="8384"/>
                  <a:pt x="17858" y="8338"/>
                </a:cubicBezTo>
                <a:cubicBezTo>
                  <a:pt x="17923" y="8270"/>
                  <a:pt x="18097" y="8358"/>
                  <a:pt x="18097" y="8458"/>
                </a:cubicBezTo>
                <a:cubicBezTo>
                  <a:pt x="18097" y="8489"/>
                  <a:pt x="18123" y="8494"/>
                  <a:pt x="18153" y="8470"/>
                </a:cubicBezTo>
                <a:cubicBezTo>
                  <a:pt x="18183" y="8446"/>
                  <a:pt x="18252" y="8437"/>
                  <a:pt x="18308" y="8446"/>
                </a:cubicBezTo>
                <a:cubicBezTo>
                  <a:pt x="18363" y="8455"/>
                  <a:pt x="18436" y="8433"/>
                  <a:pt x="18469" y="8399"/>
                </a:cubicBezTo>
                <a:cubicBezTo>
                  <a:pt x="18540" y="8324"/>
                  <a:pt x="18602" y="8413"/>
                  <a:pt x="18564" y="8537"/>
                </a:cubicBezTo>
                <a:cubicBezTo>
                  <a:pt x="18545" y="8600"/>
                  <a:pt x="18557" y="8604"/>
                  <a:pt x="18625" y="8561"/>
                </a:cubicBezTo>
                <a:cubicBezTo>
                  <a:pt x="18673" y="8531"/>
                  <a:pt x="18751" y="8483"/>
                  <a:pt x="18798" y="8454"/>
                </a:cubicBezTo>
                <a:cubicBezTo>
                  <a:pt x="18855" y="8418"/>
                  <a:pt x="18892" y="8418"/>
                  <a:pt x="18911" y="8456"/>
                </a:cubicBezTo>
                <a:cubicBezTo>
                  <a:pt x="18930" y="8495"/>
                  <a:pt x="18957" y="8495"/>
                  <a:pt x="18994" y="8456"/>
                </a:cubicBezTo>
                <a:cubicBezTo>
                  <a:pt x="19025" y="8424"/>
                  <a:pt x="19061" y="8415"/>
                  <a:pt x="19077" y="8435"/>
                </a:cubicBezTo>
                <a:cubicBezTo>
                  <a:pt x="19147" y="8525"/>
                  <a:pt x="19097" y="8287"/>
                  <a:pt x="19019" y="8161"/>
                </a:cubicBezTo>
                <a:cubicBezTo>
                  <a:pt x="18970" y="8084"/>
                  <a:pt x="18930" y="8004"/>
                  <a:pt x="18930" y="7984"/>
                </a:cubicBezTo>
                <a:cubicBezTo>
                  <a:pt x="18930" y="7964"/>
                  <a:pt x="18877" y="7858"/>
                  <a:pt x="18811" y="7748"/>
                </a:cubicBezTo>
                <a:cubicBezTo>
                  <a:pt x="18729" y="7614"/>
                  <a:pt x="18582" y="7486"/>
                  <a:pt x="18363" y="7358"/>
                </a:cubicBezTo>
                <a:cubicBezTo>
                  <a:pt x="18062" y="7183"/>
                  <a:pt x="18043" y="7162"/>
                  <a:pt x="18119" y="7092"/>
                </a:cubicBezTo>
                <a:cubicBezTo>
                  <a:pt x="18165" y="7050"/>
                  <a:pt x="18187" y="7017"/>
                  <a:pt x="18167" y="7017"/>
                </a:cubicBezTo>
                <a:cubicBezTo>
                  <a:pt x="18148" y="7017"/>
                  <a:pt x="18207" y="6910"/>
                  <a:pt x="18300" y="6781"/>
                </a:cubicBezTo>
                <a:cubicBezTo>
                  <a:pt x="18392" y="6652"/>
                  <a:pt x="18486" y="6553"/>
                  <a:pt x="18506" y="6561"/>
                </a:cubicBezTo>
                <a:cubicBezTo>
                  <a:pt x="18526" y="6570"/>
                  <a:pt x="18531" y="6553"/>
                  <a:pt x="18517" y="6525"/>
                </a:cubicBezTo>
                <a:cubicBezTo>
                  <a:pt x="18503" y="6496"/>
                  <a:pt x="18512" y="6405"/>
                  <a:pt x="18537" y="6324"/>
                </a:cubicBezTo>
                <a:cubicBezTo>
                  <a:pt x="18607" y="6089"/>
                  <a:pt x="18701" y="5466"/>
                  <a:pt x="18669" y="5441"/>
                </a:cubicBezTo>
                <a:close/>
                <a:moveTo>
                  <a:pt x="16001" y="8011"/>
                </a:moveTo>
                <a:lnTo>
                  <a:pt x="15985" y="8228"/>
                </a:lnTo>
                <a:cubicBezTo>
                  <a:pt x="15963" y="8513"/>
                  <a:pt x="15983" y="8586"/>
                  <a:pt x="16059" y="8507"/>
                </a:cubicBezTo>
                <a:cubicBezTo>
                  <a:pt x="16104" y="8460"/>
                  <a:pt x="16129" y="8472"/>
                  <a:pt x="16166" y="8559"/>
                </a:cubicBezTo>
                <a:cubicBezTo>
                  <a:pt x="16220" y="8687"/>
                  <a:pt x="16220" y="8688"/>
                  <a:pt x="16317" y="8641"/>
                </a:cubicBezTo>
                <a:cubicBezTo>
                  <a:pt x="16355" y="8622"/>
                  <a:pt x="16386" y="8572"/>
                  <a:pt x="16386" y="8529"/>
                </a:cubicBezTo>
                <a:cubicBezTo>
                  <a:pt x="16386" y="8486"/>
                  <a:pt x="16415" y="8434"/>
                  <a:pt x="16451" y="8417"/>
                </a:cubicBezTo>
                <a:cubicBezTo>
                  <a:pt x="16487" y="8400"/>
                  <a:pt x="16513" y="8330"/>
                  <a:pt x="16509" y="8261"/>
                </a:cubicBezTo>
                <a:cubicBezTo>
                  <a:pt x="16503" y="8163"/>
                  <a:pt x="16476" y="8136"/>
                  <a:pt x="16398" y="8147"/>
                </a:cubicBezTo>
                <a:cubicBezTo>
                  <a:pt x="16342" y="8155"/>
                  <a:pt x="16285" y="8175"/>
                  <a:pt x="16270" y="8194"/>
                </a:cubicBezTo>
                <a:cubicBezTo>
                  <a:pt x="16256" y="8212"/>
                  <a:pt x="16189" y="8180"/>
                  <a:pt x="16122" y="8120"/>
                </a:cubicBezTo>
                <a:lnTo>
                  <a:pt x="16001" y="8011"/>
                </a:lnTo>
                <a:close/>
                <a:moveTo>
                  <a:pt x="17247" y="8490"/>
                </a:moveTo>
                <a:cubicBezTo>
                  <a:pt x="17212" y="8473"/>
                  <a:pt x="17172" y="8498"/>
                  <a:pt x="17158" y="8543"/>
                </a:cubicBezTo>
                <a:cubicBezTo>
                  <a:pt x="17145" y="8589"/>
                  <a:pt x="17113" y="8611"/>
                  <a:pt x="17089" y="8592"/>
                </a:cubicBezTo>
                <a:cubicBezTo>
                  <a:pt x="17026" y="8543"/>
                  <a:pt x="17033" y="8802"/>
                  <a:pt x="17097" y="8883"/>
                </a:cubicBezTo>
                <a:cubicBezTo>
                  <a:pt x="17126" y="8919"/>
                  <a:pt x="17159" y="8950"/>
                  <a:pt x="17170" y="8950"/>
                </a:cubicBezTo>
                <a:cubicBezTo>
                  <a:pt x="17181" y="8950"/>
                  <a:pt x="17178" y="8933"/>
                  <a:pt x="17162" y="8913"/>
                </a:cubicBezTo>
                <a:cubicBezTo>
                  <a:pt x="17146" y="8893"/>
                  <a:pt x="17165" y="8830"/>
                  <a:pt x="17205" y="8775"/>
                </a:cubicBezTo>
                <a:cubicBezTo>
                  <a:pt x="17245" y="8719"/>
                  <a:pt x="17263" y="8673"/>
                  <a:pt x="17244" y="8673"/>
                </a:cubicBezTo>
                <a:cubicBezTo>
                  <a:pt x="17225" y="8673"/>
                  <a:pt x="17232" y="8638"/>
                  <a:pt x="17260" y="8596"/>
                </a:cubicBezTo>
                <a:cubicBezTo>
                  <a:pt x="17299" y="8537"/>
                  <a:pt x="17296" y="8514"/>
                  <a:pt x="17247" y="8490"/>
                </a:cubicBezTo>
                <a:close/>
                <a:moveTo>
                  <a:pt x="16517" y="10303"/>
                </a:moveTo>
                <a:cubicBezTo>
                  <a:pt x="16672" y="10309"/>
                  <a:pt x="16781" y="10374"/>
                  <a:pt x="16781" y="10478"/>
                </a:cubicBezTo>
                <a:cubicBezTo>
                  <a:pt x="16781" y="10531"/>
                  <a:pt x="16842" y="10651"/>
                  <a:pt x="16913" y="10744"/>
                </a:cubicBezTo>
                <a:cubicBezTo>
                  <a:pt x="17034" y="10901"/>
                  <a:pt x="17040" y="10929"/>
                  <a:pt x="16999" y="11118"/>
                </a:cubicBezTo>
                <a:cubicBezTo>
                  <a:pt x="16903" y="11555"/>
                  <a:pt x="17028" y="11830"/>
                  <a:pt x="17879" y="13045"/>
                </a:cubicBezTo>
                <a:cubicBezTo>
                  <a:pt x="18960" y="14590"/>
                  <a:pt x="19270" y="15095"/>
                  <a:pt x="19697" y="15991"/>
                </a:cubicBezTo>
                <a:cubicBezTo>
                  <a:pt x="20159" y="16960"/>
                  <a:pt x="20326" y="17833"/>
                  <a:pt x="20187" y="18576"/>
                </a:cubicBezTo>
                <a:cubicBezTo>
                  <a:pt x="20105" y="19019"/>
                  <a:pt x="19915" y="19552"/>
                  <a:pt x="19729" y="19869"/>
                </a:cubicBezTo>
                <a:cubicBezTo>
                  <a:pt x="19617" y="20060"/>
                  <a:pt x="19557" y="20109"/>
                  <a:pt x="19370" y="20160"/>
                </a:cubicBezTo>
                <a:cubicBezTo>
                  <a:pt x="19247" y="20193"/>
                  <a:pt x="18974" y="20218"/>
                  <a:pt x="18764" y="20217"/>
                </a:cubicBezTo>
                <a:cubicBezTo>
                  <a:pt x="18189" y="20212"/>
                  <a:pt x="17890" y="20105"/>
                  <a:pt x="16040" y="19227"/>
                </a:cubicBezTo>
                <a:cubicBezTo>
                  <a:pt x="14944" y="18707"/>
                  <a:pt x="14083" y="18453"/>
                  <a:pt x="13119" y="18365"/>
                </a:cubicBezTo>
                <a:cubicBezTo>
                  <a:pt x="12739" y="18330"/>
                  <a:pt x="11845" y="18434"/>
                  <a:pt x="11348" y="18570"/>
                </a:cubicBezTo>
                <a:cubicBezTo>
                  <a:pt x="11241" y="18599"/>
                  <a:pt x="11136" y="18602"/>
                  <a:pt x="11116" y="18576"/>
                </a:cubicBezTo>
                <a:cubicBezTo>
                  <a:pt x="11095" y="18551"/>
                  <a:pt x="11169" y="18377"/>
                  <a:pt x="11278" y="18192"/>
                </a:cubicBezTo>
                <a:lnTo>
                  <a:pt x="11477" y="17855"/>
                </a:lnTo>
                <a:lnTo>
                  <a:pt x="12539" y="17851"/>
                </a:lnTo>
                <a:cubicBezTo>
                  <a:pt x="14228" y="17842"/>
                  <a:pt x="14811" y="17799"/>
                  <a:pt x="15356" y="17645"/>
                </a:cubicBezTo>
                <a:cubicBezTo>
                  <a:pt x="15622" y="17570"/>
                  <a:pt x="15869" y="17486"/>
                  <a:pt x="15904" y="17458"/>
                </a:cubicBezTo>
                <a:cubicBezTo>
                  <a:pt x="15959" y="17416"/>
                  <a:pt x="15977" y="16936"/>
                  <a:pt x="16025" y="14352"/>
                </a:cubicBezTo>
                <a:cubicBezTo>
                  <a:pt x="16056" y="12672"/>
                  <a:pt x="16097" y="11088"/>
                  <a:pt x="16114" y="10830"/>
                </a:cubicBezTo>
                <a:lnTo>
                  <a:pt x="16146" y="10360"/>
                </a:lnTo>
                <a:lnTo>
                  <a:pt x="16351" y="10318"/>
                </a:lnTo>
                <a:cubicBezTo>
                  <a:pt x="16410" y="10305"/>
                  <a:pt x="16465" y="10301"/>
                  <a:pt x="16517" y="103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5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86104" y="7297399"/>
            <a:ext cx="8373516" cy="6034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6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32" b="34478"/>
          <a:stretch>
            <a:fillRect/>
          </a:stretch>
        </p:blipFill>
        <p:spPr>
          <a:xfrm>
            <a:off x="15661538" y="10314808"/>
            <a:ext cx="2648059" cy="1982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69" y="0"/>
                </a:moveTo>
                <a:cubicBezTo>
                  <a:pt x="4108" y="0"/>
                  <a:pt x="4098" y="11"/>
                  <a:pt x="4098" y="199"/>
                </a:cubicBezTo>
                <a:cubicBezTo>
                  <a:pt x="4098" y="308"/>
                  <a:pt x="4121" y="579"/>
                  <a:pt x="4153" y="804"/>
                </a:cubicBezTo>
                <a:cubicBezTo>
                  <a:pt x="4184" y="1029"/>
                  <a:pt x="4274" y="1839"/>
                  <a:pt x="4350" y="2607"/>
                </a:cubicBezTo>
                <a:cubicBezTo>
                  <a:pt x="4574" y="4882"/>
                  <a:pt x="4755" y="6765"/>
                  <a:pt x="4793" y="7220"/>
                </a:cubicBezTo>
                <a:cubicBezTo>
                  <a:pt x="4823" y="7570"/>
                  <a:pt x="4844" y="7641"/>
                  <a:pt x="4916" y="7605"/>
                </a:cubicBezTo>
                <a:cubicBezTo>
                  <a:pt x="5084" y="7521"/>
                  <a:pt x="6363" y="6426"/>
                  <a:pt x="6574" y="6187"/>
                </a:cubicBezTo>
                <a:cubicBezTo>
                  <a:pt x="6784" y="5948"/>
                  <a:pt x="6876" y="5963"/>
                  <a:pt x="6813" y="6221"/>
                </a:cubicBezTo>
                <a:cubicBezTo>
                  <a:pt x="6741" y="6517"/>
                  <a:pt x="6444" y="7272"/>
                  <a:pt x="6399" y="7272"/>
                </a:cubicBezTo>
                <a:cubicBezTo>
                  <a:pt x="6372" y="7272"/>
                  <a:pt x="6111" y="7486"/>
                  <a:pt x="5816" y="7743"/>
                </a:cubicBezTo>
                <a:cubicBezTo>
                  <a:pt x="5522" y="8001"/>
                  <a:pt x="5199" y="8264"/>
                  <a:pt x="5101" y="8331"/>
                </a:cubicBezTo>
                <a:cubicBezTo>
                  <a:pt x="4937" y="8443"/>
                  <a:pt x="4923" y="8475"/>
                  <a:pt x="4949" y="8725"/>
                </a:cubicBezTo>
                <a:cubicBezTo>
                  <a:pt x="5033" y="9557"/>
                  <a:pt x="5141" y="10667"/>
                  <a:pt x="5172" y="11020"/>
                </a:cubicBezTo>
                <a:cubicBezTo>
                  <a:pt x="5224" y="11609"/>
                  <a:pt x="5411" y="12744"/>
                  <a:pt x="5509" y="13061"/>
                </a:cubicBezTo>
                <a:cubicBezTo>
                  <a:pt x="5722" y="13751"/>
                  <a:pt x="6263" y="14345"/>
                  <a:pt x="6868" y="14557"/>
                </a:cubicBezTo>
                <a:cubicBezTo>
                  <a:pt x="7953" y="14937"/>
                  <a:pt x="10069" y="14545"/>
                  <a:pt x="11124" y="13766"/>
                </a:cubicBezTo>
                <a:cubicBezTo>
                  <a:pt x="11314" y="13626"/>
                  <a:pt x="11490" y="13528"/>
                  <a:pt x="11516" y="13550"/>
                </a:cubicBezTo>
                <a:cubicBezTo>
                  <a:pt x="11542" y="13571"/>
                  <a:pt x="11573" y="13773"/>
                  <a:pt x="11587" y="13995"/>
                </a:cubicBezTo>
                <a:cubicBezTo>
                  <a:pt x="11615" y="14450"/>
                  <a:pt x="11725" y="14658"/>
                  <a:pt x="11985" y="14765"/>
                </a:cubicBezTo>
                <a:cubicBezTo>
                  <a:pt x="12385" y="14929"/>
                  <a:pt x="13052" y="14643"/>
                  <a:pt x="13173" y="14254"/>
                </a:cubicBezTo>
                <a:cubicBezTo>
                  <a:pt x="13269" y="13944"/>
                  <a:pt x="13210" y="13231"/>
                  <a:pt x="12840" y="10139"/>
                </a:cubicBezTo>
                <a:cubicBezTo>
                  <a:pt x="12526" y="7521"/>
                  <a:pt x="12328" y="5789"/>
                  <a:pt x="12137" y="4004"/>
                </a:cubicBezTo>
                <a:lnTo>
                  <a:pt x="12043" y="3122"/>
                </a:lnTo>
                <a:lnTo>
                  <a:pt x="11878" y="3126"/>
                </a:lnTo>
                <a:cubicBezTo>
                  <a:pt x="11787" y="3128"/>
                  <a:pt x="11371" y="3191"/>
                  <a:pt x="10953" y="3269"/>
                </a:cubicBezTo>
                <a:cubicBezTo>
                  <a:pt x="10231" y="3402"/>
                  <a:pt x="10169" y="3402"/>
                  <a:pt x="9749" y="3286"/>
                </a:cubicBezTo>
                <a:cubicBezTo>
                  <a:pt x="9505" y="3219"/>
                  <a:pt x="9171" y="3077"/>
                  <a:pt x="9007" y="2970"/>
                </a:cubicBezTo>
                <a:cubicBezTo>
                  <a:pt x="8844" y="2863"/>
                  <a:pt x="8696" y="2794"/>
                  <a:pt x="8681" y="2815"/>
                </a:cubicBezTo>
                <a:cubicBezTo>
                  <a:pt x="8665" y="2835"/>
                  <a:pt x="8787" y="3027"/>
                  <a:pt x="8949" y="3243"/>
                </a:cubicBezTo>
                <a:cubicBezTo>
                  <a:pt x="9229" y="3615"/>
                  <a:pt x="9624" y="3993"/>
                  <a:pt x="10221" y="4445"/>
                </a:cubicBezTo>
                <a:cubicBezTo>
                  <a:pt x="10584" y="4719"/>
                  <a:pt x="10918" y="5131"/>
                  <a:pt x="11008" y="5417"/>
                </a:cubicBezTo>
                <a:cubicBezTo>
                  <a:pt x="11107" y="5735"/>
                  <a:pt x="11101" y="6362"/>
                  <a:pt x="10995" y="6779"/>
                </a:cubicBezTo>
                <a:cubicBezTo>
                  <a:pt x="10847" y="7359"/>
                  <a:pt x="10476" y="7727"/>
                  <a:pt x="8736" y="9006"/>
                </a:cubicBezTo>
                <a:cubicBezTo>
                  <a:pt x="7744" y="9734"/>
                  <a:pt x="7619" y="9796"/>
                  <a:pt x="7292" y="9754"/>
                </a:cubicBezTo>
                <a:cubicBezTo>
                  <a:pt x="6748" y="9684"/>
                  <a:pt x="6399" y="9068"/>
                  <a:pt x="6386" y="8150"/>
                </a:cubicBezTo>
                <a:cubicBezTo>
                  <a:pt x="6377" y="7558"/>
                  <a:pt x="6472" y="7433"/>
                  <a:pt x="6522" y="7972"/>
                </a:cubicBezTo>
                <a:cubicBezTo>
                  <a:pt x="6540" y="8176"/>
                  <a:pt x="6575" y="8419"/>
                  <a:pt x="6596" y="8509"/>
                </a:cubicBezTo>
                <a:cubicBezTo>
                  <a:pt x="6672" y="8828"/>
                  <a:pt x="7066" y="8959"/>
                  <a:pt x="7535" y="8824"/>
                </a:cubicBezTo>
                <a:cubicBezTo>
                  <a:pt x="7700" y="8777"/>
                  <a:pt x="7700" y="8777"/>
                  <a:pt x="7684" y="8301"/>
                </a:cubicBezTo>
                <a:cubicBezTo>
                  <a:pt x="7661" y="7637"/>
                  <a:pt x="7572" y="6544"/>
                  <a:pt x="7477" y="5789"/>
                </a:cubicBezTo>
                <a:cubicBezTo>
                  <a:pt x="7432" y="5438"/>
                  <a:pt x="7372" y="4928"/>
                  <a:pt x="7344" y="4652"/>
                </a:cubicBezTo>
                <a:cubicBezTo>
                  <a:pt x="7137" y="2611"/>
                  <a:pt x="6968" y="1332"/>
                  <a:pt x="6887" y="1193"/>
                </a:cubicBezTo>
                <a:cubicBezTo>
                  <a:pt x="6858" y="1143"/>
                  <a:pt x="6607" y="955"/>
                  <a:pt x="6331" y="778"/>
                </a:cubicBezTo>
                <a:cubicBezTo>
                  <a:pt x="5533" y="267"/>
                  <a:pt x="4857" y="0"/>
                  <a:pt x="4369" y="0"/>
                </a:cubicBezTo>
                <a:close/>
                <a:moveTo>
                  <a:pt x="3551" y="199"/>
                </a:moveTo>
                <a:cubicBezTo>
                  <a:pt x="3495" y="122"/>
                  <a:pt x="3053" y="359"/>
                  <a:pt x="2628" y="692"/>
                </a:cubicBezTo>
                <a:cubicBezTo>
                  <a:pt x="2442" y="838"/>
                  <a:pt x="2257" y="955"/>
                  <a:pt x="2217" y="955"/>
                </a:cubicBezTo>
                <a:cubicBezTo>
                  <a:pt x="2177" y="956"/>
                  <a:pt x="2068" y="1035"/>
                  <a:pt x="1978" y="1133"/>
                </a:cubicBezTo>
                <a:lnTo>
                  <a:pt x="1816" y="1310"/>
                </a:lnTo>
                <a:lnTo>
                  <a:pt x="2272" y="1911"/>
                </a:lnTo>
                <a:lnTo>
                  <a:pt x="2728" y="2512"/>
                </a:lnTo>
                <a:lnTo>
                  <a:pt x="2664" y="2771"/>
                </a:lnTo>
                <a:cubicBezTo>
                  <a:pt x="2585" y="3090"/>
                  <a:pt x="2218" y="3591"/>
                  <a:pt x="1935" y="3770"/>
                </a:cubicBezTo>
                <a:cubicBezTo>
                  <a:pt x="1791" y="3861"/>
                  <a:pt x="1664" y="4042"/>
                  <a:pt x="1515" y="4358"/>
                </a:cubicBezTo>
                <a:cubicBezTo>
                  <a:pt x="1232" y="4956"/>
                  <a:pt x="1060" y="5082"/>
                  <a:pt x="469" y="5136"/>
                </a:cubicBezTo>
                <a:lnTo>
                  <a:pt x="0" y="5180"/>
                </a:lnTo>
                <a:lnTo>
                  <a:pt x="0" y="5906"/>
                </a:lnTo>
                <a:cubicBezTo>
                  <a:pt x="0" y="6480"/>
                  <a:pt x="16" y="6643"/>
                  <a:pt x="81" y="6684"/>
                </a:cubicBezTo>
                <a:cubicBezTo>
                  <a:pt x="564" y="6986"/>
                  <a:pt x="706" y="7105"/>
                  <a:pt x="770" y="7272"/>
                </a:cubicBezTo>
                <a:cubicBezTo>
                  <a:pt x="812" y="7379"/>
                  <a:pt x="886" y="7517"/>
                  <a:pt x="939" y="7575"/>
                </a:cubicBezTo>
                <a:cubicBezTo>
                  <a:pt x="991" y="7632"/>
                  <a:pt x="1158" y="7877"/>
                  <a:pt x="1308" y="8119"/>
                </a:cubicBezTo>
                <a:cubicBezTo>
                  <a:pt x="1458" y="8362"/>
                  <a:pt x="1703" y="8735"/>
                  <a:pt x="1855" y="8950"/>
                </a:cubicBezTo>
                <a:cubicBezTo>
                  <a:pt x="2046" y="9220"/>
                  <a:pt x="2159" y="9324"/>
                  <a:pt x="2220" y="9291"/>
                </a:cubicBezTo>
                <a:cubicBezTo>
                  <a:pt x="2269" y="9265"/>
                  <a:pt x="2446" y="9179"/>
                  <a:pt x="2612" y="9097"/>
                </a:cubicBezTo>
                <a:cubicBezTo>
                  <a:pt x="2778" y="9014"/>
                  <a:pt x="2939" y="8916"/>
                  <a:pt x="2968" y="8880"/>
                </a:cubicBezTo>
                <a:cubicBezTo>
                  <a:pt x="2997" y="8845"/>
                  <a:pt x="3050" y="8816"/>
                  <a:pt x="3088" y="8816"/>
                </a:cubicBezTo>
                <a:cubicBezTo>
                  <a:pt x="3125" y="8816"/>
                  <a:pt x="3419" y="8646"/>
                  <a:pt x="3742" y="8435"/>
                </a:cubicBezTo>
                <a:lnTo>
                  <a:pt x="4327" y="8050"/>
                </a:lnTo>
                <a:lnTo>
                  <a:pt x="4298" y="7717"/>
                </a:lnTo>
                <a:cubicBezTo>
                  <a:pt x="4240" y="7055"/>
                  <a:pt x="4101" y="5611"/>
                  <a:pt x="4043" y="5071"/>
                </a:cubicBezTo>
                <a:cubicBezTo>
                  <a:pt x="4010" y="4768"/>
                  <a:pt x="3935" y="3974"/>
                  <a:pt x="3877" y="3307"/>
                </a:cubicBezTo>
                <a:cubicBezTo>
                  <a:pt x="3697" y="1227"/>
                  <a:pt x="3595" y="260"/>
                  <a:pt x="3551" y="199"/>
                </a:cubicBezTo>
                <a:close/>
                <a:moveTo>
                  <a:pt x="7532" y="1708"/>
                </a:moveTo>
                <a:cubicBezTo>
                  <a:pt x="7524" y="1719"/>
                  <a:pt x="7592" y="2288"/>
                  <a:pt x="7680" y="2975"/>
                </a:cubicBezTo>
                <a:cubicBezTo>
                  <a:pt x="8040" y="5765"/>
                  <a:pt x="8124" y="7230"/>
                  <a:pt x="7981" y="8137"/>
                </a:cubicBezTo>
                <a:cubicBezTo>
                  <a:pt x="7942" y="8389"/>
                  <a:pt x="7933" y="8595"/>
                  <a:pt x="7959" y="8595"/>
                </a:cubicBezTo>
                <a:cubicBezTo>
                  <a:pt x="8044" y="8595"/>
                  <a:pt x="9010" y="7921"/>
                  <a:pt x="9626" y="7432"/>
                </a:cubicBezTo>
                <a:cubicBezTo>
                  <a:pt x="10393" y="6822"/>
                  <a:pt x="10807" y="6409"/>
                  <a:pt x="10807" y="6252"/>
                </a:cubicBezTo>
                <a:cubicBezTo>
                  <a:pt x="10807" y="6052"/>
                  <a:pt x="10438" y="5636"/>
                  <a:pt x="9791" y="5106"/>
                </a:cubicBezTo>
                <a:cubicBezTo>
                  <a:pt x="9038" y="4489"/>
                  <a:pt x="9049" y="4504"/>
                  <a:pt x="8528" y="3748"/>
                </a:cubicBezTo>
                <a:lnTo>
                  <a:pt x="8101" y="3122"/>
                </a:lnTo>
                <a:lnTo>
                  <a:pt x="8127" y="2706"/>
                </a:lnTo>
                <a:lnTo>
                  <a:pt x="8156" y="2291"/>
                </a:lnTo>
                <a:lnTo>
                  <a:pt x="7852" y="1989"/>
                </a:lnTo>
                <a:cubicBezTo>
                  <a:pt x="7684" y="1823"/>
                  <a:pt x="7539" y="1697"/>
                  <a:pt x="7532" y="1708"/>
                </a:cubicBezTo>
                <a:close/>
                <a:moveTo>
                  <a:pt x="13419" y="3675"/>
                </a:moveTo>
                <a:lnTo>
                  <a:pt x="13018" y="3684"/>
                </a:lnTo>
                <a:lnTo>
                  <a:pt x="12616" y="3688"/>
                </a:lnTo>
                <a:lnTo>
                  <a:pt x="12645" y="3882"/>
                </a:lnTo>
                <a:cubicBezTo>
                  <a:pt x="12691" y="4183"/>
                  <a:pt x="12939" y="6239"/>
                  <a:pt x="12979" y="6649"/>
                </a:cubicBezTo>
                <a:cubicBezTo>
                  <a:pt x="12998" y="6852"/>
                  <a:pt x="13152" y="8123"/>
                  <a:pt x="13319" y="9477"/>
                </a:cubicBezTo>
                <a:cubicBezTo>
                  <a:pt x="13567" y="11496"/>
                  <a:pt x="13621" y="12118"/>
                  <a:pt x="13629" y="12931"/>
                </a:cubicBezTo>
                <a:cubicBezTo>
                  <a:pt x="13637" y="13720"/>
                  <a:pt x="13620" y="14002"/>
                  <a:pt x="13542" y="14302"/>
                </a:cubicBezTo>
                <a:cubicBezTo>
                  <a:pt x="13413" y="14794"/>
                  <a:pt x="13137" y="15304"/>
                  <a:pt x="12846" y="15590"/>
                </a:cubicBezTo>
                <a:cubicBezTo>
                  <a:pt x="12648" y="15785"/>
                  <a:pt x="12549" y="15825"/>
                  <a:pt x="12212" y="15854"/>
                </a:cubicBezTo>
                <a:cubicBezTo>
                  <a:pt x="11817" y="15888"/>
                  <a:pt x="11813" y="15884"/>
                  <a:pt x="11626" y="15634"/>
                </a:cubicBezTo>
                <a:cubicBezTo>
                  <a:pt x="11452" y="15401"/>
                  <a:pt x="11302" y="14958"/>
                  <a:pt x="11302" y="14669"/>
                </a:cubicBezTo>
                <a:cubicBezTo>
                  <a:pt x="11302" y="14563"/>
                  <a:pt x="11284" y="14563"/>
                  <a:pt x="11124" y="14682"/>
                </a:cubicBezTo>
                <a:cubicBezTo>
                  <a:pt x="10458" y="15181"/>
                  <a:pt x="9270" y="15629"/>
                  <a:pt x="8376" y="15720"/>
                </a:cubicBezTo>
                <a:cubicBezTo>
                  <a:pt x="7343" y="15825"/>
                  <a:pt x="6668" y="15722"/>
                  <a:pt x="6146" y="15379"/>
                </a:cubicBezTo>
                <a:cubicBezTo>
                  <a:pt x="5927" y="15234"/>
                  <a:pt x="5649" y="14987"/>
                  <a:pt x="5528" y="14825"/>
                </a:cubicBezTo>
                <a:cubicBezTo>
                  <a:pt x="5289" y="14505"/>
                  <a:pt x="5274" y="14532"/>
                  <a:pt x="5382" y="15136"/>
                </a:cubicBezTo>
                <a:cubicBezTo>
                  <a:pt x="5568" y="16169"/>
                  <a:pt x="5871" y="16753"/>
                  <a:pt x="6370" y="17047"/>
                </a:cubicBezTo>
                <a:cubicBezTo>
                  <a:pt x="7282" y="17585"/>
                  <a:pt x="7190" y="17551"/>
                  <a:pt x="8062" y="17631"/>
                </a:cubicBezTo>
                <a:cubicBezTo>
                  <a:pt x="9250" y="17740"/>
                  <a:pt x="11236" y="17673"/>
                  <a:pt x="11933" y="17497"/>
                </a:cubicBezTo>
                <a:cubicBezTo>
                  <a:pt x="12866" y="17262"/>
                  <a:pt x="14312" y="16722"/>
                  <a:pt x="14934" y="16377"/>
                </a:cubicBezTo>
                <a:cubicBezTo>
                  <a:pt x="15721" y="15941"/>
                  <a:pt x="16509" y="15227"/>
                  <a:pt x="16384" y="15063"/>
                </a:cubicBezTo>
                <a:cubicBezTo>
                  <a:pt x="16327" y="14989"/>
                  <a:pt x="15727" y="14718"/>
                  <a:pt x="14989" y="14436"/>
                </a:cubicBezTo>
                <a:cubicBezTo>
                  <a:pt x="14701" y="14326"/>
                  <a:pt x="14433" y="14201"/>
                  <a:pt x="14396" y="14155"/>
                </a:cubicBezTo>
                <a:cubicBezTo>
                  <a:pt x="14317" y="14055"/>
                  <a:pt x="14429" y="13306"/>
                  <a:pt x="14552" y="13109"/>
                </a:cubicBezTo>
                <a:cubicBezTo>
                  <a:pt x="14592" y="13044"/>
                  <a:pt x="14888" y="12816"/>
                  <a:pt x="15212" y="12599"/>
                </a:cubicBezTo>
                <a:lnTo>
                  <a:pt x="15801" y="12201"/>
                </a:lnTo>
                <a:lnTo>
                  <a:pt x="15775" y="11483"/>
                </a:lnTo>
                <a:lnTo>
                  <a:pt x="15749" y="10765"/>
                </a:lnTo>
                <a:lnTo>
                  <a:pt x="15966" y="10164"/>
                </a:lnTo>
                <a:cubicBezTo>
                  <a:pt x="16087" y="9836"/>
                  <a:pt x="16215" y="9548"/>
                  <a:pt x="16248" y="9520"/>
                </a:cubicBezTo>
                <a:cubicBezTo>
                  <a:pt x="16281" y="9493"/>
                  <a:pt x="16306" y="9267"/>
                  <a:pt x="16306" y="9023"/>
                </a:cubicBezTo>
                <a:cubicBezTo>
                  <a:pt x="16306" y="8589"/>
                  <a:pt x="16295" y="8561"/>
                  <a:pt x="15869" y="7717"/>
                </a:cubicBezTo>
                <a:cubicBezTo>
                  <a:pt x="15476" y="6940"/>
                  <a:pt x="15431" y="6814"/>
                  <a:pt x="15416" y="6459"/>
                </a:cubicBezTo>
                <a:lnTo>
                  <a:pt x="15400" y="6061"/>
                </a:lnTo>
                <a:lnTo>
                  <a:pt x="14772" y="5391"/>
                </a:lnTo>
                <a:cubicBezTo>
                  <a:pt x="14427" y="5021"/>
                  <a:pt x="13982" y="4481"/>
                  <a:pt x="13781" y="4194"/>
                </a:cubicBezTo>
                <a:lnTo>
                  <a:pt x="13419" y="3675"/>
                </a:lnTo>
                <a:close/>
                <a:moveTo>
                  <a:pt x="4298" y="8941"/>
                </a:moveTo>
                <a:cubicBezTo>
                  <a:pt x="4245" y="8950"/>
                  <a:pt x="4168" y="8989"/>
                  <a:pt x="4033" y="9062"/>
                </a:cubicBezTo>
                <a:cubicBezTo>
                  <a:pt x="3861" y="9156"/>
                  <a:pt x="3688" y="9265"/>
                  <a:pt x="3648" y="9304"/>
                </a:cubicBezTo>
                <a:cubicBezTo>
                  <a:pt x="3513" y="9436"/>
                  <a:pt x="3300" y="9539"/>
                  <a:pt x="3078" y="9585"/>
                </a:cubicBezTo>
                <a:cubicBezTo>
                  <a:pt x="2459" y="9714"/>
                  <a:pt x="2387" y="9854"/>
                  <a:pt x="2673" y="10333"/>
                </a:cubicBezTo>
                <a:cubicBezTo>
                  <a:pt x="2767" y="10490"/>
                  <a:pt x="2867" y="10685"/>
                  <a:pt x="2894" y="10765"/>
                </a:cubicBezTo>
                <a:cubicBezTo>
                  <a:pt x="3027" y="11165"/>
                  <a:pt x="3370" y="11755"/>
                  <a:pt x="3470" y="11755"/>
                </a:cubicBezTo>
                <a:cubicBezTo>
                  <a:pt x="3513" y="11755"/>
                  <a:pt x="3563" y="11804"/>
                  <a:pt x="3580" y="11864"/>
                </a:cubicBezTo>
                <a:cubicBezTo>
                  <a:pt x="3597" y="11923"/>
                  <a:pt x="3664" y="11992"/>
                  <a:pt x="3729" y="12019"/>
                </a:cubicBezTo>
                <a:cubicBezTo>
                  <a:pt x="3905" y="12094"/>
                  <a:pt x="4358" y="12527"/>
                  <a:pt x="4606" y="12858"/>
                </a:cubicBezTo>
                <a:cubicBezTo>
                  <a:pt x="4726" y="13019"/>
                  <a:pt x="4832" y="13152"/>
                  <a:pt x="4842" y="13152"/>
                </a:cubicBezTo>
                <a:cubicBezTo>
                  <a:pt x="4859" y="13152"/>
                  <a:pt x="4831" y="12731"/>
                  <a:pt x="4797" y="12473"/>
                </a:cubicBezTo>
                <a:cubicBezTo>
                  <a:pt x="4787" y="12404"/>
                  <a:pt x="4763" y="12324"/>
                  <a:pt x="4742" y="12296"/>
                </a:cubicBezTo>
                <a:cubicBezTo>
                  <a:pt x="4721" y="12268"/>
                  <a:pt x="4703" y="12049"/>
                  <a:pt x="4703" y="11807"/>
                </a:cubicBezTo>
                <a:cubicBezTo>
                  <a:pt x="4703" y="11566"/>
                  <a:pt x="4679" y="11249"/>
                  <a:pt x="4651" y="11103"/>
                </a:cubicBezTo>
                <a:cubicBezTo>
                  <a:pt x="4623" y="10957"/>
                  <a:pt x="4568" y="10446"/>
                  <a:pt x="4531" y="9970"/>
                </a:cubicBezTo>
                <a:cubicBezTo>
                  <a:pt x="4494" y="9494"/>
                  <a:pt x="4438" y="9056"/>
                  <a:pt x="4405" y="8997"/>
                </a:cubicBezTo>
                <a:cubicBezTo>
                  <a:pt x="4379" y="8951"/>
                  <a:pt x="4351" y="8932"/>
                  <a:pt x="4298" y="8941"/>
                </a:cubicBezTo>
                <a:close/>
                <a:moveTo>
                  <a:pt x="16711" y="10078"/>
                </a:moveTo>
                <a:cubicBezTo>
                  <a:pt x="16618" y="10053"/>
                  <a:pt x="16519" y="10075"/>
                  <a:pt x="16406" y="10143"/>
                </a:cubicBezTo>
                <a:cubicBezTo>
                  <a:pt x="16245" y="10241"/>
                  <a:pt x="16031" y="10647"/>
                  <a:pt x="16031" y="10861"/>
                </a:cubicBezTo>
                <a:cubicBezTo>
                  <a:pt x="16031" y="11079"/>
                  <a:pt x="16181" y="11372"/>
                  <a:pt x="16358" y="11500"/>
                </a:cubicBezTo>
                <a:cubicBezTo>
                  <a:pt x="16575" y="11658"/>
                  <a:pt x="16775" y="11629"/>
                  <a:pt x="16963" y="11418"/>
                </a:cubicBezTo>
                <a:cubicBezTo>
                  <a:pt x="17109" y="11254"/>
                  <a:pt x="17131" y="11178"/>
                  <a:pt x="17131" y="10873"/>
                </a:cubicBezTo>
                <a:cubicBezTo>
                  <a:pt x="17131" y="10585"/>
                  <a:pt x="17103" y="10480"/>
                  <a:pt x="16973" y="10294"/>
                </a:cubicBezTo>
                <a:cubicBezTo>
                  <a:pt x="16889" y="10174"/>
                  <a:pt x="16803" y="10103"/>
                  <a:pt x="16711" y="10078"/>
                </a:cubicBezTo>
                <a:close/>
                <a:moveTo>
                  <a:pt x="17571" y="10800"/>
                </a:moveTo>
                <a:cubicBezTo>
                  <a:pt x="17519" y="10800"/>
                  <a:pt x="17296" y="11620"/>
                  <a:pt x="17296" y="11816"/>
                </a:cubicBezTo>
                <a:cubicBezTo>
                  <a:pt x="17296" y="11927"/>
                  <a:pt x="17342" y="11987"/>
                  <a:pt x="17449" y="12019"/>
                </a:cubicBezTo>
                <a:cubicBezTo>
                  <a:pt x="17532" y="12044"/>
                  <a:pt x="17675" y="12090"/>
                  <a:pt x="17766" y="12123"/>
                </a:cubicBezTo>
                <a:cubicBezTo>
                  <a:pt x="17970" y="12196"/>
                  <a:pt x="18274" y="12208"/>
                  <a:pt x="18439" y="12149"/>
                </a:cubicBezTo>
                <a:cubicBezTo>
                  <a:pt x="18706" y="12053"/>
                  <a:pt x="18531" y="11661"/>
                  <a:pt x="17995" y="11159"/>
                </a:cubicBezTo>
                <a:cubicBezTo>
                  <a:pt x="17784" y="10961"/>
                  <a:pt x="17593" y="10800"/>
                  <a:pt x="17571" y="10800"/>
                </a:cubicBezTo>
                <a:close/>
                <a:moveTo>
                  <a:pt x="18753" y="11059"/>
                </a:moveTo>
                <a:lnTo>
                  <a:pt x="18805" y="11405"/>
                </a:lnTo>
                <a:cubicBezTo>
                  <a:pt x="18899" y="12022"/>
                  <a:pt x="18584" y="12900"/>
                  <a:pt x="18186" y="13122"/>
                </a:cubicBezTo>
                <a:cubicBezTo>
                  <a:pt x="17969" y="13243"/>
                  <a:pt x="17658" y="13186"/>
                  <a:pt x="17057" y="12914"/>
                </a:cubicBezTo>
                <a:cubicBezTo>
                  <a:pt x="16849" y="12820"/>
                  <a:pt x="16652" y="12779"/>
                  <a:pt x="16507" y="12802"/>
                </a:cubicBezTo>
                <a:cubicBezTo>
                  <a:pt x="16236" y="12845"/>
                  <a:pt x="15283" y="13433"/>
                  <a:pt x="15351" y="13515"/>
                </a:cubicBezTo>
                <a:cubicBezTo>
                  <a:pt x="15377" y="13547"/>
                  <a:pt x="15573" y="13633"/>
                  <a:pt x="15785" y="13705"/>
                </a:cubicBezTo>
                <a:cubicBezTo>
                  <a:pt x="16221" y="13855"/>
                  <a:pt x="16610" y="14102"/>
                  <a:pt x="16724" y="14302"/>
                </a:cubicBezTo>
                <a:cubicBezTo>
                  <a:pt x="16846" y="14518"/>
                  <a:pt x="16817" y="15041"/>
                  <a:pt x="16662" y="15465"/>
                </a:cubicBezTo>
                <a:cubicBezTo>
                  <a:pt x="16511" y="15876"/>
                  <a:pt x="16113" y="16445"/>
                  <a:pt x="15811" y="16680"/>
                </a:cubicBezTo>
                <a:cubicBezTo>
                  <a:pt x="15516" y="16909"/>
                  <a:pt x="14433" y="17601"/>
                  <a:pt x="14218" y="17696"/>
                </a:cubicBezTo>
                <a:cubicBezTo>
                  <a:pt x="13626" y="17959"/>
                  <a:pt x="13332" y="18072"/>
                  <a:pt x="13257" y="18072"/>
                </a:cubicBezTo>
                <a:cubicBezTo>
                  <a:pt x="13106" y="18072"/>
                  <a:pt x="13167" y="18198"/>
                  <a:pt x="13458" y="18470"/>
                </a:cubicBezTo>
                <a:cubicBezTo>
                  <a:pt x="13615" y="18617"/>
                  <a:pt x="13759" y="18734"/>
                  <a:pt x="13778" y="18734"/>
                </a:cubicBezTo>
                <a:cubicBezTo>
                  <a:pt x="13797" y="18734"/>
                  <a:pt x="13893" y="18603"/>
                  <a:pt x="13989" y="18444"/>
                </a:cubicBezTo>
                <a:cubicBezTo>
                  <a:pt x="14187" y="18115"/>
                  <a:pt x="14265" y="18111"/>
                  <a:pt x="14584" y="18401"/>
                </a:cubicBezTo>
                <a:cubicBezTo>
                  <a:pt x="14698" y="18504"/>
                  <a:pt x="14820" y="18587"/>
                  <a:pt x="14853" y="18587"/>
                </a:cubicBezTo>
                <a:cubicBezTo>
                  <a:pt x="14885" y="18587"/>
                  <a:pt x="14995" y="18470"/>
                  <a:pt x="15099" y="18327"/>
                </a:cubicBezTo>
                <a:cubicBezTo>
                  <a:pt x="15440" y="17856"/>
                  <a:pt x="15829" y="17598"/>
                  <a:pt x="16643" y="17302"/>
                </a:cubicBezTo>
                <a:cubicBezTo>
                  <a:pt x="17865" y="16858"/>
                  <a:pt x="18508" y="16539"/>
                  <a:pt x="19607" y="15815"/>
                </a:cubicBezTo>
                <a:cubicBezTo>
                  <a:pt x="20631" y="15142"/>
                  <a:pt x="21146" y="14747"/>
                  <a:pt x="21297" y="14527"/>
                </a:cubicBezTo>
                <a:cubicBezTo>
                  <a:pt x="21432" y="14328"/>
                  <a:pt x="21585" y="13087"/>
                  <a:pt x="21595" y="12097"/>
                </a:cubicBezTo>
                <a:cubicBezTo>
                  <a:pt x="21600" y="11554"/>
                  <a:pt x="21582" y="11417"/>
                  <a:pt x="21491" y="11254"/>
                </a:cubicBezTo>
                <a:lnTo>
                  <a:pt x="21381" y="11059"/>
                </a:lnTo>
                <a:lnTo>
                  <a:pt x="20067" y="11059"/>
                </a:lnTo>
                <a:lnTo>
                  <a:pt x="18753" y="11059"/>
                </a:lnTo>
                <a:close/>
                <a:moveTo>
                  <a:pt x="13031" y="18197"/>
                </a:moveTo>
                <a:lnTo>
                  <a:pt x="12736" y="18249"/>
                </a:lnTo>
                <a:cubicBezTo>
                  <a:pt x="12574" y="18278"/>
                  <a:pt x="12240" y="18364"/>
                  <a:pt x="11995" y="18440"/>
                </a:cubicBezTo>
                <a:cubicBezTo>
                  <a:pt x="11304" y="18654"/>
                  <a:pt x="10046" y="18762"/>
                  <a:pt x="8868" y="18703"/>
                </a:cubicBezTo>
                <a:lnTo>
                  <a:pt x="7836" y="18651"/>
                </a:lnTo>
                <a:lnTo>
                  <a:pt x="7904" y="18859"/>
                </a:lnTo>
                <a:cubicBezTo>
                  <a:pt x="8024" y="19228"/>
                  <a:pt x="8225" y="19629"/>
                  <a:pt x="8723" y="20476"/>
                </a:cubicBezTo>
                <a:cubicBezTo>
                  <a:pt x="8991" y="20932"/>
                  <a:pt x="9211" y="21329"/>
                  <a:pt x="9211" y="21362"/>
                </a:cubicBezTo>
                <a:cubicBezTo>
                  <a:pt x="9211" y="21395"/>
                  <a:pt x="9243" y="21465"/>
                  <a:pt x="9279" y="21514"/>
                </a:cubicBezTo>
                <a:cubicBezTo>
                  <a:pt x="9317" y="21564"/>
                  <a:pt x="9497" y="21600"/>
                  <a:pt x="9707" y="21600"/>
                </a:cubicBezTo>
                <a:lnTo>
                  <a:pt x="10069" y="21600"/>
                </a:lnTo>
                <a:lnTo>
                  <a:pt x="10548" y="21055"/>
                </a:lnTo>
                <a:cubicBezTo>
                  <a:pt x="10811" y="20754"/>
                  <a:pt x="11075" y="20468"/>
                  <a:pt x="11137" y="20424"/>
                </a:cubicBezTo>
                <a:cubicBezTo>
                  <a:pt x="11199" y="20380"/>
                  <a:pt x="11772" y="20291"/>
                  <a:pt x="12409" y="20225"/>
                </a:cubicBezTo>
                <a:cubicBezTo>
                  <a:pt x="13495" y="20113"/>
                  <a:pt x="13582" y="20116"/>
                  <a:pt x="13827" y="20234"/>
                </a:cubicBezTo>
                <a:cubicBezTo>
                  <a:pt x="14127" y="20378"/>
                  <a:pt x="14231" y="20344"/>
                  <a:pt x="14319" y="20087"/>
                </a:cubicBezTo>
                <a:cubicBezTo>
                  <a:pt x="14431" y="19758"/>
                  <a:pt x="14395" y="19522"/>
                  <a:pt x="14202" y="19317"/>
                </a:cubicBezTo>
                <a:cubicBezTo>
                  <a:pt x="14011" y="19114"/>
                  <a:pt x="13774" y="18927"/>
                  <a:pt x="13756" y="18967"/>
                </a:cubicBezTo>
                <a:cubicBezTo>
                  <a:pt x="13624" y="19250"/>
                  <a:pt x="13423" y="19542"/>
                  <a:pt x="13357" y="19542"/>
                </a:cubicBezTo>
                <a:cubicBezTo>
                  <a:pt x="13268" y="19542"/>
                  <a:pt x="13011" y="19330"/>
                  <a:pt x="12801" y="19079"/>
                </a:cubicBezTo>
                <a:cubicBezTo>
                  <a:pt x="12666" y="18918"/>
                  <a:pt x="12653" y="18977"/>
                  <a:pt x="12937" y="18392"/>
                </a:cubicBezTo>
                <a:lnTo>
                  <a:pt x="13031" y="1819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765;p26"/>
          <p:cNvSpPr/>
          <p:nvPr/>
        </p:nvSpPr>
        <p:spPr>
          <a:xfrm rot="126755">
            <a:off x="5800428" y="2701671"/>
            <a:ext cx="12543726" cy="2341143"/>
          </a:xfrm>
          <a:prstGeom prst="rect">
            <a:avLst/>
          </a:prstGeom>
          <a:solidFill>
            <a:schemeClr val="accent3"/>
          </a:solidFill>
          <a:ln w="254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19" name="Google Shape;1766;p26"/>
          <p:cNvSpPr/>
          <p:nvPr/>
        </p:nvSpPr>
        <p:spPr>
          <a:xfrm rot="21464125">
            <a:off x="5469933" y="2000525"/>
            <a:ext cx="1436394" cy="143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20" name="Google Shape;1767;p26"/>
          <p:cNvSpPr/>
          <p:nvPr/>
        </p:nvSpPr>
        <p:spPr>
          <a:xfrm rot="4829594">
            <a:off x="16941418" y="2385542"/>
            <a:ext cx="2061931" cy="1392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21" name="Google Shape;1770;p26"/>
          <p:cNvSpPr txBox="1"/>
          <p:nvPr>
            <p:ph type="body" sz="quarter" idx="1"/>
          </p:nvPr>
        </p:nvSpPr>
        <p:spPr>
          <a:xfrm rot="88792">
            <a:off x="6360040" y="2815906"/>
            <a:ext cx="10590184" cy="2355982"/>
          </a:xfrm>
          <a:prstGeom prst="rect">
            <a:avLst/>
          </a:prstGeom>
        </p:spPr>
        <p:txBody>
          <a:bodyPr/>
          <a:lstStyle>
            <a:lvl1pPr marL="0" indent="0" defTabSz="1072895">
              <a:defRPr b="1" sz="4312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بلغة الرياضيات المملكة العربية السعودية هي القاسم المشترك الاكبر الذي يضمنا بدون باقي والمضاعف المشترك للانتماء والولاء والحب والعطاء </a:t>
            </a:r>
          </a:p>
        </p:txBody>
      </p:sp>
      <p:grpSp>
        <p:nvGrpSpPr>
          <p:cNvPr id="1927" name="Google Shape;1771;p26"/>
          <p:cNvGrpSpPr/>
          <p:nvPr/>
        </p:nvGrpSpPr>
        <p:grpSpPr>
          <a:xfrm>
            <a:off x="22855006" y="11796968"/>
            <a:ext cx="510616" cy="510633"/>
            <a:chOff x="0" y="0"/>
            <a:chExt cx="510614" cy="510632"/>
          </a:xfrm>
        </p:grpSpPr>
        <p:sp>
          <p:nvSpPr>
            <p:cNvPr id="1922" name="Google Shape;1772;p26"/>
            <p:cNvSpPr/>
            <p:nvPr/>
          </p:nvSpPr>
          <p:spPr>
            <a:xfrm>
              <a:off x="363122" y="30043"/>
              <a:ext cx="87986" cy="8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3" name="Google Shape;1773;p26"/>
            <p:cNvSpPr/>
            <p:nvPr/>
          </p:nvSpPr>
          <p:spPr>
            <a:xfrm>
              <a:off x="197485" y="359063"/>
              <a:ext cx="119672" cy="15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4" name="Google Shape;1774;p26"/>
            <p:cNvSpPr/>
            <p:nvPr/>
          </p:nvSpPr>
          <p:spPr>
            <a:xfrm>
              <a:off x="226363" y="209456"/>
              <a:ext cx="59850" cy="59849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5" name="Google Shape;1775;p26"/>
            <p:cNvSpPr/>
            <p:nvPr/>
          </p:nvSpPr>
          <p:spPr>
            <a:xfrm>
              <a:off x="0" y="0"/>
              <a:ext cx="510615" cy="252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6" name="Google Shape;1776;p26"/>
            <p:cNvSpPr/>
            <p:nvPr/>
          </p:nvSpPr>
          <p:spPr>
            <a:xfrm>
              <a:off x="59083" y="108781"/>
              <a:ext cx="391707" cy="4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28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443333" y="1516471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29" name="Google Shape;1778;p26"/>
          <p:cNvSpPr txBox="1"/>
          <p:nvPr/>
        </p:nvSpPr>
        <p:spPr>
          <a:xfrm>
            <a:off x="22443333" y="302133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30" name="Google Shape;1779;p26"/>
          <p:cNvSpPr txBox="1"/>
          <p:nvPr/>
        </p:nvSpPr>
        <p:spPr>
          <a:xfrm>
            <a:off x="22443333" y="4456130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31" name="Google Shape;1780;p26"/>
          <p:cNvSpPr txBox="1"/>
          <p:nvPr/>
        </p:nvSpPr>
        <p:spPr>
          <a:xfrm>
            <a:off x="22443333" y="5933928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32" name="Google Shape;1781;p26"/>
          <p:cNvSpPr txBox="1"/>
          <p:nvPr/>
        </p:nvSpPr>
        <p:spPr>
          <a:xfrm>
            <a:off x="22443333" y="7454725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33" name="Google Shape;1782;p26"/>
          <p:cNvSpPr txBox="1"/>
          <p:nvPr/>
        </p:nvSpPr>
        <p:spPr>
          <a:xfrm>
            <a:off x="22443333" y="8954026"/>
            <a:ext cx="1333601" cy="10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>
            <a:lvl1pPr algn="ctr">
              <a:lnSpc>
                <a:spcPct val="80000"/>
              </a:lnSpc>
              <a:defRPr b="1" sz="40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34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2522095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5" name="Google Shape;1785;p26"/>
          <p:cNvSpPr/>
          <p:nvPr/>
        </p:nvSpPr>
        <p:spPr>
          <a:xfrm rot="8100000">
            <a:off x="21405964" y="1712530"/>
            <a:ext cx="455943" cy="45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6" name="Google Shape;1786;p26"/>
          <p:cNvSpPr txBox="1"/>
          <p:nvPr/>
        </p:nvSpPr>
        <p:spPr>
          <a:xfrm>
            <a:off x="8880164" y="11974124"/>
            <a:ext cx="6408802" cy="12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algn="ctr" rtl="0">
              <a:defRPr sz="52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37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1546" y="-2310493"/>
            <a:ext cx="7560908" cy="7591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8" name="تجميع"/>
          <p:cNvGrpSpPr/>
          <p:nvPr/>
        </p:nvGrpSpPr>
        <p:grpSpPr>
          <a:xfrm>
            <a:off x="5576369" y="5884477"/>
            <a:ext cx="10976068" cy="5826501"/>
            <a:chOff x="-44450" y="-42811"/>
            <a:chExt cx="10976066" cy="5826499"/>
          </a:xfrm>
        </p:grpSpPr>
        <p:grpSp>
          <p:nvGrpSpPr>
            <p:cNvPr id="1944" name="تجميع"/>
            <p:cNvGrpSpPr/>
            <p:nvPr/>
          </p:nvGrpSpPr>
          <p:grpSpPr>
            <a:xfrm>
              <a:off x="-44451" y="-42812"/>
              <a:ext cx="10860154" cy="5826500"/>
              <a:chOff x="-44450" y="-42811"/>
              <a:chExt cx="10860152" cy="5826499"/>
            </a:xfrm>
          </p:grpSpPr>
          <p:sp>
            <p:nvSpPr>
              <p:cNvPr id="1938" name="Google Shape;713;p59"/>
              <p:cNvSpPr/>
              <p:nvPr/>
            </p:nvSpPr>
            <p:spPr>
              <a:xfrm rot="10800000">
                <a:off x="7784543" y="1904454"/>
                <a:ext cx="3031160" cy="186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9" name="Google Shape;713;p59"/>
              <p:cNvSpPr/>
              <p:nvPr/>
            </p:nvSpPr>
            <p:spPr>
              <a:xfrm rot="10800000">
                <a:off x="7784543" y="0"/>
                <a:ext cx="3031160" cy="1869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0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44451" y="-42812"/>
                <a:ext cx="8425863" cy="1958166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41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44451" y="1869597"/>
                <a:ext cx="8425863" cy="1958166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42" name="Google Shape;713;p59"/>
              <p:cNvSpPr/>
              <p:nvPr/>
            </p:nvSpPr>
            <p:spPr>
              <a:xfrm rot="10800000">
                <a:off x="7784543" y="3846300"/>
                <a:ext cx="3031160" cy="1869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3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44451" y="3825523"/>
                <a:ext cx="8425863" cy="1958165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45" name="اليوم"/>
            <p:cNvSpPr txBox="1"/>
            <p:nvPr/>
          </p:nvSpPr>
          <p:spPr>
            <a:xfrm>
              <a:off x="8632333" y="458722"/>
              <a:ext cx="2299284" cy="993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72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46" name="التاريخ"/>
            <p:cNvSpPr txBox="1"/>
            <p:nvPr/>
          </p:nvSpPr>
          <p:spPr>
            <a:xfrm>
              <a:off x="8391467" y="2427008"/>
              <a:ext cx="2156280" cy="866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60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47" name="الحصة"/>
            <p:cNvSpPr txBox="1"/>
            <p:nvPr/>
          </p:nvSpPr>
          <p:spPr>
            <a:xfrm>
              <a:off x="8731748" y="4392526"/>
              <a:ext cx="2100454" cy="866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60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951" name="تجميع"/>
          <p:cNvGrpSpPr/>
          <p:nvPr/>
        </p:nvGrpSpPr>
        <p:grpSpPr>
          <a:xfrm>
            <a:off x="18309597" y="402783"/>
            <a:ext cx="3895723" cy="1549752"/>
            <a:chOff x="0" y="0"/>
            <a:chExt cx="3895721" cy="1549750"/>
          </a:xfrm>
        </p:grpSpPr>
        <p:pic>
          <p:nvPicPr>
            <p:cNvPr id="1949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0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952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32" b="34476"/>
          <a:stretch>
            <a:fillRect/>
          </a:stretch>
        </p:blipFill>
        <p:spPr>
          <a:xfrm>
            <a:off x="16637616" y="5433347"/>
            <a:ext cx="4822629" cy="3611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70" y="0"/>
                </a:moveTo>
                <a:cubicBezTo>
                  <a:pt x="4109" y="0"/>
                  <a:pt x="4096" y="9"/>
                  <a:pt x="4096" y="197"/>
                </a:cubicBezTo>
                <a:cubicBezTo>
                  <a:pt x="4096" y="306"/>
                  <a:pt x="4123" y="578"/>
                  <a:pt x="4155" y="802"/>
                </a:cubicBezTo>
                <a:cubicBezTo>
                  <a:pt x="4187" y="1027"/>
                  <a:pt x="4273" y="1841"/>
                  <a:pt x="4349" y="2609"/>
                </a:cubicBezTo>
                <a:cubicBezTo>
                  <a:pt x="4573" y="4884"/>
                  <a:pt x="4755" y="6766"/>
                  <a:pt x="4793" y="7221"/>
                </a:cubicBezTo>
                <a:cubicBezTo>
                  <a:pt x="4822" y="7571"/>
                  <a:pt x="4843" y="7640"/>
                  <a:pt x="4916" y="7604"/>
                </a:cubicBezTo>
                <a:cubicBezTo>
                  <a:pt x="5083" y="7520"/>
                  <a:pt x="6361" y="6428"/>
                  <a:pt x="6572" y="6189"/>
                </a:cubicBezTo>
                <a:cubicBezTo>
                  <a:pt x="6782" y="5950"/>
                  <a:pt x="6877" y="5962"/>
                  <a:pt x="6814" y="6220"/>
                </a:cubicBezTo>
                <a:cubicBezTo>
                  <a:pt x="6742" y="6515"/>
                  <a:pt x="6443" y="7274"/>
                  <a:pt x="6398" y="7274"/>
                </a:cubicBezTo>
                <a:cubicBezTo>
                  <a:pt x="6372" y="7274"/>
                  <a:pt x="6109" y="7484"/>
                  <a:pt x="5815" y="7741"/>
                </a:cubicBezTo>
                <a:cubicBezTo>
                  <a:pt x="5521" y="7999"/>
                  <a:pt x="5199" y="8265"/>
                  <a:pt x="5101" y="8332"/>
                </a:cubicBezTo>
                <a:cubicBezTo>
                  <a:pt x="4937" y="8444"/>
                  <a:pt x="4924" y="8476"/>
                  <a:pt x="4949" y="8726"/>
                </a:cubicBezTo>
                <a:cubicBezTo>
                  <a:pt x="5034" y="9558"/>
                  <a:pt x="5141" y="10666"/>
                  <a:pt x="5172" y="11020"/>
                </a:cubicBezTo>
                <a:cubicBezTo>
                  <a:pt x="5223" y="11608"/>
                  <a:pt x="5410" y="12744"/>
                  <a:pt x="5508" y="13061"/>
                </a:cubicBezTo>
                <a:cubicBezTo>
                  <a:pt x="5721" y="13751"/>
                  <a:pt x="6262" y="14347"/>
                  <a:pt x="6867" y="14559"/>
                </a:cubicBezTo>
                <a:cubicBezTo>
                  <a:pt x="7952" y="14939"/>
                  <a:pt x="10068" y="14543"/>
                  <a:pt x="11123" y="13764"/>
                </a:cubicBezTo>
                <a:cubicBezTo>
                  <a:pt x="11313" y="13624"/>
                  <a:pt x="11490" y="13529"/>
                  <a:pt x="11516" y="13550"/>
                </a:cubicBezTo>
                <a:cubicBezTo>
                  <a:pt x="11542" y="13572"/>
                  <a:pt x="11575" y="13772"/>
                  <a:pt x="11589" y="13994"/>
                </a:cubicBezTo>
                <a:cubicBezTo>
                  <a:pt x="11617" y="14449"/>
                  <a:pt x="11725" y="14659"/>
                  <a:pt x="11985" y="14766"/>
                </a:cubicBezTo>
                <a:cubicBezTo>
                  <a:pt x="12385" y="14930"/>
                  <a:pt x="13052" y="14642"/>
                  <a:pt x="13173" y="14253"/>
                </a:cubicBezTo>
                <a:cubicBezTo>
                  <a:pt x="13269" y="13942"/>
                  <a:pt x="13212" y="13231"/>
                  <a:pt x="12842" y="10139"/>
                </a:cubicBezTo>
                <a:cubicBezTo>
                  <a:pt x="12528" y="7522"/>
                  <a:pt x="12329" y="5790"/>
                  <a:pt x="12138" y="4005"/>
                </a:cubicBezTo>
                <a:lnTo>
                  <a:pt x="12044" y="3122"/>
                </a:lnTo>
                <a:lnTo>
                  <a:pt x="11879" y="3126"/>
                </a:lnTo>
                <a:cubicBezTo>
                  <a:pt x="11787" y="3128"/>
                  <a:pt x="11369" y="3192"/>
                  <a:pt x="10951" y="3269"/>
                </a:cubicBezTo>
                <a:cubicBezTo>
                  <a:pt x="10229" y="3402"/>
                  <a:pt x="10169" y="3404"/>
                  <a:pt x="9748" y="3288"/>
                </a:cubicBezTo>
                <a:cubicBezTo>
                  <a:pt x="9504" y="3221"/>
                  <a:pt x="9170" y="3077"/>
                  <a:pt x="9007" y="2970"/>
                </a:cubicBezTo>
                <a:cubicBezTo>
                  <a:pt x="8843" y="2863"/>
                  <a:pt x="8697" y="2792"/>
                  <a:pt x="8682" y="2813"/>
                </a:cubicBezTo>
                <a:cubicBezTo>
                  <a:pt x="8666" y="2834"/>
                  <a:pt x="8786" y="3029"/>
                  <a:pt x="8948" y="3245"/>
                </a:cubicBezTo>
                <a:cubicBezTo>
                  <a:pt x="9228" y="3618"/>
                  <a:pt x="9625" y="3990"/>
                  <a:pt x="10222" y="4442"/>
                </a:cubicBezTo>
                <a:cubicBezTo>
                  <a:pt x="10585" y="4716"/>
                  <a:pt x="10918" y="5128"/>
                  <a:pt x="11008" y="5415"/>
                </a:cubicBezTo>
                <a:cubicBezTo>
                  <a:pt x="11107" y="5732"/>
                  <a:pt x="11102" y="6363"/>
                  <a:pt x="10995" y="6780"/>
                </a:cubicBezTo>
                <a:cubicBezTo>
                  <a:pt x="10847" y="7360"/>
                  <a:pt x="10476" y="7725"/>
                  <a:pt x="8735" y="9004"/>
                </a:cubicBezTo>
                <a:cubicBezTo>
                  <a:pt x="7744" y="9732"/>
                  <a:pt x="7619" y="9796"/>
                  <a:pt x="7292" y="9754"/>
                </a:cubicBezTo>
                <a:cubicBezTo>
                  <a:pt x="6748" y="9684"/>
                  <a:pt x="6400" y="9068"/>
                  <a:pt x="6387" y="8150"/>
                </a:cubicBezTo>
                <a:cubicBezTo>
                  <a:pt x="6379" y="7557"/>
                  <a:pt x="6475" y="7434"/>
                  <a:pt x="6524" y="7974"/>
                </a:cubicBezTo>
                <a:cubicBezTo>
                  <a:pt x="6543" y="8177"/>
                  <a:pt x="6574" y="8418"/>
                  <a:pt x="6595" y="8508"/>
                </a:cubicBezTo>
                <a:cubicBezTo>
                  <a:pt x="6671" y="8827"/>
                  <a:pt x="7066" y="8959"/>
                  <a:pt x="7535" y="8824"/>
                </a:cubicBezTo>
                <a:cubicBezTo>
                  <a:pt x="7700" y="8776"/>
                  <a:pt x="7699" y="8777"/>
                  <a:pt x="7683" y="8301"/>
                </a:cubicBezTo>
                <a:cubicBezTo>
                  <a:pt x="7660" y="7637"/>
                  <a:pt x="7570" y="6545"/>
                  <a:pt x="7475" y="5790"/>
                </a:cubicBezTo>
                <a:cubicBezTo>
                  <a:pt x="7431" y="5439"/>
                  <a:pt x="7371" y="4928"/>
                  <a:pt x="7343" y="4653"/>
                </a:cubicBezTo>
                <a:cubicBezTo>
                  <a:pt x="7136" y="2612"/>
                  <a:pt x="6967" y="1333"/>
                  <a:pt x="6887" y="1194"/>
                </a:cubicBezTo>
                <a:cubicBezTo>
                  <a:pt x="6857" y="1143"/>
                  <a:pt x="6608" y="956"/>
                  <a:pt x="6332" y="779"/>
                </a:cubicBezTo>
                <a:cubicBezTo>
                  <a:pt x="5534" y="267"/>
                  <a:pt x="4858" y="0"/>
                  <a:pt x="4370" y="0"/>
                </a:cubicBezTo>
                <a:close/>
                <a:moveTo>
                  <a:pt x="3444" y="197"/>
                </a:moveTo>
                <a:cubicBezTo>
                  <a:pt x="3277" y="246"/>
                  <a:pt x="2947" y="441"/>
                  <a:pt x="2628" y="691"/>
                </a:cubicBezTo>
                <a:cubicBezTo>
                  <a:pt x="2442" y="837"/>
                  <a:pt x="2258" y="954"/>
                  <a:pt x="2218" y="954"/>
                </a:cubicBezTo>
                <a:cubicBezTo>
                  <a:pt x="2178" y="955"/>
                  <a:pt x="2071" y="1037"/>
                  <a:pt x="1980" y="1135"/>
                </a:cubicBezTo>
                <a:lnTo>
                  <a:pt x="1815" y="1313"/>
                </a:lnTo>
                <a:lnTo>
                  <a:pt x="2271" y="1911"/>
                </a:lnTo>
                <a:lnTo>
                  <a:pt x="2728" y="2509"/>
                </a:lnTo>
                <a:lnTo>
                  <a:pt x="2662" y="2773"/>
                </a:lnTo>
                <a:cubicBezTo>
                  <a:pt x="2584" y="3091"/>
                  <a:pt x="2220" y="3591"/>
                  <a:pt x="1937" y="3770"/>
                </a:cubicBezTo>
                <a:cubicBezTo>
                  <a:pt x="1793" y="3861"/>
                  <a:pt x="1664" y="4040"/>
                  <a:pt x="1514" y="4356"/>
                </a:cubicBezTo>
                <a:cubicBezTo>
                  <a:pt x="1231" y="4954"/>
                  <a:pt x="1061" y="5083"/>
                  <a:pt x="471" y="5137"/>
                </a:cubicBezTo>
                <a:lnTo>
                  <a:pt x="0" y="5180"/>
                </a:lnTo>
                <a:lnTo>
                  <a:pt x="0" y="5966"/>
                </a:lnTo>
                <a:cubicBezTo>
                  <a:pt x="2" y="6472"/>
                  <a:pt x="20" y="6646"/>
                  <a:pt x="82" y="6685"/>
                </a:cubicBezTo>
                <a:cubicBezTo>
                  <a:pt x="564" y="6987"/>
                  <a:pt x="705" y="7107"/>
                  <a:pt x="770" y="7274"/>
                </a:cubicBezTo>
                <a:cubicBezTo>
                  <a:pt x="811" y="7381"/>
                  <a:pt x="888" y="7515"/>
                  <a:pt x="940" y="7573"/>
                </a:cubicBezTo>
                <a:cubicBezTo>
                  <a:pt x="992" y="7630"/>
                  <a:pt x="1158" y="7876"/>
                  <a:pt x="1308" y="8119"/>
                </a:cubicBezTo>
                <a:cubicBezTo>
                  <a:pt x="1458" y="8361"/>
                  <a:pt x="1704" y="8735"/>
                  <a:pt x="1855" y="8950"/>
                </a:cubicBezTo>
                <a:cubicBezTo>
                  <a:pt x="2047" y="9220"/>
                  <a:pt x="2158" y="9324"/>
                  <a:pt x="2220" y="9291"/>
                </a:cubicBezTo>
                <a:cubicBezTo>
                  <a:pt x="2269" y="9265"/>
                  <a:pt x="2446" y="9177"/>
                  <a:pt x="2612" y="9094"/>
                </a:cubicBezTo>
                <a:cubicBezTo>
                  <a:pt x="2779" y="9012"/>
                  <a:pt x="2937" y="8916"/>
                  <a:pt x="2966" y="8881"/>
                </a:cubicBezTo>
                <a:cubicBezTo>
                  <a:pt x="2995" y="8845"/>
                  <a:pt x="3049" y="8817"/>
                  <a:pt x="3087" y="8817"/>
                </a:cubicBezTo>
                <a:cubicBezTo>
                  <a:pt x="3125" y="8817"/>
                  <a:pt x="3420" y="8645"/>
                  <a:pt x="3743" y="8434"/>
                </a:cubicBezTo>
                <a:lnTo>
                  <a:pt x="4329" y="8050"/>
                </a:lnTo>
                <a:lnTo>
                  <a:pt x="4299" y="7718"/>
                </a:lnTo>
                <a:cubicBezTo>
                  <a:pt x="4241" y="7055"/>
                  <a:pt x="4102" y="5607"/>
                  <a:pt x="4043" y="5068"/>
                </a:cubicBezTo>
                <a:cubicBezTo>
                  <a:pt x="4010" y="4765"/>
                  <a:pt x="3936" y="3974"/>
                  <a:pt x="3878" y="3307"/>
                </a:cubicBezTo>
                <a:cubicBezTo>
                  <a:pt x="3697" y="1227"/>
                  <a:pt x="3595" y="260"/>
                  <a:pt x="3551" y="199"/>
                </a:cubicBezTo>
                <a:cubicBezTo>
                  <a:pt x="3537" y="180"/>
                  <a:pt x="3500" y="181"/>
                  <a:pt x="3444" y="197"/>
                </a:cubicBezTo>
                <a:close/>
                <a:moveTo>
                  <a:pt x="7532" y="1707"/>
                </a:moveTo>
                <a:cubicBezTo>
                  <a:pt x="7524" y="1718"/>
                  <a:pt x="7591" y="2288"/>
                  <a:pt x="7679" y="2974"/>
                </a:cubicBezTo>
                <a:cubicBezTo>
                  <a:pt x="8039" y="5765"/>
                  <a:pt x="8125" y="7231"/>
                  <a:pt x="7983" y="8138"/>
                </a:cubicBezTo>
                <a:cubicBezTo>
                  <a:pt x="7944" y="8390"/>
                  <a:pt x="7932" y="8596"/>
                  <a:pt x="7958" y="8596"/>
                </a:cubicBezTo>
                <a:cubicBezTo>
                  <a:pt x="8044" y="8596"/>
                  <a:pt x="9010" y="7922"/>
                  <a:pt x="9625" y="7433"/>
                </a:cubicBezTo>
                <a:cubicBezTo>
                  <a:pt x="10393" y="6823"/>
                  <a:pt x="10807" y="6408"/>
                  <a:pt x="10807" y="6250"/>
                </a:cubicBezTo>
                <a:cubicBezTo>
                  <a:pt x="10807" y="6051"/>
                  <a:pt x="10436" y="5634"/>
                  <a:pt x="9789" y="5104"/>
                </a:cubicBezTo>
                <a:cubicBezTo>
                  <a:pt x="9036" y="4487"/>
                  <a:pt x="9051" y="4502"/>
                  <a:pt x="8530" y="3746"/>
                </a:cubicBezTo>
                <a:lnTo>
                  <a:pt x="8100" y="3122"/>
                </a:lnTo>
                <a:lnTo>
                  <a:pt x="8127" y="2706"/>
                </a:lnTo>
                <a:lnTo>
                  <a:pt x="8156" y="2291"/>
                </a:lnTo>
                <a:lnTo>
                  <a:pt x="7850" y="1989"/>
                </a:lnTo>
                <a:cubicBezTo>
                  <a:pt x="7682" y="1823"/>
                  <a:pt x="7539" y="1696"/>
                  <a:pt x="7532" y="1707"/>
                </a:cubicBezTo>
                <a:close/>
                <a:moveTo>
                  <a:pt x="13418" y="3672"/>
                </a:moveTo>
                <a:lnTo>
                  <a:pt x="13018" y="3682"/>
                </a:lnTo>
                <a:lnTo>
                  <a:pt x="12616" y="3689"/>
                </a:lnTo>
                <a:lnTo>
                  <a:pt x="12646" y="3884"/>
                </a:lnTo>
                <a:cubicBezTo>
                  <a:pt x="12692" y="4185"/>
                  <a:pt x="12939" y="6239"/>
                  <a:pt x="12979" y="6649"/>
                </a:cubicBezTo>
                <a:cubicBezTo>
                  <a:pt x="12998" y="6851"/>
                  <a:pt x="13150" y="8123"/>
                  <a:pt x="13316" y="9477"/>
                </a:cubicBezTo>
                <a:cubicBezTo>
                  <a:pt x="13565" y="11496"/>
                  <a:pt x="13621" y="12117"/>
                  <a:pt x="13629" y="12931"/>
                </a:cubicBezTo>
                <a:cubicBezTo>
                  <a:pt x="13637" y="13719"/>
                  <a:pt x="13619" y="14000"/>
                  <a:pt x="13540" y="14300"/>
                </a:cubicBezTo>
                <a:cubicBezTo>
                  <a:pt x="13412" y="14793"/>
                  <a:pt x="13137" y="15303"/>
                  <a:pt x="12846" y="15589"/>
                </a:cubicBezTo>
                <a:cubicBezTo>
                  <a:pt x="12648" y="15784"/>
                  <a:pt x="12550" y="15824"/>
                  <a:pt x="12213" y="15853"/>
                </a:cubicBezTo>
                <a:cubicBezTo>
                  <a:pt x="11818" y="15887"/>
                  <a:pt x="11812" y="15885"/>
                  <a:pt x="11625" y="15634"/>
                </a:cubicBezTo>
                <a:cubicBezTo>
                  <a:pt x="11450" y="15402"/>
                  <a:pt x="11303" y="14957"/>
                  <a:pt x="11303" y="14668"/>
                </a:cubicBezTo>
                <a:cubicBezTo>
                  <a:pt x="11303" y="14562"/>
                  <a:pt x="11283" y="14563"/>
                  <a:pt x="11123" y="14682"/>
                </a:cubicBezTo>
                <a:cubicBezTo>
                  <a:pt x="10457" y="15181"/>
                  <a:pt x="9269" y="15629"/>
                  <a:pt x="8376" y="15720"/>
                </a:cubicBezTo>
                <a:cubicBezTo>
                  <a:pt x="7342" y="15825"/>
                  <a:pt x="6668" y="15724"/>
                  <a:pt x="6146" y="15380"/>
                </a:cubicBezTo>
                <a:cubicBezTo>
                  <a:pt x="5926" y="15236"/>
                  <a:pt x="5648" y="14984"/>
                  <a:pt x="5527" y="14823"/>
                </a:cubicBezTo>
                <a:cubicBezTo>
                  <a:pt x="5288" y="14503"/>
                  <a:pt x="5274" y="14532"/>
                  <a:pt x="5383" y="15136"/>
                </a:cubicBezTo>
                <a:cubicBezTo>
                  <a:pt x="5569" y="16169"/>
                  <a:pt x="5871" y="16751"/>
                  <a:pt x="6369" y="17045"/>
                </a:cubicBezTo>
                <a:cubicBezTo>
                  <a:pt x="7282" y="17582"/>
                  <a:pt x="7189" y="17551"/>
                  <a:pt x="8061" y="17631"/>
                </a:cubicBezTo>
                <a:cubicBezTo>
                  <a:pt x="9249" y="17740"/>
                  <a:pt x="11237" y="17671"/>
                  <a:pt x="11934" y="17496"/>
                </a:cubicBezTo>
                <a:cubicBezTo>
                  <a:pt x="12866" y="17261"/>
                  <a:pt x="14310" y="16722"/>
                  <a:pt x="14932" y="16377"/>
                </a:cubicBezTo>
                <a:cubicBezTo>
                  <a:pt x="15719" y="15941"/>
                  <a:pt x="16509" y="15224"/>
                  <a:pt x="16384" y="15060"/>
                </a:cubicBezTo>
                <a:cubicBezTo>
                  <a:pt x="16327" y="14986"/>
                  <a:pt x="15726" y="14717"/>
                  <a:pt x="14987" y="14436"/>
                </a:cubicBezTo>
                <a:cubicBezTo>
                  <a:pt x="14700" y="14326"/>
                  <a:pt x="14434" y="14199"/>
                  <a:pt x="14397" y="14153"/>
                </a:cubicBezTo>
                <a:cubicBezTo>
                  <a:pt x="14318" y="14053"/>
                  <a:pt x="14429" y="13306"/>
                  <a:pt x="14552" y="13109"/>
                </a:cubicBezTo>
                <a:cubicBezTo>
                  <a:pt x="14592" y="13044"/>
                  <a:pt x="14889" y="12813"/>
                  <a:pt x="15213" y="12596"/>
                </a:cubicBezTo>
                <a:lnTo>
                  <a:pt x="15803" y="12202"/>
                </a:lnTo>
                <a:lnTo>
                  <a:pt x="15774" y="11482"/>
                </a:lnTo>
                <a:lnTo>
                  <a:pt x="15748" y="10763"/>
                </a:lnTo>
                <a:lnTo>
                  <a:pt x="15968" y="10165"/>
                </a:lnTo>
                <a:cubicBezTo>
                  <a:pt x="16089" y="9836"/>
                  <a:pt x="16214" y="9547"/>
                  <a:pt x="16247" y="9519"/>
                </a:cubicBezTo>
                <a:cubicBezTo>
                  <a:pt x="16280" y="9492"/>
                  <a:pt x="16307" y="9270"/>
                  <a:pt x="16307" y="9026"/>
                </a:cubicBezTo>
                <a:cubicBezTo>
                  <a:pt x="16307" y="8592"/>
                  <a:pt x="16297" y="8559"/>
                  <a:pt x="15870" y="7715"/>
                </a:cubicBezTo>
                <a:cubicBezTo>
                  <a:pt x="15477" y="6938"/>
                  <a:pt x="15432" y="6812"/>
                  <a:pt x="15417" y="6457"/>
                </a:cubicBezTo>
                <a:lnTo>
                  <a:pt x="15399" y="6063"/>
                </a:lnTo>
                <a:lnTo>
                  <a:pt x="14774" y="5391"/>
                </a:lnTo>
                <a:cubicBezTo>
                  <a:pt x="14429" y="5021"/>
                  <a:pt x="13983" y="4482"/>
                  <a:pt x="13782" y="4195"/>
                </a:cubicBezTo>
                <a:lnTo>
                  <a:pt x="13418" y="3672"/>
                </a:lnTo>
                <a:close/>
                <a:moveTo>
                  <a:pt x="4299" y="8940"/>
                </a:moveTo>
                <a:cubicBezTo>
                  <a:pt x="4246" y="8949"/>
                  <a:pt x="4167" y="8988"/>
                  <a:pt x="4032" y="9061"/>
                </a:cubicBezTo>
                <a:cubicBezTo>
                  <a:pt x="3861" y="9155"/>
                  <a:pt x="3687" y="9262"/>
                  <a:pt x="3647" y="9301"/>
                </a:cubicBezTo>
                <a:cubicBezTo>
                  <a:pt x="3512" y="9433"/>
                  <a:pt x="3301" y="9540"/>
                  <a:pt x="3080" y="9586"/>
                </a:cubicBezTo>
                <a:cubicBezTo>
                  <a:pt x="2461" y="9714"/>
                  <a:pt x="2386" y="9852"/>
                  <a:pt x="2673" y="10331"/>
                </a:cubicBezTo>
                <a:cubicBezTo>
                  <a:pt x="2767" y="10488"/>
                  <a:pt x="2866" y="10682"/>
                  <a:pt x="2893" y="10763"/>
                </a:cubicBezTo>
                <a:cubicBezTo>
                  <a:pt x="3026" y="11163"/>
                  <a:pt x="3371" y="11755"/>
                  <a:pt x="3471" y="11755"/>
                </a:cubicBezTo>
                <a:cubicBezTo>
                  <a:pt x="3515" y="11755"/>
                  <a:pt x="3564" y="11803"/>
                  <a:pt x="3581" y="11862"/>
                </a:cubicBezTo>
                <a:cubicBezTo>
                  <a:pt x="3598" y="11921"/>
                  <a:pt x="3664" y="11992"/>
                  <a:pt x="3729" y="12019"/>
                </a:cubicBezTo>
                <a:cubicBezTo>
                  <a:pt x="3905" y="12094"/>
                  <a:pt x="4357" y="12526"/>
                  <a:pt x="4605" y="12857"/>
                </a:cubicBezTo>
                <a:cubicBezTo>
                  <a:pt x="4725" y="13018"/>
                  <a:pt x="4833" y="13151"/>
                  <a:pt x="4843" y="13151"/>
                </a:cubicBezTo>
                <a:cubicBezTo>
                  <a:pt x="4860" y="13151"/>
                  <a:pt x="4829" y="12730"/>
                  <a:pt x="4795" y="12472"/>
                </a:cubicBezTo>
                <a:cubicBezTo>
                  <a:pt x="4786" y="12403"/>
                  <a:pt x="4761" y="12325"/>
                  <a:pt x="4740" y="12297"/>
                </a:cubicBezTo>
                <a:cubicBezTo>
                  <a:pt x="4719" y="12269"/>
                  <a:pt x="4702" y="12046"/>
                  <a:pt x="4702" y="11805"/>
                </a:cubicBezTo>
                <a:cubicBezTo>
                  <a:pt x="4702" y="11564"/>
                  <a:pt x="4679" y="11249"/>
                  <a:pt x="4651" y="11103"/>
                </a:cubicBezTo>
                <a:cubicBezTo>
                  <a:pt x="4622" y="10957"/>
                  <a:pt x="4567" y="10447"/>
                  <a:pt x="4530" y="9970"/>
                </a:cubicBezTo>
                <a:cubicBezTo>
                  <a:pt x="4493" y="9494"/>
                  <a:pt x="4437" y="9056"/>
                  <a:pt x="4404" y="8997"/>
                </a:cubicBezTo>
                <a:cubicBezTo>
                  <a:pt x="4378" y="8951"/>
                  <a:pt x="4352" y="8931"/>
                  <a:pt x="4299" y="8940"/>
                </a:cubicBezTo>
                <a:close/>
                <a:moveTo>
                  <a:pt x="16565" y="10075"/>
                </a:moveTo>
                <a:cubicBezTo>
                  <a:pt x="16515" y="10086"/>
                  <a:pt x="16461" y="10109"/>
                  <a:pt x="16405" y="10144"/>
                </a:cubicBezTo>
                <a:cubicBezTo>
                  <a:pt x="16244" y="10242"/>
                  <a:pt x="16032" y="10649"/>
                  <a:pt x="16032" y="10863"/>
                </a:cubicBezTo>
                <a:cubicBezTo>
                  <a:pt x="16032" y="11081"/>
                  <a:pt x="16181" y="11371"/>
                  <a:pt x="16357" y="11499"/>
                </a:cubicBezTo>
                <a:cubicBezTo>
                  <a:pt x="16574" y="11657"/>
                  <a:pt x="16776" y="11629"/>
                  <a:pt x="16963" y="11418"/>
                </a:cubicBezTo>
                <a:cubicBezTo>
                  <a:pt x="17109" y="11255"/>
                  <a:pt x="17132" y="11179"/>
                  <a:pt x="17132" y="10875"/>
                </a:cubicBezTo>
                <a:cubicBezTo>
                  <a:pt x="17132" y="10587"/>
                  <a:pt x="17102" y="10479"/>
                  <a:pt x="16972" y="10293"/>
                </a:cubicBezTo>
                <a:cubicBezTo>
                  <a:pt x="16846" y="10113"/>
                  <a:pt x="16717" y="10042"/>
                  <a:pt x="16565" y="10075"/>
                </a:cubicBezTo>
                <a:close/>
                <a:moveTo>
                  <a:pt x="17571" y="10799"/>
                </a:moveTo>
                <a:cubicBezTo>
                  <a:pt x="17518" y="10799"/>
                  <a:pt x="17297" y="11621"/>
                  <a:pt x="17297" y="11817"/>
                </a:cubicBezTo>
                <a:cubicBezTo>
                  <a:pt x="17297" y="11928"/>
                  <a:pt x="17342" y="11987"/>
                  <a:pt x="17448" y="12019"/>
                </a:cubicBezTo>
                <a:cubicBezTo>
                  <a:pt x="17532" y="12044"/>
                  <a:pt x="17674" y="12091"/>
                  <a:pt x="17765" y="12123"/>
                </a:cubicBezTo>
                <a:cubicBezTo>
                  <a:pt x="17969" y="12197"/>
                  <a:pt x="18274" y="12208"/>
                  <a:pt x="18438" y="12150"/>
                </a:cubicBezTo>
                <a:cubicBezTo>
                  <a:pt x="18705" y="12054"/>
                  <a:pt x="18530" y="11662"/>
                  <a:pt x="17994" y="11160"/>
                </a:cubicBezTo>
                <a:cubicBezTo>
                  <a:pt x="17783" y="10962"/>
                  <a:pt x="17592" y="10799"/>
                  <a:pt x="17571" y="10799"/>
                </a:cubicBezTo>
                <a:close/>
                <a:moveTo>
                  <a:pt x="18753" y="11058"/>
                </a:moveTo>
                <a:lnTo>
                  <a:pt x="18806" y="11407"/>
                </a:lnTo>
                <a:cubicBezTo>
                  <a:pt x="18900" y="12023"/>
                  <a:pt x="18584" y="12898"/>
                  <a:pt x="18186" y="13120"/>
                </a:cubicBezTo>
                <a:cubicBezTo>
                  <a:pt x="17968" y="13242"/>
                  <a:pt x="17657" y="13186"/>
                  <a:pt x="17056" y="12914"/>
                </a:cubicBezTo>
                <a:cubicBezTo>
                  <a:pt x="16848" y="12820"/>
                  <a:pt x="16652" y="12779"/>
                  <a:pt x="16507" y="12802"/>
                </a:cubicBezTo>
                <a:cubicBezTo>
                  <a:pt x="16236" y="12846"/>
                  <a:pt x="15283" y="13433"/>
                  <a:pt x="15351" y="13515"/>
                </a:cubicBezTo>
                <a:cubicBezTo>
                  <a:pt x="15378" y="13546"/>
                  <a:pt x="15573" y="13632"/>
                  <a:pt x="15785" y="13704"/>
                </a:cubicBezTo>
                <a:cubicBezTo>
                  <a:pt x="16221" y="13854"/>
                  <a:pt x="16608" y="14103"/>
                  <a:pt x="16722" y="14303"/>
                </a:cubicBezTo>
                <a:cubicBezTo>
                  <a:pt x="16844" y="14519"/>
                  <a:pt x="16818" y="15040"/>
                  <a:pt x="16663" y="15464"/>
                </a:cubicBezTo>
                <a:cubicBezTo>
                  <a:pt x="16512" y="15875"/>
                  <a:pt x="16112" y="16446"/>
                  <a:pt x="15810" y="16681"/>
                </a:cubicBezTo>
                <a:cubicBezTo>
                  <a:pt x="15515" y="16911"/>
                  <a:pt x="14432" y="17600"/>
                  <a:pt x="14217" y="17695"/>
                </a:cubicBezTo>
                <a:cubicBezTo>
                  <a:pt x="13625" y="17958"/>
                  <a:pt x="13331" y="18072"/>
                  <a:pt x="13256" y="18072"/>
                </a:cubicBezTo>
                <a:cubicBezTo>
                  <a:pt x="13105" y="18072"/>
                  <a:pt x="13168" y="18194"/>
                  <a:pt x="13459" y="18466"/>
                </a:cubicBezTo>
                <a:cubicBezTo>
                  <a:pt x="13616" y="18614"/>
                  <a:pt x="13759" y="18735"/>
                  <a:pt x="13779" y="18735"/>
                </a:cubicBezTo>
                <a:cubicBezTo>
                  <a:pt x="13798" y="18735"/>
                  <a:pt x="13892" y="18604"/>
                  <a:pt x="13988" y="18445"/>
                </a:cubicBezTo>
                <a:cubicBezTo>
                  <a:pt x="14186" y="18116"/>
                  <a:pt x="14267" y="18111"/>
                  <a:pt x="14585" y="18400"/>
                </a:cubicBezTo>
                <a:cubicBezTo>
                  <a:pt x="14700" y="18504"/>
                  <a:pt x="14820" y="18588"/>
                  <a:pt x="14852" y="18588"/>
                </a:cubicBezTo>
                <a:cubicBezTo>
                  <a:pt x="14884" y="18588"/>
                  <a:pt x="14995" y="18470"/>
                  <a:pt x="15099" y="18326"/>
                </a:cubicBezTo>
                <a:cubicBezTo>
                  <a:pt x="15441" y="17855"/>
                  <a:pt x="15829" y="17599"/>
                  <a:pt x="16643" y="17303"/>
                </a:cubicBezTo>
                <a:cubicBezTo>
                  <a:pt x="17866" y="16859"/>
                  <a:pt x="18508" y="16536"/>
                  <a:pt x="19608" y="15812"/>
                </a:cubicBezTo>
                <a:cubicBezTo>
                  <a:pt x="20631" y="15139"/>
                  <a:pt x="21147" y="14746"/>
                  <a:pt x="21298" y="14526"/>
                </a:cubicBezTo>
                <a:cubicBezTo>
                  <a:pt x="21433" y="14327"/>
                  <a:pt x="21585" y="13087"/>
                  <a:pt x="21595" y="12097"/>
                </a:cubicBezTo>
                <a:cubicBezTo>
                  <a:pt x="21600" y="11554"/>
                  <a:pt x="21583" y="11415"/>
                  <a:pt x="21492" y="11252"/>
                </a:cubicBezTo>
                <a:lnTo>
                  <a:pt x="21383" y="11058"/>
                </a:lnTo>
                <a:lnTo>
                  <a:pt x="20068" y="11058"/>
                </a:lnTo>
                <a:lnTo>
                  <a:pt x="18753" y="11058"/>
                </a:lnTo>
                <a:close/>
                <a:moveTo>
                  <a:pt x="13032" y="18198"/>
                </a:moveTo>
                <a:lnTo>
                  <a:pt x="12735" y="18250"/>
                </a:lnTo>
                <a:cubicBezTo>
                  <a:pt x="12573" y="18279"/>
                  <a:pt x="12241" y="18364"/>
                  <a:pt x="11996" y="18440"/>
                </a:cubicBezTo>
                <a:cubicBezTo>
                  <a:pt x="11305" y="18654"/>
                  <a:pt x="10045" y="18760"/>
                  <a:pt x="8868" y="18701"/>
                </a:cubicBezTo>
                <a:lnTo>
                  <a:pt x="7836" y="18649"/>
                </a:lnTo>
                <a:lnTo>
                  <a:pt x="7903" y="18858"/>
                </a:lnTo>
                <a:cubicBezTo>
                  <a:pt x="8023" y="19228"/>
                  <a:pt x="8226" y="19625"/>
                  <a:pt x="8724" y="20472"/>
                </a:cubicBezTo>
                <a:cubicBezTo>
                  <a:pt x="8993" y="20929"/>
                  <a:pt x="9211" y="21329"/>
                  <a:pt x="9211" y="21363"/>
                </a:cubicBezTo>
                <a:cubicBezTo>
                  <a:pt x="9211" y="21396"/>
                  <a:pt x="9242" y="21464"/>
                  <a:pt x="9279" y="21512"/>
                </a:cubicBezTo>
                <a:cubicBezTo>
                  <a:pt x="9317" y="21563"/>
                  <a:pt x="9498" y="21600"/>
                  <a:pt x="9707" y="21600"/>
                </a:cubicBezTo>
                <a:lnTo>
                  <a:pt x="10070" y="21600"/>
                </a:lnTo>
                <a:lnTo>
                  <a:pt x="10548" y="21052"/>
                </a:lnTo>
                <a:cubicBezTo>
                  <a:pt x="10810" y="20750"/>
                  <a:pt x="11076" y="20469"/>
                  <a:pt x="11138" y="20425"/>
                </a:cubicBezTo>
                <a:cubicBezTo>
                  <a:pt x="11199" y="20381"/>
                  <a:pt x="11771" y="20291"/>
                  <a:pt x="12408" y="20226"/>
                </a:cubicBezTo>
                <a:cubicBezTo>
                  <a:pt x="13494" y="20114"/>
                  <a:pt x="13582" y="20113"/>
                  <a:pt x="13827" y="20230"/>
                </a:cubicBezTo>
                <a:cubicBezTo>
                  <a:pt x="14126" y="20374"/>
                  <a:pt x="14233" y="20343"/>
                  <a:pt x="14321" y="20085"/>
                </a:cubicBezTo>
                <a:cubicBezTo>
                  <a:pt x="14433" y="19756"/>
                  <a:pt x="14396" y="19521"/>
                  <a:pt x="14203" y="19316"/>
                </a:cubicBezTo>
                <a:cubicBezTo>
                  <a:pt x="14012" y="19113"/>
                  <a:pt x="13776" y="18928"/>
                  <a:pt x="13757" y="18967"/>
                </a:cubicBezTo>
                <a:cubicBezTo>
                  <a:pt x="13626" y="19250"/>
                  <a:pt x="13423" y="19542"/>
                  <a:pt x="13357" y="19542"/>
                </a:cubicBezTo>
                <a:cubicBezTo>
                  <a:pt x="13268" y="19542"/>
                  <a:pt x="13011" y="19327"/>
                  <a:pt x="12801" y="19077"/>
                </a:cubicBezTo>
                <a:cubicBezTo>
                  <a:pt x="12666" y="18915"/>
                  <a:pt x="12653" y="18978"/>
                  <a:pt x="12936" y="18393"/>
                </a:cubicBezTo>
                <a:lnTo>
                  <a:pt x="13032" y="181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1" grpId="1"/>
      <p:bldP build="whole" bldLvl="1" animBg="1" rev="0" advAuto="0" spid="194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5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678" y="970063"/>
            <a:ext cx="3401385" cy="2267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6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7" name="Google Shape;1742;p25"/>
          <p:cNvSpPr txBox="1"/>
          <p:nvPr>
            <p:ph type="title"/>
          </p:nvPr>
        </p:nvSpPr>
        <p:spPr>
          <a:xfrm>
            <a:off x="9277904" y="2736002"/>
            <a:ext cx="7689276" cy="1806973"/>
          </a:xfrm>
          <a:prstGeom prst="rect">
            <a:avLst/>
          </a:prstGeom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 lIns="433422" tIns="433422" rIns="433422" bIns="433422"/>
          <a:lstStyle>
            <a:lvl1pPr defTabSz="1300480">
              <a:lnSpc>
                <a:spcPct val="100000"/>
              </a:lnSpc>
              <a:defRPr sz="552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1958" name="Google Shape;450;p23"/>
          <p:cNvSpPr/>
          <p:nvPr/>
        </p:nvSpPr>
        <p:spPr>
          <a:xfrm>
            <a:off x="5822558" y="3772828"/>
            <a:ext cx="4047150" cy="3627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59" name="Google Shape;451;p23"/>
          <p:cNvSpPr/>
          <p:nvPr/>
        </p:nvSpPr>
        <p:spPr>
          <a:xfrm>
            <a:off x="6905661" y="5781647"/>
            <a:ext cx="810684" cy="576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0" name="Google Shape;452;p23"/>
          <p:cNvSpPr/>
          <p:nvPr/>
        </p:nvSpPr>
        <p:spPr>
          <a:xfrm>
            <a:off x="6716494" y="5495875"/>
            <a:ext cx="809543" cy="600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1" name="Google Shape;453;p23"/>
          <p:cNvSpPr/>
          <p:nvPr/>
        </p:nvSpPr>
        <p:spPr>
          <a:xfrm>
            <a:off x="6553661" y="5231208"/>
            <a:ext cx="759784" cy="607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2" name="Google Shape;454;p23"/>
          <p:cNvSpPr/>
          <p:nvPr/>
        </p:nvSpPr>
        <p:spPr>
          <a:xfrm>
            <a:off x="6358806" y="4998334"/>
            <a:ext cx="751623" cy="611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3" name="Google Shape;455;p23"/>
          <p:cNvSpPr/>
          <p:nvPr/>
        </p:nvSpPr>
        <p:spPr>
          <a:xfrm>
            <a:off x="6106157" y="4786655"/>
            <a:ext cx="867412" cy="555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4" name="Google Shape;456;p23"/>
          <p:cNvSpPr/>
          <p:nvPr/>
        </p:nvSpPr>
        <p:spPr>
          <a:xfrm>
            <a:off x="7986959" y="4972955"/>
            <a:ext cx="803561" cy="566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5" name="Google Shape;457;p23"/>
          <p:cNvSpPr/>
          <p:nvPr/>
        </p:nvSpPr>
        <p:spPr>
          <a:xfrm>
            <a:off x="7828689" y="4712030"/>
            <a:ext cx="831357" cy="635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6" name="Google Shape;458;p23"/>
          <p:cNvSpPr/>
          <p:nvPr/>
        </p:nvSpPr>
        <p:spPr>
          <a:xfrm>
            <a:off x="7651254" y="4420203"/>
            <a:ext cx="817243" cy="654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7" name="Google Shape;459;p23"/>
          <p:cNvSpPr/>
          <p:nvPr/>
        </p:nvSpPr>
        <p:spPr>
          <a:xfrm>
            <a:off x="7424676" y="4169072"/>
            <a:ext cx="842914" cy="658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8" name="Google Shape;460;p23"/>
          <p:cNvSpPr/>
          <p:nvPr/>
        </p:nvSpPr>
        <p:spPr>
          <a:xfrm>
            <a:off x="7257505" y="3951871"/>
            <a:ext cx="847603" cy="677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9" name="Google Shape;461;p23"/>
          <p:cNvSpPr/>
          <p:nvPr/>
        </p:nvSpPr>
        <p:spPr>
          <a:xfrm>
            <a:off x="9357261" y="5440393"/>
            <a:ext cx="307086" cy="124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0" name="Google Shape;462;p23"/>
          <p:cNvSpPr/>
          <p:nvPr/>
        </p:nvSpPr>
        <p:spPr>
          <a:xfrm>
            <a:off x="9550893" y="5549305"/>
            <a:ext cx="306308" cy="74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25400">
            <a:miter lim="400000"/>
          </a:ln>
        </p:spPr>
        <p:txBody>
          <a:bodyPr lIns="162559" tIns="162559" rIns="162559" bIns="162559" anchor="ctr"/>
          <a:lstStyle/>
          <a:p>
            <a:pPr defTabSz="3251200" rtl="0">
              <a:defRPr sz="8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73" name="تجميع"/>
          <p:cNvGrpSpPr/>
          <p:nvPr/>
        </p:nvGrpSpPr>
        <p:grpSpPr>
          <a:xfrm>
            <a:off x="18309597" y="402783"/>
            <a:ext cx="3895723" cy="1549752"/>
            <a:chOff x="0" y="0"/>
            <a:chExt cx="3895721" cy="1549750"/>
          </a:xfrm>
        </p:grpSpPr>
        <p:pic>
          <p:nvPicPr>
            <p:cNvPr id="197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2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76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1974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5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٦٦</a:t>
              </a:r>
            </a:p>
          </p:txBody>
        </p:sp>
      </p:grpSp>
      <p:sp>
        <p:nvSpPr>
          <p:cNvPr id="1977" name="صفحة…"/>
          <p:cNvSpPr txBox="1"/>
          <p:nvPr/>
        </p:nvSpPr>
        <p:spPr>
          <a:xfrm>
            <a:off x="7838302" y="5695798"/>
            <a:ext cx="3345004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66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66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٦٦</a:t>
            </a:r>
          </a:p>
        </p:txBody>
      </p:sp>
      <p:grpSp>
        <p:nvGrpSpPr>
          <p:cNvPr id="1988" name="تجميع"/>
          <p:cNvGrpSpPr/>
          <p:nvPr/>
        </p:nvGrpSpPr>
        <p:grpSpPr>
          <a:xfrm>
            <a:off x="2161832" y="12080526"/>
            <a:ext cx="18058779" cy="381996"/>
            <a:chOff x="0" y="0"/>
            <a:chExt cx="18058778" cy="381994"/>
          </a:xfrm>
        </p:grpSpPr>
        <p:grpSp>
          <p:nvGrpSpPr>
            <p:cNvPr id="1986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1978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9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0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3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5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7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4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1992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3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97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1995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6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٦٦</a:t>
              </a:r>
            </a:p>
          </p:txBody>
        </p:sp>
      </p:grpSp>
      <p:pic>
        <p:nvPicPr>
          <p:cNvPr id="1998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63556" y="5516056"/>
            <a:ext cx="203224" cy="204338"/>
          </a:xfrm>
          <a:prstGeom prst="rect">
            <a:avLst/>
          </a:prstGeom>
        </p:spPr>
      </p:pic>
      <p:grpSp>
        <p:nvGrpSpPr>
          <p:cNvPr id="2002" name="تجميع"/>
          <p:cNvGrpSpPr/>
          <p:nvPr/>
        </p:nvGrpSpPr>
        <p:grpSpPr>
          <a:xfrm>
            <a:off x="6114103" y="3374885"/>
            <a:ext cx="10901216" cy="7374736"/>
            <a:chOff x="-12530" y="-12700"/>
            <a:chExt cx="10901214" cy="7374735"/>
          </a:xfrm>
        </p:grpSpPr>
        <p:pic>
          <p:nvPicPr>
            <p:cNvPr id="2000" name="IMG_0923.jpeg" descr="IMG_0923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2531" y="-12700"/>
              <a:ext cx="10807031" cy="7374736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001" name="الأهداف…"/>
            <p:cNvSpPr txBox="1"/>
            <p:nvPr/>
          </p:nvSpPr>
          <p:spPr>
            <a:xfrm>
              <a:off x="494168" y="4518000"/>
              <a:ext cx="10394517" cy="1719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56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4800"/>
              </a:pPr>
              <a:r>
                <a:t>أقدر الجذور التربيعية </a:t>
              </a:r>
            </a:p>
          </p:txBody>
        </p:sp>
      </p:grpSp>
      <p:sp>
        <p:nvSpPr>
          <p:cNvPr id="2003" name="موضوع الدرس…"/>
          <p:cNvSpPr txBox="1"/>
          <p:nvPr/>
        </p:nvSpPr>
        <p:spPr>
          <a:xfrm>
            <a:off x="8424311" y="3782271"/>
            <a:ext cx="6234126" cy="1788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58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6600"/>
            </a:pPr>
            <a:r>
              <a:t>تقدير الجذور التربيعية </a:t>
            </a:r>
          </a:p>
        </p:txBody>
      </p:sp>
      <p:sp>
        <p:nvSpPr>
          <p:cNvPr id="2004" name="النص"/>
          <p:cNvSpPr txBox="1"/>
          <p:nvPr/>
        </p:nvSpPr>
        <p:spPr>
          <a:xfrm>
            <a:off x="11892774" y="9004424"/>
            <a:ext cx="127001" cy="140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5800">
                <a:solidFill>
                  <a:srgbClr val="E22400"/>
                </a:solidFill>
              </a:defRPr>
            </a:pPr>
          </a:p>
        </p:txBody>
      </p:sp>
      <p:pic>
        <p:nvPicPr>
          <p:cNvPr id="2005" name="Google Shape;10290;p67" descr="Google Shape;10290;p67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565233" y="5918972"/>
            <a:ext cx="1329400" cy="1151436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016" name="تجميع"/>
          <p:cNvGrpSpPr/>
          <p:nvPr/>
        </p:nvGrpSpPr>
        <p:grpSpPr>
          <a:xfrm>
            <a:off x="2526132" y="12392538"/>
            <a:ext cx="18058780" cy="381995"/>
            <a:chOff x="0" y="0"/>
            <a:chExt cx="18058778" cy="381994"/>
          </a:xfrm>
        </p:grpSpPr>
        <p:grpSp>
          <p:nvGrpSpPr>
            <p:cNvPr id="2014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006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7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8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9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0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1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2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3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15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8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020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21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2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23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4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25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6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27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29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30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3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03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18635" y="1749331"/>
            <a:ext cx="3861153" cy="8206621"/>
          </a:xfrm>
          <a:prstGeom prst="rect">
            <a:avLst/>
          </a:prstGeom>
        </p:spPr>
      </p:pic>
      <p:pic>
        <p:nvPicPr>
          <p:cNvPr id="203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038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03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7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41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039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0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044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042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3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٦٦</a:t>
              </a:r>
            </a:p>
          </p:txBody>
        </p:sp>
      </p:grpSp>
      <p:graphicFrame>
        <p:nvGraphicFramePr>
          <p:cNvPr id="2045" name="الجدول"/>
          <p:cNvGraphicFramePr/>
          <p:nvPr/>
        </p:nvGraphicFramePr>
        <p:xfrm>
          <a:off x="15423274" y="7759875"/>
          <a:ext cx="11961753" cy="368308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3983017"/>
                <a:gridCol w="3983017"/>
                <a:gridCol w="3983017"/>
              </a:tblGrid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835189"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056" name="تجميع"/>
          <p:cNvGrpSpPr/>
          <p:nvPr/>
        </p:nvGrpSpPr>
        <p:grpSpPr>
          <a:xfrm>
            <a:off x="2526132" y="12392538"/>
            <a:ext cx="18058780" cy="381995"/>
            <a:chOff x="0" y="0"/>
            <a:chExt cx="18058778" cy="381994"/>
          </a:xfrm>
        </p:grpSpPr>
        <p:grpSp>
          <p:nvGrpSpPr>
            <p:cNvPr id="2054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046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7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8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9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0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2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55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9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057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058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060" name="IMG_1765.png" descr="IMG_1765.png"/>
          <p:cNvPicPr>
            <a:picLocks noChangeAspect="1"/>
          </p:cNvPicPr>
          <p:nvPr/>
        </p:nvPicPr>
        <p:blipFill>
          <a:blip r:embed="rId12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6" name="تجميع"/>
          <p:cNvGrpSpPr/>
          <p:nvPr/>
        </p:nvGrpSpPr>
        <p:grpSpPr>
          <a:xfrm>
            <a:off x="8723451" y="2832472"/>
            <a:ext cx="7551904" cy="1570808"/>
            <a:chOff x="-44450" y="-43224"/>
            <a:chExt cx="7551903" cy="1570807"/>
          </a:xfrm>
        </p:grpSpPr>
        <p:grpSp>
          <p:nvGrpSpPr>
            <p:cNvPr id="2063" name="تجميع"/>
            <p:cNvGrpSpPr/>
            <p:nvPr/>
          </p:nvGrpSpPr>
          <p:grpSpPr>
            <a:xfrm>
              <a:off x="-44451" y="-43225"/>
              <a:ext cx="7547508" cy="1486475"/>
              <a:chOff x="-44450" y="-43224"/>
              <a:chExt cx="7547507" cy="1486474"/>
            </a:xfrm>
          </p:grpSpPr>
          <p:sp>
            <p:nvSpPr>
              <p:cNvPr id="2061" name="Google Shape;713;p59"/>
              <p:cNvSpPr/>
              <p:nvPr/>
            </p:nvSpPr>
            <p:spPr>
              <a:xfrm rot="10800000">
                <a:off x="5400284" y="0"/>
                <a:ext cx="2102773" cy="1397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062" name="Google Shape;714;p59" descr="Google Shape;714;p59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rot="10800000">
                <a:off x="-44451" y="-43225"/>
                <a:ext cx="5872409" cy="1486475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064" name="مرادف"/>
            <p:cNvSpPr txBox="1"/>
            <p:nvPr/>
          </p:nvSpPr>
          <p:spPr>
            <a:xfrm>
              <a:off x="5912396" y="338997"/>
              <a:ext cx="1595057" cy="1059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5600">
                  <a:blipFill rotWithShape="1">
                    <a:blip r:embed="rId1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مرادف</a:t>
              </a:r>
            </a:p>
          </p:txBody>
        </p:sp>
        <p:sp>
          <p:nvSpPr>
            <p:cNvPr id="2065" name="تقدير"/>
            <p:cNvSpPr txBox="1"/>
            <p:nvPr/>
          </p:nvSpPr>
          <p:spPr>
            <a:xfrm>
              <a:off x="2251762" y="467781"/>
              <a:ext cx="1595057" cy="1059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5600">
                  <a:blipFill rotWithShape="1">
                    <a:blip r:embed="rId15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تقدير </a:t>
              </a:r>
            </a:p>
          </p:txBody>
        </p:sp>
      </p:grpSp>
      <p:grpSp>
        <p:nvGrpSpPr>
          <p:cNvPr id="2069" name="تجميع"/>
          <p:cNvGrpSpPr/>
          <p:nvPr/>
        </p:nvGrpSpPr>
        <p:grpSpPr>
          <a:xfrm>
            <a:off x="6231878" y="6165329"/>
            <a:ext cx="6995812" cy="1385342"/>
            <a:chOff x="-44450" y="-44450"/>
            <a:chExt cx="6995810" cy="1385340"/>
          </a:xfrm>
        </p:grpSpPr>
        <p:pic>
          <p:nvPicPr>
            <p:cNvPr id="2067" name="Google Shape;714;p59" descr="Google Shape;714;p59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0800000">
              <a:off x="-44451" y="-44451"/>
              <a:ext cx="6995812" cy="1385342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2068" name="جدول التعلم"/>
            <p:cNvSpPr txBox="1"/>
            <p:nvPr/>
          </p:nvSpPr>
          <p:spPr>
            <a:xfrm>
              <a:off x="1784314" y="264056"/>
              <a:ext cx="3338283" cy="768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5600">
                  <a:blipFill rotWithShape="1">
                    <a:blip r:embed="rId15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306" y="-2015633"/>
            <a:ext cx="7094306" cy="712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1059" y="2600362"/>
            <a:ext cx="1366113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1" name="رسم تخطيطي 7"/>
          <p:cNvGrpSpPr/>
          <p:nvPr/>
        </p:nvGrpSpPr>
        <p:grpSpPr>
          <a:xfrm>
            <a:off x="20684021" y="2071102"/>
            <a:ext cx="2285692" cy="4502741"/>
            <a:chOff x="0" y="0"/>
            <a:chExt cx="2285691" cy="4502740"/>
          </a:xfrm>
        </p:grpSpPr>
        <p:sp>
          <p:nvSpPr>
            <p:cNvPr id="2073" name="التركيز"/>
            <p:cNvSpPr/>
            <p:nvPr/>
          </p:nvSpPr>
          <p:spPr>
            <a:xfrm>
              <a:off x="0" y="-1"/>
              <a:ext cx="1825806" cy="91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74" name="دائرة"/>
            <p:cNvSpPr/>
            <p:nvPr/>
          </p:nvSpPr>
          <p:spPr>
            <a:xfrm>
              <a:off x="1365923" y="0"/>
              <a:ext cx="919769" cy="919768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5" name="تجميع"/>
            <p:cNvSpPr/>
            <p:nvPr/>
          </p:nvSpPr>
          <p:spPr>
            <a:xfrm>
              <a:off x="-1" y="1194324"/>
              <a:ext cx="1825807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76" name="دائرة"/>
            <p:cNvSpPr/>
            <p:nvPr/>
          </p:nvSpPr>
          <p:spPr>
            <a:xfrm>
              <a:off x="1365923" y="1194324"/>
              <a:ext cx="919769" cy="919769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7" name="التدريب"/>
            <p:cNvSpPr/>
            <p:nvPr/>
          </p:nvSpPr>
          <p:spPr>
            <a:xfrm>
              <a:off x="0" y="2388648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78" name="دائرة"/>
            <p:cNvSpPr/>
            <p:nvPr/>
          </p:nvSpPr>
          <p:spPr>
            <a:xfrm>
              <a:off x="1365923" y="2388648"/>
              <a:ext cx="919769" cy="919769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9" name="التقويم"/>
            <p:cNvSpPr/>
            <p:nvPr/>
          </p:nvSpPr>
          <p:spPr>
            <a:xfrm>
              <a:off x="0" y="3582973"/>
              <a:ext cx="1825806" cy="91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133600">
                <a:lnSpc>
                  <a:spcPct val="90000"/>
                </a:lnSpc>
                <a:spcBef>
                  <a:spcPts val="2000"/>
                </a:spcBef>
                <a:defRPr sz="4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80" name="دائرة"/>
            <p:cNvSpPr/>
            <p:nvPr/>
          </p:nvSpPr>
          <p:spPr>
            <a:xfrm>
              <a:off x="1365923" y="3582973"/>
              <a:ext cx="919769" cy="919768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000000">
                  <a:alpha val="63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82" name="موضوع الدرس"/>
          <p:cNvSpPr txBox="1"/>
          <p:nvPr/>
        </p:nvSpPr>
        <p:spPr>
          <a:xfrm>
            <a:off x="17640521" y="1871823"/>
            <a:ext cx="231410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83" name="الأهداف"/>
          <p:cNvSpPr txBox="1"/>
          <p:nvPr/>
        </p:nvSpPr>
        <p:spPr>
          <a:xfrm>
            <a:off x="18243722" y="3677982"/>
            <a:ext cx="1150789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8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2322" y="3311521"/>
            <a:ext cx="3867118" cy="2992618"/>
          </a:xfrm>
          <a:prstGeom prst="rect">
            <a:avLst/>
          </a:prstGeom>
        </p:spPr>
      </p:pic>
      <p:pic>
        <p:nvPicPr>
          <p:cNvPr id="208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818635" y="1749331"/>
            <a:ext cx="3861153" cy="8206621"/>
          </a:xfrm>
          <a:prstGeom prst="rect">
            <a:avLst/>
          </a:prstGeom>
        </p:spPr>
      </p:pic>
      <p:pic>
        <p:nvPicPr>
          <p:cNvPr id="208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02512" y="3300700"/>
            <a:ext cx="741539" cy="707143"/>
          </a:xfrm>
          <a:prstGeom prst="rect">
            <a:avLst/>
          </a:prstGeom>
          <a:effectLst>
            <a:outerShdw sx="100000" sy="100000" kx="0" ky="0" algn="b" rotWithShape="0" blurRad="127000" dist="165100" dir="2700000">
              <a:srgbClr val="000000">
                <a:alpha val="50000"/>
              </a:srgbClr>
            </a:outerShdw>
          </a:effectLst>
        </p:spPr>
      </p:pic>
      <p:grpSp>
        <p:nvGrpSpPr>
          <p:cNvPr id="2091" name="تجميع"/>
          <p:cNvGrpSpPr/>
          <p:nvPr/>
        </p:nvGrpSpPr>
        <p:grpSpPr>
          <a:xfrm>
            <a:off x="18584881" y="461100"/>
            <a:ext cx="3895723" cy="1549752"/>
            <a:chOff x="0" y="0"/>
            <a:chExt cx="3895721" cy="1549750"/>
          </a:xfrm>
        </p:grpSpPr>
        <p:pic>
          <p:nvPicPr>
            <p:cNvPr id="208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3895722" cy="154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0" name="التاريخ"/>
            <p:cNvSpPr txBox="1"/>
            <p:nvPr/>
          </p:nvSpPr>
          <p:spPr>
            <a:xfrm>
              <a:off x="2601317" y="605366"/>
              <a:ext cx="780147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4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94" name="تجميع"/>
          <p:cNvGrpSpPr/>
          <p:nvPr/>
        </p:nvGrpSpPr>
        <p:grpSpPr>
          <a:xfrm>
            <a:off x="76970" y="2998"/>
            <a:ext cx="3336537" cy="2166690"/>
            <a:chOff x="0" y="0"/>
            <a:chExt cx="3336535" cy="2166688"/>
          </a:xfrm>
        </p:grpSpPr>
        <p:sp>
          <p:nvSpPr>
            <p:cNvPr id="2092" name="Google Shape;951;p13"/>
            <p:cNvSpPr/>
            <p:nvPr/>
          </p:nvSpPr>
          <p:spPr>
            <a:xfrm>
              <a:off x="0" y="0"/>
              <a:ext cx="3336536" cy="2166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الفصل الثاني…"/>
            <p:cNvSpPr txBox="1"/>
            <p:nvPr/>
          </p:nvSpPr>
          <p:spPr>
            <a:xfrm rot="20159341">
              <a:off x="186372" y="591464"/>
              <a:ext cx="2963791" cy="983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400"/>
              </a:pPr>
              <a:r>
                <a:t>الفصل الثاني </a:t>
              </a:r>
            </a:p>
            <a:p>
              <a:pPr algn="ctr" rtl="0">
                <a:defRPr b="1" sz="24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097" name="تجميع"/>
          <p:cNvGrpSpPr/>
          <p:nvPr/>
        </p:nvGrpSpPr>
        <p:grpSpPr>
          <a:xfrm>
            <a:off x="818736" y="2504929"/>
            <a:ext cx="1633367" cy="4129024"/>
            <a:chOff x="54059" y="0"/>
            <a:chExt cx="1633366" cy="4129022"/>
          </a:xfrm>
        </p:grpSpPr>
        <p:sp>
          <p:nvSpPr>
            <p:cNvPr id="2095" name="Google Shape;52;p3"/>
            <p:cNvSpPr/>
            <p:nvPr/>
          </p:nvSpPr>
          <p:spPr>
            <a:xfrm rot="16200000">
              <a:off x="-1647086" y="1701145"/>
              <a:ext cx="4129024" cy="72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25400" cap="flat">
              <a:noFill/>
              <a:miter lim="400000"/>
            </a:ln>
            <a:effectLst>
              <a:outerShdw sx="100000" sy="100000" kx="0" ky="0" algn="b" rotWithShape="0" blurRad="127000" dist="1016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6" name="صفحة…"/>
            <p:cNvSpPr/>
            <p:nvPr/>
          </p:nvSpPr>
          <p:spPr>
            <a:xfrm>
              <a:off x="417425" y="8427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2800">
                  <a:solidFill>
                    <a:srgbClr val="B51A00"/>
                  </a:solidFill>
                </a:defRPr>
              </a:pPr>
              <a:r>
                <a:t>٦٦</a:t>
              </a:r>
            </a:p>
          </p:txBody>
        </p:sp>
      </p:grpSp>
      <p:graphicFrame>
        <p:nvGraphicFramePr>
          <p:cNvPr id="2098" name="الجدول"/>
          <p:cNvGraphicFramePr/>
          <p:nvPr/>
        </p:nvGraphicFramePr>
        <p:xfrm>
          <a:off x="15684684" y="6901210"/>
          <a:ext cx="11961754" cy="514817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5369656"/>
                <a:gridCol w="3958635"/>
                <a:gridCol w="2620760"/>
              </a:tblGrid>
              <a:tr h="2567734"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1800"/>
                      </a:pPr>
                      <a:r>
                        <a:rPr sz="40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A9A9A9"/>
                      </a:solidFill>
                      <a:miter lim="400000"/>
                    </a:lnT>
                    <a:lnB w="254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2567734">
                <a:tc>
                  <a:txBody>
                    <a:bodyPr/>
                    <a:lstStyle/>
                    <a:p>
                      <a:pPr rtl="0">
                        <a:defRPr b="1" sz="40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A9A9A9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C8C8C8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>
                        <a:defRPr sz="40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C8C8C8"/>
                      </a:solidFill>
                      <a:miter lim="400000"/>
                    </a:lnL>
                    <a:lnR w="25400">
                      <a:solidFill>
                        <a:srgbClr val="A9A9A9"/>
                      </a:solidFill>
                      <a:miter lim="400000"/>
                    </a:lnR>
                    <a:lnT w="25400">
                      <a:solidFill>
                        <a:srgbClr val="C8C8C8"/>
                      </a:solidFill>
                      <a:miter lim="400000"/>
                    </a:lnT>
                    <a:lnB w="254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109" name="تجميع"/>
          <p:cNvGrpSpPr/>
          <p:nvPr/>
        </p:nvGrpSpPr>
        <p:grpSpPr>
          <a:xfrm>
            <a:off x="2526132" y="12392538"/>
            <a:ext cx="18058780" cy="381995"/>
            <a:chOff x="0" y="0"/>
            <a:chExt cx="18058778" cy="381994"/>
          </a:xfrm>
        </p:grpSpPr>
        <p:grpSp>
          <p:nvGrpSpPr>
            <p:cNvPr id="2107" name="تجميع"/>
            <p:cNvGrpSpPr/>
            <p:nvPr/>
          </p:nvGrpSpPr>
          <p:grpSpPr>
            <a:xfrm>
              <a:off x="0" y="0"/>
              <a:ext cx="18058779" cy="381995"/>
              <a:chOff x="0" y="0"/>
              <a:chExt cx="18058778" cy="381994"/>
            </a:xfrm>
          </p:grpSpPr>
          <p:sp>
            <p:nvSpPr>
              <p:cNvPr id="2099" name="Google Shape;4671;p50"/>
              <p:cNvSpPr/>
              <p:nvPr/>
            </p:nvSpPr>
            <p:spPr>
              <a:xfrm>
                <a:off x="0" y="0"/>
                <a:ext cx="1422824" cy="360110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0" name="Google Shape;4672;p50"/>
              <p:cNvSpPr/>
              <p:nvPr/>
            </p:nvSpPr>
            <p:spPr>
              <a:xfrm>
                <a:off x="1812942" y="0"/>
                <a:ext cx="1422824" cy="360110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1" name="Google Shape;4673;p50"/>
              <p:cNvSpPr/>
              <p:nvPr/>
            </p:nvSpPr>
            <p:spPr>
              <a:xfrm>
                <a:off x="3625880" y="0"/>
                <a:ext cx="1422824" cy="36011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2" name="Google Shape;4674;p50"/>
              <p:cNvSpPr/>
              <p:nvPr/>
            </p:nvSpPr>
            <p:spPr>
              <a:xfrm>
                <a:off x="5438821" y="0"/>
                <a:ext cx="1422824" cy="360110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3" name="Google Shape;4675;p50"/>
              <p:cNvSpPr/>
              <p:nvPr/>
            </p:nvSpPr>
            <p:spPr>
              <a:xfrm>
                <a:off x="7015067" y="32151"/>
                <a:ext cx="3709149" cy="3316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4" name="Google Shape;4677;p50"/>
              <p:cNvSpPr/>
              <p:nvPr/>
            </p:nvSpPr>
            <p:spPr>
              <a:xfrm>
                <a:off x="10968907" y="17918"/>
                <a:ext cx="1422824" cy="360110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5" name="Google Shape;4678;p50"/>
              <p:cNvSpPr/>
              <p:nvPr/>
            </p:nvSpPr>
            <p:spPr>
              <a:xfrm>
                <a:off x="12690580" y="0"/>
                <a:ext cx="1422824" cy="360110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6" name="Google Shape;4679;p50"/>
              <p:cNvSpPr/>
              <p:nvPr/>
            </p:nvSpPr>
            <p:spPr>
              <a:xfrm>
                <a:off x="14503517" y="0"/>
                <a:ext cx="3555262" cy="38199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8" name="Google Shape;4676;p50"/>
            <p:cNvSpPr/>
            <p:nvPr/>
          </p:nvSpPr>
          <p:spPr>
            <a:xfrm>
              <a:off x="14500837" y="1857"/>
              <a:ext cx="1628160" cy="37827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2" name="تجميع"/>
          <p:cNvGrpSpPr/>
          <p:nvPr/>
        </p:nvGrpSpPr>
        <p:grpSpPr>
          <a:xfrm>
            <a:off x="17146824" y="2369832"/>
            <a:ext cx="3098078" cy="1845560"/>
            <a:chOff x="342591" y="0"/>
            <a:chExt cx="3098076" cy="1845559"/>
          </a:xfrm>
        </p:grpSpPr>
        <p:sp>
          <p:nvSpPr>
            <p:cNvPr id="2110" name="تقدير الجذور التربيعية"/>
            <p:cNvSpPr/>
            <p:nvPr/>
          </p:nvSpPr>
          <p:spPr>
            <a:xfrm>
              <a:off x="18916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تقدير الجذور التربيعية </a:t>
              </a:r>
            </a:p>
          </p:txBody>
        </p:sp>
        <p:sp>
          <p:nvSpPr>
            <p:cNvPr id="2111" name="🔹أقدر الجذور التربيعية"/>
            <p:cNvSpPr/>
            <p:nvPr/>
          </p:nvSpPr>
          <p:spPr>
            <a:xfrm>
              <a:off x="342591" y="1845559"/>
              <a:ext cx="30980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</p:grpSp>
      <p:pic>
        <p:nvPicPr>
          <p:cNvPr id="2113" name="IMG_1765.png" descr="IMG_1765.png"/>
          <p:cNvPicPr>
            <a:picLocks noChangeAspect="1"/>
          </p:cNvPicPr>
          <p:nvPr/>
        </p:nvPicPr>
        <p:blipFill>
          <a:blip r:embed="rId12">
            <a:extLst/>
          </a:blip>
          <a:srcRect l="10207" t="18633" r="78157" b="61318"/>
          <a:stretch>
            <a:fillRect/>
          </a:stretch>
        </p:blipFill>
        <p:spPr>
          <a:xfrm>
            <a:off x="4916208" y="-30849"/>
            <a:ext cx="2127786" cy="27498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9" name="تجميع"/>
          <p:cNvGrpSpPr/>
          <p:nvPr/>
        </p:nvGrpSpPr>
        <p:grpSpPr>
          <a:xfrm>
            <a:off x="3874073" y="3234142"/>
            <a:ext cx="12824770" cy="1496115"/>
            <a:chOff x="-44450" y="-43225"/>
            <a:chExt cx="12824769" cy="1496114"/>
          </a:xfrm>
        </p:grpSpPr>
        <p:grpSp>
          <p:nvGrpSpPr>
            <p:cNvPr id="2116" name="تجميع"/>
            <p:cNvGrpSpPr/>
            <p:nvPr/>
          </p:nvGrpSpPr>
          <p:grpSpPr>
            <a:xfrm>
              <a:off x="-44451" y="-43226"/>
              <a:ext cx="12819312" cy="1486476"/>
              <a:chOff x="-44450" y="-43225"/>
              <a:chExt cx="12819311" cy="1486474"/>
            </a:xfrm>
          </p:grpSpPr>
          <p:sp>
            <p:nvSpPr>
              <p:cNvPr id="2114" name="Google Shape;713;p59"/>
              <p:cNvSpPr/>
              <p:nvPr/>
            </p:nvSpPr>
            <p:spPr>
              <a:xfrm rot="10800000">
                <a:off x="9194637" y="0"/>
                <a:ext cx="3580224" cy="1397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115" name="Google Shape;714;p59" descr="Google Shape;714;p59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rot="10800000">
                <a:off x="-44451" y="-43225"/>
                <a:ext cx="9936021" cy="1486475"/>
              </a:xfrm>
              <a:prstGeom prst="rect">
                <a:avLst/>
              </a:prstGeom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117" name="مرادف"/>
            <p:cNvSpPr txBox="1"/>
            <p:nvPr/>
          </p:nvSpPr>
          <p:spPr>
            <a:xfrm>
              <a:off x="10799659" y="338997"/>
              <a:ext cx="1980660" cy="1059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5600">
                  <a:blipFill rotWithShape="1">
                    <a:blip r:embed="rId1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مرادف</a:t>
              </a:r>
            </a:p>
          </p:txBody>
        </p:sp>
        <p:sp>
          <p:nvSpPr>
            <p:cNvPr id="2118" name="تقدير ( تخمين- توقع -ظن -إحترام…"/>
            <p:cNvSpPr txBox="1"/>
            <p:nvPr/>
          </p:nvSpPr>
          <p:spPr>
            <a:xfrm>
              <a:off x="214614" y="284907"/>
              <a:ext cx="10506014" cy="1167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5600">
                  <a:blipFill rotWithShape="1">
                    <a:blip r:embed="rId15"/>
                    <a:srcRect l="0" t="0" r="0" b="0"/>
                    <a:tile tx="0" ty="0" sx="100000" sy="100000" flip="none" algn="tl"/>
                  </a:blipFill>
                </a:defRPr>
              </a:pPr>
              <a:r>
                <a:t>تقدير ( </a:t>
              </a:r>
              <a:r>
                <a:rPr>
                  <a:solidFill>
                    <a:srgbClr val="E22400"/>
                  </a:solidFill>
                </a:rPr>
                <a:t>تخمين- توقع -ظن -إحترام…  </a:t>
              </a:r>
            </a:p>
          </p:txBody>
        </p:sp>
      </p:grpSp>
      <p:grpSp>
        <p:nvGrpSpPr>
          <p:cNvPr id="2122" name="تجميع"/>
          <p:cNvGrpSpPr/>
          <p:nvPr/>
        </p:nvGrpSpPr>
        <p:grpSpPr>
          <a:xfrm>
            <a:off x="6617273" y="5132925"/>
            <a:ext cx="6225022" cy="1439432"/>
            <a:chOff x="-44449" y="-44450"/>
            <a:chExt cx="6225020" cy="1439431"/>
          </a:xfrm>
        </p:grpSpPr>
        <p:pic>
          <p:nvPicPr>
            <p:cNvPr id="2120" name="Google Shape;714;p59" descr="Google Shape;714;p59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0800000">
              <a:off x="-44450" y="-44451"/>
              <a:ext cx="6225021" cy="1439432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2121" name="جدول التعلم"/>
            <p:cNvSpPr txBox="1"/>
            <p:nvPr/>
          </p:nvSpPr>
          <p:spPr>
            <a:xfrm>
              <a:off x="1585190" y="275073"/>
              <a:ext cx="2965741" cy="800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5600">
                  <a:blipFill rotWithShape="1">
                    <a:blip r:embed="rId15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125" name="🔹 الجذور التربيعية،…"/>
          <p:cNvGrpSpPr/>
          <p:nvPr/>
        </p:nvGrpSpPr>
        <p:grpSpPr>
          <a:xfrm>
            <a:off x="9833319" y="9374084"/>
            <a:ext cx="5868301" cy="2647212"/>
            <a:chOff x="0" y="0"/>
            <a:chExt cx="5868300" cy="2647211"/>
          </a:xfrm>
        </p:grpSpPr>
        <p:sp>
          <p:nvSpPr>
            <p:cNvPr id="2124" name="🔹 الجذور التربيعية،…"/>
            <p:cNvSpPr/>
            <p:nvPr/>
          </p:nvSpPr>
          <p:spPr>
            <a:xfrm>
              <a:off x="101600" y="101600"/>
              <a:ext cx="5665101" cy="2444012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4000">
                  <a:solidFill>
                    <a:srgbClr val="B51A00"/>
                  </a:solidFill>
                </a:defRPr>
              </a:pPr>
              <a:r>
                <a:t>🔹 الجذور التربيعية،</a:t>
              </a:r>
            </a:p>
            <a:p>
              <a:pPr algn="r" rtl="0">
                <a:defRPr b="1" sz="4000">
                  <a:solidFill>
                    <a:srgbClr val="B51A00"/>
                  </a:solidFill>
                </a:defRPr>
              </a:pPr>
              <a:r>
                <a:t>وتعلمنا تقريب الاعداد الى اقرب منزله اعطي مثال  </a:t>
              </a:r>
            </a:p>
          </p:txBody>
        </p:sp>
        <p:pic>
          <p:nvPicPr>
            <p:cNvPr id="2123" name="🔹 الجذور التربيعية،… 🔹 الجذور التربيعية،وتعلمنا تقريب الاعداد الى اقرب منزله اعطي مثال  " descr="🔹 الجذور التربيعية،… 🔹 الجذور التربيعية،وتعلمنا تقريب الاعداد الى اقرب منزله اعطي مثال  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5868301" cy="2647212"/>
            </a:xfrm>
            <a:prstGeom prst="rect">
              <a:avLst/>
            </a:prstGeom>
            <a:effectLst/>
          </p:spPr>
        </p:pic>
      </p:grpSp>
      <p:grpSp>
        <p:nvGrpSpPr>
          <p:cNvPr id="2128" name="🔹أقدر الجذور التربيعية"/>
          <p:cNvGrpSpPr/>
          <p:nvPr/>
        </p:nvGrpSpPr>
        <p:grpSpPr>
          <a:xfrm>
            <a:off x="5380039" y="9379343"/>
            <a:ext cx="4555831" cy="2636693"/>
            <a:chOff x="0" y="0"/>
            <a:chExt cx="4555830" cy="2636691"/>
          </a:xfrm>
        </p:grpSpPr>
        <p:sp>
          <p:nvSpPr>
            <p:cNvPr id="2127" name="🔹أقدر الجذور التربيعية"/>
            <p:cNvSpPr/>
            <p:nvPr/>
          </p:nvSpPr>
          <p:spPr>
            <a:xfrm>
              <a:off x="101600" y="101599"/>
              <a:ext cx="4352631" cy="2433493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4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🔹أقدر الجذور التربيعية </a:t>
              </a:r>
            </a:p>
          </p:txBody>
        </p:sp>
        <p:pic>
          <p:nvPicPr>
            <p:cNvPr id="2126" name="🔹أقدر الجذور التربيعية 🔹أقدر الجذور التربيعية " descr="🔹أقدر الجذور التربيعية 🔹أقدر الجذور التربيعية 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4555831" cy="263669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