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5" r:id="rId3"/>
    <p:sldId id="266" r:id="rId4"/>
    <p:sldId id="271" r:id="rId5"/>
    <p:sldId id="262" r:id="rId6"/>
    <p:sldId id="269" r:id="rId7"/>
    <p:sldId id="281" r:id="rId8"/>
    <p:sldId id="273" r:id="rId9"/>
    <p:sldId id="277" r:id="rId10"/>
    <p:sldId id="279"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60"/>
  </p:normalViewPr>
  <p:slideViewPr>
    <p:cSldViewPr>
      <p:cViewPr varScale="1">
        <p:scale>
          <a:sx n="66" d="100"/>
          <a:sy n="66" d="100"/>
        </p:scale>
        <p:origin x="-151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12/02/1445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12/02/1445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12/02/1445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12/02/1445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12/02/1445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12/02/1445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me/Bu_Shahad_PowerPoint" TargetMode="External"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slide" Target="slide7.xml" /><Relationship Id="rId1" Type="http://schemas.openxmlformats.org/officeDocument/2006/relationships/slideLayout" Target="../slideLayouts/slideLayout7.xml" /><Relationship Id="rId4" Type="http://schemas.openxmlformats.org/officeDocument/2006/relationships/image" Target="../media/image19.png"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8" Type="http://schemas.openxmlformats.org/officeDocument/2006/relationships/image" Target="../media/image5.png" /><Relationship Id="rId13" Type="http://schemas.openxmlformats.org/officeDocument/2006/relationships/image" Target="../media/image10.jpg" /><Relationship Id="rId3" Type="http://schemas.microsoft.com/office/2007/relationships/media" Target="../media/media2.mp3" /><Relationship Id="rId7" Type="http://schemas.openxmlformats.org/officeDocument/2006/relationships/slideLayout" Target="../slideLayouts/slideLayout2.xml" /><Relationship Id="rId12" Type="http://schemas.openxmlformats.org/officeDocument/2006/relationships/image" Target="../media/image9.jpeg"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audio" Target="../media/media3.mp3" /><Relationship Id="rId11" Type="http://schemas.openxmlformats.org/officeDocument/2006/relationships/image" Target="../media/image8.jpeg" /><Relationship Id="rId5" Type="http://schemas.microsoft.com/office/2007/relationships/media" Target="../media/media3.mp3" /><Relationship Id="rId10" Type="http://schemas.openxmlformats.org/officeDocument/2006/relationships/image" Target="../media/image7.png" /><Relationship Id="rId4" Type="http://schemas.openxmlformats.org/officeDocument/2006/relationships/audio" Target="../media/media2.mp3" /><Relationship Id="rId9" Type="http://schemas.openxmlformats.org/officeDocument/2006/relationships/image" Target="../media/image6.png" /><Relationship Id="rId14" Type="http://schemas.openxmlformats.org/officeDocument/2006/relationships/image" Target="../media/image11.jpeg"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4.mp3" /><Relationship Id="rId1" Type="http://schemas.microsoft.com/office/2007/relationships/media" Target="../media/media4.mp3" /><Relationship Id="rId5" Type="http://schemas.openxmlformats.org/officeDocument/2006/relationships/image" Target="../media/image6.png" /><Relationship Id="rId4" Type="http://schemas.openxmlformats.org/officeDocument/2006/relationships/image" Target="../media/image12.jpg" /></Relationships>
</file>

<file path=ppt/slides/_rels/slide6.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slide" Target="slide9.xml" /><Relationship Id="rId2" Type="http://schemas.openxmlformats.org/officeDocument/2006/relationships/slide" Target="slide10.xml" /><Relationship Id="rId1" Type="http://schemas.openxmlformats.org/officeDocument/2006/relationships/slideLayout" Target="../slideLayouts/slideLayout7.xml" /><Relationship Id="rId5" Type="http://schemas.openxmlformats.org/officeDocument/2006/relationships/image" Target="../media/image10.jpg" /><Relationship Id="rId4" Type="http://schemas.openxmlformats.org/officeDocument/2006/relationships/image" Target="../media/image14.jpeg" /></Relationships>
</file>

<file path=ppt/slides/_rels/slide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slide" Target="slide7.xml" /><Relationship Id="rId2" Type="http://schemas.openxmlformats.org/officeDocument/2006/relationships/image" Target="../media/image16.jpeg" /><Relationship Id="rId1" Type="http://schemas.openxmlformats.org/officeDocument/2006/relationships/slideLayout" Target="../slideLayouts/slideLayout7.xml" /><Relationship Id="rId4"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jpg"/>
          <p:cNvPicPr>
            <a:picLocks noChangeAspect="1"/>
          </p:cNvPicPr>
          <p:nvPr/>
        </p:nvPicPr>
        <p:blipFill>
          <a:blip r:embed="rId2"/>
          <a:stretch>
            <a:fillRect/>
          </a:stretch>
        </p:blipFill>
        <p:spPr>
          <a:xfrm>
            <a:off x="0" y="0"/>
            <a:ext cx="9144000" cy="6858000"/>
          </a:xfrm>
          <a:prstGeom prst="rect">
            <a:avLst/>
          </a:prstGeom>
        </p:spPr>
      </p:pic>
      <p:sp>
        <p:nvSpPr>
          <p:cNvPr id="3" name="مستطيل 2"/>
          <p:cNvSpPr/>
          <p:nvPr/>
        </p:nvSpPr>
        <p:spPr>
          <a:xfrm>
            <a:off x="755576" y="476672"/>
            <a:ext cx="7632848"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rPr>
              <a:t>Super goal 3</a:t>
            </a:r>
          </a:p>
        </p:txBody>
      </p:sp>
      <p:sp>
        <p:nvSpPr>
          <p:cNvPr id="6" name="مستطيل 5"/>
          <p:cNvSpPr/>
          <p:nvPr/>
        </p:nvSpPr>
        <p:spPr>
          <a:xfrm>
            <a:off x="899592" y="2132856"/>
            <a:ext cx="7488832"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rgbClr val="FF0000"/>
                </a:solidFill>
                <a:effectLst>
                  <a:reflection blurRad="12700" stA="50000" endPos="50000" dist="5000" dir="5400000" sy="-100000" rotWithShape="0"/>
                </a:effectLst>
              </a:rPr>
              <a:t>Unit 1</a:t>
            </a:r>
          </a:p>
          <a:p>
            <a:pPr algn="ctr"/>
            <a:r>
              <a:rPr lang="en-US" sz="3200" b="1" cap="all" dirty="0">
                <a:ln w="0"/>
                <a:solidFill>
                  <a:srgbClr val="FF0000"/>
                </a:solidFill>
                <a:effectLst>
                  <a:reflection blurRad="12700" stA="50000" endPos="50000" dist="5000" dir="5400000" sy="-100000" rotWithShape="0"/>
                </a:effectLst>
              </a:rPr>
              <a:t>Lesson 4  </a:t>
            </a:r>
            <a:r>
              <a:rPr lang="en-US" sz="2800" b="1" cap="all" dirty="0">
                <a:ln w="0"/>
                <a:solidFill>
                  <a:srgbClr val="92D050"/>
                </a:solidFill>
                <a:effectLst>
                  <a:reflection blurRad="12700" stA="50000" endPos="50000" dist="5000" dir="5400000" sy="-100000" rotWithShape="0"/>
                </a:effectLst>
              </a:rPr>
              <a:t>reading</a:t>
            </a:r>
          </a:p>
        </p:txBody>
      </p:sp>
      <p:pic>
        <p:nvPicPr>
          <p:cNvPr id="7" name="صورة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5949280"/>
            <a:ext cx="864096" cy="8294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مربع نص 6"/>
          <p:cNvSpPr txBox="1"/>
          <p:nvPr/>
        </p:nvSpPr>
        <p:spPr>
          <a:xfrm>
            <a:off x="2617430" y="5530443"/>
            <a:ext cx="3826778" cy="26161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1100" b="1" dirty="0"/>
              <a:t>اعداد المعلم / يحيى المنقري    متوسطة المأمون بالهفوف  </a:t>
            </a:r>
          </a:p>
        </p:txBody>
      </p:sp>
    </p:spTree>
    <p:extLst>
      <p:ext uri="{BB962C8B-B14F-4D97-AF65-F5344CB8AC3E}">
        <p14:creationId xmlns:p14="http://schemas.microsoft.com/office/powerpoint/2010/main" val="393789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سهم إلى اليسار 11">
            <a:hlinkClick r:id="rId2" action="ppaction://hlinksldjump"/>
          </p:cNvPr>
          <p:cNvSpPr/>
          <p:nvPr/>
        </p:nvSpPr>
        <p:spPr>
          <a:xfrm>
            <a:off x="214282" y="5214950"/>
            <a:ext cx="1571636" cy="928694"/>
          </a:xfrm>
          <a:prstGeom prst="leftArrow">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14" name="مستطيل 13">
            <a:hlinkClick r:id="rId2" action="ppaction://hlinksldjump"/>
          </p:cNvPr>
          <p:cNvSpPr/>
          <p:nvPr/>
        </p:nvSpPr>
        <p:spPr>
          <a:xfrm>
            <a:off x="0" y="4937141"/>
            <a:ext cx="2214546"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cap="none" spc="0" dirty="0">
              <a:ln w="11430"/>
              <a:solidFill>
                <a:schemeClr val="tx1">
                  <a:lumMod val="95000"/>
                  <a:lumOff val="5000"/>
                </a:schemeClr>
              </a:solidFill>
              <a:effectLst>
                <a:outerShdw blurRad="50800" dist="39000" dir="5460000" algn="tl">
                  <a:srgbClr val="000000">
                    <a:alpha val="38000"/>
                  </a:srgbClr>
                </a:outerShdw>
              </a:effectLst>
            </a:endParaRPr>
          </a:p>
          <a:p>
            <a:pPr algn="ctr"/>
            <a:r>
              <a:rPr lang="en-US" sz="2800" b="1" cap="none" spc="0" dirty="0">
                <a:ln w="11430"/>
                <a:solidFill>
                  <a:schemeClr val="tx1">
                    <a:lumMod val="95000"/>
                    <a:lumOff val="5000"/>
                  </a:schemeClr>
                </a:solidFill>
                <a:effectLst>
                  <a:outerShdw blurRad="50800" dist="39000" dir="5460000" algn="tl">
                    <a:srgbClr val="000000">
                      <a:alpha val="38000"/>
                    </a:srgbClr>
                  </a:outerShdw>
                </a:effectLst>
              </a:rPr>
              <a:t>Back</a:t>
            </a:r>
          </a:p>
          <a:p>
            <a:pPr algn="ctr"/>
            <a:endParaRPr lang="ar-SA" sz="2800" b="1" cap="none" spc="0" dirty="0">
              <a:ln w="11430"/>
              <a:solidFill>
                <a:schemeClr val="tx1">
                  <a:lumMod val="95000"/>
                  <a:lumOff val="5000"/>
                </a:schemeClr>
              </a:solidFill>
              <a:effectLst>
                <a:outerShdw blurRad="50800" dist="39000" dir="5460000" algn="tl">
                  <a:srgbClr val="000000">
                    <a:alpha val="38000"/>
                  </a:srgbClr>
                </a:outerShdw>
              </a:effectLst>
            </a:endParaRPr>
          </a:p>
        </p:txBody>
      </p:sp>
      <p:pic>
        <p:nvPicPr>
          <p:cNvPr id="6" name="صورة 5" descr="x.jpg">
            <a:hlinkClick r:id="rId2" action="ppaction://hlinksldjump"/>
          </p:cNvPr>
          <p:cNvPicPr>
            <a:picLocks noChangeAspect="1"/>
          </p:cNvPicPr>
          <p:nvPr/>
        </p:nvPicPr>
        <p:blipFill>
          <a:blip r:embed="rId3">
            <a:clrChange>
              <a:clrFrom>
                <a:srgbClr val="DDDDDD"/>
              </a:clrFrom>
              <a:clrTo>
                <a:srgbClr val="DDDDDD">
                  <a:alpha val="0"/>
                </a:srgbClr>
              </a:clrTo>
            </a:clrChange>
          </a:blip>
          <a:stretch>
            <a:fillRect/>
          </a:stretch>
        </p:blipFill>
        <p:spPr>
          <a:xfrm>
            <a:off x="3143240" y="1857364"/>
            <a:ext cx="4310066" cy="3706657"/>
          </a:xfrm>
          <a:prstGeom prst="rect">
            <a:avLst/>
          </a:prstGeom>
        </p:spPr>
      </p:pic>
      <p:pic>
        <p:nvPicPr>
          <p:cNvPr id="8" name="صورة 7" descr="teary-eyed-emoticon-crying.png"/>
          <p:cNvPicPr>
            <a:picLocks noChangeAspect="1"/>
          </p:cNvPicPr>
          <p:nvPr/>
        </p:nvPicPr>
        <p:blipFill>
          <a:blip r:embed="rId4" cstate="print"/>
          <a:stretch>
            <a:fillRect/>
          </a:stretch>
        </p:blipFill>
        <p:spPr>
          <a:xfrm>
            <a:off x="2190750" y="1047750"/>
            <a:ext cx="1595432" cy="1595432"/>
          </a:xfrm>
          <a:prstGeom prst="rect">
            <a:avLst/>
          </a:prstGeom>
        </p:spPr>
      </p:pic>
    </p:spTree>
    <p:extLst>
      <p:ext uri="{BB962C8B-B14F-4D97-AF65-F5344CB8AC3E}">
        <p14:creationId xmlns:p14="http://schemas.microsoft.com/office/powerpoint/2010/main" val="424348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80128135931-shutterstock-466715522.jpeg"/>
          <p:cNvPicPr>
            <a:picLocks noChangeAspect="1"/>
          </p:cNvPicPr>
          <p:nvPr/>
        </p:nvPicPr>
        <p:blipFill>
          <a:blip r:embed="rId2"/>
          <a:stretch>
            <a:fillRect/>
          </a:stretch>
        </p:blipFill>
        <p:spPr>
          <a:xfrm>
            <a:off x="-26856" y="0"/>
            <a:ext cx="9170855" cy="6858000"/>
          </a:xfrm>
          <a:prstGeom prst="rect">
            <a:avLst/>
          </a:prstGeom>
        </p:spPr>
      </p:pic>
      <p:sp>
        <p:nvSpPr>
          <p:cNvPr id="3" name="مستطيل مستدير الزوايا 2"/>
          <p:cNvSpPr/>
          <p:nvPr/>
        </p:nvSpPr>
        <p:spPr>
          <a:xfrm>
            <a:off x="899592" y="260648"/>
            <a:ext cx="4429156" cy="50006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altLang="ar-SA" sz="3600" b="1" dirty="0">
                <a:solidFill>
                  <a:srgbClr val="FF0000"/>
                </a:solidFill>
              </a:rPr>
              <a:t>Learning Objectives  </a:t>
            </a:r>
            <a:endParaRPr lang="ar-SA" sz="3600" b="1" dirty="0">
              <a:solidFill>
                <a:srgbClr val="FF0000"/>
              </a:solidFill>
            </a:endParaRPr>
          </a:p>
        </p:txBody>
      </p:sp>
      <p:sp>
        <p:nvSpPr>
          <p:cNvPr id="5" name="مستطيل مستدير الزوايا 4"/>
          <p:cNvSpPr/>
          <p:nvPr/>
        </p:nvSpPr>
        <p:spPr>
          <a:xfrm>
            <a:off x="166670" y="1057271"/>
            <a:ext cx="5895000" cy="50006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30719" y="1076471"/>
            <a:ext cx="6181380" cy="461665"/>
          </a:xfrm>
          <a:prstGeom prst="rect">
            <a:avLst/>
          </a:prstGeom>
          <a:noFill/>
        </p:spPr>
        <p:txBody>
          <a:bodyPr wrap="square" rtlCol="1">
            <a:spAutoFit/>
          </a:bodyPr>
          <a:lstStyle/>
          <a:p>
            <a:pPr lvl="0" algn="l"/>
            <a:r>
              <a:rPr lang="en-US" sz="2400" b="1" i="1" dirty="0">
                <a:solidFill>
                  <a:schemeClr val="bg2">
                    <a:lumMod val="50000"/>
                  </a:schemeClr>
                </a:solidFill>
              </a:rPr>
              <a:t>*</a:t>
            </a:r>
            <a:r>
              <a:rPr lang="en-US" sz="2400" b="1" i="1" u="sng" dirty="0">
                <a:solidFill>
                  <a:schemeClr val="bg2">
                    <a:lumMod val="50000"/>
                  </a:schemeClr>
                </a:solidFill>
              </a:rPr>
              <a:t>By the end of this lesson, Ss will be able to:</a:t>
            </a:r>
          </a:p>
        </p:txBody>
      </p:sp>
      <p:sp>
        <p:nvSpPr>
          <p:cNvPr id="7" name="مربع نص 6"/>
          <p:cNvSpPr txBox="1"/>
          <p:nvPr/>
        </p:nvSpPr>
        <p:spPr>
          <a:xfrm>
            <a:off x="-28546" y="2346446"/>
            <a:ext cx="6688778" cy="286232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lnSpc>
                <a:spcPct val="150000"/>
              </a:lnSpc>
            </a:pPr>
            <a:r>
              <a:rPr lang="en-US" sz="2400" b="1" dirty="0">
                <a:solidFill>
                  <a:schemeClr val="bg1"/>
                </a:solidFill>
              </a:rPr>
              <a:t> 1- Find the meaning of new words through the text.</a:t>
            </a:r>
          </a:p>
          <a:p>
            <a:pPr algn="l" rtl="0">
              <a:lnSpc>
                <a:spcPct val="150000"/>
              </a:lnSpc>
            </a:pPr>
            <a:r>
              <a:rPr lang="en-US" sz="2400" b="1" dirty="0">
                <a:solidFill>
                  <a:schemeClr val="bg1"/>
                </a:solidFill>
              </a:rPr>
              <a:t>2- Match the main ideas in the text with its paragraph.</a:t>
            </a:r>
          </a:p>
          <a:p>
            <a:pPr algn="l" rtl="0">
              <a:lnSpc>
                <a:spcPct val="150000"/>
              </a:lnSpc>
            </a:pPr>
            <a:r>
              <a:rPr lang="en-US" sz="2400" b="1" dirty="0">
                <a:solidFill>
                  <a:schemeClr val="bg1"/>
                </a:solidFill>
              </a:rPr>
              <a:t>3-Answer questions about the text. </a:t>
            </a:r>
            <a:endParaRPr lang="en-US" sz="2400" b="1" i="1" u="sng" dirty="0">
              <a:solidFill>
                <a:schemeClr val="bg1"/>
              </a:solidFill>
            </a:endParaRPr>
          </a:p>
        </p:txBody>
      </p:sp>
    </p:spTree>
    <p:extLst>
      <p:ext uri="{BB962C8B-B14F-4D97-AF65-F5344CB8AC3E}">
        <p14:creationId xmlns:p14="http://schemas.microsoft.com/office/powerpoint/2010/main" val="253973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Vocabulary.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73784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astle .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93435" y="4815763"/>
            <a:ext cx="609600" cy="609600"/>
          </a:xfrm>
          <a:prstGeom prst="rect">
            <a:avLst/>
          </a:prstGeom>
        </p:spPr>
      </p:pic>
      <p:pic>
        <p:nvPicPr>
          <p:cNvPr id="3" name="Backpacker .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547664" y="4581128"/>
            <a:ext cx="609600" cy="609600"/>
          </a:xfrm>
          <a:prstGeom prst="rect">
            <a:avLst/>
          </a:prstGeom>
        </p:spPr>
      </p:pic>
      <p:pic>
        <p:nvPicPr>
          <p:cNvPr id="7" name="Youth hostels .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4267200" y="4581128"/>
            <a:ext cx="609600" cy="609600"/>
          </a:xfrm>
          <a:prstGeom prst="rect">
            <a:avLst/>
          </a:prstGeom>
        </p:spPr>
      </p:pic>
      <p:pic>
        <p:nvPicPr>
          <p:cNvPr id="4" name="صورة 3" descr="6866730-colourful-letters-making-a-border-on-a-white-background-alphabet-border.jpg"/>
          <p:cNvPicPr>
            <a:picLocks noChangeAspect="1"/>
          </p:cNvPicPr>
          <p:nvPr/>
        </p:nvPicPr>
        <p:blipFill>
          <a:blip r:embed="rId11"/>
          <a:stretch>
            <a:fillRect/>
          </a:stretch>
        </p:blipFill>
        <p:spPr>
          <a:xfrm>
            <a:off x="0" y="1628800"/>
            <a:ext cx="9144000" cy="5229200"/>
          </a:xfrm>
          <a:prstGeom prst="rect">
            <a:avLst/>
          </a:prstGeom>
        </p:spPr>
      </p:pic>
      <p:sp>
        <p:nvSpPr>
          <p:cNvPr id="5" name="مستطيل 4"/>
          <p:cNvSpPr/>
          <p:nvPr/>
        </p:nvSpPr>
        <p:spPr>
          <a:xfrm>
            <a:off x="67593" y="3645024"/>
            <a:ext cx="278608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Backpacker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صورة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 y="980728"/>
            <a:ext cx="2354771" cy="2246943"/>
          </a:xfrm>
          <a:prstGeom prst="rect">
            <a:avLst/>
          </a:prstGeom>
        </p:spPr>
      </p:pic>
      <p:pic>
        <p:nvPicPr>
          <p:cNvPr id="6" name="صورة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1820" y="800707"/>
            <a:ext cx="3240360" cy="2606983"/>
          </a:xfrm>
          <a:prstGeom prst="rect">
            <a:avLst/>
          </a:prstGeom>
          <a:ln>
            <a:noFill/>
          </a:ln>
          <a:effectLst>
            <a:softEdge rad="112500"/>
          </a:effectLst>
        </p:spPr>
      </p:pic>
      <p:pic>
        <p:nvPicPr>
          <p:cNvPr id="9" name="صورة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91060" y="368661"/>
            <a:ext cx="2652940" cy="2859010"/>
          </a:xfrm>
          <a:prstGeom prst="rect">
            <a:avLst/>
          </a:prstGeom>
        </p:spPr>
      </p:pic>
      <p:sp>
        <p:nvSpPr>
          <p:cNvPr id="10" name="مستطيل 9"/>
          <p:cNvSpPr/>
          <p:nvPr/>
        </p:nvSpPr>
        <p:spPr>
          <a:xfrm>
            <a:off x="3406098" y="3724105"/>
            <a:ext cx="278608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Youth hostels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مستطيل 10"/>
          <p:cNvSpPr/>
          <p:nvPr/>
        </p:nvSpPr>
        <p:spPr>
          <a:xfrm>
            <a:off x="7020272" y="3708321"/>
            <a:ext cx="212372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Castle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663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mediacall" presetSubtype="0" fill="hold" nodeType="withEffect">
                                  <p:stCondLst>
                                    <p:cond delay="500"/>
                                  </p:stCondLst>
                                  <p:childTnLst>
                                    <p:cmd type="call" cmd="playFrom(0.0)">
                                      <p:cBhvr>
                                        <p:cTn id="9" dur="1200"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 presetClass="mediacall" presetSubtype="0" fill="hold" nodeType="withEffect">
                                  <p:stCondLst>
                                    <p:cond delay="500"/>
                                  </p:stCondLst>
                                  <p:childTnLst>
                                    <p:cmd type="call" cmd="playFrom(0.0)">
                                      <p:cBhvr>
                                        <p:cTn id="16" dur="1416" fill="hold"/>
                                        <p:tgtEl>
                                          <p:spTgt spid="7"/>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 presetClass="mediacall" presetSubtype="0" fill="hold" nodeType="withEffect">
                                  <p:stCondLst>
                                    <p:cond delay="500"/>
                                  </p:stCondLst>
                                  <p:childTnLst>
                                    <p:cmd type="call" cmd="playFrom(0.0)">
                                      <p:cBhvr>
                                        <p:cTn id="23" dur="8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audio>
              <p:cMediaNode vol="80000">
                <p:cTn id="25" fill="hold" display="0">
                  <p:stCondLst>
                    <p:cond delay="indefinite"/>
                  </p:stCondLst>
                  <p:endCondLst>
                    <p:cond evt="onStopAudio" delay="0">
                      <p:tgtEl>
                        <p:sldTgt/>
                      </p:tgtEl>
                    </p:cond>
                  </p:endCondLst>
                </p:cTn>
                <p:tgtEl>
                  <p:spTgt spid="7"/>
                </p:tgtEl>
              </p:cMediaNode>
            </p:audio>
            <p:audio>
              <p:cMediaNode vol="80000">
                <p:cTn id="26" fill="hold" display="0">
                  <p:stCondLst>
                    <p:cond delay="indefinite"/>
                  </p:stCondLst>
                  <p:endCondLst>
                    <p:cond evt="onStopAudio" delay="0">
                      <p:tgtEl>
                        <p:sldTgt/>
                      </p:tgtEl>
                    </p:cond>
                  </p:endCondLst>
                </p:cTn>
                <p:tgtEl>
                  <p:spTgt spid="8"/>
                </p:tgtEl>
              </p:cMediaNode>
            </p:audio>
          </p:childTnLst>
        </p:cTn>
      </p:par>
    </p:tnLst>
    <p:bldLst>
      <p:bldP spid="5"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872"/>
            <a:ext cx="9144000" cy="6739128"/>
          </a:xfrm>
          <a:prstGeom prst="rect">
            <a:avLst/>
          </a:prstGeom>
        </p:spPr>
      </p:pic>
      <p:pic>
        <p:nvPicPr>
          <p:cNvPr id="2" name="SG Bk 3 F-SA__18_1-0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03848" y="620688"/>
            <a:ext cx="609600" cy="609600"/>
          </a:xfrm>
          <a:prstGeom prst="rect">
            <a:avLst/>
          </a:prstGeom>
        </p:spPr>
      </p:pic>
    </p:spTree>
    <p:extLst>
      <p:ext uri="{BB962C8B-B14F-4D97-AF65-F5344CB8AC3E}">
        <p14:creationId xmlns:p14="http://schemas.microsoft.com/office/powerpoint/2010/main" val="2235330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9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1328"/>
          </a:xfrm>
          <a:prstGeom prst="rect">
            <a:avLst/>
          </a:prstGeom>
        </p:spPr>
      </p:pic>
      <p:sp>
        <p:nvSpPr>
          <p:cNvPr id="3" name="مستطيل 2"/>
          <p:cNvSpPr/>
          <p:nvPr/>
        </p:nvSpPr>
        <p:spPr>
          <a:xfrm>
            <a:off x="1909935" y="1395735"/>
            <a:ext cx="514885" cy="461665"/>
          </a:xfrm>
          <a:prstGeom prst="rect">
            <a:avLst/>
          </a:prstGeom>
        </p:spPr>
        <p:txBody>
          <a:bodyPr wrap="none">
            <a:spAutoFit/>
          </a:bodyPr>
          <a:lstStyle/>
          <a:p>
            <a:r>
              <a:rPr lang="en-US" sz="2400" b="1" dirty="0">
                <a:solidFill>
                  <a:srgbClr val="0070C0"/>
                </a:solidFill>
              </a:rPr>
              <a:t>no</a:t>
            </a:r>
            <a:endParaRPr lang="ar-SA" sz="2400" b="1" dirty="0">
              <a:solidFill>
                <a:srgbClr val="0070C0"/>
              </a:solidFill>
            </a:endParaRPr>
          </a:p>
        </p:txBody>
      </p:sp>
      <p:sp>
        <p:nvSpPr>
          <p:cNvPr id="4" name="مستطيل 3"/>
          <p:cNvSpPr/>
          <p:nvPr/>
        </p:nvSpPr>
        <p:spPr>
          <a:xfrm>
            <a:off x="1909935" y="1709939"/>
            <a:ext cx="606000" cy="461665"/>
          </a:xfrm>
          <a:prstGeom prst="rect">
            <a:avLst/>
          </a:prstGeom>
        </p:spPr>
        <p:txBody>
          <a:bodyPr wrap="none">
            <a:spAutoFit/>
          </a:bodyPr>
          <a:lstStyle/>
          <a:p>
            <a:r>
              <a:rPr lang="en-US" sz="2400" b="1" dirty="0">
                <a:solidFill>
                  <a:srgbClr val="0070C0"/>
                </a:solidFill>
              </a:rPr>
              <a:t>yes</a:t>
            </a:r>
            <a:endParaRPr lang="ar-SA" sz="2400" b="1" dirty="0">
              <a:solidFill>
                <a:srgbClr val="0070C0"/>
              </a:solidFill>
            </a:endParaRPr>
          </a:p>
        </p:txBody>
      </p:sp>
      <p:sp>
        <p:nvSpPr>
          <p:cNvPr id="5" name="مستطيل 4"/>
          <p:cNvSpPr/>
          <p:nvPr/>
        </p:nvSpPr>
        <p:spPr>
          <a:xfrm>
            <a:off x="1927985" y="2137530"/>
            <a:ext cx="514885" cy="461665"/>
          </a:xfrm>
          <a:prstGeom prst="rect">
            <a:avLst/>
          </a:prstGeom>
        </p:spPr>
        <p:txBody>
          <a:bodyPr wrap="none">
            <a:spAutoFit/>
          </a:bodyPr>
          <a:lstStyle/>
          <a:p>
            <a:r>
              <a:rPr lang="en-US" sz="2400" b="1" dirty="0">
                <a:solidFill>
                  <a:srgbClr val="0070C0"/>
                </a:solidFill>
              </a:rPr>
              <a:t>no</a:t>
            </a:r>
            <a:endParaRPr lang="ar-SA" sz="2400" b="1" dirty="0">
              <a:solidFill>
                <a:srgbClr val="0070C0"/>
              </a:solidFill>
            </a:endParaRPr>
          </a:p>
        </p:txBody>
      </p:sp>
      <p:sp>
        <p:nvSpPr>
          <p:cNvPr id="6" name="مستطيل 5"/>
          <p:cNvSpPr/>
          <p:nvPr/>
        </p:nvSpPr>
        <p:spPr>
          <a:xfrm>
            <a:off x="1927985" y="2590723"/>
            <a:ext cx="606000" cy="461665"/>
          </a:xfrm>
          <a:prstGeom prst="rect">
            <a:avLst/>
          </a:prstGeom>
        </p:spPr>
        <p:txBody>
          <a:bodyPr wrap="none">
            <a:spAutoFit/>
          </a:bodyPr>
          <a:lstStyle/>
          <a:p>
            <a:r>
              <a:rPr lang="en-US" sz="2400" b="1" dirty="0">
                <a:solidFill>
                  <a:srgbClr val="0070C0"/>
                </a:solidFill>
              </a:rPr>
              <a:t>yes</a:t>
            </a:r>
            <a:endParaRPr lang="ar-SA" sz="2400" b="1" dirty="0">
              <a:solidFill>
                <a:srgbClr val="0070C0"/>
              </a:solidFill>
            </a:endParaRPr>
          </a:p>
        </p:txBody>
      </p:sp>
      <p:sp>
        <p:nvSpPr>
          <p:cNvPr id="7" name="مستطيل 6"/>
          <p:cNvSpPr/>
          <p:nvPr/>
        </p:nvSpPr>
        <p:spPr>
          <a:xfrm>
            <a:off x="256278" y="4920852"/>
            <a:ext cx="8748464" cy="1938992"/>
          </a:xfrm>
          <a:prstGeom prst="rect">
            <a:avLst/>
          </a:prstGeom>
        </p:spPr>
        <p:txBody>
          <a:bodyPr wrap="square">
            <a:spAutoFit/>
          </a:bodyPr>
          <a:lstStyle/>
          <a:p>
            <a:pPr algn="l"/>
            <a:r>
              <a:rPr lang="en-US" sz="2400" b="1" dirty="0">
                <a:solidFill>
                  <a:srgbClr val="FF0000"/>
                </a:solidFill>
              </a:rPr>
              <a:t>I go to Rome with my family. Rome is fantastic. We go by plane and stay in a nice hotel. We do lots of exciting things in Rome. We got for long walks. The parks in Rome are huge. At night, we usually eat in amazing restaurants. The food is delicious! Rome is a beautiful place to visit</a:t>
            </a:r>
            <a:r>
              <a:rPr lang="en-US" sz="2400" dirty="0"/>
              <a:t>.</a:t>
            </a:r>
            <a:endParaRPr lang="ar-SA" sz="2400" dirty="0"/>
          </a:p>
        </p:txBody>
      </p:sp>
    </p:spTree>
    <p:extLst>
      <p:ext uri="{BB962C8B-B14F-4D97-AF65-F5344CB8AC3E}">
        <p14:creationId xmlns:p14="http://schemas.microsoft.com/office/powerpoint/2010/main" val="4478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مستدير الزوايا 12"/>
          <p:cNvSpPr/>
          <p:nvPr/>
        </p:nvSpPr>
        <p:spPr>
          <a:xfrm>
            <a:off x="1159446" y="2500306"/>
            <a:ext cx="7805042"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36" name="مستطيل مستدير الزوايا 35">
            <a:hlinkClick r:id="rId2" action="ppaction://hlinksldjump"/>
          </p:cNvPr>
          <p:cNvSpPr/>
          <p:nvPr/>
        </p:nvSpPr>
        <p:spPr>
          <a:xfrm>
            <a:off x="2321703" y="3220798"/>
            <a:ext cx="214869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2" name="مستطيل مستدير الزوايا 1"/>
          <p:cNvSpPr/>
          <p:nvPr/>
        </p:nvSpPr>
        <p:spPr>
          <a:xfrm>
            <a:off x="428596" y="142852"/>
            <a:ext cx="550072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3" name="مستطيل 2"/>
          <p:cNvSpPr/>
          <p:nvPr/>
        </p:nvSpPr>
        <p:spPr>
          <a:xfrm>
            <a:off x="428596" y="142852"/>
            <a:ext cx="551901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Choose the correct answer :</a:t>
            </a:r>
            <a:endParaRPr lang="ar-SA"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مستطيل مستدير الزوايا 3"/>
          <p:cNvSpPr/>
          <p:nvPr/>
        </p:nvSpPr>
        <p:spPr>
          <a:xfrm>
            <a:off x="1074028" y="913029"/>
            <a:ext cx="789046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مستطيل 4"/>
          <p:cNvSpPr/>
          <p:nvPr/>
        </p:nvSpPr>
        <p:spPr>
          <a:xfrm>
            <a:off x="1428728" y="2487035"/>
            <a:ext cx="628654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You can’t cook in any youth hostels.</a:t>
            </a:r>
            <a:endParaRPr lang="ar-SA"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6" name="مستطيل مستدير الزوايا 5">
            <a:hlinkClick r:id="rId2" action="ppaction://hlinksldjump"/>
          </p:cNvPr>
          <p:cNvSpPr/>
          <p:nvPr/>
        </p:nvSpPr>
        <p:spPr>
          <a:xfrm>
            <a:off x="2357422" y="1643050"/>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مستطيل مستدير الزوايا 6">
            <a:hlinkClick r:id="rId3" action="ppaction://hlinksldjump"/>
          </p:cNvPr>
          <p:cNvSpPr/>
          <p:nvPr/>
        </p:nvSpPr>
        <p:spPr>
          <a:xfrm>
            <a:off x="5579791" y="1626531"/>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0" name="مستطيل 9">
            <a:hlinkClick r:id="rId3" action="ppaction://hlinksldjump"/>
          </p:cNvPr>
          <p:cNvSpPr/>
          <p:nvPr/>
        </p:nvSpPr>
        <p:spPr>
          <a:xfrm>
            <a:off x="2071670" y="1643050"/>
            <a:ext cx="2245364"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TRUE</a:t>
            </a:r>
            <a:endParaRPr lang="ar-SA" sz="2400" b="1" dirty="0">
              <a:ln w="11430">
                <a:noFill/>
              </a:ln>
              <a:solidFill>
                <a:srgbClr val="7030A0"/>
              </a:solidFill>
            </a:endParaRPr>
          </a:p>
        </p:txBody>
      </p:sp>
      <p:sp>
        <p:nvSpPr>
          <p:cNvPr id="11" name="مستطيل 10">
            <a:hlinkClick r:id="rId2" action="ppaction://hlinksldjump"/>
          </p:cNvPr>
          <p:cNvSpPr/>
          <p:nvPr/>
        </p:nvSpPr>
        <p:spPr>
          <a:xfrm>
            <a:off x="5474059" y="1629467"/>
            <a:ext cx="2068852"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FALSE </a:t>
            </a:r>
            <a:endParaRPr lang="ar-SA" sz="2400" b="1" dirty="0">
              <a:ln w="11430">
                <a:noFill/>
              </a:ln>
              <a:solidFill>
                <a:srgbClr val="7030A0"/>
              </a:solidFill>
            </a:endParaRPr>
          </a:p>
        </p:txBody>
      </p:sp>
      <p:sp>
        <p:nvSpPr>
          <p:cNvPr id="14" name="مستطيل 13"/>
          <p:cNvSpPr/>
          <p:nvPr/>
        </p:nvSpPr>
        <p:spPr>
          <a:xfrm>
            <a:off x="998840" y="899758"/>
            <a:ext cx="796564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Many young people travelling on low budget </a:t>
            </a:r>
            <a:endParaRPr lang="ar-SA"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6" name="مستطيل مستدير الزوايا 15">
            <a:hlinkClick r:id="rId3" action="ppaction://hlinksldjump"/>
          </p:cNvPr>
          <p:cNvSpPr/>
          <p:nvPr/>
        </p:nvSpPr>
        <p:spPr>
          <a:xfrm>
            <a:off x="5302849" y="3204660"/>
            <a:ext cx="2244705"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9" name="مستطيل 18">
            <a:hlinkClick r:id="rId3" action="ppaction://hlinksldjump"/>
          </p:cNvPr>
          <p:cNvSpPr/>
          <p:nvPr/>
        </p:nvSpPr>
        <p:spPr>
          <a:xfrm>
            <a:off x="5643570" y="3197654"/>
            <a:ext cx="166213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FALSE </a:t>
            </a:r>
            <a:endParaRPr lang="ar-SA" sz="2400" b="1" dirty="0">
              <a:ln w="11430">
                <a:noFill/>
              </a:ln>
              <a:solidFill>
                <a:srgbClr val="7030A0"/>
              </a:solidFill>
            </a:endParaRPr>
          </a:p>
        </p:txBody>
      </p:sp>
      <p:sp>
        <p:nvSpPr>
          <p:cNvPr id="32" name="مستطيل 31"/>
          <p:cNvSpPr/>
          <p:nvPr/>
        </p:nvSpPr>
        <p:spPr>
          <a:xfrm>
            <a:off x="326708" y="714356"/>
            <a:ext cx="747320" cy="830997"/>
          </a:xfrm>
          <a:prstGeom prst="rect">
            <a:avLst/>
          </a:prstGeom>
          <a:noFill/>
        </p:spPr>
        <p:txBody>
          <a:bodyPr wrap="square" lIns="91440" tIns="45720" rIns="91440" bIns="45720">
            <a:spAutoFit/>
          </a:bodyPr>
          <a:lstStyle/>
          <a:p>
            <a:pPr algn="ctr"/>
            <a:r>
              <a:rPr lang="en-US" sz="48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1-</a:t>
            </a:r>
            <a:endParaRPr lang="ar-SA" sz="48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3" name="مستطيل 32"/>
          <p:cNvSpPr/>
          <p:nvPr/>
        </p:nvSpPr>
        <p:spPr>
          <a:xfrm>
            <a:off x="251520" y="2324393"/>
            <a:ext cx="747320" cy="923330"/>
          </a:xfrm>
          <a:prstGeom prst="rect">
            <a:avLst/>
          </a:prstGeom>
          <a:noFill/>
        </p:spPr>
        <p:txBody>
          <a:bodyPr wrap="none" lIns="91440" tIns="45720" rIns="91440" bIns="45720">
            <a:spAutoFit/>
          </a:bodyPr>
          <a:lstStyle/>
          <a:p>
            <a:pPr algn="ctr"/>
            <a:r>
              <a:rPr lang="en-US"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a:t>
            </a:r>
            <a:endParaRPr lang="ar-SA"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5" name="مستطيل 34">
            <a:hlinkClick r:id="rId2" action="ppaction://hlinksldjump"/>
          </p:cNvPr>
          <p:cNvSpPr/>
          <p:nvPr/>
        </p:nvSpPr>
        <p:spPr>
          <a:xfrm>
            <a:off x="2000232" y="3220798"/>
            <a:ext cx="257176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TRUE </a:t>
            </a:r>
            <a:endParaRPr lang="ar-SA" sz="2400" b="1" dirty="0">
              <a:ln w="11430">
                <a:noFill/>
              </a:ln>
              <a:solidFill>
                <a:srgbClr val="7030A0"/>
              </a:solidFill>
            </a:endParaRPr>
          </a:p>
        </p:txBody>
      </p:sp>
      <p:sp>
        <p:nvSpPr>
          <p:cNvPr id="30" name="مستطيل 29"/>
          <p:cNvSpPr/>
          <p:nvPr/>
        </p:nvSpPr>
        <p:spPr>
          <a:xfrm>
            <a:off x="785786" y="4214818"/>
            <a:ext cx="747320" cy="923330"/>
          </a:xfrm>
          <a:prstGeom prst="rect">
            <a:avLst/>
          </a:prstGeom>
          <a:noFill/>
        </p:spPr>
        <p:txBody>
          <a:bodyPr wrap="none" lIns="91440" tIns="45720" rIns="91440" bIns="45720">
            <a:spAutoFit/>
          </a:bodyPr>
          <a:lstStyle/>
          <a:p>
            <a:pPr algn="ctr"/>
            <a:r>
              <a:rPr lang="en-US"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3-</a:t>
            </a:r>
            <a:endParaRPr lang="ar-SA"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4" name="مستطيل 33"/>
          <p:cNvSpPr/>
          <p:nvPr/>
        </p:nvSpPr>
        <p:spPr>
          <a:xfrm>
            <a:off x="5579791" y="4233700"/>
            <a:ext cx="747320" cy="923330"/>
          </a:xfrm>
          <a:prstGeom prst="rect">
            <a:avLst/>
          </a:prstGeom>
          <a:noFill/>
        </p:spPr>
        <p:txBody>
          <a:bodyPr wrap="none" lIns="91440" tIns="45720" rIns="91440" bIns="45720">
            <a:spAutoFit/>
          </a:bodyPr>
          <a:lstStyle/>
          <a:p>
            <a:pPr algn="ctr"/>
            <a:r>
              <a:rPr lang="en-US"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4-</a:t>
            </a:r>
            <a:endParaRPr lang="ar-SA"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8" name="مستطيل مستدير الزوايا 37">
            <a:hlinkClick r:id="rId3" action="ppaction://hlinksldjump"/>
          </p:cNvPr>
          <p:cNvSpPr/>
          <p:nvPr/>
        </p:nvSpPr>
        <p:spPr>
          <a:xfrm>
            <a:off x="1285852" y="5572140"/>
            <a:ext cx="2000264"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39" name="مستطيل مستدير الزوايا 38">
            <a:hlinkClick r:id="rId2" action="ppaction://hlinksldjump"/>
          </p:cNvPr>
          <p:cNvSpPr/>
          <p:nvPr/>
        </p:nvSpPr>
        <p:spPr>
          <a:xfrm>
            <a:off x="1357290" y="6215082"/>
            <a:ext cx="1928826"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0" name="مستطيل مستدير الزوايا 39">
            <a:hlinkClick r:id="rId2" action="ppaction://hlinksldjump"/>
          </p:cNvPr>
          <p:cNvSpPr/>
          <p:nvPr/>
        </p:nvSpPr>
        <p:spPr>
          <a:xfrm>
            <a:off x="6715140" y="5572140"/>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1" name="مستطيل مستدير الزوايا 40">
            <a:hlinkClick r:id="rId3" action="ppaction://hlinksldjump"/>
          </p:cNvPr>
          <p:cNvSpPr/>
          <p:nvPr/>
        </p:nvSpPr>
        <p:spPr>
          <a:xfrm>
            <a:off x="6715140" y="6215082"/>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2" name="مستطيل 41">
            <a:hlinkClick r:id="rId3" action="ppaction://hlinksldjump"/>
          </p:cNvPr>
          <p:cNvSpPr/>
          <p:nvPr/>
        </p:nvSpPr>
        <p:spPr>
          <a:xfrm>
            <a:off x="1285851" y="5537757"/>
            <a:ext cx="2000264"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Castle </a:t>
            </a:r>
            <a:endParaRPr lang="ar-SA" sz="2400" b="1" dirty="0">
              <a:ln w="11430">
                <a:noFill/>
              </a:ln>
              <a:solidFill>
                <a:srgbClr val="7030A0"/>
              </a:solidFill>
            </a:endParaRPr>
          </a:p>
        </p:txBody>
      </p:sp>
      <p:sp>
        <p:nvSpPr>
          <p:cNvPr id="43" name="مستطيل 42">
            <a:hlinkClick r:id="rId2" action="ppaction://hlinksldjump"/>
          </p:cNvPr>
          <p:cNvSpPr/>
          <p:nvPr/>
        </p:nvSpPr>
        <p:spPr>
          <a:xfrm>
            <a:off x="1321571" y="6182045"/>
            <a:ext cx="192882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Palace </a:t>
            </a:r>
            <a:endParaRPr lang="ar-SA" sz="2400" b="1" dirty="0">
              <a:ln w="11430">
                <a:noFill/>
              </a:ln>
              <a:solidFill>
                <a:srgbClr val="7030A0"/>
              </a:solidFill>
            </a:endParaRPr>
          </a:p>
        </p:txBody>
      </p:sp>
      <p:sp>
        <p:nvSpPr>
          <p:cNvPr id="44" name="مستطيل 43">
            <a:hlinkClick r:id="rId2" action="ppaction://hlinksldjump"/>
          </p:cNvPr>
          <p:cNvSpPr/>
          <p:nvPr/>
        </p:nvSpPr>
        <p:spPr>
          <a:xfrm>
            <a:off x="6715139" y="5537756"/>
            <a:ext cx="185738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Hotel </a:t>
            </a:r>
            <a:endParaRPr lang="ar-SA" sz="2400" b="1" dirty="0">
              <a:ln w="11430">
                <a:noFill/>
              </a:ln>
              <a:solidFill>
                <a:srgbClr val="7030A0"/>
              </a:solidFill>
            </a:endParaRPr>
          </a:p>
        </p:txBody>
      </p:sp>
      <p:sp>
        <p:nvSpPr>
          <p:cNvPr id="45" name="مستطيل 44">
            <a:hlinkClick r:id="rId3" action="ppaction://hlinksldjump"/>
          </p:cNvPr>
          <p:cNvSpPr/>
          <p:nvPr/>
        </p:nvSpPr>
        <p:spPr>
          <a:xfrm>
            <a:off x="6600234" y="6203968"/>
            <a:ext cx="202285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noFill/>
                </a:ln>
                <a:solidFill>
                  <a:srgbClr val="7030A0"/>
                </a:solidFill>
              </a:rPr>
              <a:t>Youth hostel </a:t>
            </a:r>
            <a:endParaRPr lang="ar-SA" sz="2400" b="1" dirty="0">
              <a:ln w="11430">
                <a:noFill/>
              </a:ln>
              <a:solidFill>
                <a:srgbClr val="7030A0"/>
              </a:solidFill>
            </a:endParaRPr>
          </a:p>
        </p:txBody>
      </p:sp>
      <p:sp>
        <p:nvSpPr>
          <p:cNvPr id="48" name="مستطيل 47"/>
          <p:cNvSpPr/>
          <p:nvPr/>
        </p:nvSpPr>
        <p:spPr>
          <a:xfrm>
            <a:off x="7858148" y="5286388"/>
            <a:ext cx="214314" cy="714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888" y="4180066"/>
            <a:ext cx="1805227" cy="1202708"/>
          </a:xfrm>
          <a:prstGeom prst="rect">
            <a:avLst/>
          </a:prstGeom>
        </p:spPr>
      </p:pic>
      <p:pic>
        <p:nvPicPr>
          <p:cNvPr id="9" name="صورة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5060" y="4005064"/>
            <a:ext cx="2295702" cy="1380602"/>
          </a:xfrm>
          <a:prstGeom prst="rect">
            <a:avLst/>
          </a:prstGeom>
        </p:spPr>
      </p:pic>
    </p:spTree>
    <p:extLst>
      <p:ext uri="{BB962C8B-B14F-4D97-AF65-F5344CB8AC3E}">
        <p14:creationId xmlns:p14="http://schemas.microsoft.com/office/powerpoint/2010/main" val="385090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9334807-the-end-word-on-black-board-background-composed-from-colorful-abc-alphabet-block-wooden-letters-copy.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212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stock-illustration-thumbs-up-emoticon-vector-design-showing-image.jpg"/>
          <p:cNvPicPr>
            <a:picLocks noChangeAspect="1"/>
          </p:cNvPicPr>
          <p:nvPr/>
        </p:nvPicPr>
        <p:blipFill>
          <a:blip r:embed="rId2" cstate="print"/>
          <a:stretch>
            <a:fillRect/>
          </a:stretch>
        </p:blipFill>
        <p:spPr>
          <a:xfrm>
            <a:off x="2357422" y="428604"/>
            <a:ext cx="1857388" cy="1714512"/>
          </a:xfrm>
          <a:prstGeom prst="rect">
            <a:avLst/>
          </a:prstGeom>
        </p:spPr>
      </p:pic>
      <p:sp>
        <p:nvSpPr>
          <p:cNvPr id="12" name="سهم إلى اليسار 11">
            <a:hlinkClick r:id="rId3" action="ppaction://hlinksldjump"/>
          </p:cNvPr>
          <p:cNvSpPr/>
          <p:nvPr/>
        </p:nvSpPr>
        <p:spPr>
          <a:xfrm>
            <a:off x="214282" y="5286388"/>
            <a:ext cx="1571636" cy="928694"/>
          </a:xfrm>
          <a:prstGeom prst="leftArrow">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14" name="مستطيل 13">
            <a:hlinkClick r:id="rId3" action="ppaction://hlinksldjump"/>
          </p:cNvPr>
          <p:cNvSpPr/>
          <p:nvPr/>
        </p:nvSpPr>
        <p:spPr>
          <a:xfrm>
            <a:off x="0" y="5058237"/>
            <a:ext cx="2428860"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cap="none" spc="0" dirty="0">
              <a:ln w="11430"/>
              <a:solidFill>
                <a:schemeClr val="tx1">
                  <a:lumMod val="95000"/>
                  <a:lumOff val="5000"/>
                </a:schemeClr>
              </a:solidFill>
              <a:effectLst>
                <a:outerShdw blurRad="50800" dist="39000" dir="5460000" algn="tl">
                  <a:srgbClr val="000000">
                    <a:alpha val="38000"/>
                  </a:srgbClr>
                </a:outerShdw>
              </a:effectLst>
            </a:endParaRPr>
          </a:p>
          <a:p>
            <a:pPr algn="ctr"/>
            <a:r>
              <a:rPr lang="en-US" sz="2800" b="1" cap="none" spc="0" dirty="0">
                <a:ln w="11430"/>
                <a:solidFill>
                  <a:schemeClr val="tx1">
                    <a:lumMod val="95000"/>
                    <a:lumOff val="5000"/>
                  </a:schemeClr>
                </a:solidFill>
                <a:effectLst>
                  <a:outerShdw blurRad="50800" dist="39000" dir="5460000" algn="tl">
                    <a:srgbClr val="000000">
                      <a:alpha val="38000"/>
                    </a:srgbClr>
                  </a:outerShdw>
                </a:effectLst>
              </a:rPr>
              <a:t>Back</a:t>
            </a:r>
          </a:p>
          <a:p>
            <a:pPr algn="ctr"/>
            <a:endParaRPr lang="ar-SA" sz="2800" b="1" cap="none" spc="0" dirty="0">
              <a:ln w="11430"/>
              <a:solidFill>
                <a:schemeClr val="tx1">
                  <a:lumMod val="95000"/>
                  <a:lumOff val="5000"/>
                </a:schemeClr>
              </a:solidFill>
              <a:effectLst>
                <a:outerShdw blurRad="50800" dist="39000" dir="5460000" algn="tl">
                  <a:srgbClr val="000000">
                    <a:alpha val="38000"/>
                  </a:srgbClr>
                </a:outerShdw>
              </a:effectLst>
            </a:endParaRPr>
          </a:p>
        </p:txBody>
      </p:sp>
      <p:pic>
        <p:nvPicPr>
          <p:cNvPr id="15" name="صورة 14" descr="imagewes.jpg">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2500298" y="1071546"/>
            <a:ext cx="5286412" cy="4357718"/>
          </a:xfrm>
          <a:prstGeom prst="rect">
            <a:avLst/>
          </a:prstGeom>
        </p:spPr>
      </p:pic>
    </p:spTree>
    <p:extLst>
      <p:ext uri="{BB962C8B-B14F-4D97-AF65-F5344CB8AC3E}">
        <p14:creationId xmlns:p14="http://schemas.microsoft.com/office/powerpoint/2010/main" val="3486364402"/>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3733</TotalTime>
  <Words>173</Words>
  <Application>Microsoft Office PowerPoint</Application>
  <PresentationFormat>عرض على الشاشة (4:3)</PresentationFormat>
  <Paragraphs>36</Paragraphs>
  <Slides>10</Slides>
  <Notes>0</Notes>
  <HiddenSlides>0</HiddenSlides>
  <MMClips>4</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N A</cp:lastModifiedBy>
  <cp:revision>32</cp:revision>
  <dcterms:created xsi:type="dcterms:W3CDTF">2020-08-04T01:19:29Z</dcterms:created>
  <dcterms:modified xsi:type="dcterms:W3CDTF">2023-08-28T10:45:24Z</dcterms:modified>
</cp:coreProperties>
</file>