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58" r:id="rId4"/>
    <p:sldId id="270" r:id="rId5"/>
    <p:sldId id="265" r:id="rId6"/>
    <p:sldId id="271" r:id="rId7"/>
    <p:sldId id="264" r:id="rId8"/>
    <p:sldId id="267" r:id="rId9"/>
    <p:sldId id="268" r:id="rId10"/>
    <p:sldId id="259" r:id="rId11"/>
    <p:sldId id="260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549"/>
    <a:srgbClr val="786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621FE-41AF-4B94-ACA2-61F5143E673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18CA11D-CD33-4534-BF40-A4166E030742}">
      <dgm:prSet phldrT="[نص]"/>
      <dgm:spPr/>
      <dgm:t>
        <a:bodyPr/>
        <a:lstStyle/>
        <a:p>
          <a:pPr rtl="1"/>
          <a:r>
            <a:rPr lang="en-US" dirty="0"/>
            <a:t>1</a:t>
          </a:r>
          <a:endParaRPr lang="ar-SA" dirty="0"/>
        </a:p>
      </dgm:t>
    </dgm:pt>
    <dgm:pt modelId="{675539F8-1062-4E29-B954-84D8B3F72ABB}" type="parTrans" cxnId="{B68A976C-1FDF-4204-AC00-1750AF9043FD}">
      <dgm:prSet/>
      <dgm:spPr/>
      <dgm:t>
        <a:bodyPr/>
        <a:lstStyle/>
        <a:p>
          <a:pPr rtl="1"/>
          <a:endParaRPr lang="ar-SA"/>
        </a:p>
      </dgm:t>
    </dgm:pt>
    <dgm:pt modelId="{E8061686-09B2-4892-9404-DAB9C0E437BA}" type="sibTrans" cxnId="{B68A976C-1FDF-4204-AC00-1750AF9043FD}">
      <dgm:prSet/>
      <dgm:spPr/>
      <dgm:t>
        <a:bodyPr/>
        <a:lstStyle/>
        <a:p>
          <a:pPr rtl="1"/>
          <a:endParaRPr lang="ar-SA"/>
        </a:p>
      </dgm:t>
    </dgm:pt>
    <dgm:pt modelId="{11FAAA4F-E8DC-4484-B460-51FC6E817D5C}">
      <dgm:prSet phldrT="[نص]" custT="1"/>
      <dgm:spPr/>
      <dgm:t>
        <a:bodyPr/>
        <a:lstStyle/>
        <a:p>
          <a:pPr algn="l" rtl="1"/>
          <a:r>
            <a:rPr lang="en-US" sz="2000" dirty="0">
              <a:latin typeface="Comic Sans MS" panose="030F0702030302020204" pitchFamily="66" charset="0"/>
            </a:rPr>
            <a:t>Interview partner about internet</a:t>
          </a:r>
          <a:endParaRPr lang="ar-SA" sz="2000" dirty="0">
            <a:latin typeface="Comic Sans MS" panose="030F0702030302020204" pitchFamily="66" charset="0"/>
          </a:endParaRPr>
        </a:p>
      </dgm:t>
    </dgm:pt>
    <dgm:pt modelId="{79B9E244-58E8-4318-8969-36E7021F07EB}" type="parTrans" cxnId="{AB33AD59-9D93-4946-A723-1FF121E322C3}">
      <dgm:prSet/>
      <dgm:spPr/>
      <dgm:t>
        <a:bodyPr/>
        <a:lstStyle/>
        <a:p>
          <a:pPr rtl="1"/>
          <a:endParaRPr lang="ar-SA"/>
        </a:p>
      </dgm:t>
    </dgm:pt>
    <dgm:pt modelId="{AED29AF7-0C0F-4F10-87DC-C774F076142B}" type="sibTrans" cxnId="{AB33AD59-9D93-4946-A723-1FF121E322C3}">
      <dgm:prSet/>
      <dgm:spPr/>
      <dgm:t>
        <a:bodyPr/>
        <a:lstStyle/>
        <a:p>
          <a:pPr rtl="1"/>
          <a:endParaRPr lang="ar-SA"/>
        </a:p>
      </dgm:t>
    </dgm:pt>
    <dgm:pt modelId="{6D411682-C7E8-40B7-BAF5-3AB0EC6BF522}">
      <dgm:prSet phldrT="[نص]"/>
      <dgm:spPr/>
      <dgm:t>
        <a:bodyPr/>
        <a:lstStyle/>
        <a:p>
          <a:pPr rtl="1"/>
          <a:r>
            <a:rPr lang="en-US" dirty="0"/>
            <a:t>2</a:t>
          </a:r>
          <a:endParaRPr lang="ar-SA" dirty="0"/>
        </a:p>
      </dgm:t>
    </dgm:pt>
    <dgm:pt modelId="{5E06B1F9-90D7-4860-98C5-924FCF5E0E46}" type="parTrans" cxnId="{D7FB865F-47B8-4DFF-9805-5A3DC6FA02B4}">
      <dgm:prSet/>
      <dgm:spPr/>
      <dgm:t>
        <a:bodyPr/>
        <a:lstStyle/>
        <a:p>
          <a:pPr rtl="1"/>
          <a:endParaRPr lang="ar-SA"/>
        </a:p>
      </dgm:t>
    </dgm:pt>
    <dgm:pt modelId="{55DF97B9-8178-4B0F-A8D6-EC983EF2A2DC}" type="sibTrans" cxnId="{D7FB865F-47B8-4DFF-9805-5A3DC6FA02B4}">
      <dgm:prSet/>
      <dgm:spPr/>
      <dgm:t>
        <a:bodyPr/>
        <a:lstStyle/>
        <a:p>
          <a:pPr rtl="1"/>
          <a:endParaRPr lang="ar-SA"/>
        </a:p>
      </dgm:t>
    </dgm:pt>
    <dgm:pt modelId="{615FD36D-9E47-45D3-89F2-02A64AAE8221}">
      <dgm:prSet phldrT="[نص]" custT="1"/>
      <dgm:spPr/>
      <dgm:t>
        <a:bodyPr/>
        <a:lstStyle/>
        <a:p>
          <a:pPr algn="l" rtl="1"/>
          <a:r>
            <a:rPr lang="en-US" sz="2000" dirty="0">
              <a:latin typeface="Comic Sans MS" panose="030F0702030302020204" pitchFamily="66" charset="0"/>
            </a:rPr>
            <a:t>Write correct sentences about someone’s routine </a:t>
          </a:r>
          <a:endParaRPr lang="ar-SA" sz="2000" dirty="0">
            <a:latin typeface="Comic Sans MS" panose="030F0702030302020204" pitchFamily="66" charset="0"/>
          </a:endParaRPr>
        </a:p>
      </dgm:t>
    </dgm:pt>
    <dgm:pt modelId="{2012B683-3E4A-495E-A898-8FA9BF4819D5}" type="parTrans" cxnId="{AD668E68-20FB-47F5-BEA6-22D67ED6C347}">
      <dgm:prSet/>
      <dgm:spPr/>
      <dgm:t>
        <a:bodyPr/>
        <a:lstStyle/>
        <a:p>
          <a:pPr rtl="1"/>
          <a:endParaRPr lang="ar-SA"/>
        </a:p>
      </dgm:t>
    </dgm:pt>
    <dgm:pt modelId="{BA8CC8EB-6699-4D66-AC66-8F9AC64191A9}" type="sibTrans" cxnId="{AD668E68-20FB-47F5-BEA6-22D67ED6C347}">
      <dgm:prSet/>
      <dgm:spPr/>
      <dgm:t>
        <a:bodyPr/>
        <a:lstStyle/>
        <a:p>
          <a:pPr rtl="1"/>
          <a:endParaRPr lang="ar-SA"/>
        </a:p>
      </dgm:t>
    </dgm:pt>
    <dgm:pt modelId="{03C9A574-9B03-4B5E-9797-BD067CB2A2BD}" type="pres">
      <dgm:prSet presAssocID="{1DE621FE-41AF-4B94-ACA2-61F5143E6739}" presName="Name0" presStyleCnt="0">
        <dgm:presLayoutVars>
          <dgm:dir/>
          <dgm:animLvl val="lvl"/>
          <dgm:resizeHandles val="exact"/>
        </dgm:presLayoutVars>
      </dgm:prSet>
      <dgm:spPr/>
    </dgm:pt>
    <dgm:pt modelId="{355F3E2A-6A58-491B-BD09-5ED8D0A99D0D}" type="pres">
      <dgm:prSet presAssocID="{A18CA11D-CD33-4534-BF40-A4166E030742}" presName="linNode" presStyleCnt="0"/>
      <dgm:spPr/>
    </dgm:pt>
    <dgm:pt modelId="{0835473F-8EAA-4B0B-83D7-39715AD78E52}" type="pres">
      <dgm:prSet presAssocID="{A18CA11D-CD33-4534-BF40-A4166E030742}" presName="parentText" presStyleLbl="node1" presStyleIdx="0" presStyleCnt="2" custScaleX="31945" custScaleY="70280">
        <dgm:presLayoutVars>
          <dgm:chMax val="1"/>
          <dgm:bulletEnabled val="1"/>
        </dgm:presLayoutVars>
      </dgm:prSet>
      <dgm:spPr/>
    </dgm:pt>
    <dgm:pt modelId="{4E071873-C195-463D-B40F-D203F3000FCE}" type="pres">
      <dgm:prSet presAssocID="{A18CA11D-CD33-4534-BF40-A4166E030742}" presName="descendantText" presStyleLbl="alignAccFollowNode1" presStyleIdx="0" presStyleCnt="2" custScaleX="120825" custScaleY="64200">
        <dgm:presLayoutVars>
          <dgm:bulletEnabled val="1"/>
        </dgm:presLayoutVars>
      </dgm:prSet>
      <dgm:spPr/>
    </dgm:pt>
    <dgm:pt modelId="{AC42814F-CD3F-4E3F-B549-87949294635D}" type="pres">
      <dgm:prSet presAssocID="{E8061686-09B2-4892-9404-DAB9C0E437BA}" presName="sp" presStyleCnt="0"/>
      <dgm:spPr/>
    </dgm:pt>
    <dgm:pt modelId="{C2264127-3666-4BEF-AC57-CBD528545E66}" type="pres">
      <dgm:prSet presAssocID="{6D411682-C7E8-40B7-BAF5-3AB0EC6BF522}" presName="linNode" presStyleCnt="0"/>
      <dgm:spPr/>
    </dgm:pt>
    <dgm:pt modelId="{D733455F-1D91-46C0-B7F7-C8C4BA5FD038}" type="pres">
      <dgm:prSet presAssocID="{6D411682-C7E8-40B7-BAF5-3AB0EC6BF522}" presName="parentText" presStyleLbl="node1" presStyleIdx="1" presStyleCnt="2" custScaleX="26736" custScaleY="65102">
        <dgm:presLayoutVars>
          <dgm:chMax val="1"/>
          <dgm:bulletEnabled val="1"/>
        </dgm:presLayoutVars>
      </dgm:prSet>
      <dgm:spPr/>
    </dgm:pt>
    <dgm:pt modelId="{0CD29E9D-8C6E-404D-9DC5-6E8DF6345F76}" type="pres">
      <dgm:prSet presAssocID="{6D411682-C7E8-40B7-BAF5-3AB0EC6BF522}" presName="descendantText" presStyleLbl="alignAccFollowNode1" presStyleIdx="1" presStyleCnt="2" custScaleX="123864" custScaleY="59389" custLinFactNeighborX="4210" custLinFactNeighborY="-4186">
        <dgm:presLayoutVars>
          <dgm:bulletEnabled val="1"/>
        </dgm:presLayoutVars>
      </dgm:prSet>
      <dgm:spPr/>
    </dgm:pt>
  </dgm:ptLst>
  <dgm:cxnLst>
    <dgm:cxn modelId="{196C2803-9F36-4CBD-ADCA-9FC059B31FDA}" type="presOf" srcId="{A18CA11D-CD33-4534-BF40-A4166E030742}" destId="{0835473F-8EAA-4B0B-83D7-39715AD78E52}" srcOrd="0" destOrd="0" presId="urn:microsoft.com/office/officeart/2005/8/layout/vList5"/>
    <dgm:cxn modelId="{5A806537-D2CF-463A-8BEC-A68DD3E85BA4}" type="presOf" srcId="{615FD36D-9E47-45D3-89F2-02A64AAE8221}" destId="{0CD29E9D-8C6E-404D-9DC5-6E8DF6345F76}" srcOrd="0" destOrd="0" presId="urn:microsoft.com/office/officeart/2005/8/layout/vList5"/>
    <dgm:cxn modelId="{D7FB865F-47B8-4DFF-9805-5A3DC6FA02B4}" srcId="{1DE621FE-41AF-4B94-ACA2-61F5143E6739}" destId="{6D411682-C7E8-40B7-BAF5-3AB0EC6BF522}" srcOrd="1" destOrd="0" parTransId="{5E06B1F9-90D7-4860-98C5-924FCF5E0E46}" sibTransId="{55DF97B9-8178-4B0F-A8D6-EC983EF2A2DC}"/>
    <dgm:cxn modelId="{968EDA45-C1BF-44F0-A7C7-ED193B3223E9}" type="presOf" srcId="{1DE621FE-41AF-4B94-ACA2-61F5143E6739}" destId="{03C9A574-9B03-4B5E-9797-BD067CB2A2BD}" srcOrd="0" destOrd="0" presId="urn:microsoft.com/office/officeart/2005/8/layout/vList5"/>
    <dgm:cxn modelId="{AD668E68-20FB-47F5-BEA6-22D67ED6C347}" srcId="{6D411682-C7E8-40B7-BAF5-3AB0EC6BF522}" destId="{615FD36D-9E47-45D3-89F2-02A64AAE8221}" srcOrd="0" destOrd="0" parTransId="{2012B683-3E4A-495E-A898-8FA9BF4819D5}" sibTransId="{BA8CC8EB-6699-4D66-AC66-8F9AC64191A9}"/>
    <dgm:cxn modelId="{B68A976C-1FDF-4204-AC00-1750AF9043FD}" srcId="{1DE621FE-41AF-4B94-ACA2-61F5143E6739}" destId="{A18CA11D-CD33-4534-BF40-A4166E030742}" srcOrd="0" destOrd="0" parTransId="{675539F8-1062-4E29-B954-84D8B3F72ABB}" sibTransId="{E8061686-09B2-4892-9404-DAB9C0E437BA}"/>
    <dgm:cxn modelId="{AB33AD59-9D93-4946-A723-1FF121E322C3}" srcId="{A18CA11D-CD33-4534-BF40-A4166E030742}" destId="{11FAAA4F-E8DC-4484-B460-51FC6E817D5C}" srcOrd="0" destOrd="0" parTransId="{79B9E244-58E8-4318-8969-36E7021F07EB}" sibTransId="{AED29AF7-0C0F-4F10-87DC-C774F076142B}"/>
    <dgm:cxn modelId="{2C5E1F8E-38E6-4BED-9D0D-D43450E52207}" type="presOf" srcId="{6D411682-C7E8-40B7-BAF5-3AB0EC6BF522}" destId="{D733455F-1D91-46C0-B7F7-C8C4BA5FD038}" srcOrd="0" destOrd="0" presId="urn:microsoft.com/office/officeart/2005/8/layout/vList5"/>
    <dgm:cxn modelId="{4A2278DB-6F61-4155-B8CE-5918A94B50DC}" type="presOf" srcId="{11FAAA4F-E8DC-4484-B460-51FC6E817D5C}" destId="{4E071873-C195-463D-B40F-D203F3000FCE}" srcOrd="0" destOrd="0" presId="urn:microsoft.com/office/officeart/2005/8/layout/vList5"/>
    <dgm:cxn modelId="{03E7DE3A-8515-40E1-A55D-99BC7927065A}" type="presParOf" srcId="{03C9A574-9B03-4B5E-9797-BD067CB2A2BD}" destId="{355F3E2A-6A58-491B-BD09-5ED8D0A99D0D}" srcOrd="0" destOrd="0" presId="urn:microsoft.com/office/officeart/2005/8/layout/vList5"/>
    <dgm:cxn modelId="{0535FBF7-6033-4E5D-816C-FC4104940111}" type="presParOf" srcId="{355F3E2A-6A58-491B-BD09-5ED8D0A99D0D}" destId="{0835473F-8EAA-4B0B-83D7-39715AD78E52}" srcOrd="0" destOrd="0" presId="urn:microsoft.com/office/officeart/2005/8/layout/vList5"/>
    <dgm:cxn modelId="{8A34B99B-3A9F-44BF-834D-FCEC7B144EF7}" type="presParOf" srcId="{355F3E2A-6A58-491B-BD09-5ED8D0A99D0D}" destId="{4E071873-C195-463D-B40F-D203F3000FCE}" srcOrd="1" destOrd="0" presId="urn:microsoft.com/office/officeart/2005/8/layout/vList5"/>
    <dgm:cxn modelId="{FE1F84AD-375D-4B40-B1AC-3330C2B7EB03}" type="presParOf" srcId="{03C9A574-9B03-4B5E-9797-BD067CB2A2BD}" destId="{AC42814F-CD3F-4E3F-B549-87949294635D}" srcOrd="1" destOrd="0" presId="urn:microsoft.com/office/officeart/2005/8/layout/vList5"/>
    <dgm:cxn modelId="{99E464E8-1AF7-40ED-9625-428DE133CA52}" type="presParOf" srcId="{03C9A574-9B03-4B5E-9797-BD067CB2A2BD}" destId="{C2264127-3666-4BEF-AC57-CBD528545E66}" srcOrd="2" destOrd="0" presId="urn:microsoft.com/office/officeart/2005/8/layout/vList5"/>
    <dgm:cxn modelId="{4EF0118F-C949-4A67-B7B6-0339A475CE0B}" type="presParOf" srcId="{C2264127-3666-4BEF-AC57-CBD528545E66}" destId="{D733455F-1D91-46C0-B7F7-C8C4BA5FD038}" srcOrd="0" destOrd="0" presId="urn:microsoft.com/office/officeart/2005/8/layout/vList5"/>
    <dgm:cxn modelId="{51B374B6-E327-44CB-A6A2-F8792B05DA28}" type="presParOf" srcId="{C2264127-3666-4BEF-AC57-CBD528545E66}" destId="{0CD29E9D-8C6E-404D-9DC5-6E8DF6345F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1873-C195-463D-B40F-D203F3000FCE}">
      <dsp:nvSpPr>
        <dsp:cNvPr id="0" name=""/>
        <dsp:cNvSpPr/>
      </dsp:nvSpPr>
      <dsp:spPr>
        <a:xfrm rot="5400000">
          <a:off x="3967044" y="-2373354"/>
          <a:ext cx="1122981" cy="62852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Interview partner about internet</a:t>
          </a:r>
          <a:endParaRPr lang="ar-SA" sz="2000" kern="1200" dirty="0">
            <a:latin typeface="Comic Sans MS" panose="030F0702030302020204" pitchFamily="66" charset="0"/>
          </a:endParaRPr>
        </a:p>
      </dsp:txBody>
      <dsp:txXfrm rot="-5400000">
        <a:off x="1385926" y="262583"/>
        <a:ext cx="6230400" cy="1013343"/>
      </dsp:txXfrm>
    </dsp:sp>
    <dsp:sp modelId="{0835473F-8EAA-4B0B-83D7-39715AD78E52}">
      <dsp:nvSpPr>
        <dsp:cNvPr id="0" name=""/>
        <dsp:cNvSpPr/>
      </dsp:nvSpPr>
      <dsp:spPr>
        <a:xfrm>
          <a:off x="451188" y="922"/>
          <a:ext cx="934736" cy="1536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1</a:t>
          </a:r>
          <a:endParaRPr lang="ar-SA" sz="5000" kern="1200" dirty="0"/>
        </a:p>
      </dsp:txBody>
      <dsp:txXfrm>
        <a:off x="496818" y="46552"/>
        <a:ext cx="843476" cy="1445404"/>
      </dsp:txXfrm>
    </dsp:sp>
    <dsp:sp modelId="{0CD29E9D-8C6E-404D-9DC5-6E8DF6345F76}">
      <dsp:nvSpPr>
        <dsp:cNvPr id="0" name=""/>
        <dsp:cNvSpPr/>
      </dsp:nvSpPr>
      <dsp:spPr>
        <a:xfrm rot="5400000">
          <a:off x="4058932" y="-936238"/>
          <a:ext cx="1038827" cy="644330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omic Sans MS" panose="030F0702030302020204" pitchFamily="66" charset="0"/>
            </a:rPr>
            <a:t>Write correct sentences about someone’s routine </a:t>
          </a:r>
          <a:endParaRPr lang="ar-SA" sz="2000" kern="1200" dirty="0">
            <a:latin typeface="Comic Sans MS" panose="030F0702030302020204" pitchFamily="66" charset="0"/>
          </a:endParaRPr>
        </a:p>
      </dsp:txBody>
      <dsp:txXfrm rot="-5400000">
        <a:off x="1356693" y="1816712"/>
        <a:ext cx="6392595" cy="937405"/>
      </dsp:txXfrm>
    </dsp:sp>
    <dsp:sp modelId="{D733455F-1D91-46C0-B7F7-C8C4BA5FD038}">
      <dsp:nvSpPr>
        <dsp:cNvPr id="0" name=""/>
        <dsp:cNvSpPr/>
      </dsp:nvSpPr>
      <dsp:spPr>
        <a:xfrm>
          <a:off x="451188" y="1646911"/>
          <a:ext cx="782316" cy="142344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2</a:t>
          </a:r>
          <a:endParaRPr lang="ar-SA" sz="5000" kern="1200" dirty="0"/>
        </a:p>
      </dsp:txBody>
      <dsp:txXfrm>
        <a:off x="489378" y="1685101"/>
        <a:ext cx="705936" cy="1347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1:00:31.94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19129 3571,'0'0,"0"0,0 0,-4-1,-71-13,-155-22,-190 24,-3 29,388-15,-729 48,314-18,419-30,-149 5,154-7,1-2,-1-1,0-1,-41-12,59 14,0-1,1-1,-1 1,1-1,0 0,0-1,1 0,-1 0,1 0,0-1,0 0,1 0,0 0,0-1,0 0,1 0,0 0,-3-8,-1-5,2-1,0 1,2-1,0 0,-2-37,3 0,0 15,-13-83,13 112,-1 1,0 1,0-1,-2 0,1 1,-1 0,-1 1,0-1,-1 1,-15-16,7 12,-1 1,-1 0,0 1,-1 1,0 1,-1 1,0 1,-1 0,0 2,-24-6,-15-1,-1 2,-88-4,29 11,1 6,-1 4,-200 37,-352 114,593-136,-3222 679,-94-315,1625-346,7-188,1355 81,-483-146,651 139,3-10,5-11,-278-158,375 175,3-6,4-5,4-6,-189-193,242 212,3-4,-110-176,136 185,3-3,4-1,3-1,-27-100,41 100,3-1,3 0,4 0,4-1,3 0,9-84,8 30,6 1,65-221,35-11,-121 363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1:00:31.9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1:00:31.94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20D1B2-9C74-45B4-A5FB-B9F65E654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CDACA01-3FEA-4F7B-9193-CC3BB89A5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35A62B-C8DB-4B5B-B887-5164F94D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44E5D2-F2D7-49BC-A23B-0E69A10C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D3C7B1-F31B-4A79-8976-87F104D5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37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C594B-500B-434A-9AFB-235F51FE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DB39E2-7A69-4CB5-8D04-06EAE727F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7B862E-4EF5-4574-9B40-1CAC1AEC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6C768A-ABB1-416B-BFB7-5FC42CF7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2ED14A-14B2-40E8-9036-8E49DF29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906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07FA846-8FF0-47D1-9E81-A719D58EA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995F9A-8304-4C6A-8D73-6C5BF51AF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3D7545-B2F7-4414-8DA4-9B0AE60F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9A458-85D8-44DE-AE55-2BD79FC4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2AD166-368E-49A3-8E79-D2311D4D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62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ACD7D7-3FB8-4710-852C-62B69CE5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39C156-E6BD-46FC-9D3A-C1A61B59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61A796-F58D-480C-9AA5-2EBCF1FD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AABCC-357A-4D80-BFA4-F2619AE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345168-B599-4F9F-9B19-B788814E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33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282546-5480-4AC2-A1BE-7A4FBD16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ACE71C-5F7C-4AEA-A337-64A5513AF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4D3C87-0B9B-44F9-965C-B9E90EBD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F9B05E-414A-4D56-A922-C60B8A85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3B7F10-5E24-4B54-84B4-1EE7A69D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99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9FF2C1-8FED-4B1B-9A38-6885D0B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0F1A14-BCD2-4BFE-94D4-4B3978FF6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3A3E44-EB72-49E4-BAF2-5252C794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EBED85-9837-4C80-BE3E-141CCE42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3C424A-2440-4C77-8D9B-DEA3CC7E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4138DE-4C9B-4B9A-B3CC-228E1037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795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29B03A-AFB3-46E4-90D4-5FCD3DB4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F4C206-38B7-4A66-84EB-A513E053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B110FA-1145-4532-A6AB-C6485720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E4CE648-1627-44EC-B779-B5A6598D7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327F71-6878-4AC7-8646-87FF429BD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A34287-6DA3-40C7-82E5-BC54BF10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253B15A-7440-4AC4-8591-56F15BFB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126B8B-B106-493F-9978-50AF6C5E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135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B2A3B1-F5D3-4519-A50C-7B32B73E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F0614A-9369-4763-9860-85B983E6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86A8EF-7786-4943-A58F-38DB5D5D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EA69E9-D8A9-4520-BD31-63514820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14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9049F35-C985-4DF4-A4AF-C728B621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7A884D5-8B9B-45F1-9C45-1F2A6EFD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BD5A52-0D72-4F08-B16C-58A5AD18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13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01E88D-71FD-4EA5-85B1-58E9E8E7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2CCCEA-E863-4329-AF1D-9F853718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205065-D0D5-4414-BA9B-6D3687490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6B74A6-D138-4308-8C51-EA080904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B972DB-4896-4653-9B9F-77E514D3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760D40-FA59-4C7A-BF0A-BEEF13AC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4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3C28C2-B13A-4F4E-A3DD-D9D8488A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3A6B5B7-BE2D-414C-94E1-5C9C33E50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C8B497-55C7-432A-8F8F-D6C6B767F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3B4DAC-56D3-46A7-BDA1-CD3BBE77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694901-205C-4ADA-87DA-BBDF5F07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59F25B-7E6C-47E2-B68C-4F12B8B8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74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A863CF9-0A1D-42AC-8802-16A51188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531648-68DF-4326-B7F2-379B52ED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F80EC-C373-49AB-8821-18354BEA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8BC9-2651-42F0-A9DA-0D6D046C2FFE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C714D6-50DE-4E9C-B6D5-738F6F7DE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F6D789-64DD-40A9-B794-A29CC275E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909A-740E-4BF8-8B70-1C6613220B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302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6C33B16-5E25-4A7F-AFB7-5E54CCD541F8}"/>
              </a:ext>
            </a:extLst>
          </p:cNvPr>
          <p:cNvSpPr/>
          <p:nvPr/>
        </p:nvSpPr>
        <p:spPr>
          <a:xfrm>
            <a:off x="2552700" y="1181100"/>
            <a:ext cx="7639050" cy="2628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L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i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f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e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s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t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y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l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e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s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 </a:t>
            </a:r>
            <a:endParaRPr lang="ar-SA" sz="9600" dirty="0">
              <a:solidFill>
                <a:srgbClr val="FAB04A"/>
              </a:solidFill>
              <a:latin typeface="Forte" panose="03060902040502070203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A50DA4D2-1FEC-4E3A-89FE-1E40CA5EA873}"/>
                  </a:ext>
                </a:extLst>
              </p14:cNvPr>
              <p14:cNvContentPartPr/>
              <p14:nvPr/>
            </p14:nvContentPartPr>
            <p14:xfrm>
              <a:off x="2281755" y="2281590"/>
              <a:ext cx="6886440" cy="148320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A50DA4D2-1FEC-4E3A-89FE-1E40CA5EA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3115" y="2272590"/>
                <a:ext cx="690408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971B224-9BB5-4519-A24A-1DC60E0BBC86}"/>
                  </a:ext>
                </a:extLst>
              </p14:cNvPr>
              <p14:cNvContentPartPr/>
              <p14:nvPr/>
            </p14:nvContentPartPr>
            <p14:xfrm>
              <a:off x="13420515" y="1561950"/>
              <a:ext cx="360" cy="3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971B224-9BB5-4519-A24A-1DC60E0BBC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11515" y="15529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E23FCCDB-FB75-4C39-AA9E-02B7DFB16E04}"/>
                  </a:ext>
                </a:extLst>
              </p14:cNvPr>
              <p14:cNvContentPartPr/>
              <p14:nvPr/>
            </p14:nvContentPartPr>
            <p14:xfrm>
              <a:off x="6381435" y="2400030"/>
              <a:ext cx="360" cy="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E23FCCDB-FB75-4C39-AA9E-02B7DFB16E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2795" y="23910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EF76FAF-FE59-4D9F-810E-FE716EDCB7E9}"/>
              </a:ext>
            </a:extLst>
          </p:cNvPr>
          <p:cNvSpPr/>
          <p:nvPr/>
        </p:nvSpPr>
        <p:spPr>
          <a:xfrm>
            <a:off x="3819525" y="4185030"/>
            <a:ext cx="4552950" cy="504825"/>
          </a:xfrm>
          <a:prstGeom prst="roundRect">
            <a:avLst/>
          </a:prstGeom>
          <a:solidFill>
            <a:srgbClr val="FAB04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orte" panose="03060902040502070203" pitchFamily="66" charset="0"/>
              </a:rPr>
              <a:t>Language in context</a:t>
            </a:r>
            <a:endParaRPr lang="ar-SA" sz="20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C57A537-F8F4-4449-B8F6-6B6E8F456F15}"/>
              </a:ext>
            </a:extLst>
          </p:cNvPr>
          <p:cNvSpPr txBox="1"/>
          <p:nvPr/>
        </p:nvSpPr>
        <p:spPr>
          <a:xfrm>
            <a:off x="1266825" y="1040950"/>
            <a:ext cx="27717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>
                <a:solidFill>
                  <a:srgbClr val="746CE1"/>
                </a:solidFill>
                <a:latin typeface="Gabriola" panose="04040605051002020D02" pitchFamily="82" charset="0"/>
              </a:rPr>
              <a:t>U</a:t>
            </a:r>
            <a:r>
              <a:rPr lang="en-US" sz="5400" b="1" dirty="0">
                <a:latin typeface="Gabriola" panose="04040605051002020D02" pitchFamily="82" charset="0"/>
              </a:rPr>
              <a:t>nit : </a:t>
            </a:r>
            <a:r>
              <a:rPr lang="en-US" sz="5400" b="1" dirty="0">
                <a:solidFill>
                  <a:srgbClr val="FAB04A"/>
                </a:solidFill>
                <a:latin typeface="Gabriola" panose="04040605051002020D02" pitchFamily="82" charset="0"/>
              </a:rPr>
              <a:t>1</a:t>
            </a:r>
            <a:endParaRPr lang="ar-SA" sz="5400" b="1" dirty="0">
              <a:solidFill>
                <a:srgbClr val="FAB04A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 do your homework this evening -">
            <a:extLst>
              <a:ext uri="{FF2B5EF4-FFF2-40B4-BE49-F238E27FC236}">
                <a16:creationId xmlns:a16="http://schemas.microsoft.com/office/drawing/2014/main" id="{9CFD24FC-68E4-40E6-9E0C-B8C28E2B4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15" y="2667000"/>
            <a:ext cx="251750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work-clipart-no-homework-clipart-2 | New Cumnock Primary School">
            <a:extLst>
              <a:ext uri="{FF2B5EF4-FFF2-40B4-BE49-F238E27FC236}">
                <a16:creationId xmlns:a16="http://schemas.microsoft.com/office/drawing/2014/main" id="{A4F8FC8C-8403-4628-9D3F-D98F623F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681037"/>
            <a:ext cx="66389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منصة مدرستي">
            <a:extLst>
              <a:ext uri="{FF2B5EF4-FFF2-40B4-BE49-F238E27FC236}">
                <a16:creationId xmlns:a16="http://schemas.microsoft.com/office/drawing/2014/main" id="{0EC32704-CF14-4D6A-9700-F5FECFFA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3239118"/>
            <a:ext cx="3609975" cy="17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oke of the day – Purrlease | New Bloggy Cat [NBC]">
            <a:extLst>
              <a:ext uri="{FF2B5EF4-FFF2-40B4-BE49-F238E27FC236}">
                <a16:creationId xmlns:a16="http://schemas.microsoft.com/office/drawing/2014/main" id="{9AF383ED-2D4C-4CA8-9DD0-369498566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934604"/>
            <a:ext cx="5940425" cy="47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0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40F80ECF-47D1-49EF-83E9-4A1EEFD24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343811"/>
              </p:ext>
            </p:extLst>
          </p:nvPr>
        </p:nvGraphicFramePr>
        <p:xfrm>
          <a:off x="1898650" y="2476499"/>
          <a:ext cx="8128000" cy="307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CC7E344-78C1-44ED-81B2-CF16B882561F}"/>
              </a:ext>
            </a:extLst>
          </p:cNvPr>
          <p:cNvSpPr/>
          <p:nvPr/>
        </p:nvSpPr>
        <p:spPr>
          <a:xfrm>
            <a:off x="1143000" y="533400"/>
            <a:ext cx="3524250" cy="942975"/>
          </a:xfrm>
          <a:prstGeom prst="roundRect">
            <a:avLst/>
          </a:prstGeom>
          <a:solidFill>
            <a:srgbClr val="746CE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rgbClr val="FAB04A"/>
                </a:solidFill>
                <a:latin typeface="Forte" panose="03060902040502070203" pitchFamily="66" charset="0"/>
              </a:rPr>
              <a:t>Objectives </a:t>
            </a:r>
            <a:endParaRPr lang="ar-SA" sz="5400" dirty="0">
              <a:solidFill>
                <a:srgbClr val="FAB04A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B5C2CCB-31EA-49CA-9707-C327DE38B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8" t="23473" r="35703" b="5325"/>
          <a:stretch/>
        </p:blipFill>
        <p:spPr>
          <a:xfrm>
            <a:off x="4174435" y="172279"/>
            <a:ext cx="6109251" cy="6453808"/>
          </a:xfrm>
          <a:prstGeom prst="rect">
            <a:avLst/>
          </a:prstGeom>
        </p:spPr>
      </p:pic>
      <p:pic>
        <p:nvPicPr>
          <p:cNvPr id="4098" name="Picture 2" descr="Free Animated Book Pictures, Download Free Animated Book Pictures png  images, Free ClipArts on Clipart Library">
            <a:extLst>
              <a:ext uri="{FF2B5EF4-FFF2-40B4-BE49-F238E27FC236}">
                <a16:creationId xmlns:a16="http://schemas.microsoft.com/office/drawing/2014/main" id="{D28AAC5D-6534-417B-9C19-BCBB6272A5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904875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E47660F-EA90-4664-8A76-69246E2D4DCF}"/>
              </a:ext>
            </a:extLst>
          </p:cNvPr>
          <p:cNvSpPr txBox="1"/>
          <p:nvPr/>
        </p:nvSpPr>
        <p:spPr>
          <a:xfrm>
            <a:off x="1266825" y="2867025"/>
            <a:ext cx="2343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@ page 6</a:t>
            </a:r>
            <a:endParaRPr lang="ar-SA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1932FAF-EF24-4FCF-BD4E-81FC9EE3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13750" t="32778" r="18750" b="6389"/>
          <a:stretch/>
        </p:blipFill>
        <p:spPr>
          <a:xfrm>
            <a:off x="2533649" y="681036"/>
            <a:ext cx="8715375" cy="495776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9B19A7E-EABC-42D2-8B9B-FC6A7DF40976}"/>
              </a:ext>
            </a:extLst>
          </p:cNvPr>
          <p:cNvSpPr/>
          <p:nvPr/>
        </p:nvSpPr>
        <p:spPr>
          <a:xfrm>
            <a:off x="1471612" y="257168"/>
            <a:ext cx="6553200" cy="692149"/>
          </a:xfrm>
          <a:prstGeom prst="roundRect">
            <a:avLst/>
          </a:prstGeom>
          <a:solidFill>
            <a:srgbClr val="FCB54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latin typeface="Comic Sans MS" panose="030F0702030302020204" pitchFamily="66" charset="0"/>
              </a:rPr>
              <a:t>Do you think it’s a girl’s or boy’s room?</a:t>
            </a:r>
            <a:endParaRPr lang="ar-SA" sz="200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C283D16-EC24-4217-B08F-2D29FD58B7C1}"/>
              </a:ext>
            </a:extLst>
          </p:cNvPr>
          <p:cNvSpPr/>
          <p:nvPr/>
        </p:nvSpPr>
        <p:spPr>
          <a:xfrm>
            <a:off x="5705474" y="1117901"/>
            <a:ext cx="2209801" cy="731838"/>
          </a:xfrm>
          <a:prstGeom prst="roundRect">
            <a:avLst/>
          </a:prstGeom>
          <a:solidFill>
            <a:srgbClr val="786FE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Why?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5A45352-CEE1-4FB2-8C06-003B809AA8AE}"/>
              </a:ext>
            </a:extLst>
          </p:cNvPr>
          <p:cNvSpPr/>
          <p:nvPr/>
        </p:nvSpPr>
        <p:spPr>
          <a:xfrm>
            <a:off x="3114674" y="3176187"/>
            <a:ext cx="2095501" cy="731838"/>
          </a:xfrm>
          <a:prstGeom prst="roundRect">
            <a:avLst/>
          </a:prstGeom>
          <a:solidFill>
            <a:srgbClr val="786FE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Why 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04F9B81-B3B1-40E4-B9C8-29611708977D}"/>
              </a:ext>
            </a:extLst>
          </p:cNvPr>
          <p:cNvSpPr/>
          <p:nvPr/>
        </p:nvSpPr>
        <p:spPr>
          <a:xfrm>
            <a:off x="714375" y="2128438"/>
            <a:ext cx="5953125" cy="731838"/>
          </a:xfrm>
          <a:prstGeom prst="roundRect">
            <a:avLst/>
          </a:prstGeom>
          <a:solidFill>
            <a:srgbClr val="FCB54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? How old do you think the person is?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1502688-85BF-499D-BC2D-AEE4A1ECCDCD}"/>
              </a:ext>
            </a:extLst>
          </p:cNvPr>
          <p:cNvSpPr/>
          <p:nvPr/>
        </p:nvSpPr>
        <p:spPr>
          <a:xfrm>
            <a:off x="4819649" y="4085831"/>
            <a:ext cx="5953125" cy="731838"/>
          </a:xfrm>
          <a:prstGeom prst="roundRect">
            <a:avLst/>
          </a:prstGeom>
          <a:solidFill>
            <a:srgbClr val="FCB54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 can you say about the person’s lifestyle?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1932FAF-EF24-4FCF-BD4E-81FC9EE3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32778" r="18750" b="6389"/>
          <a:stretch/>
        </p:blipFill>
        <p:spPr>
          <a:xfrm>
            <a:off x="2638425" y="141683"/>
            <a:ext cx="8715375" cy="5500689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60FACE5-6FBA-4A33-9B86-F5A3874A85B2}"/>
              </a:ext>
            </a:extLst>
          </p:cNvPr>
          <p:cNvSpPr/>
          <p:nvPr/>
        </p:nvSpPr>
        <p:spPr>
          <a:xfrm>
            <a:off x="966786" y="1733546"/>
            <a:ext cx="3067050" cy="695325"/>
          </a:xfrm>
          <a:prstGeom prst="roundRect">
            <a:avLst/>
          </a:prstGeom>
          <a:solidFill>
            <a:srgbClr val="786FE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He likes football.</a:t>
            </a:r>
            <a:endParaRPr lang="ar-SA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410B5E6-B13F-48C7-8F81-3F2B496F373A}"/>
              </a:ext>
            </a:extLst>
          </p:cNvPr>
          <p:cNvSpPr/>
          <p:nvPr/>
        </p:nvSpPr>
        <p:spPr>
          <a:xfrm>
            <a:off x="7824786" y="2539603"/>
            <a:ext cx="3457575" cy="704850"/>
          </a:xfrm>
          <a:prstGeom prst="roundRect">
            <a:avLst/>
          </a:prstGeom>
          <a:solidFill>
            <a:srgbClr val="786FE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He sends text messages.</a:t>
            </a:r>
            <a:endParaRPr lang="ar-SA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3C8B883-2040-44F2-AE1E-C7E0CFF61C5A}"/>
              </a:ext>
            </a:extLst>
          </p:cNvPr>
          <p:cNvSpPr/>
          <p:nvPr/>
        </p:nvSpPr>
        <p:spPr>
          <a:xfrm>
            <a:off x="1109662" y="3296444"/>
            <a:ext cx="3457575" cy="704850"/>
          </a:xfrm>
          <a:prstGeom prst="roundRect">
            <a:avLst/>
          </a:prstGeom>
          <a:solidFill>
            <a:srgbClr val="786FE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He has a trophy</a:t>
            </a:r>
            <a:endParaRPr lang="ar-SA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90F4A1B-83E5-49C6-B92B-F09117839947}"/>
              </a:ext>
            </a:extLst>
          </p:cNvPr>
          <p:cNvSpPr/>
          <p:nvPr/>
        </p:nvSpPr>
        <p:spPr>
          <a:xfrm>
            <a:off x="5648326" y="1628777"/>
            <a:ext cx="3457575" cy="704850"/>
          </a:xfrm>
          <a:prstGeom prst="roundRect">
            <a:avLst/>
          </a:prstGeom>
          <a:solidFill>
            <a:srgbClr val="786FE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He plays computer games</a:t>
            </a:r>
            <a:endParaRPr lang="ar-SA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3275696-B2D2-478A-BB2B-6D4B8E2A600C}"/>
              </a:ext>
            </a:extLst>
          </p:cNvPr>
          <p:cNvSpPr/>
          <p:nvPr/>
        </p:nvSpPr>
        <p:spPr>
          <a:xfrm>
            <a:off x="1042987" y="2557455"/>
            <a:ext cx="3457575" cy="704850"/>
          </a:xfrm>
          <a:prstGeom prst="roundRect">
            <a:avLst/>
          </a:prstGeom>
          <a:solidFill>
            <a:srgbClr val="786FE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mic Sans MS" panose="030F0702030302020204" pitchFamily="66" charset="0"/>
              </a:rPr>
              <a:t>He plays tennis</a:t>
            </a:r>
            <a:endParaRPr lang="ar-SA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7CEE6EE-1D4A-4330-9734-6DE34424C87C}"/>
              </a:ext>
            </a:extLst>
          </p:cNvPr>
          <p:cNvSpPr/>
          <p:nvPr/>
        </p:nvSpPr>
        <p:spPr>
          <a:xfrm>
            <a:off x="6681787" y="3450429"/>
            <a:ext cx="3457575" cy="704850"/>
          </a:xfrm>
          <a:prstGeom prst="roundRect">
            <a:avLst/>
          </a:prstGeom>
          <a:solidFill>
            <a:srgbClr val="786FE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He likes tennis a lot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09752BC-2083-4FE2-B94E-3E5104835C43}"/>
              </a:ext>
            </a:extLst>
          </p:cNvPr>
          <p:cNvSpPr/>
          <p:nvPr/>
        </p:nvSpPr>
        <p:spPr>
          <a:xfrm>
            <a:off x="6846093" y="5765998"/>
            <a:ext cx="3128962" cy="500063"/>
          </a:xfrm>
          <a:prstGeom prst="roundRect">
            <a:avLst/>
          </a:prstGeom>
          <a:solidFill>
            <a:srgbClr val="FCB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My room is neat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BFC7E8A-D592-468F-8B65-2849BDBFCCE4}"/>
              </a:ext>
            </a:extLst>
          </p:cNvPr>
          <p:cNvSpPr/>
          <p:nvPr/>
        </p:nvSpPr>
        <p:spPr>
          <a:xfrm>
            <a:off x="3045619" y="5765998"/>
            <a:ext cx="3457575" cy="500063"/>
          </a:xfrm>
          <a:prstGeom prst="roundRect">
            <a:avLst/>
          </a:prstGeom>
          <a:solidFill>
            <a:srgbClr val="FCB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 haven’t  posters on the wall. 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7">
            <a:extLst>
              <a:ext uri="{FF2B5EF4-FFF2-40B4-BE49-F238E27FC236}">
                <a16:creationId xmlns:a16="http://schemas.microsoft.com/office/drawing/2014/main" id="{FA3699A7-E3C2-4B6B-9195-9548088F9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96" y="5037932"/>
            <a:ext cx="1139031" cy="11390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7BE047-B70E-461A-9FFF-74178EA4F4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5937" t="32917" r="44610" b="15497"/>
          <a:stretch/>
        </p:blipFill>
        <p:spPr>
          <a:xfrm>
            <a:off x="895348" y="889000"/>
            <a:ext cx="6029325" cy="3537745"/>
          </a:xfrm>
          <a:prstGeom prst="rect">
            <a:avLst/>
          </a:prstGeom>
        </p:spPr>
      </p:pic>
      <p:pic>
        <p:nvPicPr>
          <p:cNvPr id="9" name="SG Bk 5 F-SA_2020_1-04">
            <a:hlinkClick r:id="" action="ppaction://media"/>
            <a:extLst>
              <a:ext uri="{FF2B5EF4-FFF2-40B4-BE49-F238E27FC236}">
                <a16:creationId xmlns:a16="http://schemas.microsoft.com/office/drawing/2014/main" id="{039867FD-C4F7-4D94-9C29-4A60496B3A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2564" y="5171679"/>
            <a:ext cx="941386" cy="941386"/>
          </a:xfr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D13B1C-D04A-49F5-9DA8-60C1EFA77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56796" t="32917" r="11250" b="7963"/>
          <a:stretch/>
        </p:blipFill>
        <p:spPr>
          <a:xfrm>
            <a:off x="6834187" y="889000"/>
            <a:ext cx="3506762" cy="3649663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9892EF9-DEA8-4B24-B2E3-95B847104AD7}"/>
              </a:ext>
            </a:extLst>
          </p:cNvPr>
          <p:cNvSpPr/>
          <p:nvPr/>
        </p:nvSpPr>
        <p:spPr>
          <a:xfrm>
            <a:off x="2404873" y="1124346"/>
            <a:ext cx="3010273" cy="674688"/>
          </a:xfrm>
          <a:prstGeom prst="roundRect">
            <a:avLst/>
          </a:prstGeom>
          <a:solidFill>
            <a:srgbClr val="FCB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Who is the man? 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C89D519-FF4D-422E-9895-9D18F507B58B}"/>
              </a:ext>
            </a:extLst>
          </p:cNvPr>
          <p:cNvSpPr/>
          <p:nvPr/>
        </p:nvSpPr>
        <p:spPr>
          <a:xfrm>
            <a:off x="4354111" y="1981595"/>
            <a:ext cx="2861076" cy="588170"/>
          </a:xfrm>
          <a:prstGeom prst="roundRect">
            <a:avLst/>
          </a:prstGeom>
          <a:solidFill>
            <a:srgbClr val="FCB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Where is he from? 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A103E6B-0F45-43E4-B797-9E7238FD9AF4}"/>
              </a:ext>
            </a:extLst>
          </p:cNvPr>
          <p:cNvSpPr/>
          <p:nvPr/>
        </p:nvSpPr>
        <p:spPr>
          <a:xfrm>
            <a:off x="1972863" y="3797696"/>
            <a:ext cx="5561039" cy="627857"/>
          </a:xfrm>
          <a:prstGeom prst="roundRect">
            <a:avLst/>
          </a:prstGeom>
          <a:solidFill>
            <a:srgbClr val="FCB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What do you think his lifestyle is like?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E3CFC43-7B39-4EFA-912E-1471EF833F2A}"/>
              </a:ext>
            </a:extLst>
          </p:cNvPr>
          <p:cNvSpPr/>
          <p:nvPr/>
        </p:nvSpPr>
        <p:spPr>
          <a:xfrm>
            <a:off x="6543673" y="2987675"/>
            <a:ext cx="4486278" cy="627857"/>
          </a:xfrm>
          <a:prstGeom prst="roundRect">
            <a:avLst/>
          </a:prstGeom>
          <a:solidFill>
            <a:srgbClr val="FCB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his everyday life like?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7">
            <a:extLst>
              <a:ext uri="{FF2B5EF4-FFF2-40B4-BE49-F238E27FC236}">
                <a16:creationId xmlns:a16="http://schemas.microsoft.com/office/drawing/2014/main" id="{FA3699A7-E3C2-4B6B-9195-9548088F9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96" y="5037932"/>
            <a:ext cx="1139031" cy="11390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7BE047-B70E-461A-9FFF-74178EA4F4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7" t="32917" r="44610" b="15497"/>
          <a:stretch/>
        </p:blipFill>
        <p:spPr>
          <a:xfrm>
            <a:off x="1371600" y="120055"/>
            <a:ext cx="6643687" cy="5051624"/>
          </a:xfrm>
          <a:prstGeom prst="rect">
            <a:avLst/>
          </a:prstGeom>
        </p:spPr>
      </p:pic>
      <p:pic>
        <p:nvPicPr>
          <p:cNvPr id="9" name="SG Bk 5 F-SA_2020_1-04">
            <a:hlinkClick r:id="" action="ppaction://media"/>
            <a:extLst>
              <a:ext uri="{FF2B5EF4-FFF2-40B4-BE49-F238E27FC236}">
                <a16:creationId xmlns:a16="http://schemas.microsoft.com/office/drawing/2014/main" id="{039867FD-C4F7-4D94-9C29-4A60496B3A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62564" y="5171679"/>
            <a:ext cx="941386" cy="941386"/>
          </a:xfr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D13B1C-D04A-49F5-9DA8-60C1EFA771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96" t="32917" r="11250" b="7963"/>
          <a:stretch/>
        </p:blipFill>
        <p:spPr>
          <a:xfrm>
            <a:off x="8120062" y="298450"/>
            <a:ext cx="3506762" cy="3649663"/>
          </a:xfrm>
          <a:prstGeom prst="rect">
            <a:avLst/>
          </a:prstGeom>
        </p:spPr>
      </p:pic>
      <p:pic>
        <p:nvPicPr>
          <p:cNvPr id="3074" name="Picture 2" descr="Check Mark GIFs | Tenor">
            <a:extLst>
              <a:ext uri="{FF2B5EF4-FFF2-40B4-BE49-F238E27FC236}">
                <a16:creationId xmlns:a16="http://schemas.microsoft.com/office/drawing/2014/main" id="{CBC90E2E-72EC-4A61-BD93-6C86B4C94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61792"/>
            <a:ext cx="468474" cy="4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 Mark GIFs | Tenor">
            <a:extLst>
              <a:ext uri="{FF2B5EF4-FFF2-40B4-BE49-F238E27FC236}">
                <a16:creationId xmlns:a16="http://schemas.microsoft.com/office/drawing/2014/main" id="{4282AC33-F867-48A5-B0DB-152F6168D7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34" y="3634532"/>
            <a:ext cx="385540" cy="3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 GIFs | Tenor">
            <a:extLst>
              <a:ext uri="{FF2B5EF4-FFF2-40B4-BE49-F238E27FC236}">
                <a16:creationId xmlns:a16="http://schemas.microsoft.com/office/drawing/2014/main" id="{D6279CE9-F420-44BA-B474-FBA8872A26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0" y="4101884"/>
            <a:ext cx="414153" cy="4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 GIFs | Tenor">
            <a:extLst>
              <a:ext uri="{FF2B5EF4-FFF2-40B4-BE49-F238E27FC236}">
                <a16:creationId xmlns:a16="http://schemas.microsoft.com/office/drawing/2014/main" id="{9E64AE85-F806-415A-83E8-36FA0BD50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58" y="4575918"/>
            <a:ext cx="367504" cy="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eck Mark GIFs | Tenor">
            <a:extLst>
              <a:ext uri="{FF2B5EF4-FFF2-40B4-BE49-F238E27FC236}">
                <a16:creationId xmlns:a16="http://schemas.microsoft.com/office/drawing/2014/main" id="{D25A750A-6818-49DC-BCA9-7879214110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54" y="3255252"/>
            <a:ext cx="295420" cy="2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E3C191D-74CF-4A31-9CD4-4345566C42C1}"/>
              </a:ext>
            </a:extLst>
          </p:cNvPr>
          <p:cNvSpPr txBox="1"/>
          <p:nvPr/>
        </p:nvSpPr>
        <p:spPr>
          <a:xfrm>
            <a:off x="2115466" y="2833976"/>
            <a:ext cx="809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false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G Bk 5 F-SA_2020_1-05">
            <a:hlinkClick r:id="" action="ppaction://media"/>
            <a:extLst>
              <a:ext uri="{FF2B5EF4-FFF2-40B4-BE49-F238E27FC236}">
                <a16:creationId xmlns:a16="http://schemas.microsoft.com/office/drawing/2014/main" id="{B003B81C-D382-4C34-B37E-F2530E2E308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8875" y="473868"/>
            <a:ext cx="1108075" cy="1108075"/>
          </a:xfrm>
        </p:spPr>
      </p:pic>
      <p:pic>
        <p:nvPicPr>
          <p:cNvPr id="6" name="عنصر نائب للمحتوى 7">
            <a:extLst>
              <a:ext uri="{FF2B5EF4-FFF2-40B4-BE49-F238E27FC236}">
                <a16:creationId xmlns:a16="http://schemas.microsoft.com/office/drawing/2014/main" id="{25D78457-1710-4BB5-A077-BEBE275AB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139031" cy="11390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623B36D-48EF-4E9D-8716-0DE3FF6127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16" t="61389" r="62539" b="27500"/>
          <a:stretch/>
        </p:blipFill>
        <p:spPr>
          <a:xfrm>
            <a:off x="1407715" y="2055813"/>
            <a:ext cx="3833813" cy="762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F5E2B8C-5BB6-461A-B60D-5CE9D50957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16" t="72222" r="26875" b="11250"/>
          <a:stretch/>
        </p:blipFill>
        <p:spPr>
          <a:xfrm>
            <a:off x="1407715" y="3144044"/>
            <a:ext cx="81819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7B601FB-577B-4AE3-BE10-47C73BE8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36551" r="31719" b="11111"/>
          <a:stretch/>
        </p:blipFill>
        <p:spPr>
          <a:xfrm>
            <a:off x="709613" y="563563"/>
            <a:ext cx="7934325" cy="3589340"/>
          </a:xfrm>
          <a:prstGeom prst="rect">
            <a:avLst/>
          </a:prstGeom>
        </p:spPr>
      </p:pic>
      <p:pic>
        <p:nvPicPr>
          <p:cNvPr id="1026" name="Picture 2" descr="Animated People Talking - Cliparts.co">
            <a:extLst>
              <a:ext uri="{FF2B5EF4-FFF2-40B4-BE49-F238E27FC236}">
                <a16:creationId xmlns:a16="http://schemas.microsoft.com/office/drawing/2014/main" id="{1AE03E35-3D83-4AD8-93BF-05C792059B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001294"/>
            <a:ext cx="3648075" cy="22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220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119</Words>
  <Application>Microsoft Office PowerPoint</Application>
  <PresentationFormat>Widescreen</PresentationFormat>
  <Paragraphs>27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Forte</vt:lpstr>
      <vt:lpstr>Gabriola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نورا العتيبي</cp:lastModifiedBy>
  <cp:revision>5</cp:revision>
  <dcterms:created xsi:type="dcterms:W3CDTF">2021-08-10T01:01:18Z</dcterms:created>
  <dcterms:modified xsi:type="dcterms:W3CDTF">2023-08-27T16:11:53Z</dcterms:modified>
</cp:coreProperties>
</file>