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1" r:id="rId3"/>
    <p:sldId id="257" r:id="rId4"/>
    <p:sldId id="271" r:id="rId5"/>
    <p:sldId id="274" r:id="rId6"/>
    <p:sldId id="259" r:id="rId7"/>
    <p:sldId id="258" r:id="rId8"/>
    <p:sldId id="266" r:id="rId9"/>
    <p:sldId id="287" r:id="rId10"/>
    <p:sldId id="267" r:id="rId11"/>
    <p:sldId id="277" r:id="rId12"/>
    <p:sldId id="278" r:id="rId13"/>
    <p:sldId id="272" r:id="rId14"/>
    <p:sldId id="273" r:id="rId15"/>
    <p:sldId id="280" r:id="rId16"/>
    <p:sldId id="282" r:id="rId17"/>
    <p:sldId id="268" r:id="rId18"/>
    <p:sldId id="281" r:id="rId19"/>
    <p:sldId id="286" r:id="rId20"/>
    <p:sldId id="263" r:id="rId21"/>
    <p:sldId id="260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549"/>
    <a:srgbClr val="A57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E621FE-41AF-4B94-ACA2-61F5143E6739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A18CA11D-CD33-4534-BF40-A4166E030742}">
      <dgm:prSet phldrT="[نص]"/>
      <dgm:spPr/>
      <dgm:t>
        <a:bodyPr/>
        <a:lstStyle/>
        <a:p>
          <a:pPr rtl="1"/>
          <a:r>
            <a:rPr lang="en-US" dirty="0"/>
            <a:t>1</a:t>
          </a:r>
          <a:endParaRPr lang="ar-SA" dirty="0"/>
        </a:p>
      </dgm:t>
    </dgm:pt>
    <dgm:pt modelId="{675539F8-1062-4E29-B954-84D8B3F72ABB}" type="parTrans" cxnId="{B68A976C-1FDF-4204-AC00-1750AF9043FD}">
      <dgm:prSet/>
      <dgm:spPr/>
      <dgm:t>
        <a:bodyPr/>
        <a:lstStyle/>
        <a:p>
          <a:pPr rtl="1"/>
          <a:endParaRPr lang="ar-SA"/>
        </a:p>
      </dgm:t>
    </dgm:pt>
    <dgm:pt modelId="{E8061686-09B2-4892-9404-DAB9C0E437BA}" type="sibTrans" cxnId="{B68A976C-1FDF-4204-AC00-1750AF9043FD}">
      <dgm:prSet/>
      <dgm:spPr/>
      <dgm:t>
        <a:bodyPr/>
        <a:lstStyle/>
        <a:p>
          <a:pPr rtl="1"/>
          <a:endParaRPr lang="ar-SA"/>
        </a:p>
      </dgm:t>
    </dgm:pt>
    <dgm:pt modelId="{11FAAA4F-E8DC-4484-B460-51FC6E817D5C}">
      <dgm:prSet phldrT="[نص]"/>
      <dgm:spPr/>
      <dgm:t>
        <a:bodyPr/>
        <a:lstStyle/>
        <a:p>
          <a:pPr rtl="1"/>
          <a:r>
            <a:rPr lang="en-US" dirty="0"/>
            <a:t>Write correct present simple questions and answer </a:t>
          </a:r>
          <a:endParaRPr lang="ar-SA" dirty="0"/>
        </a:p>
      </dgm:t>
    </dgm:pt>
    <dgm:pt modelId="{79B9E244-58E8-4318-8969-36E7021F07EB}" type="parTrans" cxnId="{AB33AD59-9D93-4946-A723-1FF121E322C3}">
      <dgm:prSet/>
      <dgm:spPr/>
      <dgm:t>
        <a:bodyPr/>
        <a:lstStyle/>
        <a:p>
          <a:pPr rtl="1"/>
          <a:endParaRPr lang="ar-SA"/>
        </a:p>
      </dgm:t>
    </dgm:pt>
    <dgm:pt modelId="{AED29AF7-0C0F-4F10-87DC-C774F076142B}" type="sibTrans" cxnId="{AB33AD59-9D93-4946-A723-1FF121E322C3}">
      <dgm:prSet/>
      <dgm:spPr/>
      <dgm:t>
        <a:bodyPr/>
        <a:lstStyle/>
        <a:p>
          <a:pPr rtl="1"/>
          <a:endParaRPr lang="ar-SA"/>
        </a:p>
      </dgm:t>
    </dgm:pt>
    <dgm:pt modelId="{6D411682-C7E8-40B7-BAF5-3AB0EC6BF522}">
      <dgm:prSet phldrT="[نص]"/>
      <dgm:spPr/>
      <dgm:t>
        <a:bodyPr/>
        <a:lstStyle/>
        <a:p>
          <a:pPr rtl="1"/>
          <a:r>
            <a:rPr lang="en-US" dirty="0"/>
            <a:t>2</a:t>
          </a:r>
          <a:endParaRPr lang="ar-SA" dirty="0"/>
        </a:p>
      </dgm:t>
    </dgm:pt>
    <dgm:pt modelId="{5E06B1F9-90D7-4860-98C5-924FCF5E0E46}" type="parTrans" cxnId="{D7FB865F-47B8-4DFF-9805-5A3DC6FA02B4}">
      <dgm:prSet/>
      <dgm:spPr/>
      <dgm:t>
        <a:bodyPr/>
        <a:lstStyle/>
        <a:p>
          <a:pPr rtl="1"/>
          <a:endParaRPr lang="ar-SA"/>
        </a:p>
      </dgm:t>
    </dgm:pt>
    <dgm:pt modelId="{55DF97B9-8178-4B0F-A8D6-EC983EF2A2DC}" type="sibTrans" cxnId="{D7FB865F-47B8-4DFF-9805-5A3DC6FA02B4}">
      <dgm:prSet/>
      <dgm:spPr/>
      <dgm:t>
        <a:bodyPr/>
        <a:lstStyle/>
        <a:p>
          <a:pPr rtl="1"/>
          <a:endParaRPr lang="ar-SA"/>
        </a:p>
      </dgm:t>
    </dgm:pt>
    <dgm:pt modelId="{615FD36D-9E47-45D3-89F2-02A64AAE8221}">
      <dgm:prSet phldrT="[نص]"/>
      <dgm:spPr/>
      <dgm:t>
        <a:bodyPr/>
        <a:lstStyle/>
        <a:p>
          <a:pPr rtl="1"/>
          <a:r>
            <a:rPr lang="en-US" dirty="0"/>
            <a:t>Use adverb of frequency correctly </a:t>
          </a:r>
          <a:endParaRPr lang="ar-SA" dirty="0"/>
        </a:p>
      </dgm:t>
    </dgm:pt>
    <dgm:pt modelId="{2012B683-3E4A-495E-A898-8FA9BF4819D5}" type="parTrans" cxnId="{AD668E68-20FB-47F5-BEA6-22D67ED6C347}">
      <dgm:prSet/>
      <dgm:spPr/>
      <dgm:t>
        <a:bodyPr/>
        <a:lstStyle/>
        <a:p>
          <a:pPr rtl="1"/>
          <a:endParaRPr lang="ar-SA"/>
        </a:p>
      </dgm:t>
    </dgm:pt>
    <dgm:pt modelId="{BA8CC8EB-6699-4D66-AC66-8F9AC64191A9}" type="sibTrans" cxnId="{AD668E68-20FB-47F5-BEA6-22D67ED6C347}">
      <dgm:prSet/>
      <dgm:spPr/>
      <dgm:t>
        <a:bodyPr/>
        <a:lstStyle/>
        <a:p>
          <a:pPr rtl="1"/>
          <a:endParaRPr lang="ar-SA"/>
        </a:p>
      </dgm:t>
    </dgm:pt>
    <dgm:pt modelId="{0CFE6ED3-200E-458F-B44C-DB5531DDC863}">
      <dgm:prSet phldrT="[نص]"/>
      <dgm:spPr/>
      <dgm:t>
        <a:bodyPr/>
        <a:lstStyle/>
        <a:p>
          <a:pPr rtl="1"/>
          <a:r>
            <a:rPr lang="en-US" dirty="0"/>
            <a:t>3</a:t>
          </a:r>
          <a:endParaRPr lang="ar-SA" dirty="0"/>
        </a:p>
      </dgm:t>
    </dgm:pt>
    <dgm:pt modelId="{6074A6D0-1A41-4CD0-8ECC-BDEC5430F129}" type="parTrans" cxnId="{58348CED-55A0-4D24-8E03-8B6706B02C5B}">
      <dgm:prSet/>
      <dgm:spPr/>
      <dgm:t>
        <a:bodyPr/>
        <a:lstStyle/>
        <a:p>
          <a:pPr rtl="1"/>
          <a:endParaRPr lang="ar-SA"/>
        </a:p>
      </dgm:t>
    </dgm:pt>
    <dgm:pt modelId="{5FFFF35D-EB06-456B-9EF4-73292E797772}" type="sibTrans" cxnId="{58348CED-55A0-4D24-8E03-8B6706B02C5B}">
      <dgm:prSet/>
      <dgm:spPr/>
      <dgm:t>
        <a:bodyPr/>
        <a:lstStyle/>
        <a:p>
          <a:pPr rtl="1"/>
          <a:endParaRPr lang="ar-SA"/>
        </a:p>
      </dgm:t>
    </dgm:pt>
    <dgm:pt modelId="{66F4F249-F1AC-4E04-ABFE-9BC8471F8926}">
      <dgm:prSet phldrT="[نص]"/>
      <dgm:spPr/>
      <dgm:t>
        <a:bodyPr/>
        <a:lstStyle/>
        <a:p>
          <a:pPr rtl="1"/>
          <a:r>
            <a:rPr lang="en-US" dirty="0"/>
            <a:t>Compare the present simple sentences </a:t>
          </a:r>
          <a:endParaRPr lang="ar-SA" dirty="0"/>
        </a:p>
      </dgm:t>
    </dgm:pt>
    <dgm:pt modelId="{B92DCEE5-B7D8-4DDE-9E75-844FBC6D6767}" type="parTrans" cxnId="{19165E05-4A48-4CB5-BB95-F8BC58EF03B6}">
      <dgm:prSet/>
      <dgm:spPr/>
      <dgm:t>
        <a:bodyPr/>
        <a:lstStyle/>
        <a:p>
          <a:pPr rtl="1"/>
          <a:endParaRPr lang="ar-SA"/>
        </a:p>
      </dgm:t>
    </dgm:pt>
    <dgm:pt modelId="{98378F0F-E24F-48C2-B232-C69ADD465A1E}" type="sibTrans" cxnId="{19165E05-4A48-4CB5-BB95-F8BC58EF03B6}">
      <dgm:prSet/>
      <dgm:spPr/>
      <dgm:t>
        <a:bodyPr/>
        <a:lstStyle/>
        <a:p>
          <a:pPr rtl="1"/>
          <a:endParaRPr lang="ar-SA"/>
        </a:p>
      </dgm:t>
    </dgm:pt>
    <dgm:pt modelId="{03C9A574-9B03-4B5E-9797-BD067CB2A2BD}" type="pres">
      <dgm:prSet presAssocID="{1DE621FE-41AF-4B94-ACA2-61F5143E6739}" presName="Name0" presStyleCnt="0">
        <dgm:presLayoutVars>
          <dgm:dir/>
          <dgm:animLvl val="lvl"/>
          <dgm:resizeHandles val="exact"/>
        </dgm:presLayoutVars>
      </dgm:prSet>
      <dgm:spPr/>
    </dgm:pt>
    <dgm:pt modelId="{355F3E2A-6A58-491B-BD09-5ED8D0A99D0D}" type="pres">
      <dgm:prSet presAssocID="{A18CA11D-CD33-4534-BF40-A4166E030742}" presName="linNode" presStyleCnt="0"/>
      <dgm:spPr/>
    </dgm:pt>
    <dgm:pt modelId="{0835473F-8EAA-4B0B-83D7-39715AD78E52}" type="pres">
      <dgm:prSet presAssocID="{A18CA11D-CD33-4534-BF40-A4166E030742}" presName="parentText" presStyleLbl="node1" presStyleIdx="0" presStyleCnt="3" custScaleX="31945">
        <dgm:presLayoutVars>
          <dgm:chMax val="1"/>
          <dgm:bulletEnabled val="1"/>
        </dgm:presLayoutVars>
      </dgm:prSet>
      <dgm:spPr/>
    </dgm:pt>
    <dgm:pt modelId="{4E071873-C195-463D-B40F-D203F3000FCE}" type="pres">
      <dgm:prSet presAssocID="{A18CA11D-CD33-4534-BF40-A4166E030742}" presName="descendantText" presStyleLbl="alignAccFollowNode1" presStyleIdx="0" presStyleCnt="3">
        <dgm:presLayoutVars>
          <dgm:bulletEnabled val="1"/>
        </dgm:presLayoutVars>
      </dgm:prSet>
      <dgm:spPr/>
    </dgm:pt>
    <dgm:pt modelId="{AC42814F-CD3F-4E3F-B549-87949294635D}" type="pres">
      <dgm:prSet presAssocID="{E8061686-09B2-4892-9404-DAB9C0E437BA}" presName="sp" presStyleCnt="0"/>
      <dgm:spPr/>
    </dgm:pt>
    <dgm:pt modelId="{C2264127-3666-4BEF-AC57-CBD528545E66}" type="pres">
      <dgm:prSet presAssocID="{6D411682-C7E8-40B7-BAF5-3AB0EC6BF522}" presName="linNode" presStyleCnt="0"/>
      <dgm:spPr/>
    </dgm:pt>
    <dgm:pt modelId="{D733455F-1D91-46C0-B7F7-C8C4BA5FD038}" type="pres">
      <dgm:prSet presAssocID="{6D411682-C7E8-40B7-BAF5-3AB0EC6BF522}" presName="parentText" presStyleLbl="node1" presStyleIdx="1" presStyleCnt="3" custScaleX="26736">
        <dgm:presLayoutVars>
          <dgm:chMax val="1"/>
          <dgm:bulletEnabled val="1"/>
        </dgm:presLayoutVars>
      </dgm:prSet>
      <dgm:spPr/>
    </dgm:pt>
    <dgm:pt modelId="{0CD29E9D-8C6E-404D-9DC5-6E8DF6345F76}" type="pres">
      <dgm:prSet presAssocID="{6D411682-C7E8-40B7-BAF5-3AB0EC6BF522}" presName="descendantText" presStyleLbl="alignAccFollowNode1" presStyleIdx="1" presStyleCnt="3" custScaleX="102515">
        <dgm:presLayoutVars>
          <dgm:bulletEnabled val="1"/>
        </dgm:presLayoutVars>
      </dgm:prSet>
      <dgm:spPr/>
    </dgm:pt>
    <dgm:pt modelId="{9A4AD465-2B27-44D4-AAFC-D8BD8B94281C}" type="pres">
      <dgm:prSet presAssocID="{55DF97B9-8178-4B0F-A8D6-EC983EF2A2DC}" presName="sp" presStyleCnt="0"/>
      <dgm:spPr/>
    </dgm:pt>
    <dgm:pt modelId="{6BCC759B-096B-46A8-9CA9-02F9B90BCF6E}" type="pres">
      <dgm:prSet presAssocID="{0CFE6ED3-200E-458F-B44C-DB5531DDC863}" presName="linNode" presStyleCnt="0"/>
      <dgm:spPr/>
    </dgm:pt>
    <dgm:pt modelId="{81A4D677-EFE0-4815-A463-D8545C2B2720}" type="pres">
      <dgm:prSet presAssocID="{0CFE6ED3-200E-458F-B44C-DB5531DDC863}" presName="parentText" presStyleLbl="node1" presStyleIdx="2" presStyleCnt="3" custScaleX="29254">
        <dgm:presLayoutVars>
          <dgm:chMax val="1"/>
          <dgm:bulletEnabled val="1"/>
        </dgm:presLayoutVars>
      </dgm:prSet>
      <dgm:spPr/>
    </dgm:pt>
    <dgm:pt modelId="{8B2F253D-545C-4620-A16B-A6CF918AF760}" type="pres">
      <dgm:prSet presAssocID="{0CFE6ED3-200E-458F-B44C-DB5531DDC863}" presName="descendantText" presStyleLbl="alignAccFollowNode1" presStyleIdx="2" presStyleCnt="3" custScaleX="102515">
        <dgm:presLayoutVars>
          <dgm:bulletEnabled val="1"/>
        </dgm:presLayoutVars>
      </dgm:prSet>
      <dgm:spPr/>
    </dgm:pt>
  </dgm:ptLst>
  <dgm:cxnLst>
    <dgm:cxn modelId="{196C2803-9F36-4CBD-ADCA-9FC059B31FDA}" type="presOf" srcId="{A18CA11D-CD33-4534-BF40-A4166E030742}" destId="{0835473F-8EAA-4B0B-83D7-39715AD78E52}" srcOrd="0" destOrd="0" presId="urn:microsoft.com/office/officeart/2005/8/layout/vList5"/>
    <dgm:cxn modelId="{19165E05-4A48-4CB5-BB95-F8BC58EF03B6}" srcId="{0CFE6ED3-200E-458F-B44C-DB5531DDC863}" destId="{66F4F249-F1AC-4E04-ABFE-9BC8471F8926}" srcOrd="0" destOrd="0" parTransId="{B92DCEE5-B7D8-4DDE-9E75-844FBC6D6767}" sibTransId="{98378F0F-E24F-48C2-B232-C69ADD465A1E}"/>
    <dgm:cxn modelId="{5A806537-D2CF-463A-8BEC-A68DD3E85BA4}" type="presOf" srcId="{615FD36D-9E47-45D3-89F2-02A64AAE8221}" destId="{0CD29E9D-8C6E-404D-9DC5-6E8DF6345F76}" srcOrd="0" destOrd="0" presId="urn:microsoft.com/office/officeart/2005/8/layout/vList5"/>
    <dgm:cxn modelId="{D7FB865F-47B8-4DFF-9805-5A3DC6FA02B4}" srcId="{1DE621FE-41AF-4B94-ACA2-61F5143E6739}" destId="{6D411682-C7E8-40B7-BAF5-3AB0EC6BF522}" srcOrd="1" destOrd="0" parTransId="{5E06B1F9-90D7-4860-98C5-924FCF5E0E46}" sibTransId="{55DF97B9-8178-4B0F-A8D6-EC983EF2A2DC}"/>
    <dgm:cxn modelId="{968EDA45-C1BF-44F0-A7C7-ED193B3223E9}" type="presOf" srcId="{1DE621FE-41AF-4B94-ACA2-61F5143E6739}" destId="{03C9A574-9B03-4B5E-9797-BD067CB2A2BD}" srcOrd="0" destOrd="0" presId="urn:microsoft.com/office/officeart/2005/8/layout/vList5"/>
    <dgm:cxn modelId="{AD668E68-20FB-47F5-BEA6-22D67ED6C347}" srcId="{6D411682-C7E8-40B7-BAF5-3AB0EC6BF522}" destId="{615FD36D-9E47-45D3-89F2-02A64AAE8221}" srcOrd="0" destOrd="0" parTransId="{2012B683-3E4A-495E-A898-8FA9BF4819D5}" sibTransId="{BA8CC8EB-6699-4D66-AC66-8F9AC64191A9}"/>
    <dgm:cxn modelId="{B68A976C-1FDF-4204-AC00-1750AF9043FD}" srcId="{1DE621FE-41AF-4B94-ACA2-61F5143E6739}" destId="{A18CA11D-CD33-4534-BF40-A4166E030742}" srcOrd="0" destOrd="0" parTransId="{675539F8-1062-4E29-B954-84D8B3F72ABB}" sibTransId="{E8061686-09B2-4892-9404-DAB9C0E437BA}"/>
    <dgm:cxn modelId="{AB33AD59-9D93-4946-A723-1FF121E322C3}" srcId="{A18CA11D-CD33-4534-BF40-A4166E030742}" destId="{11FAAA4F-E8DC-4484-B460-51FC6E817D5C}" srcOrd="0" destOrd="0" parTransId="{79B9E244-58E8-4318-8969-36E7021F07EB}" sibTransId="{AED29AF7-0C0F-4F10-87DC-C774F076142B}"/>
    <dgm:cxn modelId="{2C5E1F8E-38E6-4BED-9D0D-D43450E52207}" type="presOf" srcId="{6D411682-C7E8-40B7-BAF5-3AB0EC6BF522}" destId="{D733455F-1D91-46C0-B7F7-C8C4BA5FD038}" srcOrd="0" destOrd="0" presId="urn:microsoft.com/office/officeart/2005/8/layout/vList5"/>
    <dgm:cxn modelId="{6E17D6A5-86D8-4721-BE68-1B34BFB38BF4}" type="presOf" srcId="{0CFE6ED3-200E-458F-B44C-DB5531DDC863}" destId="{81A4D677-EFE0-4815-A463-D8545C2B2720}" srcOrd="0" destOrd="0" presId="urn:microsoft.com/office/officeart/2005/8/layout/vList5"/>
    <dgm:cxn modelId="{37C473AB-E9E4-456A-B332-9475405B9358}" type="presOf" srcId="{66F4F249-F1AC-4E04-ABFE-9BC8471F8926}" destId="{8B2F253D-545C-4620-A16B-A6CF918AF760}" srcOrd="0" destOrd="0" presId="urn:microsoft.com/office/officeart/2005/8/layout/vList5"/>
    <dgm:cxn modelId="{4A2278DB-6F61-4155-B8CE-5918A94B50DC}" type="presOf" srcId="{11FAAA4F-E8DC-4484-B460-51FC6E817D5C}" destId="{4E071873-C195-463D-B40F-D203F3000FCE}" srcOrd="0" destOrd="0" presId="urn:microsoft.com/office/officeart/2005/8/layout/vList5"/>
    <dgm:cxn modelId="{58348CED-55A0-4D24-8E03-8B6706B02C5B}" srcId="{1DE621FE-41AF-4B94-ACA2-61F5143E6739}" destId="{0CFE6ED3-200E-458F-B44C-DB5531DDC863}" srcOrd="2" destOrd="0" parTransId="{6074A6D0-1A41-4CD0-8ECC-BDEC5430F129}" sibTransId="{5FFFF35D-EB06-456B-9EF4-73292E797772}"/>
    <dgm:cxn modelId="{03E7DE3A-8515-40E1-A55D-99BC7927065A}" type="presParOf" srcId="{03C9A574-9B03-4B5E-9797-BD067CB2A2BD}" destId="{355F3E2A-6A58-491B-BD09-5ED8D0A99D0D}" srcOrd="0" destOrd="0" presId="urn:microsoft.com/office/officeart/2005/8/layout/vList5"/>
    <dgm:cxn modelId="{0535FBF7-6033-4E5D-816C-FC4104940111}" type="presParOf" srcId="{355F3E2A-6A58-491B-BD09-5ED8D0A99D0D}" destId="{0835473F-8EAA-4B0B-83D7-39715AD78E52}" srcOrd="0" destOrd="0" presId="urn:microsoft.com/office/officeart/2005/8/layout/vList5"/>
    <dgm:cxn modelId="{8A34B99B-3A9F-44BF-834D-FCEC7B144EF7}" type="presParOf" srcId="{355F3E2A-6A58-491B-BD09-5ED8D0A99D0D}" destId="{4E071873-C195-463D-B40F-D203F3000FCE}" srcOrd="1" destOrd="0" presId="urn:microsoft.com/office/officeart/2005/8/layout/vList5"/>
    <dgm:cxn modelId="{FE1F84AD-375D-4B40-B1AC-3330C2B7EB03}" type="presParOf" srcId="{03C9A574-9B03-4B5E-9797-BD067CB2A2BD}" destId="{AC42814F-CD3F-4E3F-B549-87949294635D}" srcOrd="1" destOrd="0" presId="urn:microsoft.com/office/officeart/2005/8/layout/vList5"/>
    <dgm:cxn modelId="{99E464E8-1AF7-40ED-9625-428DE133CA52}" type="presParOf" srcId="{03C9A574-9B03-4B5E-9797-BD067CB2A2BD}" destId="{C2264127-3666-4BEF-AC57-CBD528545E66}" srcOrd="2" destOrd="0" presId="urn:microsoft.com/office/officeart/2005/8/layout/vList5"/>
    <dgm:cxn modelId="{4EF0118F-C949-4A67-B7B6-0339A475CE0B}" type="presParOf" srcId="{C2264127-3666-4BEF-AC57-CBD528545E66}" destId="{D733455F-1D91-46C0-B7F7-C8C4BA5FD038}" srcOrd="0" destOrd="0" presId="urn:microsoft.com/office/officeart/2005/8/layout/vList5"/>
    <dgm:cxn modelId="{51B374B6-E327-44CB-A6A2-F8792B05DA28}" type="presParOf" srcId="{C2264127-3666-4BEF-AC57-CBD528545E66}" destId="{0CD29E9D-8C6E-404D-9DC5-6E8DF6345F76}" srcOrd="1" destOrd="0" presId="urn:microsoft.com/office/officeart/2005/8/layout/vList5"/>
    <dgm:cxn modelId="{30894833-D531-40AD-8A0A-A31C768A6D63}" type="presParOf" srcId="{03C9A574-9B03-4B5E-9797-BD067CB2A2BD}" destId="{9A4AD465-2B27-44D4-AAFC-D8BD8B94281C}" srcOrd="3" destOrd="0" presId="urn:microsoft.com/office/officeart/2005/8/layout/vList5"/>
    <dgm:cxn modelId="{5774B029-6DB6-4106-BA02-E99448EC0524}" type="presParOf" srcId="{03C9A574-9B03-4B5E-9797-BD067CB2A2BD}" destId="{6BCC759B-096B-46A8-9CA9-02F9B90BCF6E}" srcOrd="4" destOrd="0" presId="urn:microsoft.com/office/officeart/2005/8/layout/vList5"/>
    <dgm:cxn modelId="{CE5B87E8-BC1E-40B6-AF60-1F994118F498}" type="presParOf" srcId="{6BCC759B-096B-46A8-9CA9-02F9B90BCF6E}" destId="{81A4D677-EFE0-4815-A463-D8545C2B2720}" srcOrd="0" destOrd="0" presId="urn:microsoft.com/office/officeart/2005/8/layout/vList5"/>
    <dgm:cxn modelId="{8CC6411F-4725-4219-91BA-2A383F9187A0}" type="presParOf" srcId="{6BCC759B-096B-46A8-9CA9-02F9B90BCF6E}" destId="{8B2F253D-545C-4620-A16B-A6CF918AF7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71873-C195-463D-B40F-D203F3000FCE}">
      <dsp:nvSpPr>
        <dsp:cNvPr id="0" name=""/>
        <dsp:cNvSpPr/>
      </dsp:nvSpPr>
      <dsp:spPr>
        <a:xfrm rot="5400000">
          <a:off x="4002595" y="-1970644"/>
          <a:ext cx="1005457" cy="520192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Write correct present simple questions and answer </a:t>
          </a:r>
          <a:endParaRPr lang="ar-SA" sz="2800" kern="1200" dirty="0"/>
        </a:p>
      </dsp:txBody>
      <dsp:txXfrm rot="-5400000">
        <a:off x="1904364" y="176669"/>
        <a:ext cx="5152838" cy="907293"/>
      </dsp:txXfrm>
    </dsp:sp>
    <dsp:sp modelId="{0835473F-8EAA-4B0B-83D7-39715AD78E52}">
      <dsp:nvSpPr>
        <dsp:cNvPr id="0" name=""/>
        <dsp:cNvSpPr/>
      </dsp:nvSpPr>
      <dsp:spPr>
        <a:xfrm>
          <a:off x="969628" y="1904"/>
          <a:ext cx="934736" cy="12568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1</a:t>
          </a:r>
          <a:endParaRPr lang="ar-SA" sz="5000" kern="1200" dirty="0"/>
        </a:p>
      </dsp:txBody>
      <dsp:txXfrm>
        <a:off x="1015258" y="47534"/>
        <a:ext cx="843476" cy="1165562"/>
      </dsp:txXfrm>
    </dsp:sp>
    <dsp:sp modelId="{0CD29E9D-8C6E-404D-9DC5-6E8DF6345F76}">
      <dsp:nvSpPr>
        <dsp:cNvPr id="0" name=""/>
        <dsp:cNvSpPr/>
      </dsp:nvSpPr>
      <dsp:spPr>
        <a:xfrm rot="5400000">
          <a:off x="3915590" y="-716395"/>
          <a:ext cx="1005457" cy="5332748"/>
        </a:xfrm>
        <a:prstGeom prst="round2Same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Use adverb of frequency correctly </a:t>
          </a:r>
          <a:endParaRPr lang="ar-SA" sz="2800" kern="1200" dirty="0"/>
        </a:p>
      </dsp:txBody>
      <dsp:txXfrm rot="-5400000">
        <a:off x="1751945" y="1496332"/>
        <a:ext cx="5283666" cy="907293"/>
      </dsp:txXfrm>
    </dsp:sp>
    <dsp:sp modelId="{D733455F-1D91-46C0-B7F7-C8C4BA5FD038}">
      <dsp:nvSpPr>
        <dsp:cNvPr id="0" name=""/>
        <dsp:cNvSpPr/>
      </dsp:nvSpPr>
      <dsp:spPr>
        <a:xfrm>
          <a:off x="969628" y="1321567"/>
          <a:ext cx="782316" cy="1256822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2</a:t>
          </a:r>
          <a:endParaRPr lang="ar-SA" sz="5000" kern="1200" dirty="0"/>
        </a:p>
      </dsp:txBody>
      <dsp:txXfrm>
        <a:off x="1007818" y="1359757"/>
        <a:ext cx="705936" cy="1180442"/>
      </dsp:txXfrm>
    </dsp:sp>
    <dsp:sp modelId="{8B2F253D-545C-4620-A16B-A6CF918AF760}">
      <dsp:nvSpPr>
        <dsp:cNvPr id="0" name=""/>
        <dsp:cNvSpPr/>
      </dsp:nvSpPr>
      <dsp:spPr>
        <a:xfrm rot="5400000">
          <a:off x="3989268" y="603268"/>
          <a:ext cx="1005457" cy="5332748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Compare the present simple sentences </a:t>
          </a:r>
          <a:endParaRPr lang="ar-SA" sz="2800" kern="1200" dirty="0"/>
        </a:p>
      </dsp:txBody>
      <dsp:txXfrm rot="-5400000">
        <a:off x="1825623" y="2815995"/>
        <a:ext cx="5283666" cy="907293"/>
      </dsp:txXfrm>
    </dsp:sp>
    <dsp:sp modelId="{81A4D677-EFE0-4815-A463-D8545C2B2720}">
      <dsp:nvSpPr>
        <dsp:cNvPr id="0" name=""/>
        <dsp:cNvSpPr/>
      </dsp:nvSpPr>
      <dsp:spPr>
        <a:xfrm>
          <a:off x="969628" y="2641231"/>
          <a:ext cx="855995" cy="125682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3</a:t>
          </a:r>
          <a:endParaRPr lang="ar-SA" sz="5000" kern="1200" dirty="0"/>
        </a:p>
      </dsp:txBody>
      <dsp:txXfrm>
        <a:off x="1011414" y="2683017"/>
        <a:ext cx="772423" cy="1173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9T23:47:04.66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19129 3571,'0'0,"0"0,0 0,-4-1,-71-13,-155-22,-190 24,-3 29,388-15,-729 48,314-18,419-30,-149 5,154-7,1-2,-1-1,0-1,-41-12,59 14,0-1,1-1,-1 1,1-1,0 0,0-1,1 0,-1 0,1 0,0-1,0 0,1 0,0 0,0-1,0 0,1 0,0 0,-3-8,-1-5,2-1,0 1,2-1,0 0,-2-37,3 0,0 15,-13-83,13 112,-1 1,0 1,0-1,-2 0,1 1,-1 0,-1 1,0-1,-1 1,-15-16,7 12,-1 1,-1 0,0 1,-1 1,0 1,-1 1,0 1,-1 0,0 2,-24-6,-15-1,-1 2,-88-4,29 11,1 6,-1 4,-200 37,-352 114,593-136,-3222 679,-94-315,1625-346,7-188,1355 81,-483-146,651 139,3-10,5-11,-278-158,375 175,3-6,4-5,4-6,-189-193,242 212,3-4,-110-176,136 185,3-3,4-1,3-1,-27-100,41 100,3-1,3 0,4 0,4-1,3 0,9-84,8 30,6 1,65-221,35-11,-121 363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9T23:47:04.667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9T23:47:04.66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09T23:55:44.80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0,'28'16,"36"19,-36-18,1-1,1-2,36 12,-18-13,0-2,63 5,103-1,-75-6,374 1,1-35,-156 6,308 2,-629 19,-23-1,0 0,-1-1,1-1,26-4,-27-1,-9 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7T18:44:54.47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0,'28'16,"36"19,-36-18,1-1,1-2,36 12,-18-13,0-2,63 5,103-1,-75-6,374 1,1-35,-156 6,308 2,-629 19,-23-1,0 0,-1-1,1-1,26-4,-27-1,-9 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7T18:45:11.02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2990 0,'-28'16,"-36"19,36-18,0-1,-2-2,-36 11,18-12,0-2,-62 5,-103-1,75-6,-373 1,0-35,155 6,-307 2,626 19,24-1,-1 0,1-1,-1-1,-26-4,27-1,9 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07T18:45:39.5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2990 0,'-28'16,"-36"19,36-18,0-1,-2-2,-36 11,18-12,0-2,-62 5,-103-1,75-6,-373 1,0-35,155 6,-307 2,626 19,24-1,-1 0,1-1,-1-1,-26-4,27-1,9 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404DF97-EC28-4774-951B-7848B9798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592C3ED-D3F5-457A-9E88-8416718C9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48C78EC-06C1-45CB-AC01-1E203CD3A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F486-6FB5-480C-A728-ABF80119BBA1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6E19C7-6745-4D36-A3CE-B9424856D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BAE0610-4B1C-41EB-8E84-E0501F665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409-C578-4EAA-AACC-AE12D8C1AE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2067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54A351-46E4-45DA-B43A-069F9ECA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18914EB-1CE7-4B43-885C-C53200439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8966637-D6CF-4AD3-BE7F-A0FB40BA9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F486-6FB5-480C-A728-ABF80119BBA1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A81723-A493-47CD-A0A7-620CD9CD6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A34882E-3A9F-4705-BD2F-F0B89FEC3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409-C578-4EAA-AACC-AE12D8C1AE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506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62EC323-6AE3-4610-BB35-7BAB5715C6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F2CFE24-4D79-43C1-BE2A-E8E3C75B5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89D964D-1BC9-4C80-91F1-283B53352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F486-6FB5-480C-A728-ABF80119BBA1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A0A7F67-5FB6-4AF9-8BA9-8807E1D35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B11288E-962D-4EEF-860E-CDB9296E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409-C578-4EAA-AACC-AE12D8C1AE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0555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4520D6-2868-4AB2-9440-A8F2C738C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FE5AB37-70C5-4322-9E57-35FA3C03C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777DA7-AA6A-4069-8DF3-3F6226843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F486-6FB5-480C-A728-ABF80119BBA1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D9B5CDC-2D83-4913-B51D-54DE07D6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882D6B-DC3F-450B-BBD6-B6EA08218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409-C578-4EAA-AACC-AE12D8C1AE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465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42CB4C-0E46-44E6-934D-1E0181AFB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3670B2D-41BD-4723-850D-2BF35663A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F5783C-2B0E-498A-B9F2-3E630B455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F486-6FB5-480C-A728-ABF80119BBA1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AF1F66-81FC-4040-9714-3523B0496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3010B4D-A201-49F6-9D42-BEF64FDCA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409-C578-4EAA-AACC-AE12D8C1AE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684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1B03C7-8895-467A-ACEC-FD3A29C8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93889F5-C16E-4190-A785-4BD387701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5A032F9-2040-4246-92FE-78D82B911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42994D1-EBCD-4C14-86C1-3D9DFD778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F486-6FB5-480C-A728-ABF80119BBA1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E5F7E5C-CE0D-4D0F-9634-17BDEE96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BDA86B5-ED04-4F48-B4DD-98C9FB0D7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409-C578-4EAA-AACC-AE12D8C1AE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877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295AEB-699E-471C-AE36-BC5B96EE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3FDF952-F0CD-4CE1-A12D-B871621AD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CCE5B1D-570E-472A-8E99-EDC62AC9B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EF4C157-9BE7-4D06-808E-9D3615260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82612EA-9881-4DB8-8898-29DBED34F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95AADDD-8E7B-49FC-9CB6-7228FA23A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F486-6FB5-480C-A728-ABF80119BBA1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94771FC-46F9-47A3-8501-E3207E77C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D60E7AF-C7B0-4D94-842B-774233BA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409-C578-4EAA-AACC-AE12D8C1AE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521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579B3A-46EC-40CD-9981-AC735A463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4EA5D2E-0866-46AA-BF24-5F4030320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F486-6FB5-480C-A728-ABF80119BBA1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D22493F-DA35-4BE2-A2FD-1038AD347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575C788-F123-44E1-8F98-867C3614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409-C578-4EAA-AACC-AE12D8C1AE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737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F7FB31E-B7B9-47B3-BFF2-91C2C473E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F486-6FB5-480C-A728-ABF80119BBA1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76D1285-58B7-4CC9-A212-B22C78319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5E60856-0375-4C08-ACFA-9D1830F4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409-C578-4EAA-AACC-AE12D8C1AE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082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D0E5C9-4D9A-47FA-BF1D-5640F00D0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CC82696-ACCC-43F1-99B9-611BC9E3E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7473FD0-A07F-4A74-B282-35FD694F9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80FCF78-3082-40D9-B25B-B0B185239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F486-6FB5-480C-A728-ABF80119BBA1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9831818-FA51-42F8-A4FA-631E17385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3C3CD5E-33E7-4F01-AF00-9D0D8196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409-C578-4EAA-AACC-AE12D8C1AE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2522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48CC92-2481-4443-9D1A-EC4DE7E47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7C64037-763D-4E6D-B76D-9F8E9D8CE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4C8DF2C-3139-405C-814F-CA690B18B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4551218-9597-4164-A366-3618D4D10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F486-6FB5-480C-A728-ABF80119BBA1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ADD053C-8079-4CB2-B1A4-0E865633F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C4118D7-C0E7-4B02-8A38-1422EBAE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F409-C578-4EAA-AACC-AE12D8C1AE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07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EF9765A-3381-443B-B3E3-5D7A10CF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D6BC012-4F8C-4BEB-B958-D9FF3CB75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C87262-026C-4298-9CB9-F033A6F0A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DF486-6FB5-480C-A728-ABF80119BBA1}" type="datetimeFigureOut">
              <a:rPr lang="ar-SA" smtClean="0"/>
              <a:t>11/02/1445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8D360E-F366-411E-A918-1FEA23FF5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A41844D-2E8F-480B-812A-7F5BD8531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6F409-C578-4EAA-AACC-AE12D8C1AE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762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customXml" Target="../ink/ink3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ustomXml" Target="../ink/ink7.xml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6.xml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9850014-786F-4FC7-A0DD-E7C9A336A298}"/>
              </a:ext>
            </a:extLst>
          </p:cNvPr>
          <p:cNvSpPr/>
          <p:nvPr/>
        </p:nvSpPr>
        <p:spPr>
          <a:xfrm>
            <a:off x="2561910" y="1165036"/>
            <a:ext cx="7639050" cy="26289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dirty="0">
                <a:solidFill>
                  <a:srgbClr val="FAB04A"/>
                </a:solidFill>
                <a:latin typeface="Forte" panose="03060902040502070203" pitchFamily="66" charset="0"/>
              </a:rPr>
              <a:t>L</a:t>
            </a:r>
            <a:r>
              <a:rPr lang="en-US" sz="9600" dirty="0">
                <a:solidFill>
                  <a:srgbClr val="746CE1"/>
                </a:solidFill>
                <a:latin typeface="Forte" panose="03060902040502070203" pitchFamily="66" charset="0"/>
              </a:rPr>
              <a:t>i</a:t>
            </a:r>
            <a:r>
              <a:rPr lang="en-US" sz="9600" dirty="0">
                <a:solidFill>
                  <a:srgbClr val="FAB04A"/>
                </a:solidFill>
                <a:latin typeface="Forte" panose="03060902040502070203" pitchFamily="66" charset="0"/>
              </a:rPr>
              <a:t>f</a:t>
            </a:r>
            <a:r>
              <a:rPr lang="en-US" sz="9600" dirty="0">
                <a:solidFill>
                  <a:srgbClr val="746CE1"/>
                </a:solidFill>
                <a:latin typeface="Forte" panose="03060902040502070203" pitchFamily="66" charset="0"/>
              </a:rPr>
              <a:t>e</a:t>
            </a:r>
            <a:r>
              <a:rPr lang="en-US" sz="9600" dirty="0">
                <a:solidFill>
                  <a:srgbClr val="FAB04A"/>
                </a:solidFill>
                <a:latin typeface="Forte" panose="03060902040502070203" pitchFamily="66" charset="0"/>
              </a:rPr>
              <a:t>s</a:t>
            </a:r>
            <a:r>
              <a:rPr lang="en-US" sz="9600" dirty="0">
                <a:solidFill>
                  <a:srgbClr val="746CE1"/>
                </a:solidFill>
                <a:latin typeface="Forte" panose="03060902040502070203" pitchFamily="66" charset="0"/>
              </a:rPr>
              <a:t>t</a:t>
            </a:r>
            <a:r>
              <a:rPr lang="en-US" sz="9600" dirty="0">
                <a:solidFill>
                  <a:srgbClr val="FAB04A"/>
                </a:solidFill>
                <a:latin typeface="Forte" panose="03060902040502070203" pitchFamily="66" charset="0"/>
              </a:rPr>
              <a:t>y</a:t>
            </a:r>
            <a:r>
              <a:rPr lang="en-US" sz="9600" dirty="0">
                <a:solidFill>
                  <a:srgbClr val="746CE1"/>
                </a:solidFill>
                <a:latin typeface="Forte" panose="03060902040502070203" pitchFamily="66" charset="0"/>
              </a:rPr>
              <a:t>l</a:t>
            </a:r>
            <a:r>
              <a:rPr lang="en-US" sz="9600" dirty="0">
                <a:solidFill>
                  <a:srgbClr val="FAB04A"/>
                </a:solidFill>
                <a:latin typeface="Forte" panose="03060902040502070203" pitchFamily="66" charset="0"/>
              </a:rPr>
              <a:t>e</a:t>
            </a:r>
            <a:r>
              <a:rPr lang="en-US" sz="9600" dirty="0">
                <a:solidFill>
                  <a:srgbClr val="746CE1"/>
                </a:solidFill>
                <a:latin typeface="Forte" panose="03060902040502070203" pitchFamily="66" charset="0"/>
              </a:rPr>
              <a:t>s</a:t>
            </a:r>
            <a:r>
              <a:rPr lang="en-US" sz="9600" dirty="0">
                <a:solidFill>
                  <a:srgbClr val="FAB04A"/>
                </a:solidFill>
                <a:latin typeface="Forte" panose="03060902040502070203" pitchFamily="66" charset="0"/>
              </a:rPr>
              <a:t> </a:t>
            </a:r>
            <a:endParaRPr lang="ar-SA" sz="9600" dirty="0">
              <a:solidFill>
                <a:srgbClr val="FAB04A"/>
              </a:solidFill>
              <a:latin typeface="Forte" panose="03060902040502070203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FF8D6F3C-B8F2-47EF-A11E-05FB0B205FC5}"/>
                  </a:ext>
                </a:extLst>
              </p14:cNvPr>
              <p14:cNvContentPartPr/>
              <p14:nvPr/>
            </p14:nvContentPartPr>
            <p14:xfrm>
              <a:off x="2281755" y="2281590"/>
              <a:ext cx="6886440" cy="148320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FF8D6F3C-B8F2-47EF-A11E-05FB0B205F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3115" y="2272590"/>
                <a:ext cx="6904080" cy="15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F594674A-8354-454B-9330-8ABB9A3FFECD}"/>
                  </a:ext>
                </a:extLst>
              </p14:cNvPr>
              <p14:cNvContentPartPr/>
              <p14:nvPr/>
            </p14:nvContentPartPr>
            <p14:xfrm>
              <a:off x="13420515" y="1561950"/>
              <a:ext cx="360" cy="360"/>
            </p14:xfrm>
          </p:contentPart>
        </mc:Choice>
        <mc:Fallback xmlns=""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F594674A-8354-454B-9330-8ABB9A3FFE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411515" y="155295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حبر 7">
                <a:extLst>
                  <a:ext uri="{FF2B5EF4-FFF2-40B4-BE49-F238E27FC236}">
                    <a16:creationId xmlns:a16="http://schemas.microsoft.com/office/drawing/2014/main" id="{92B2173E-AE55-4BC8-9615-89C01C829E03}"/>
                  </a:ext>
                </a:extLst>
              </p14:cNvPr>
              <p14:cNvContentPartPr/>
              <p14:nvPr/>
            </p14:nvContentPartPr>
            <p14:xfrm>
              <a:off x="6381435" y="2400030"/>
              <a:ext cx="360" cy="360"/>
            </p14:xfrm>
          </p:contentPart>
        </mc:Choice>
        <mc:Fallback xmlns="">
          <p:pic>
            <p:nvPicPr>
              <p:cNvPr id="8" name="حبر 7">
                <a:extLst>
                  <a:ext uri="{FF2B5EF4-FFF2-40B4-BE49-F238E27FC236}">
                    <a16:creationId xmlns:a16="http://schemas.microsoft.com/office/drawing/2014/main" id="{92B2173E-AE55-4BC8-9615-89C01C829E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72795" y="239103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C932CF8B-B45D-46BB-A746-DBBFA807C728}"/>
              </a:ext>
            </a:extLst>
          </p:cNvPr>
          <p:cNvSpPr/>
          <p:nvPr/>
        </p:nvSpPr>
        <p:spPr>
          <a:xfrm>
            <a:off x="3819525" y="4185030"/>
            <a:ext cx="4552950" cy="504825"/>
          </a:xfrm>
          <a:prstGeom prst="roundRect">
            <a:avLst/>
          </a:prstGeom>
          <a:solidFill>
            <a:srgbClr val="FAB04A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Forte" panose="03060902040502070203" pitchFamily="66" charset="0"/>
              </a:rPr>
              <a:t>Grammar </a:t>
            </a:r>
            <a:endParaRPr lang="ar-SA" sz="2000" dirty="0">
              <a:solidFill>
                <a:schemeClr val="tx1"/>
              </a:solidFill>
              <a:latin typeface="Forte" panose="03060902040502070203" pitchFamily="66" charset="0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EB875BE-45EE-49B1-B1DE-74F6F42F9829}"/>
              </a:ext>
            </a:extLst>
          </p:cNvPr>
          <p:cNvSpPr/>
          <p:nvPr/>
        </p:nvSpPr>
        <p:spPr>
          <a:xfrm>
            <a:off x="7010400" y="4969065"/>
            <a:ext cx="3381375" cy="504825"/>
          </a:xfrm>
          <a:prstGeom prst="roundRect">
            <a:avLst/>
          </a:prstGeom>
          <a:solidFill>
            <a:srgbClr val="FAB04A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Forte" panose="03060902040502070203" pitchFamily="66" charset="0"/>
              </a:rPr>
              <a:t>By: Nora Khalid</a:t>
            </a:r>
            <a:endParaRPr lang="ar-SA" sz="2000" dirty="0">
              <a:solidFill>
                <a:schemeClr val="tx1"/>
              </a:solidFill>
              <a:latin typeface="Forte" panose="03060902040502070203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EE96326-6173-44E9-8119-A5A325B6FEA8}"/>
              </a:ext>
            </a:extLst>
          </p:cNvPr>
          <p:cNvSpPr txBox="1"/>
          <p:nvPr/>
        </p:nvSpPr>
        <p:spPr>
          <a:xfrm>
            <a:off x="1266825" y="1040950"/>
            <a:ext cx="277177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b="1" dirty="0">
                <a:solidFill>
                  <a:srgbClr val="746CE1"/>
                </a:solidFill>
                <a:latin typeface="Gabriola" panose="04040605051002020D02" pitchFamily="82" charset="0"/>
              </a:rPr>
              <a:t>U</a:t>
            </a:r>
            <a:r>
              <a:rPr lang="en-US" sz="5400" b="1" dirty="0">
                <a:latin typeface="Gabriola" panose="04040605051002020D02" pitchFamily="82" charset="0"/>
              </a:rPr>
              <a:t>nit : </a:t>
            </a:r>
            <a:r>
              <a:rPr lang="en-US" sz="5400" b="1" dirty="0">
                <a:solidFill>
                  <a:srgbClr val="FAB04A"/>
                </a:solidFill>
                <a:latin typeface="Gabriola" panose="04040605051002020D02" pitchFamily="82" charset="0"/>
              </a:rPr>
              <a:t>1</a:t>
            </a:r>
            <a:endParaRPr lang="ar-SA" sz="5400" b="1" dirty="0">
              <a:solidFill>
                <a:srgbClr val="FAB04A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25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7AE6BDAE-D6AE-40D6-93C9-B5E967BF5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51" y="2204268"/>
            <a:ext cx="260526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E727079C-8F47-4D52-9C2F-478F5EB7A882}"/>
              </a:ext>
            </a:extLst>
          </p:cNvPr>
          <p:cNvSpPr/>
          <p:nvPr/>
        </p:nvSpPr>
        <p:spPr>
          <a:xfrm>
            <a:off x="1704975" y="260350"/>
            <a:ext cx="5476875" cy="930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dirty="0">
                <a:latin typeface="Forte" panose="03060902040502070203" pitchFamily="66" charset="0"/>
              </a:rPr>
              <a:t>Find the fib </a:t>
            </a:r>
            <a:endParaRPr lang="ar-SA" sz="6000" dirty="0">
              <a:latin typeface="Forte" panose="03060902040502070203" pitchFamily="66" charset="0"/>
            </a:endParaRPr>
          </a:p>
        </p:txBody>
      </p:sp>
      <p:pic>
        <p:nvPicPr>
          <p:cNvPr id="8" name="Picture 4" descr="Free Search Engine Cliparts, Download Free Search Engine Cliparts png  images, Free ClipArts on Clipart Library">
            <a:extLst>
              <a:ext uri="{FF2B5EF4-FFF2-40B4-BE49-F238E27FC236}">
                <a16:creationId xmlns:a16="http://schemas.microsoft.com/office/drawing/2014/main" id="{34D7BC80-15C7-4EEC-B444-80DDC8B5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9832">
            <a:off x="5464032" y="1498527"/>
            <a:ext cx="2625789" cy="19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E4E08D16-81C0-4033-938A-2BC114E267EA}"/>
              </a:ext>
            </a:extLst>
          </p:cNvPr>
          <p:cNvSpPr/>
          <p:nvPr/>
        </p:nvSpPr>
        <p:spPr>
          <a:xfrm>
            <a:off x="477870" y="3322224"/>
            <a:ext cx="8270666" cy="1031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solidFill>
                  <a:srgbClr val="EBCA75"/>
                </a:solidFill>
                <a:latin typeface="Arial Black" panose="020B0A04020102020204" pitchFamily="34" charset="0"/>
              </a:rPr>
              <a:t>Sara eat never junk food</a:t>
            </a:r>
            <a:endParaRPr lang="ar-SA" sz="4400" dirty="0">
              <a:solidFill>
                <a:srgbClr val="EBCA75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32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08 0.02894 L -0.40508 0.02894 C -0.3655 0.01968 -0.40573 0.02732 -0.33477 0.02616 C -0.32773 0.02593 -0.31367 0.02338 -0.31367 0.02338 C -0.30794 0.02385 -0.30234 0.02477 -0.29648 0.02477 C -0.29141 0.02477 -0.22318 0.02223 -0.21602 0.022 C -0.10912 0.03125 -0.20586 0.02292 -0.14883 0.02755 C -0.14336 0.02778 -0.13802 0.02848 -0.13242 0.02894 L -0.09023 0.03033 L -0.05586 0.03172 L 0.00586 0.03172 L 0.01523 0.01088 L 0.00273 0.02616 L 0.00352 0.02755 L 0.00352 0.02755 " pathEditMode="relative" ptsTypes="AAAAAAAAAAAAA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7AE6BDAE-D6AE-40D6-93C9-B5E967BF5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51" y="2204268"/>
            <a:ext cx="260526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E727079C-8F47-4D52-9C2F-478F5EB7A882}"/>
              </a:ext>
            </a:extLst>
          </p:cNvPr>
          <p:cNvSpPr/>
          <p:nvPr/>
        </p:nvSpPr>
        <p:spPr>
          <a:xfrm>
            <a:off x="1704975" y="260350"/>
            <a:ext cx="5476875" cy="930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dirty="0">
                <a:latin typeface="Forte" panose="03060902040502070203" pitchFamily="66" charset="0"/>
              </a:rPr>
              <a:t>Find the fib </a:t>
            </a:r>
            <a:endParaRPr lang="ar-SA" sz="6000" dirty="0">
              <a:latin typeface="Forte" panose="03060902040502070203" pitchFamily="66" charset="0"/>
            </a:endParaRPr>
          </a:p>
        </p:txBody>
      </p:sp>
      <p:pic>
        <p:nvPicPr>
          <p:cNvPr id="8" name="Picture 4" descr="Free Search Engine Cliparts, Download Free Search Engine Cliparts png  images, Free ClipArts on Clipart Library">
            <a:extLst>
              <a:ext uri="{FF2B5EF4-FFF2-40B4-BE49-F238E27FC236}">
                <a16:creationId xmlns:a16="http://schemas.microsoft.com/office/drawing/2014/main" id="{34D7BC80-15C7-4EEC-B444-80DDC8B5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9832">
            <a:off x="5464032" y="1498527"/>
            <a:ext cx="2625789" cy="19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E4E08D16-81C0-4033-938A-2BC114E267EA}"/>
              </a:ext>
            </a:extLst>
          </p:cNvPr>
          <p:cNvSpPr/>
          <p:nvPr/>
        </p:nvSpPr>
        <p:spPr>
          <a:xfrm>
            <a:off x="477870" y="3322224"/>
            <a:ext cx="8270666" cy="1031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Always Omar check his email</a:t>
            </a:r>
            <a:endParaRPr lang="ar-SA" sz="4400" b="1" dirty="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4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08 0.02894 L -0.40508 0.02894 C -0.3655 0.01968 -0.40573 0.02732 -0.33477 0.02616 C -0.32773 0.02593 -0.31367 0.02338 -0.31367 0.02338 C -0.30794 0.02385 -0.30234 0.02477 -0.29648 0.02477 C -0.29141 0.02477 -0.22318 0.02223 -0.21602 0.022 C -0.10912 0.03125 -0.20586 0.02292 -0.14883 0.02755 C -0.14336 0.02778 -0.13802 0.02848 -0.13242 0.02894 L -0.09023 0.03033 L -0.05586 0.03172 L 0.00586 0.03172 L 0.01523 0.01088 L 0.00273 0.02616 L 0.00352 0.02755 L 0.00352 0.02755 " pathEditMode="relative" ptsTypes="AAAAAAAAAAAAA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7AE6BDAE-D6AE-40D6-93C9-B5E967BF5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030" y="2552700"/>
            <a:ext cx="2293175" cy="335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E727079C-8F47-4D52-9C2F-478F5EB7A882}"/>
              </a:ext>
            </a:extLst>
          </p:cNvPr>
          <p:cNvSpPr/>
          <p:nvPr/>
        </p:nvSpPr>
        <p:spPr>
          <a:xfrm>
            <a:off x="1704975" y="260350"/>
            <a:ext cx="5476875" cy="9302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dirty="0">
                <a:latin typeface="Forte" panose="03060902040502070203" pitchFamily="66" charset="0"/>
              </a:rPr>
              <a:t>Find the fib </a:t>
            </a:r>
            <a:endParaRPr lang="ar-SA" sz="6000" dirty="0">
              <a:latin typeface="Forte" panose="03060902040502070203" pitchFamily="66" charset="0"/>
            </a:endParaRPr>
          </a:p>
        </p:txBody>
      </p:sp>
      <p:pic>
        <p:nvPicPr>
          <p:cNvPr id="8" name="Picture 4" descr="Free Search Engine Cliparts, Download Free Search Engine Cliparts png  images, Free ClipArts on Clipart Library">
            <a:extLst>
              <a:ext uri="{FF2B5EF4-FFF2-40B4-BE49-F238E27FC236}">
                <a16:creationId xmlns:a16="http://schemas.microsoft.com/office/drawing/2014/main" id="{34D7BC80-15C7-4EEC-B444-80DDC8B5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9832">
            <a:off x="5464032" y="1498527"/>
            <a:ext cx="2625789" cy="19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E4E08D16-81C0-4033-938A-2BC114E267EA}"/>
              </a:ext>
            </a:extLst>
          </p:cNvPr>
          <p:cNvSpPr/>
          <p:nvPr/>
        </p:nvSpPr>
        <p:spPr>
          <a:xfrm>
            <a:off x="699406" y="3322224"/>
            <a:ext cx="9216118" cy="15164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They from time to time  arrive at work on time</a:t>
            </a:r>
            <a:endParaRPr lang="ar-SA" sz="4400" b="1" dirty="0">
              <a:solidFill>
                <a:schemeClr val="accent4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8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08 0.02894 L -0.40508 0.02894 C -0.3655 0.01968 -0.40573 0.02732 -0.33477 0.02616 C -0.32773 0.02593 -0.31367 0.02338 -0.31367 0.02338 C -0.30794 0.02385 -0.30234 0.02477 -0.29648 0.02477 C -0.29141 0.02477 -0.22318 0.02223 -0.21602 0.022 C -0.10912 0.03125 -0.20586 0.02292 -0.14883 0.02755 C -0.14336 0.02778 -0.13802 0.02848 -0.13242 0.02894 L -0.09023 0.03033 L -0.05586 0.03172 L 0.00586 0.03172 L 0.01523 0.01088 L 0.00273 0.02616 L 0.00352 0.02755 L 0.00352 0.02755 " pathEditMode="relative" ptsTypes="AAAAAAAAAAAAA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E8917B8D-681C-4226-A482-52D8FB47B8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41667" r="17656" b="35833"/>
          <a:stretch/>
        </p:blipFill>
        <p:spPr>
          <a:xfrm>
            <a:off x="251791" y="1484242"/>
            <a:ext cx="11688418" cy="32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Questions IN II">
            <a:extLst>
              <a:ext uri="{FF2B5EF4-FFF2-40B4-BE49-F238E27FC236}">
                <a16:creationId xmlns:a16="http://schemas.microsoft.com/office/drawing/2014/main" id="{43861CDC-7BCA-426E-9E58-514B6B77C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" t="9916" b="8246"/>
          <a:stretch/>
        </p:blipFill>
        <p:spPr bwMode="auto">
          <a:xfrm>
            <a:off x="1319218" y="353776"/>
            <a:ext cx="9553563" cy="615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365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FC480F-B969-4940-8B89-3EBB50BA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B6A65EE-1846-476C-82FE-C13A927940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26" t="42083" r="23046" b="32049"/>
          <a:stretch/>
        </p:blipFill>
        <p:spPr>
          <a:xfrm>
            <a:off x="1057275" y="429660"/>
            <a:ext cx="10839450" cy="4351338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8CAFD5F-099B-4C95-B257-D800A14DCB7A}"/>
              </a:ext>
            </a:extLst>
          </p:cNvPr>
          <p:cNvSpPr/>
          <p:nvPr/>
        </p:nvSpPr>
        <p:spPr>
          <a:xfrm>
            <a:off x="7458075" y="2105025"/>
            <a:ext cx="4171950" cy="419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Ibrahim rarely talks on the phone.</a:t>
            </a:r>
            <a:endParaRPr lang="ar-SA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563DB172-0D13-4E3B-B832-7ECC6400A465}"/>
              </a:ext>
            </a:extLst>
          </p:cNvPr>
          <p:cNvSpPr/>
          <p:nvPr/>
        </p:nvSpPr>
        <p:spPr>
          <a:xfrm>
            <a:off x="7239000" y="2600326"/>
            <a:ext cx="4505325" cy="419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My brother often checks his email. </a:t>
            </a:r>
            <a:endParaRPr lang="ar-SA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0391FCE-FA23-4DD7-BC37-C6D5272E8F23}"/>
              </a:ext>
            </a:extLst>
          </p:cNvPr>
          <p:cNvSpPr/>
          <p:nvPr/>
        </p:nvSpPr>
        <p:spPr>
          <a:xfrm>
            <a:off x="7324726" y="3055935"/>
            <a:ext cx="4367212" cy="419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 surf on the Internet once in a while.</a:t>
            </a:r>
            <a:endParaRPr lang="ar-SA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8513930-EE81-46DB-9646-D25D2C0FC75B}"/>
              </a:ext>
            </a:extLst>
          </p:cNvPr>
          <p:cNvSpPr/>
          <p:nvPr/>
        </p:nvSpPr>
        <p:spPr>
          <a:xfrm>
            <a:off x="7058026" y="3551236"/>
            <a:ext cx="5248274" cy="419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Qassim hardly ever arrives at work on time.</a:t>
            </a:r>
            <a:endParaRPr lang="ar-SA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B127EC2-91D2-4035-912A-B448C878D748}"/>
              </a:ext>
            </a:extLst>
          </p:cNvPr>
          <p:cNvSpPr/>
          <p:nvPr/>
        </p:nvSpPr>
        <p:spPr>
          <a:xfrm>
            <a:off x="4040982" y="4434680"/>
            <a:ext cx="7312818" cy="419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Maha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drinks tea instead of coffee from time to time.</a:t>
            </a:r>
            <a:endParaRPr lang="ar-SA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108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CB6A65EE-1846-476C-82FE-C13A927940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00" t="67565" r="23047" b="7964"/>
          <a:stretch/>
        </p:blipFill>
        <p:spPr>
          <a:xfrm>
            <a:off x="962025" y="574674"/>
            <a:ext cx="9458326" cy="3986213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F8B0D78-DB94-4A1E-BFF9-5812B88F6D9C}"/>
              </a:ext>
            </a:extLst>
          </p:cNvPr>
          <p:cNvSpPr/>
          <p:nvPr/>
        </p:nvSpPr>
        <p:spPr>
          <a:xfrm>
            <a:off x="2624138" y="1681164"/>
            <a:ext cx="6657975" cy="552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>
                <a:solidFill>
                  <a:srgbClr val="FF0000"/>
                </a:solidFill>
                <a:latin typeface="Comic Sans MS" panose="030F0702030302020204" pitchFamily="66" charset="0"/>
              </a:rPr>
              <a:t>does Ibrahim talk on the phone?</a:t>
            </a:r>
            <a:endParaRPr lang="ar-SA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DFFA8EAB-EFD5-4F6F-8A1D-29B27251622E}"/>
              </a:ext>
            </a:extLst>
          </p:cNvPr>
          <p:cNvSpPr/>
          <p:nvPr/>
        </p:nvSpPr>
        <p:spPr>
          <a:xfrm>
            <a:off x="2767011" y="2262188"/>
            <a:ext cx="6657975" cy="552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>
                <a:solidFill>
                  <a:srgbClr val="FF0000"/>
                </a:solidFill>
                <a:latin typeface="Comic Sans MS" panose="030F0702030302020204" pitchFamily="66" charset="0"/>
              </a:rPr>
              <a:t>does your brother check his email?</a:t>
            </a:r>
            <a:endParaRPr lang="ar-SA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5B1DFF32-B16F-4985-AE6C-96BEBED6A68D}"/>
              </a:ext>
            </a:extLst>
          </p:cNvPr>
          <p:cNvSpPr/>
          <p:nvPr/>
        </p:nvSpPr>
        <p:spPr>
          <a:xfrm>
            <a:off x="2767011" y="2737643"/>
            <a:ext cx="6657975" cy="552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>
                <a:solidFill>
                  <a:srgbClr val="FF0000"/>
                </a:solidFill>
                <a:latin typeface="Comic Sans MS" panose="030F0702030302020204" pitchFamily="66" charset="0"/>
              </a:rPr>
              <a:t>do you surf on the Internet?</a:t>
            </a:r>
            <a:endParaRPr lang="ar-SA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4C4265F0-06EC-4131-9B72-938B3D44D413}"/>
              </a:ext>
            </a:extLst>
          </p:cNvPr>
          <p:cNvSpPr/>
          <p:nvPr/>
        </p:nvSpPr>
        <p:spPr>
          <a:xfrm>
            <a:off x="2767011" y="3250408"/>
            <a:ext cx="6657975" cy="552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>
                <a:solidFill>
                  <a:srgbClr val="FF0000"/>
                </a:solidFill>
                <a:latin typeface="Comic Sans MS" panose="030F0702030302020204" pitchFamily="66" charset="0"/>
              </a:rPr>
              <a:t>does Qassim arrive at work on time?</a:t>
            </a:r>
            <a:endParaRPr lang="ar-SA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4FDEFF59-18CB-46D0-B857-9B1E2AB3DBEF}"/>
              </a:ext>
            </a:extLst>
          </p:cNvPr>
          <p:cNvSpPr/>
          <p:nvPr/>
        </p:nvSpPr>
        <p:spPr>
          <a:xfrm>
            <a:off x="2767012" y="3859214"/>
            <a:ext cx="6657975" cy="552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>
                <a:solidFill>
                  <a:srgbClr val="FF0000"/>
                </a:solidFill>
                <a:latin typeface="Comic Sans MS" panose="030F0702030302020204" pitchFamily="66" charset="0"/>
              </a:rPr>
              <a:t>does Maha drink tea instead of coffee?</a:t>
            </a:r>
            <a:endParaRPr lang="ar-SA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79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1A54DD97-978E-4F05-B98B-E07B81348C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10" t="16667" r="21406" b="5324"/>
          <a:stretch/>
        </p:blipFill>
        <p:spPr>
          <a:xfrm>
            <a:off x="742122" y="189396"/>
            <a:ext cx="10942776" cy="647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32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2E768309-889B-4960-9EEC-EE9598BB1C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0" t="20694" r="26094" b="6527"/>
          <a:stretch/>
        </p:blipFill>
        <p:spPr>
          <a:xfrm>
            <a:off x="2562225" y="-76200"/>
            <a:ext cx="811530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45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31037E7-3BCF-46E7-893D-D685A3E4A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53" t="18472" r="31094" b="8194"/>
          <a:stretch/>
        </p:blipFill>
        <p:spPr>
          <a:xfrm>
            <a:off x="1019382" y="132041"/>
            <a:ext cx="10153236" cy="65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86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BF91F04D-1127-4782-8F8C-36F02B30C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3728254"/>
              </p:ext>
            </p:extLst>
          </p:nvPr>
        </p:nvGraphicFramePr>
        <p:xfrm>
          <a:off x="1898650" y="1647825"/>
          <a:ext cx="8128000" cy="3899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C726E70-0596-4C2A-BD29-2647933EFF94}"/>
              </a:ext>
            </a:extLst>
          </p:cNvPr>
          <p:cNvSpPr/>
          <p:nvPr/>
        </p:nvSpPr>
        <p:spPr>
          <a:xfrm>
            <a:off x="1143000" y="533400"/>
            <a:ext cx="3524250" cy="942975"/>
          </a:xfrm>
          <a:prstGeom prst="roundRect">
            <a:avLst/>
          </a:prstGeom>
          <a:solidFill>
            <a:srgbClr val="746CE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5400" dirty="0">
                <a:solidFill>
                  <a:srgbClr val="FAB04A"/>
                </a:solidFill>
                <a:latin typeface="Forte" panose="03060902040502070203" pitchFamily="66" charset="0"/>
              </a:rPr>
              <a:t>Objectives </a:t>
            </a:r>
            <a:endParaRPr lang="ar-SA" sz="5400" dirty="0">
              <a:solidFill>
                <a:srgbClr val="FAB04A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0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You do your homework this evening -">
            <a:extLst>
              <a:ext uri="{FF2B5EF4-FFF2-40B4-BE49-F238E27FC236}">
                <a16:creationId xmlns:a16="http://schemas.microsoft.com/office/drawing/2014/main" id="{2817EFB5-4A91-46E8-99EB-84D233C359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615" y="2667000"/>
            <a:ext cx="2517507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omework-clipart-no-homework-clipart-2 | New Cumnock Primary School">
            <a:extLst>
              <a:ext uri="{FF2B5EF4-FFF2-40B4-BE49-F238E27FC236}">
                <a16:creationId xmlns:a16="http://schemas.microsoft.com/office/drawing/2014/main" id="{941023AC-F197-45E2-93C4-8E67389A6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681037"/>
            <a:ext cx="6638925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منصة مدرستي">
            <a:extLst>
              <a:ext uri="{FF2B5EF4-FFF2-40B4-BE49-F238E27FC236}">
                <a16:creationId xmlns:a16="http://schemas.microsoft.com/office/drawing/2014/main" id="{628B95C8-47B5-4603-BE20-4E543CF2F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3029393"/>
            <a:ext cx="3609975" cy="170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32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Joke of the day – Purrlease | New Bloggy Cat [NBC]">
            <a:extLst>
              <a:ext uri="{FF2B5EF4-FFF2-40B4-BE49-F238E27FC236}">
                <a16:creationId xmlns:a16="http://schemas.microsoft.com/office/drawing/2014/main" id="{DB47D898-5E69-4DC5-A2B4-96CE598D5F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934604"/>
            <a:ext cx="5940425" cy="479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726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4CDCDF7-E797-4E59-809B-E22EE8C2A9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37" t="19861" r="34375" b="6805"/>
          <a:stretch/>
        </p:blipFill>
        <p:spPr>
          <a:xfrm>
            <a:off x="109330" y="44491"/>
            <a:ext cx="6119191" cy="68135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E73E6C0-EEEE-4A90-944F-8C0DBBAF50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13" t="19167" r="34453" b="6944"/>
          <a:stretch/>
        </p:blipFill>
        <p:spPr>
          <a:xfrm>
            <a:off x="6332882" y="44490"/>
            <a:ext cx="5749788" cy="681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1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C4E5BE02-2B22-4618-9DD7-BA6A9A775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16" t="16111" r="18515" b="59028"/>
          <a:stretch/>
        </p:blipFill>
        <p:spPr>
          <a:xfrm>
            <a:off x="304610" y="386297"/>
            <a:ext cx="11582779" cy="3483338"/>
          </a:xfrm>
          <a:prstGeom prst="rect">
            <a:avLst/>
          </a:prstGeom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A56C63D4-9D93-442D-887E-DBEF0BC42B79}"/>
              </a:ext>
            </a:extLst>
          </p:cNvPr>
          <p:cNvSpPr/>
          <p:nvPr/>
        </p:nvSpPr>
        <p:spPr>
          <a:xfrm>
            <a:off x="1760933" y="5243074"/>
            <a:ext cx="8670132" cy="885825"/>
          </a:xfrm>
          <a:prstGeom prst="roundRect">
            <a:avLst/>
          </a:prstGeom>
          <a:solidFill>
            <a:srgbClr val="F3B12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She ( don’t – doesn't  - isn’t ) play tennis </a:t>
            </a:r>
            <a:endParaRPr lang="ar-SA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5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FCA51202-F701-4604-A64E-B29A824F8B01}"/>
              </a:ext>
            </a:extLst>
          </p:cNvPr>
          <p:cNvSpPr/>
          <p:nvPr/>
        </p:nvSpPr>
        <p:spPr>
          <a:xfrm>
            <a:off x="1624323" y="672548"/>
            <a:ext cx="8670132" cy="885825"/>
          </a:xfrm>
          <a:prstGeom prst="roundRect">
            <a:avLst/>
          </a:prstGeom>
          <a:solidFill>
            <a:srgbClr val="F3B12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Omar (play- played – plays ) football twice a week </a:t>
            </a:r>
            <a:endParaRPr lang="ar-SA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حبر 6">
                <a:extLst>
                  <a:ext uri="{FF2B5EF4-FFF2-40B4-BE49-F238E27FC236}">
                    <a16:creationId xmlns:a16="http://schemas.microsoft.com/office/drawing/2014/main" id="{32C94F13-CD76-49EE-AC1B-B19301BC787E}"/>
                  </a:ext>
                </a:extLst>
              </p14:cNvPr>
              <p14:cNvContentPartPr/>
              <p14:nvPr/>
            </p14:nvContentPartPr>
            <p14:xfrm>
              <a:off x="5141844" y="1363209"/>
              <a:ext cx="1081800" cy="71640"/>
            </p14:xfrm>
          </p:contentPart>
        </mc:Choice>
        <mc:Fallback xmlns="">
          <p:pic>
            <p:nvPicPr>
              <p:cNvPr id="7" name="حبر 6">
                <a:extLst>
                  <a:ext uri="{FF2B5EF4-FFF2-40B4-BE49-F238E27FC236}">
                    <a16:creationId xmlns:a16="http://schemas.microsoft.com/office/drawing/2014/main" id="{32C94F13-CD76-49EE-AC1B-B19301BC78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3850" y="1345209"/>
                <a:ext cx="1117428" cy="1072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مستطيل: زوايا مستديرة 9">
            <a:extLst>
              <a:ext uri="{FF2B5EF4-FFF2-40B4-BE49-F238E27FC236}">
                <a16:creationId xmlns:a16="http://schemas.microsoft.com/office/drawing/2014/main" id="{A22BDB35-C4F7-40E7-928F-10B1E8FED4C8}"/>
              </a:ext>
            </a:extLst>
          </p:cNvPr>
          <p:cNvSpPr/>
          <p:nvPr/>
        </p:nvSpPr>
        <p:spPr>
          <a:xfrm>
            <a:off x="1624323" y="2543175"/>
            <a:ext cx="8670132" cy="885825"/>
          </a:xfrm>
          <a:prstGeom prst="roundRect">
            <a:avLst/>
          </a:prstGeom>
          <a:solidFill>
            <a:srgbClr val="F3B12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I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usually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(work – works –working )in bank </a:t>
            </a:r>
            <a:endParaRPr lang="ar-SA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حبر 6">
                <a:extLst>
                  <a:ext uri="{FF2B5EF4-FFF2-40B4-BE49-F238E27FC236}">
                    <a16:creationId xmlns:a16="http://schemas.microsoft.com/office/drawing/2014/main" id="{FA8E4C9D-946A-4627-8A90-1F3446699B58}"/>
                  </a:ext>
                </a:extLst>
              </p14:cNvPr>
              <p14:cNvContentPartPr/>
              <p14:nvPr/>
            </p14:nvContentPartPr>
            <p14:xfrm>
              <a:off x="3921873" y="3239687"/>
              <a:ext cx="1081800" cy="71640"/>
            </p14:xfrm>
          </p:contentPart>
        </mc:Choice>
        <mc:Fallback xmlns="">
          <p:pic>
            <p:nvPicPr>
              <p:cNvPr id="12" name="حبر 6">
                <a:extLst>
                  <a:ext uri="{FF2B5EF4-FFF2-40B4-BE49-F238E27FC236}">
                    <a16:creationId xmlns:a16="http://schemas.microsoft.com/office/drawing/2014/main" id="{FA8E4C9D-946A-4627-8A90-1F3446699B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3879" y="3221687"/>
                <a:ext cx="1117428" cy="10728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مستطيل: زوايا مستديرة 9">
            <a:extLst>
              <a:ext uri="{FF2B5EF4-FFF2-40B4-BE49-F238E27FC236}">
                <a16:creationId xmlns:a16="http://schemas.microsoft.com/office/drawing/2014/main" id="{3CA569BF-2195-4FCF-8779-3B3DBE44554B}"/>
              </a:ext>
            </a:extLst>
          </p:cNvPr>
          <p:cNvSpPr/>
          <p:nvPr/>
        </p:nvSpPr>
        <p:spPr>
          <a:xfrm>
            <a:off x="1624323" y="4125512"/>
            <a:ext cx="8670132" cy="885825"/>
          </a:xfrm>
          <a:prstGeom prst="roundRect">
            <a:avLst/>
          </a:prstGeom>
          <a:solidFill>
            <a:srgbClr val="F3B12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She rarely ( read – reads – reading ) books</a:t>
            </a:r>
            <a:endParaRPr lang="ar-SA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حبر 6">
                <a:extLst>
                  <a:ext uri="{FF2B5EF4-FFF2-40B4-BE49-F238E27FC236}">
                    <a16:creationId xmlns:a16="http://schemas.microsoft.com/office/drawing/2014/main" id="{F87112E8-3346-4E99-8BDD-FCD63A629EF5}"/>
                  </a:ext>
                </a:extLst>
              </p14:cNvPr>
              <p14:cNvContentPartPr/>
              <p14:nvPr/>
            </p14:nvContentPartPr>
            <p14:xfrm flipH="1">
              <a:off x="5598630" y="4788837"/>
              <a:ext cx="1076325" cy="71277"/>
            </p14:xfrm>
          </p:contentPart>
        </mc:Choice>
        <mc:Fallback xmlns="">
          <p:pic>
            <p:nvPicPr>
              <p:cNvPr id="14" name="حبر 6">
                <a:extLst>
                  <a:ext uri="{FF2B5EF4-FFF2-40B4-BE49-F238E27FC236}">
                    <a16:creationId xmlns:a16="http://schemas.microsoft.com/office/drawing/2014/main" id="{F87112E8-3346-4E99-8BDD-FCD63A629E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5580637" y="4770838"/>
                <a:ext cx="1111951" cy="106916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مستطيل: زوايا مستديرة 10">
            <a:extLst>
              <a:ext uri="{FF2B5EF4-FFF2-40B4-BE49-F238E27FC236}">
                <a16:creationId xmlns:a16="http://schemas.microsoft.com/office/drawing/2014/main" id="{7E43AE52-F199-4655-B47A-3DAECA6CC1E4}"/>
              </a:ext>
            </a:extLst>
          </p:cNvPr>
          <p:cNvSpPr/>
          <p:nvPr/>
        </p:nvSpPr>
        <p:spPr>
          <a:xfrm>
            <a:off x="1624323" y="5674662"/>
            <a:ext cx="8670132" cy="885825"/>
          </a:xfrm>
          <a:prstGeom prst="roundRect">
            <a:avLst/>
          </a:prstGeom>
          <a:solidFill>
            <a:srgbClr val="F3B12A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She ( don’t – doesn't  - isn’t ) play tennis </a:t>
            </a:r>
            <a:endParaRPr lang="ar-SA" sz="3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حبر 6">
                <a:extLst>
                  <a:ext uri="{FF2B5EF4-FFF2-40B4-BE49-F238E27FC236}">
                    <a16:creationId xmlns:a16="http://schemas.microsoft.com/office/drawing/2014/main" id="{F0DBC0B8-E3E4-4976-9F4A-AAA8DC457029}"/>
                  </a:ext>
                </a:extLst>
              </p14:cNvPr>
              <p14:cNvContentPartPr/>
              <p14:nvPr/>
            </p14:nvContentPartPr>
            <p14:xfrm flipH="1">
              <a:off x="4668539" y="6359219"/>
              <a:ext cx="1076325" cy="71277"/>
            </p14:xfrm>
          </p:contentPart>
        </mc:Choice>
        <mc:Fallback xmlns="">
          <p:pic>
            <p:nvPicPr>
              <p:cNvPr id="16" name="حبر 6">
                <a:extLst>
                  <a:ext uri="{FF2B5EF4-FFF2-40B4-BE49-F238E27FC236}">
                    <a16:creationId xmlns:a16="http://schemas.microsoft.com/office/drawing/2014/main" id="{F0DBC0B8-E3E4-4976-9F4A-AAA8DC4570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flipH="1">
                <a:off x="4650546" y="6341220"/>
                <a:ext cx="1111951" cy="10691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3203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55F9206-FAAF-4185-B3BD-41529FA2B329}"/>
              </a:ext>
            </a:extLst>
          </p:cNvPr>
          <p:cNvSpPr/>
          <p:nvPr/>
        </p:nvSpPr>
        <p:spPr>
          <a:xfrm>
            <a:off x="3834762" y="731421"/>
            <a:ext cx="5879782" cy="600075"/>
          </a:xfrm>
          <a:prstGeom prst="roundRect">
            <a:avLst/>
          </a:prstGeom>
          <a:solidFill>
            <a:srgbClr val="FCB549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  <a:cs typeface="Aldhabi" panose="01000000000000000000" pitchFamily="2" charset="-78"/>
              </a:rPr>
              <a:t>Do you usually  drink coffee ?</a:t>
            </a:r>
            <a:endParaRPr lang="ar-SA" sz="2400" b="1" dirty="0">
              <a:latin typeface="Comic Sans MS" panose="030F0702030302020204" pitchFamily="66" charset="0"/>
              <a:cs typeface="Aldhabi" panose="01000000000000000000" pitchFamily="2" charset="-78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1457631-FB63-4E33-BFF1-F955AF6ABB2A}"/>
              </a:ext>
            </a:extLst>
          </p:cNvPr>
          <p:cNvSpPr/>
          <p:nvPr/>
        </p:nvSpPr>
        <p:spPr>
          <a:xfrm>
            <a:off x="4991099" y="1997472"/>
            <a:ext cx="4676775" cy="600075"/>
          </a:xfrm>
          <a:prstGeom prst="roundRect">
            <a:avLst/>
          </a:prstGeom>
          <a:solidFill>
            <a:srgbClr val="FCB549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  <a:cs typeface="Aldhabi" panose="01000000000000000000" pitchFamily="2" charset="-78"/>
              </a:rPr>
              <a:t>Do you usually  eat fish ?</a:t>
            </a:r>
            <a:endParaRPr lang="ar-SA" sz="2400" b="1" dirty="0">
              <a:latin typeface="Comic Sans MS" panose="030F0702030302020204" pitchFamily="66" charset="0"/>
              <a:cs typeface="Aldhabi" panose="01000000000000000000" pitchFamily="2" charset="-78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0F935BDB-F3C7-4F72-BB9F-AD1B983D1C91}"/>
              </a:ext>
            </a:extLst>
          </p:cNvPr>
          <p:cNvSpPr/>
          <p:nvPr/>
        </p:nvSpPr>
        <p:spPr>
          <a:xfrm>
            <a:off x="1375411" y="3706495"/>
            <a:ext cx="5253989" cy="600075"/>
          </a:xfrm>
          <a:prstGeom prst="roundRect">
            <a:avLst/>
          </a:prstGeom>
          <a:solidFill>
            <a:srgbClr val="FCB549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  <a:cs typeface="Aldhabi" panose="01000000000000000000" pitchFamily="2" charset="-78"/>
              </a:rPr>
              <a:t>Do you usually  play tennis  ?</a:t>
            </a:r>
            <a:endParaRPr lang="ar-SA" sz="2400" b="1" dirty="0">
              <a:latin typeface="Comic Sans MS" panose="030F0702030302020204" pitchFamily="66" charset="0"/>
              <a:cs typeface="Aldhabi" panose="01000000000000000000" pitchFamily="2" charset="-78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36358409-B332-4270-8E52-20E792648DDA}"/>
              </a:ext>
            </a:extLst>
          </p:cNvPr>
          <p:cNvSpPr/>
          <p:nvPr/>
        </p:nvSpPr>
        <p:spPr>
          <a:xfrm>
            <a:off x="5422740" y="5105043"/>
            <a:ext cx="5787709" cy="600075"/>
          </a:xfrm>
          <a:prstGeom prst="roundRect">
            <a:avLst/>
          </a:prstGeom>
          <a:solidFill>
            <a:srgbClr val="FCB549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latin typeface="Comic Sans MS" panose="030F0702030302020204" pitchFamily="66" charset="0"/>
                <a:cs typeface="Aldhabi" panose="01000000000000000000" pitchFamily="2" charset="-78"/>
              </a:rPr>
              <a:t>Do you usually  brush your teeth ?</a:t>
            </a:r>
            <a:endParaRPr lang="ar-SA" sz="2400" b="1" dirty="0">
              <a:latin typeface="Comic Sans MS" panose="030F0702030302020204" pitchFamily="66" charset="0"/>
              <a:cs typeface="Aldhabi" panose="01000000000000000000" pitchFamily="2" charset="-78"/>
            </a:endParaRPr>
          </a:p>
        </p:txBody>
      </p:sp>
      <p:pic>
        <p:nvPicPr>
          <p:cNvPr id="7170" name="Picture 2" descr="Whistle Blower GIFs | Tenor">
            <a:extLst>
              <a:ext uri="{FF2B5EF4-FFF2-40B4-BE49-F238E27FC236}">
                <a16:creationId xmlns:a16="http://schemas.microsoft.com/office/drawing/2014/main" id="{2C4703B6-288D-46F0-924D-650028D9F0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1" y="273050"/>
            <a:ext cx="20955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rinking Coffee GIFs | Tenor">
            <a:extLst>
              <a:ext uri="{FF2B5EF4-FFF2-40B4-BE49-F238E27FC236}">
                <a16:creationId xmlns:a16="http://schemas.microsoft.com/office/drawing/2014/main" id="{7A42D4A6-9A1E-420E-AB41-30C15DA0F9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25" y="120191"/>
            <a:ext cx="13620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Neko QGirl Eating Fish (GIF) by QToons on DeviantArt">
            <a:extLst>
              <a:ext uri="{FF2B5EF4-FFF2-40B4-BE49-F238E27FC236}">
                <a16:creationId xmlns:a16="http://schemas.microsoft.com/office/drawing/2014/main" id="{5E569806-BB7E-44F9-95CC-0AA50DF217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2" y="1628380"/>
            <a:ext cx="2286000" cy="128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Brushing GIFs - Get the best gif on GIFER">
            <a:extLst>
              <a:ext uri="{FF2B5EF4-FFF2-40B4-BE49-F238E27FC236}">
                <a16:creationId xmlns:a16="http://schemas.microsoft.com/office/drawing/2014/main" id="{251546B8-26E6-4C39-99E7-AF4B050142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762" y="4843668"/>
            <a:ext cx="1156337" cy="113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op Tennis Player Stickers for Android &amp;amp; iOS | Gfycat">
            <a:extLst>
              <a:ext uri="{FF2B5EF4-FFF2-40B4-BE49-F238E27FC236}">
                <a16:creationId xmlns:a16="http://schemas.microsoft.com/office/drawing/2014/main" id="{335882BA-583B-4174-8B50-52DC760065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3273822"/>
            <a:ext cx="1905000" cy="145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7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C4E5BE02-2B22-4618-9DD7-BA6A9A775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04" t="41921" r="28564" b="34509"/>
          <a:stretch/>
        </p:blipFill>
        <p:spPr>
          <a:xfrm>
            <a:off x="240474" y="141944"/>
            <a:ext cx="11711052" cy="3287056"/>
          </a:xfrm>
          <a:prstGeom prst="rect">
            <a:avLst/>
          </a:prstGeom>
        </p:spPr>
      </p:pic>
      <p:pic>
        <p:nvPicPr>
          <p:cNvPr id="15" name="Picture 2" descr="Frequency Words and Time Expressions | Baamboozle">
            <a:extLst>
              <a:ext uri="{FF2B5EF4-FFF2-40B4-BE49-F238E27FC236}">
                <a16:creationId xmlns:a16="http://schemas.microsoft.com/office/drawing/2014/main" id="{8E9EAE17-4453-493D-9E8D-989D8D381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332" y="3562901"/>
            <a:ext cx="4651306" cy="302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364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AF48A5C-44A6-476F-80E8-80DE75AB787B}"/>
              </a:ext>
            </a:extLst>
          </p:cNvPr>
          <p:cNvSpPr/>
          <p:nvPr/>
        </p:nvSpPr>
        <p:spPr>
          <a:xfrm>
            <a:off x="6591300" y="1188063"/>
            <a:ext cx="5391150" cy="7254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 always pray </a:t>
            </a:r>
            <a:endParaRPr lang="ar-SA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060A7033-540D-43BC-AA20-EA6EB4A126DE}"/>
              </a:ext>
            </a:extLst>
          </p:cNvPr>
          <p:cNvSpPr/>
          <p:nvPr/>
        </p:nvSpPr>
        <p:spPr>
          <a:xfrm>
            <a:off x="5705475" y="2318941"/>
            <a:ext cx="5391150" cy="7254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 usually read the Holy Quran</a:t>
            </a:r>
            <a:endParaRPr lang="ar-SA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7DFF22F3-A230-4F5D-86BD-D0BFB03E07E8}"/>
              </a:ext>
            </a:extLst>
          </p:cNvPr>
          <p:cNvSpPr/>
          <p:nvPr/>
        </p:nvSpPr>
        <p:spPr>
          <a:xfrm>
            <a:off x="4993481" y="3335339"/>
            <a:ext cx="5391150" cy="7254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 often help my Mom</a:t>
            </a:r>
            <a:endParaRPr lang="ar-SA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08AEC050-079B-424F-84D9-3AF1A3391424}"/>
              </a:ext>
            </a:extLst>
          </p:cNvPr>
          <p:cNvSpPr/>
          <p:nvPr/>
        </p:nvSpPr>
        <p:spPr>
          <a:xfrm>
            <a:off x="6157912" y="4299747"/>
            <a:ext cx="5391150" cy="7254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 sometimes play football </a:t>
            </a:r>
            <a:endParaRPr lang="ar-SA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285DD8A8-CFAF-4F4E-80A8-D131C56241C5}"/>
              </a:ext>
            </a:extLst>
          </p:cNvPr>
          <p:cNvSpPr/>
          <p:nvPr/>
        </p:nvSpPr>
        <p:spPr>
          <a:xfrm>
            <a:off x="4076700" y="5270705"/>
            <a:ext cx="5391150" cy="725487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 never disobey my parents </a:t>
            </a:r>
            <a:endParaRPr lang="ar-SA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20" name="Picture 4" descr="Pray Prayer Mat Sticker by 5Pillars Game for iOS &amp;amp; Android | GIPHY">
            <a:extLst>
              <a:ext uri="{FF2B5EF4-FFF2-40B4-BE49-F238E27FC236}">
                <a16:creationId xmlns:a16="http://schemas.microsoft.com/office/drawing/2014/main" id="{A3C02A83-32ED-42E3-A9EB-ECBB84C9A2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588" y="-101890"/>
            <a:ext cx="2150424" cy="172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quency Words and Time Expressions | Baamboozle">
            <a:extLst>
              <a:ext uri="{FF2B5EF4-FFF2-40B4-BE49-F238E27FC236}">
                <a16:creationId xmlns:a16="http://schemas.microsoft.com/office/drawing/2014/main" id="{003831DC-F406-4636-9B74-1BCDE8677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270" y="1180048"/>
            <a:ext cx="6115724" cy="481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43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5">
            <a:extLst>
              <a:ext uri="{FF2B5EF4-FFF2-40B4-BE49-F238E27FC236}">
                <a16:creationId xmlns:a16="http://schemas.microsoft.com/office/drawing/2014/main" id="{73DA8919-2187-4530-B18F-355566A254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73" t="73203" r="20359" b="5700"/>
          <a:stretch/>
        </p:blipFill>
        <p:spPr>
          <a:xfrm>
            <a:off x="145774" y="543339"/>
            <a:ext cx="11900452" cy="355158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AB1A6C-5DA6-4CDD-AA4B-8227E642DB10}"/>
              </a:ext>
            </a:extLst>
          </p:cNvPr>
          <p:cNvCxnSpPr/>
          <p:nvPr/>
        </p:nvCxnSpPr>
        <p:spPr>
          <a:xfrm>
            <a:off x="4903304" y="1126435"/>
            <a:ext cx="192156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BF85FC-5486-4542-8C53-EFE3231415C8}"/>
              </a:ext>
            </a:extLst>
          </p:cNvPr>
          <p:cNvCxnSpPr/>
          <p:nvPr/>
        </p:nvCxnSpPr>
        <p:spPr>
          <a:xfrm>
            <a:off x="3187148" y="1623391"/>
            <a:ext cx="192156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1B856F7-62A2-46A0-BF1D-8F2198AF5FC8}"/>
              </a:ext>
            </a:extLst>
          </p:cNvPr>
          <p:cNvCxnSpPr>
            <a:cxnSpLocks/>
          </p:cNvCxnSpPr>
          <p:nvPr/>
        </p:nvCxnSpPr>
        <p:spPr>
          <a:xfrm>
            <a:off x="3617844" y="2683565"/>
            <a:ext cx="40286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41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240</Words>
  <Application>Microsoft Office PowerPoint</Application>
  <PresentationFormat>Widescreen</PresentationFormat>
  <Paragraphs>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Comic Sans MS</vt:lpstr>
      <vt:lpstr>Forte</vt:lpstr>
      <vt:lpstr>Gabriola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asma 2331</dc:creator>
  <cp:lastModifiedBy>نورا العتيبي</cp:lastModifiedBy>
  <cp:revision>9</cp:revision>
  <dcterms:created xsi:type="dcterms:W3CDTF">2021-08-09T23:49:44Z</dcterms:created>
  <dcterms:modified xsi:type="dcterms:W3CDTF">2023-08-27T16:07:41Z</dcterms:modified>
</cp:coreProperties>
</file>