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</p:sldMasterIdLst>
  <p:sldIdLst>
    <p:sldId id="359" r:id="rId3"/>
    <p:sldId id="261" r:id="rId4"/>
    <p:sldId id="258" r:id="rId5"/>
    <p:sldId id="360" r:id="rId6"/>
    <p:sldId id="361" r:id="rId7"/>
    <p:sldId id="267" r:id="rId8"/>
    <p:sldId id="362" r:id="rId9"/>
    <p:sldId id="256" r:id="rId10"/>
    <p:sldId id="257" r:id="rId11"/>
    <p:sldId id="262" r:id="rId12"/>
    <p:sldId id="259" r:id="rId13"/>
    <p:sldId id="260" r:id="rId14"/>
    <p:sldId id="263" r:id="rId15"/>
    <p:sldId id="264" r:id="rId16"/>
    <p:sldId id="266" r:id="rId17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1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479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313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596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90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466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576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7096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7408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8E07-EE0A-431D-97F5-615C42119F2D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7BAF-0501-47EA-B0A3-BAE37430F3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7907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8E07-EE0A-431D-97F5-615C42119F2D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7BAF-0501-47EA-B0A3-BAE37430F3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2758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8E07-EE0A-431D-97F5-615C42119F2D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7BAF-0501-47EA-B0A3-BAE37430F3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593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6224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8E07-EE0A-431D-97F5-615C42119F2D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7BAF-0501-47EA-B0A3-BAE37430F3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7951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8E07-EE0A-431D-97F5-615C42119F2D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7BAF-0501-47EA-B0A3-BAE37430F3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8548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8E07-EE0A-431D-97F5-615C42119F2D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7BAF-0501-47EA-B0A3-BAE37430F3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8762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8E07-EE0A-431D-97F5-615C42119F2D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7BAF-0501-47EA-B0A3-BAE37430F3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1069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8E07-EE0A-431D-97F5-615C42119F2D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7BAF-0501-47EA-B0A3-BAE37430F3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551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8E07-EE0A-431D-97F5-615C42119F2D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7BAF-0501-47EA-B0A3-BAE37430F3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9736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8E07-EE0A-431D-97F5-615C42119F2D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7BAF-0501-47EA-B0A3-BAE37430F3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4607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8E07-EE0A-431D-97F5-615C42119F2D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7BAF-0501-47EA-B0A3-BAE37430F33F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6032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8E07-EE0A-431D-97F5-615C42119F2D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7BAF-0501-47EA-B0A3-BAE37430F3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0011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8E07-EE0A-431D-97F5-615C42119F2D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7BAF-0501-47EA-B0A3-BAE37430F33F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854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6473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8E07-EE0A-431D-97F5-615C42119F2D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7BAF-0501-47EA-B0A3-BAE37430F3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6532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8E07-EE0A-431D-97F5-615C42119F2D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7BAF-0501-47EA-B0A3-BAE37430F3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9112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8E07-EE0A-431D-97F5-615C42119F2D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7BAF-0501-47EA-B0A3-BAE37430F3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222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860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391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11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251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4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265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38E07-EE0A-431D-97F5-615C42119F2D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B97BAF-0501-47EA-B0A3-BAE37430F3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590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38E07-EE0A-431D-97F5-615C42119F2D}" type="datetimeFigureOut">
              <a:rPr lang="ar-SA" smtClean="0"/>
              <a:t>3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B97BAF-0501-47EA-B0A3-BAE37430F3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596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abaya.com/2014/09/happy-84th-birthday-saudi-arabia-time-to-celebrat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olarphotos/4684089330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yronicman.com/2013/03/07/7-amazing-and-1-tragic-facts-about-shark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hale_shark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pe_Cross_Seals_(3690933239)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2-dolphin-during-daytime-225869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ixaroma.deviantart.com/art/Free-Sea-Life-Vector-Cartoons-47774450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oachim_s_mueller/680607498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A39D-059B-43E2-8E12-1AAB66812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696A9-F44A-4F39-BFCB-E72AD37A72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A picture containing umbrella, green, large&#10;&#10;Description automatically generated">
            <a:extLst>
              <a:ext uri="{FF2B5EF4-FFF2-40B4-BE49-F238E27FC236}">
                <a16:creationId xmlns:a16="http://schemas.microsoft.com/office/drawing/2014/main" id="{F5118BF0-7C13-465B-9B5E-67DE4D17B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0" y="203200"/>
            <a:ext cx="9073662" cy="61272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F2B81-DB2A-4C31-ABBD-5FB4A93AC8E5}"/>
              </a:ext>
            </a:extLst>
          </p:cNvPr>
          <p:cNvSpPr txBox="1"/>
          <p:nvPr/>
        </p:nvSpPr>
        <p:spPr>
          <a:xfrm>
            <a:off x="1524000" y="5857875"/>
            <a:ext cx="9073662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457200"/>
            <a:r>
              <a:rPr lang="ar-SA" sz="900">
                <a:solidFill>
                  <a:srgbClr val="000000"/>
                </a:solidFill>
                <a:latin typeface="Corbel" panose="020B0503020204020204"/>
                <a:cs typeface="Tahoma" panose="020B0604030504040204" pitchFamily="34" charset="0"/>
                <a:hlinkClick r:id="rId3" tooltip="http://www.blueabaya.com/2014/09/happy-84th-birthday-saudi-arabia-time-to-celebrate.html"/>
              </a:rPr>
              <a:t>This Photo</a:t>
            </a:r>
            <a:r>
              <a:rPr lang="ar-SA" sz="900">
                <a:solidFill>
                  <a:srgbClr val="000000"/>
                </a:solidFill>
                <a:latin typeface="Corbel" panose="020B0503020204020204"/>
                <a:cs typeface="Tahoma" panose="020B0604030504040204" pitchFamily="34" charset="0"/>
              </a:rPr>
              <a:t> by Unknown Author is licensed under </a:t>
            </a:r>
            <a:r>
              <a:rPr lang="ar-SA" sz="900">
                <a:solidFill>
                  <a:srgbClr val="000000"/>
                </a:solidFill>
                <a:latin typeface="Corbel" panose="020B0503020204020204"/>
                <a:cs typeface="Tahoma" panose="020B0604030504040204" pitchFamily="34" charset="0"/>
                <a:hlinkClick r:id="rId4" tooltip="https://creativecommons.org/licenses/by-nc-nd/3.0/"/>
              </a:rPr>
              <a:t>CC BY-NC-ND</a:t>
            </a:r>
            <a:endParaRPr lang="ar-SA" sz="900">
              <a:solidFill>
                <a:srgbClr val="000000"/>
              </a:solidFill>
              <a:latin typeface="Corbel" panose="020B0503020204020204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52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79B6-FC70-4063-943E-26AB9BCA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F559-C5A4-497B-930A-21985A22C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6136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7200" b="1" dirty="0">
                <a:latin typeface="Comic Sans MS" panose="030F0702030302020204" pitchFamily="66" charset="0"/>
              </a:rPr>
              <a:t>Walrus / fat</a:t>
            </a: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I think </a:t>
            </a: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walrus</a:t>
            </a:r>
            <a:r>
              <a:rPr lang="en-US" sz="5400" b="1" dirty="0">
                <a:latin typeface="Comic Sans MS" panose="030F0702030302020204" pitchFamily="66" charset="0"/>
              </a:rPr>
              <a:t> is </a:t>
            </a: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fat</a:t>
            </a:r>
            <a:r>
              <a:rPr lang="en-US" sz="5400" b="1" dirty="0">
                <a:latin typeface="Comic Sans MS" panose="030F0702030302020204" pitchFamily="66" charset="0"/>
              </a:rPr>
              <a:t>.</a:t>
            </a:r>
            <a:endParaRPr lang="ar-SA" sz="5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An animal lying on the beach&#10;&#10;Description automatically generated">
            <a:extLst>
              <a:ext uri="{FF2B5EF4-FFF2-40B4-BE49-F238E27FC236}">
                <a16:creationId xmlns:a16="http://schemas.microsoft.com/office/drawing/2014/main" id="{0AD26CCB-601E-4504-AC02-03DB4C610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48681" y="1690688"/>
            <a:ext cx="5869969" cy="3297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3F740B-CA7A-4902-8C20-B2FEE4C00671}"/>
              </a:ext>
            </a:extLst>
          </p:cNvPr>
          <p:cNvSpPr txBox="1"/>
          <p:nvPr/>
        </p:nvSpPr>
        <p:spPr>
          <a:xfrm>
            <a:off x="4798030" y="6858000"/>
            <a:ext cx="5869969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3" tooltip="https://www.flickr.com/photos/polarphotos/4684089330"/>
              </a:rPr>
              <a:t>This Photo</a:t>
            </a:r>
            <a:r>
              <a:rPr lang="ar-SA" sz="900"/>
              <a:t> by Unknown Author is licensed under </a:t>
            </a:r>
            <a:r>
              <a:rPr lang="ar-SA" sz="900">
                <a:hlinkClick r:id="rId4" tooltip="https://creativecommons.org/licenses/by/3.0/"/>
              </a:rPr>
              <a:t>CC BY</a:t>
            </a:r>
            <a:endParaRPr lang="ar-SA" sz="900"/>
          </a:p>
        </p:txBody>
      </p:sp>
    </p:spTree>
    <p:extLst>
      <p:ext uri="{BB962C8B-B14F-4D97-AF65-F5344CB8AC3E}">
        <p14:creationId xmlns:p14="http://schemas.microsoft.com/office/powerpoint/2010/main" val="429210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79B6-FC70-4063-943E-26AB9BCA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F559-C5A4-497B-930A-21985A22C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6136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7200" b="1" dirty="0">
                <a:latin typeface="Comic Sans MS" panose="030F0702030302020204" pitchFamily="66" charset="0"/>
              </a:rPr>
              <a:t>Sharks/scary</a:t>
            </a: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I think </a:t>
            </a: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sharks</a:t>
            </a:r>
            <a:r>
              <a:rPr lang="en-US" sz="5400" b="1" dirty="0">
                <a:latin typeface="Comic Sans MS" panose="030F0702030302020204" pitchFamily="66" charset="0"/>
              </a:rPr>
              <a:t> are </a:t>
            </a: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scary</a:t>
            </a:r>
            <a:r>
              <a:rPr lang="en-US" sz="5400" b="1" dirty="0">
                <a:latin typeface="Comic Sans MS" panose="030F0702030302020204" pitchFamily="66" charset="0"/>
              </a:rPr>
              <a:t>.</a:t>
            </a:r>
            <a:endParaRPr lang="ar-SA" sz="5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A group of fish in the water&#10;&#10;Description automatically generated">
            <a:extLst>
              <a:ext uri="{FF2B5EF4-FFF2-40B4-BE49-F238E27FC236}">
                <a16:creationId xmlns:a16="http://schemas.microsoft.com/office/drawing/2014/main" id="{D36AB5F6-360A-489B-A9CE-5E0FC2CB7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29808" y="1243172"/>
            <a:ext cx="6731000" cy="3432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66EC7B-D08C-4FD2-9885-3FA305A5913C}"/>
              </a:ext>
            </a:extLst>
          </p:cNvPr>
          <p:cNvSpPr txBox="1"/>
          <p:nvPr/>
        </p:nvSpPr>
        <p:spPr>
          <a:xfrm>
            <a:off x="2329808" y="4675954"/>
            <a:ext cx="673100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3" tooltip="https://thebyronicman.com/2013/03/07/7-amazing-and-1-tragic-facts-about-sharks/"/>
              </a:rPr>
              <a:t>This Photo</a:t>
            </a:r>
            <a:r>
              <a:rPr lang="ar-SA" sz="900"/>
              <a:t> by Unknown Author is licensed under </a:t>
            </a:r>
            <a:r>
              <a:rPr lang="ar-SA" sz="900">
                <a:hlinkClick r:id="rId4" tooltip="https://creativecommons.org/licenses/by-sa/3.0/"/>
              </a:rPr>
              <a:t>CC BY-SA</a:t>
            </a:r>
            <a:endParaRPr lang="ar-SA" sz="900"/>
          </a:p>
        </p:txBody>
      </p:sp>
    </p:spTree>
    <p:extLst>
      <p:ext uri="{BB962C8B-B14F-4D97-AF65-F5344CB8AC3E}">
        <p14:creationId xmlns:p14="http://schemas.microsoft.com/office/powerpoint/2010/main" val="413076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79B6-FC70-4063-943E-26AB9BCA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F559-C5A4-497B-930A-21985A22C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6136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7200" b="1" dirty="0">
                <a:latin typeface="Comic Sans MS" panose="030F0702030302020204" pitchFamily="66" charset="0"/>
              </a:rPr>
              <a:t>Whale</a:t>
            </a: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I think </a:t>
            </a: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whale</a:t>
            </a:r>
            <a:r>
              <a:rPr lang="en-US" sz="5400" b="1" dirty="0">
                <a:latin typeface="Comic Sans MS" panose="030F0702030302020204" pitchFamily="66" charset="0"/>
              </a:rPr>
              <a:t> is </a:t>
            </a: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big</a:t>
            </a:r>
            <a:r>
              <a:rPr lang="en-US" sz="5400" b="1" dirty="0">
                <a:latin typeface="Comic Sans MS" panose="030F0702030302020204" pitchFamily="66" charset="0"/>
              </a:rPr>
              <a:t>.</a:t>
            </a:r>
            <a:endParaRPr lang="ar-SA" sz="5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A fish swimming under water&#10;&#10;Description automatically generated">
            <a:extLst>
              <a:ext uri="{FF2B5EF4-FFF2-40B4-BE49-F238E27FC236}">
                <a16:creationId xmlns:a16="http://schemas.microsoft.com/office/drawing/2014/main" id="{E0B70E78-8B8E-4987-A94D-ABD233510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65797" y="1206303"/>
            <a:ext cx="6571180" cy="37561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46007B-10EA-451F-9216-5CE82D154D56}"/>
              </a:ext>
            </a:extLst>
          </p:cNvPr>
          <p:cNvSpPr txBox="1"/>
          <p:nvPr/>
        </p:nvSpPr>
        <p:spPr>
          <a:xfrm>
            <a:off x="2465797" y="6473628"/>
            <a:ext cx="657118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3" tooltip="https://en.wikipedia.org/wiki/Whale_shark"/>
              </a:rPr>
              <a:t>This Photo</a:t>
            </a:r>
            <a:r>
              <a:rPr lang="ar-SA" sz="900"/>
              <a:t> by Unknown Author is licensed under </a:t>
            </a:r>
            <a:r>
              <a:rPr lang="ar-SA" sz="900">
                <a:hlinkClick r:id="rId4" tooltip="https://creativecommons.org/licenses/by-sa/3.0/"/>
              </a:rPr>
              <a:t>CC BY-SA</a:t>
            </a:r>
            <a:endParaRPr lang="ar-SA" sz="900"/>
          </a:p>
        </p:txBody>
      </p:sp>
    </p:spTree>
    <p:extLst>
      <p:ext uri="{BB962C8B-B14F-4D97-AF65-F5344CB8AC3E}">
        <p14:creationId xmlns:p14="http://schemas.microsoft.com/office/powerpoint/2010/main" val="3338788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79B6-FC70-4063-943E-26AB9BCA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F559-C5A4-497B-930A-21985A22C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6136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7200" b="1" dirty="0">
                <a:latin typeface="Comic Sans MS" panose="030F0702030302020204" pitchFamily="66" charset="0"/>
              </a:rPr>
              <a:t>Seals/ cute</a:t>
            </a: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I think </a:t>
            </a: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seals</a:t>
            </a:r>
            <a:r>
              <a:rPr lang="en-US" sz="5400" b="1" dirty="0">
                <a:latin typeface="Comic Sans MS" panose="030F0702030302020204" pitchFamily="66" charset="0"/>
              </a:rPr>
              <a:t> are </a:t>
            </a: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cute</a:t>
            </a:r>
            <a:r>
              <a:rPr lang="en-US" sz="5400" b="1" dirty="0">
                <a:latin typeface="Comic Sans MS" panose="030F0702030302020204" pitchFamily="66" charset="0"/>
              </a:rPr>
              <a:t>.</a:t>
            </a:r>
            <a:endParaRPr lang="ar-SA" sz="54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 descr="A seal on the beach&#10;&#10;Description automatically generated">
            <a:extLst>
              <a:ext uri="{FF2B5EF4-FFF2-40B4-BE49-F238E27FC236}">
                <a16:creationId xmlns:a16="http://schemas.microsoft.com/office/drawing/2014/main" id="{F4FF9248-C9A4-4103-9565-2DFC65723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66463" y="1504941"/>
            <a:ext cx="4876800" cy="32522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42A941-1E8A-4D3F-91E5-1BF7D37DA4AE}"/>
              </a:ext>
            </a:extLst>
          </p:cNvPr>
          <p:cNvSpPr txBox="1"/>
          <p:nvPr/>
        </p:nvSpPr>
        <p:spPr>
          <a:xfrm>
            <a:off x="1366463" y="4757157"/>
            <a:ext cx="487680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3" tooltip="https://commons.wikimedia.org/wiki/File:Cape_Cross_Seals_(3690933239).jpg"/>
              </a:rPr>
              <a:t>This Photo</a:t>
            </a:r>
            <a:r>
              <a:rPr lang="ar-SA" sz="900"/>
              <a:t> by Unknown Author is licensed under </a:t>
            </a:r>
            <a:r>
              <a:rPr lang="ar-SA" sz="900">
                <a:hlinkClick r:id="rId4" tooltip="https://creativecommons.org/licenses/by-sa/3.0/"/>
              </a:rPr>
              <a:t>CC BY-SA</a:t>
            </a:r>
            <a:endParaRPr lang="ar-SA" sz="9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975F82-EE58-4129-93CD-64C9493FA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263" y="1476389"/>
            <a:ext cx="4877223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1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79B6-FC70-4063-943E-26AB9BCA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F559-C5A4-497B-930A-21985A22C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6136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7200" b="1" dirty="0">
                <a:latin typeface="Comic Sans MS" panose="030F0702030302020204" pitchFamily="66" charset="0"/>
              </a:rPr>
              <a:t>Dol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ph</a:t>
            </a:r>
            <a:r>
              <a:rPr lang="en-US" sz="7200" b="1" dirty="0">
                <a:latin typeface="Comic Sans MS" panose="030F0702030302020204" pitchFamily="66" charset="0"/>
              </a:rPr>
              <a:t>ins / fast</a:t>
            </a: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I think </a:t>
            </a: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dolphins</a:t>
            </a:r>
            <a:r>
              <a:rPr lang="en-US" sz="5400" b="1" dirty="0">
                <a:latin typeface="Comic Sans MS" panose="030F0702030302020204" pitchFamily="66" charset="0"/>
              </a:rPr>
              <a:t> are </a:t>
            </a: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fast</a:t>
            </a:r>
            <a:r>
              <a:rPr lang="en-US" sz="5400" b="1" dirty="0">
                <a:latin typeface="Comic Sans MS" panose="030F0702030302020204" pitchFamily="66" charset="0"/>
              </a:rPr>
              <a:t>.</a:t>
            </a:r>
            <a:endParaRPr lang="ar-SA" sz="5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dolphin swimming in a pool of water&#10;&#10;Description automatically generated">
            <a:extLst>
              <a:ext uri="{FF2B5EF4-FFF2-40B4-BE49-F238E27FC236}">
                <a16:creationId xmlns:a16="http://schemas.microsoft.com/office/drawing/2014/main" id="{8B19601F-B366-482A-9AA3-03FC4166D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06201" y="1232700"/>
            <a:ext cx="7393969" cy="34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9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79B6-FC70-4063-943E-26AB9BCA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F559-C5A4-497B-930A-21985A22C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613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latin typeface="Comic Sans MS" panose="030F0702030302020204" pitchFamily="66" charset="0"/>
              </a:rPr>
              <a:t>homework</a:t>
            </a:r>
          </a:p>
          <a:p>
            <a:pPr marL="0" indent="0" algn="ctr">
              <a:buNone/>
            </a:pPr>
            <a:r>
              <a:rPr lang="en-US" sz="7200" b="1" dirty="0">
                <a:latin typeface="Comic Sans MS" panose="030F0702030302020204" pitchFamily="66" charset="0"/>
              </a:rPr>
              <a:t>p.79+80</a:t>
            </a:r>
          </a:p>
        </p:txBody>
      </p:sp>
    </p:spTree>
    <p:extLst>
      <p:ext uri="{BB962C8B-B14F-4D97-AF65-F5344CB8AC3E}">
        <p14:creationId xmlns:p14="http://schemas.microsoft.com/office/powerpoint/2010/main" val="206379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79B6-FC70-4063-943E-26AB9BCA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F559-C5A4-497B-930A-21985A22C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613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latin typeface="Comic Sans MS" panose="030F0702030302020204" pitchFamily="66" charset="0"/>
              </a:rPr>
              <a:t>Sea animals</a:t>
            </a: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.</a:t>
            </a:r>
            <a:endParaRPr lang="ar-SA" sz="5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A picture containing photo, people, monitor, group&#10;&#10;Description automatically generated">
            <a:extLst>
              <a:ext uri="{FF2B5EF4-FFF2-40B4-BE49-F238E27FC236}">
                <a16:creationId xmlns:a16="http://schemas.microsoft.com/office/drawing/2014/main" id="{7E558350-EE32-4BF6-B68D-331C3BFC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2351" y="1690688"/>
            <a:ext cx="9359757" cy="45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0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6B2E0-6F62-4DE0-81C5-EE3E9851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DA817-9AD0-4752-9348-3DAA9C4E6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>
                <a:latin typeface="Comic Sans MS" panose="030F0702030302020204" pitchFamily="66" charset="0"/>
              </a:rPr>
              <a:t>I think</a:t>
            </a:r>
          </a:p>
          <a:p>
            <a:pPr marL="0" indent="0" algn="ctr">
              <a:buNone/>
            </a:pPr>
            <a:r>
              <a:rPr lang="ar-SA" sz="2000" b="1" dirty="0">
                <a:latin typeface="Comic Sans MS" panose="030F0702030302020204" pitchFamily="66" charset="0"/>
              </a:rPr>
              <a:t>انا اعتقد او انا اظن</a:t>
            </a:r>
          </a:p>
        </p:txBody>
      </p:sp>
    </p:spTree>
    <p:extLst>
      <p:ext uri="{BB962C8B-B14F-4D97-AF65-F5344CB8AC3E}">
        <p14:creationId xmlns:p14="http://schemas.microsoft.com/office/powerpoint/2010/main" val="401621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DD3F6-B219-492F-A382-DE5C987A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D966-BD97-43E7-8F44-9580129E7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580" y="1270000"/>
            <a:ext cx="1042832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Amal / cute</a:t>
            </a:r>
            <a:endParaRPr lang="ar-SA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I  think ……………………………………. is …………………………………. .</a:t>
            </a:r>
            <a:endParaRPr lang="ar-SA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6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ECAB5-5ED7-4A28-A85A-42F3D7B8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4B0E9-FB80-4C9B-9321-F2E67A1C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694051" cy="3880773"/>
          </a:xfrm>
        </p:spPr>
        <p:txBody>
          <a:bodyPr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 think </a:t>
            </a: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Amal</a:t>
            </a: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 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cute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endParaRPr kumimoji="0" lang="ar-SA" sz="6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1909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6B2E0-6F62-4DE0-81C5-EE3E9851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DA817-9AD0-4752-9348-3DAA9C4E6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latin typeface="Comic Sans MS" panose="030F0702030302020204" pitchFamily="66" charset="0"/>
              </a:rPr>
              <a:t>I </a:t>
            </a:r>
            <a:r>
              <a:rPr lang="en-US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don’t</a:t>
            </a:r>
            <a:r>
              <a:rPr lang="en-US" sz="9600" b="1" dirty="0">
                <a:latin typeface="Comic Sans MS" panose="030F0702030302020204" pitchFamily="66" charset="0"/>
              </a:rPr>
              <a:t> think</a:t>
            </a:r>
          </a:p>
          <a:p>
            <a:pPr marL="0" indent="0" algn="ctr">
              <a:buNone/>
            </a:pPr>
            <a:r>
              <a:rPr lang="ar-SA" sz="2000" b="1" dirty="0">
                <a:latin typeface="Comic Sans MS" panose="030F0702030302020204" pitchFamily="66" charset="0"/>
              </a:rPr>
              <a:t>انا لا اعتقد</a:t>
            </a:r>
          </a:p>
        </p:txBody>
      </p:sp>
    </p:spTree>
    <p:extLst>
      <p:ext uri="{BB962C8B-B14F-4D97-AF65-F5344CB8AC3E}">
        <p14:creationId xmlns:p14="http://schemas.microsoft.com/office/powerpoint/2010/main" val="138669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DD3F6-B219-492F-A382-DE5C987A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D966-BD97-43E7-8F44-9580129E7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580" y="1270000"/>
            <a:ext cx="1042832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Ali / sad</a:t>
            </a:r>
            <a:endParaRPr lang="ar-SA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I </a:t>
            </a:r>
            <a:r>
              <a:rPr lang="en-GB" sz="2800" b="1" dirty="0">
                <a:latin typeface="Comic Sans MS" panose="030F0702030302020204" pitchFamily="66" charset="0"/>
              </a:rPr>
              <a:t>don’t </a:t>
            </a:r>
            <a:r>
              <a:rPr lang="en-US" sz="2800" b="1" dirty="0">
                <a:latin typeface="Comic Sans MS" panose="030F0702030302020204" pitchFamily="66" charset="0"/>
              </a:rPr>
              <a:t>think ……………………………………. is …………………………………. .</a:t>
            </a:r>
            <a:endParaRPr lang="ar-SA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7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A246-9A05-42F0-8315-25C0EA7835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1E661-CAC7-4EAD-B5A0-421B04842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1755B-2078-40CB-A469-FB5B39039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06" y="0"/>
            <a:ext cx="11404314" cy="66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5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79B6-FC70-4063-943E-26AB9BCA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F559-C5A4-497B-930A-21985A22C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6136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b="1" dirty="0">
                <a:latin typeface="Comic Sans MS" panose="030F0702030302020204" pitchFamily="66" charset="0"/>
              </a:rPr>
              <a:t>Seahorse/ slow</a:t>
            </a: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72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I think </a:t>
            </a: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seahorse</a:t>
            </a:r>
            <a:r>
              <a:rPr lang="en-US" sz="5400" b="1" dirty="0">
                <a:latin typeface="Comic Sans MS" panose="030F0702030302020204" pitchFamily="66" charset="0"/>
              </a:rPr>
              <a:t> is </a:t>
            </a: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slow</a:t>
            </a:r>
            <a:r>
              <a:rPr lang="en-US" sz="5400" b="1" dirty="0">
                <a:latin typeface="Comic Sans MS" panose="030F0702030302020204" pitchFamily="66" charset="0"/>
              </a:rPr>
              <a:t>.</a:t>
            </a:r>
            <a:endParaRPr lang="ar-SA" sz="5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fish&#10;&#10;Description automatically generated">
            <a:extLst>
              <a:ext uri="{FF2B5EF4-FFF2-40B4-BE49-F238E27FC236}">
                <a16:creationId xmlns:a16="http://schemas.microsoft.com/office/drawing/2014/main" id="{4A8571C6-C5A8-465C-82EF-5A6F72551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88422" y="1574704"/>
            <a:ext cx="4133636" cy="31944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B5A052-5B30-4B75-AF23-6CA77851494F}"/>
              </a:ext>
            </a:extLst>
          </p:cNvPr>
          <p:cNvSpPr txBox="1"/>
          <p:nvPr/>
        </p:nvSpPr>
        <p:spPr>
          <a:xfrm>
            <a:off x="1219200" y="6681787"/>
            <a:ext cx="975360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3" tooltip="https://www.flickr.com/photos/joachim_s_mueller/6806074981"/>
              </a:rPr>
              <a:t>This Photo</a:t>
            </a:r>
            <a:r>
              <a:rPr lang="ar-SA" sz="900"/>
              <a:t> by Unknown Author is licensed under </a:t>
            </a:r>
            <a:r>
              <a:rPr lang="ar-SA" sz="900">
                <a:hlinkClick r:id="rId4" tooltip="https://creativecommons.org/licenses/by-nc-sa/3.0/"/>
              </a:rPr>
              <a:t>CC BY-SA-NC</a:t>
            </a:r>
            <a:endParaRPr lang="ar-SA" sz="900"/>
          </a:p>
        </p:txBody>
      </p:sp>
    </p:spTree>
    <p:extLst>
      <p:ext uri="{BB962C8B-B14F-4D97-AF65-F5344CB8AC3E}">
        <p14:creationId xmlns:p14="http://schemas.microsoft.com/office/powerpoint/2010/main" val="304571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156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Facet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om leen</cp:lastModifiedBy>
  <cp:revision>5</cp:revision>
  <dcterms:created xsi:type="dcterms:W3CDTF">2020-09-19T13:15:14Z</dcterms:created>
  <dcterms:modified xsi:type="dcterms:W3CDTF">2020-09-20T17:26:34Z</dcterms:modified>
</cp:coreProperties>
</file>