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</p:sldMasterIdLst>
  <p:notesMasterIdLst>
    <p:notesMasterId r:id="rId23"/>
  </p:notesMasterIdLst>
  <p:sldIdLst>
    <p:sldId id="256" r:id="rId2"/>
    <p:sldId id="259" r:id="rId3"/>
    <p:sldId id="286" r:id="rId4"/>
    <p:sldId id="299" r:id="rId5"/>
    <p:sldId id="264" r:id="rId6"/>
    <p:sldId id="258" r:id="rId7"/>
    <p:sldId id="257" r:id="rId8"/>
    <p:sldId id="300" r:id="rId9"/>
    <p:sldId id="302" r:id="rId10"/>
    <p:sldId id="301" r:id="rId11"/>
    <p:sldId id="265" r:id="rId12"/>
    <p:sldId id="303" r:id="rId13"/>
    <p:sldId id="261" r:id="rId14"/>
    <p:sldId id="263" r:id="rId15"/>
    <p:sldId id="276" r:id="rId16"/>
    <p:sldId id="268" r:id="rId17"/>
    <p:sldId id="262" r:id="rId18"/>
    <p:sldId id="288" r:id="rId19"/>
    <p:sldId id="282" r:id="rId20"/>
    <p:sldId id="280" r:id="rId21"/>
    <p:sldId id="293" r:id="rId22"/>
  </p:sldIdLst>
  <p:sldSz cx="9144000" cy="5143500" type="screen16x9"/>
  <p:notesSz cx="6858000" cy="9144000"/>
  <p:embeddedFontLst>
    <p:embeddedFont>
      <p:font typeface="Adamina" panose="020B0604020202020204" charset="0"/>
      <p:regular r:id="rId24"/>
    </p:embeddedFont>
    <p:embeddedFont>
      <p:font typeface="Bebas Neue" panose="020B0606020202050201" pitchFamily="34" charset="0"/>
      <p:regular r:id="rId25"/>
    </p:embeddedFont>
    <p:embeddedFont>
      <p:font typeface="Berlin Sans FB Demi" panose="020E0802020502020306" pitchFamily="34" charset="0"/>
      <p:bold r:id="rId26"/>
    </p:embeddedFont>
    <p:embeddedFont>
      <p:font typeface="Calibri" panose="020F0502020204030204" pitchFamily="34" charset="0"/>
      <p:regular r:id="rId27"/>
      <p:bold r:id="rId28"/>
    </p:embeddedFont>
    <p:embeddedFont>
      <p:font typeface="Footlight MT Light" panose="0204060206030A020304" pitchFamily="18" charset="0"/>
      <p:regular r:id="rId29"/>
    </p:embeddedFont>
    <p:embeddedFont>
      <p:font typeface="MV Boli" panose="02000500030200090000" pitchFamily="2" charset="0"/>
      <p:regular r:id="rId30"/>
    </p:embeddedFont>
    <p:embeddedFont>
      <p:font typeface="Playball" panose="020B0604020202020204" charset="0"/>
      <p:regular r:id="rId31"/>
    </p:embeddedFont>
    <p:embeddedFont>
      <p:font typeface="Roboto Black" panose="02000000000000000000" pitchFamily="2" charset="0"/>
      <p:bold r:id="rId32"/>
      <p:boldItalic r:id="rId33"/>
    </p:embeddedFont>
    <p:embeddedFont>
      <p:font typeface="Roboto Condensed Light" panose="02000000000000000000" pitchFamily="2" charset="0"/>
      <p:regular r:id="rId34"/>
      <p:italic r:id="rId35"/>
    </p:embeddedFont>
    <p:embeddedFont>
      <p:font typeface="Trade Gothic Next Heavy" panose="020B0903040303020004" pitchFamily="34" charset="0"/>
      <p:bold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BC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447BF4-9066-42AD-BC26-63C7BB21C636}">
  <a:tblStyle styleId="{71447BF4-9066-42AD-BC26-63C7BB21C6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88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91f91dcb0_1_18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91f91dcb0_1_18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855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f91f91dcb0_1_18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f91f91dcb0_1_18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f91f91dcb0_1_18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f91f91dcb0_1_18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34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71f863fc1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f71f863fc1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f91f91dcb0_1_18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f91f91dcb0_1_18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f91f91dcb0_1_19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f91f91dcb0_1_19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f91f91dcb0_1_18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f91f91dcb0_1_18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f71f863fc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f71f863fc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f91f91dcb0_1_19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f91f91dcb0_1_19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f91f91dcb0_1_19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f91f91dcb0_1_19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f71f863fc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f71f863fc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f91f91dcb0_1_19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f91f91dcb0_1_19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f91f91dcb0_1_19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8" name="Google Shape;1768;gf91f91dcb0_1_19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f91f91dcb0_1_19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f91f91dcb0_1_19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f91f91dcb0_1_19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f91f91dcb0_1_19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632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91f91dcb0_1_18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91f91dcb0_1_18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91f91dcb0_1_18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91f91dcb0_1_18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71f863fc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f71f863fc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91f91dcb0_1_18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91f91dcb0_1_18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332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91f91dcb0_1_18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91f91dcb0_1_18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92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25" y="140225"/>
            <a:ext cx="4008425" cy="4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r="5401"/>
          <a:stretch/>
        </p:blipFill>
        <p:spPr>
          <a:xfrm>
            <a:off x="5357801" y="0"/>
            <a:ext cx="3792001" cy="51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b="11457"/>
          <a:stretch/>
        </p:blipFill>
        <p:spPr>
          <a:xfrm>
            <a:off x="846000" y="152950"/>
            <a:ext cx="7446348" cy="4990551"/>
          </a:xfrm>
          <a:prstGeom prst="rect">
            <a:avLst/>
          </a:prstGeom>
          <a:noFill/>
          <a:ln>
            <a:noFill/>
          </a:ln>
          <a:effectLst>
            <a:outerShdw blurRad="85725" dist="142875" dir="1818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56225" y="932700"/>
            <a:ext cx="6231600" cy="24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solidFill>
                  <a:srgbClr val="4D4D4D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419950" y="3563960"/>
            <a:ext cx="43041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5">
            <a:alphaModFix amt="61000"/>
          </a:blip>
          <a:stretch>
            <a:fillRect/>
          </a:stretch>
        </p:blipFill>
        <p:spPr>
          <a:xfrm>
            <a:off x="-650124" y="-5608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 rotWithShape="1">
          <a:blip r:embed="rId2">
            <a:alphaModFix/>
          </a:blip>
          <a:srcRect t="8458" b="25560"/>
          <a:stretch/>
        </p:blipFill>
        <p:spPr>
          <a:xfrm>
            <a:off x="0" y="4106025"/>
            <a:ext cx="4850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 rotWithShape="1">
          <a:blip r:embed="rId2">
            <a:alphaModFix/>
          </a:blip>
          <a:srcRect t="8458" b="25560"/>
          <a:stretch/>
        </p:blipFill>
        <p:spPr>
          <a:xfrm>
            <a:off x="4697725" y="4092700"/>
            <a:ext cx="4850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 rotWithShape="1">
          <a:blip r:embed="rId3">
            <a:alphaModFix/>
          </a:blip>
          <a:srcRect t="6025" r="2162" b="55883"/>
          <a:stretch/>
        </p:blipFill>
        <p:spPr>
          <a:xfrm rot="10800000" flipH="1">
            <a:off x="-21275" y="-21249"/>
            <a:ext cx="9220501" cy="5239099"/>
          </a:xfrm>
          <a:prstGeom prst="rect">
            <a:avLst/>
          </a:prstGeom>
          <a:noFill/>
          <a:ln>
            <a:noFill/>
          </a:ln>
          <a:effectLst>
            <a:outerShdw blurRad="57150" dist="123825" dir="540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92" name="Google Shape;192;p22"/>
          <p:cNvSpPr txBox="1">
            <a:spLocks noGrp="1"/>
          </p:cNvSpPr>
          <p:nvPr>
            <p:ph type="title"/>
          </p:nvPr>
        </p:nvSpPr>
        <p:spPr>
          <a:xfrm>
            <a:off x="714375" y="1489555"/>
            <a:ext cx="3562200" cy="11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1"/>
          </p:nvPr>
        </p:nvSpPr>
        <p:spPr>
          <a:xfrm>
            <a:off x="841125" y="2609180"/>
            <a:ext cx="33087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4" name="Google Shape;194;p22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650124" y="-5608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USTOM_3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3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3">
            <a:alphaModFix/>
          </a:blip>
          <a:srcRect t="6162" r="2162" b="50406"/>
          <a:stretch/>
        </p:blipFill>
        <p:spPr>
          <a:xfrm flipH="1">
            <a:off x="-21276" y="-15925"/>
            <a:ext cx="9220501" cy="5159426"/>
          </a:xfrm>
          <a:prstGeom prst="rect">
            <a:avLst/>
          </a:prstGeom>
          <a:noFill/>
          <a:ln>
            <a:noFill/>
          </a:ln>
          <a:effectLst>
            <a:outerShdw blurRad="57150" dist="142875" dir="13440000" algn="bl" rotWithShape="0">
              <a:srgbClr val="000000">
                <a:alpha val="19000"/>
              </a:srgbClr>
            </a:outerShdw>
          </a:effectLst>
        </p:spPr>
      </p:pic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311700" y="4002200"/>
            <a:ext cx="8520600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6888101" y="8639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4"/>
          <p:cNvPicPr preferRelativeResize="0"/>
          <p:nvPr/>
        </p:nvPicPr>
        <p:blipFill rotWithShape="1">
          <a:blip r:embed="rId2">
            <a:alphaModFix/>
          </a:blip>
          <a:srcRect b="1234"/>
          <a:stretch/>
        </p:blipFill>
        <p:spPr>
          <a:xfrm flipH="1">
            <a:off x="5148050" y="0"/>
            <a:ext cx="40721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3">
            <a:alphaModFix/>
          </a:blip>
          <a:srcRect b="7655"/>
          <a:stretch/>
        </p:blipFill>
        <p:spPr>
          <a:xfrm flipH="1">
            <a:off x="3656425" y="187890"/>
            <a:ext cx="5225076" cy="5143501"/>
          </a:xfrm>
          <a:prstGeom prst="rect">
            <a:avLst/>
          </a:prstGeom>
          <a:noFill/>
          <a:ln>
            <a:noFill/>
          </a:ln>
          <a:effectLst>
            <a:outerShdw blurRad="57150" dist="114300" algn="bl" rotWithShape="0">
              <a:srgbClr val="000000">
                <a:alpha val="18000"/>
              </a:srgbClr>
            </a:outerShdw>
          </a:effectLst>
        </p:spPr>
      </p:pic>
      <p:sp>
        <p:nvSpPr>
          <p:cNvPr id="204" name="Google Shape;204;p24"/>
          <p:cNvSpPr txBox="1">
            <a:spLocks noGrp="1"/>
          </p:cNvSpPr>
          <p:nvPr>
            <p:ph type="title"/>
          </p:nvPr>
        </p:nvSpPr>
        <p:spPr>
          <a:xfrm>
            <a:off x="3512892" y="2915338"/>
            <a:ext cx="47676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title" idx="2" hasCustomPrompt="1"/>
          </p:nvPr>
        </p:nvSpPr>
        <p:spPr>
          <a:xfrm>
            <a:off x="6579492" y="1174875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1"/>
          </p:nvPr>
        </p:nvSpPr>
        <p:spPr>
          <a:xfrm>
            <a:off x="3512892" y="3781100"/>
            <a:ext cx="47676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395199" y="1604675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4_1_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6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25" y="-12175"/>
            <a:ext cx="41312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 rotWithShape="1">
          <a:blip r:embed="rId3">
            <a:alphaModFix/>
          </a:blip>
          <a:srcRect l="-1444" r="-305"/>
          <a:stretch/>
        </p:blipFill>
        <p:spPr>
          <a:xfrm>
            <a:off x="5071275" y="0"/>
            <a:ext cx="4078525" cy="51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 rotWithShape="1">
          <a:blip r:embed="rId4">
            <a:alphaModFix/>
          </a:blip>
          <a:srcRect b="35625"/>
          <a:stretch/>
        </p:blipFill>
        <p:spPr>
          <a:xfrm>
            <a:off x="479760" y="1600750"/>
            <a:ext cx="8020077" cy="3628451"/>
          </a:xfrm>
          <a:prstGeom prst="rect">
            <a:avLst/>
          </a:prstGeom>
          <a:noFill/>
          <a:ln>
            <a:noFill/>
          </a:ln>
          <a:effectLst>
            <a:outerShdw blurRad="142875" dist="133350" dir="15240000" algn="bl" rotWithShape="0">
              <a:srgbClr val="000000">
                <a:alpha val="17000"/>
              </a:srgbClr>
            </a:outerShdw>
          </a:effectLst>
        </p:spPr>
      </p:pic>
      <p:sp>
        <p:nvSpPr>
          <p:cNvPr id="221" name="Google Shape;221;p26"/>
          <p:cNvSpPr txBox="1">
            <a:spLocks noGrp="1"/>
          </p:cNvSpPr>
          <p:nvPr>
            <p:ph type="title"/>
          </p:nvPr>
        </p:nvSpPr>
        <p:spPr>
          <a:xfrm>
            <a:off x="3681576" y="2871585"/>
            <a:ext cx="41988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2" name="Google Shape;222;p26"/>
          <p:cNvSpPr txBox="1">
            <a:spLocks noGrp="1"/>
          </p:cNvSpPr>
          <p:nvPr>
            <p:ph type="title" idx="2" hasCustomPrompt="1"/>
          </p:nvPr>
        </p:nvSpPr>
        <p:spPr>
          <a:xfrm>
            <a:off x="1753133" y="2795101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3" name="Google Shape;223;p26"/>
          <p:cNvSpPr txBox="1">
            <a:spLocks noGrp="1"/>
          </p:cNvSpPr>
          <p:nvPr>
            <p:ph type="subTitle" idx="1"/>
          </p:nvPr>
        </p:nvSpPr>
        <p:spPr>
          <a:xfrm>
            <a:off x="3681576" y="3679975"/>
            <a:ext cx="41988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33350" dir="15060000" algn="bl" rotWithShape="0">
              <a:srgbClr val="000000">
                <a:alpha val="17000"/>
              </a:srgbClr>
            </a:outerShdw>
          </a:effectLst>
        </p:spPr>
      </p:pic>
      <p:sp>
        <p:nvSpPr>
          <p:cNvPr id="238" name="Google Shape;238;p29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5_1_1_1_1_1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34"/>
          <p:cNvGrpSpPr/>
          <p:nvPr/>
        </p:nvGrpSpPr>
        <p:grpSpPr>
          <a:xfrm>
            <a:off x="-67975" y="-34367"/>
            <a:ext cx="9228974" cy="5233740"/>
            <a:chOff x="-67975" y="-34367"/>
            <a:chExt cx="9228974" cy="5233740"/>
          </a:xfrm>
        </p:grpSpPr>
        <p:pic>
          <p:nvPicPr>
            <p:cNvPr id="265" name="Google Shape;265;p34"/>
            <p:cNvPicPr preferRelativeResize="0"/>
            <p:nvPr/>
          </p:nvPicPr>
          <p:blipFill rotWithShape="1">
            <a:blip r:embed="rId2">
              <a:alphaModFix/>
            </a:blip>
            <a:srcRect t="1949" r="5517" b="2975"/>
            <a:stretch/>
          </p:blipFill>
          <p:spPr>
            <a:xfrm>
              <a:off x="5150300" y="20950"/>
              <a:ext cx="4010699" cy="5178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34"/>
            <p:cNvPicPr preferRelativeResize="0"/>
            <p:nvPr/>
          </p:nvPicPr>
          <p:blipFill rotWithShape="1">
            <a:blip r:embed="rId2">
              <a:alphaModFix/>
            </a:blip>
            <a:srcRect b="2969"/>
            <a:stretch/>
          </p:blipFill>
          <p:spPr>
            <a:xfrm>
              <a:off x="-48275" y="-34367"/>
              <a:ext cx="4199624" cy="5228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34"/>
            <p:cNvPicPr preferRelativeResize="0"/>
            <p:nvPr/>
          </p:nvPicPr>
          <p:blipFill rotWithShape="1">
            <a:blip r:embed="rId3">
              <a:alphaModFix/>
            </a:blip>
            <a:srcRect l="2657"/>
            <a:stretch/>
          </p:blipFill>
          <p:spPr>
            <a:xfrm rot="5400000">
              <a:off x="1906312" y="-1965787"/>
              <a:ext cx="5178426" cy="9127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33350" dir="5400000" algn="bl" rotWithShape="0">
                <a:srgbClr val="000000">
                  <a:alpha val="19000"/>
                </a:srgbClr>
              </a:outerShdw>
            </a:effectLst>
          </p:spPr>
        </p:pic>
        <p:sp>
          <p:nvSpPr>
            <p:cNvPr id="268" name="Google Shape;268;p34"/>
            <p:cNvSpPr/>
            <p:nvPr/>
          </p:nvSpPr>
          <p:spPr>
            <a:xfrm>
              <a:off x="4308550" y="6375"/>
              <a:ext cx="267600" cy="5178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CUSTOM_9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8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8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 rotWithShape="1">
          <a:blip r:embed="rId3">
            <a:alphaModFix/>
          </a:blip>
          <a:srcRect t="6162" r="2162" b="50406"/>
          <a:stretch/>
        </p:blipFill>
        <p:spPr>
          <a:xfrm flipH="1">
            <a:off x="-21276" y="-15925"/>
            <a:ext cx="9220501" cy="5159426"/>
          </a:xfrm>
          <a:prstGeom prst="rect">
            <a:avLst/>
          </a:prstGeom>
          <a:noFill/>
          <a:ln>
            <a:noFill/>
          </a:ln>
          <a:effectLst>
            <a:outerShdw blurRad="57150" dist="114300" dir="15120000" algn="bl" rotWithShape="0">
              <a:srgbClr val="000000">
                <a:alpha val="19000"/>
              </a:srgbClr>
            </a:outerShdw>
          </a:effectLst>
        </p:spPr>
      </p:pic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311700" y="4002200"/>
            <a:ext cx="8520600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_1_1_1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1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42875" dir="14340000" algn="bl" rotWithShape="0">
              <a:srgbClr val="000000">
                <a:alpha val="16000"/>
              </a:srgbClr>
            </a:outerShdw>
          </a:effectLst>
        </p:spPr>
      </p:pic>
      <p:sp>
        <p:nvSpPr>
          <p:cNvPr id="308" name="Google Shape;308;p41"/>
          <p:cNvSpPr txBox="1">
            <a:spLocks noGrp="1"/>
          </p:cNvSpPr>
          <p:nvPr>
            <p:ph type="title"/>
          </p:nvPr>
        </p:nvSpPr>
        <p:spPr>
          <a:xfrm>
            <a:off x="2688000" y="562125"/>
            <a:ext cx="3768000" cy="7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1"/>
          <p:cNvSpPr txBox="1">
            <a:spLocks noGrp="1"/>
          </p:cNvSpPr>
          <p:nvPr>
            <p:ph type="subTitle" idx="1"/>
          </p:nvPr>
        </p:nvSpPr>
        <p:spPr>
          <a:xfrm>
            <a:off x="3148350" y="1558125"/>
            <a:ext cx="2847300" cy="9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1"/>
          <p:cNvSpPr txBox="1"/>
          <p:nvPr/>
        </p:nvSpPr>
        <p:spPr>
          <a:xfrm>
            <a:off x="2643150" y="3721350"/>
            <a:ext cx="3857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2"/>
                </a:solidFill>
                <a:latin typeface="Adamina"/>
                <a:ea typeface="Adamina"/>
                <a:cs typeface="Adamina"/>
                <a:sym typeface="Adamina"/>
              </a:rPr>
              <a:t>CREDITS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: This presentation template was created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Adamina"/>
                <a:ea typeface="Adamina"/>
                <a:cs typeface="Adamina"/>
                <a:sym typeface="Adamina"/>
              </a:rPr>
              <a:t>,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including icons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, and infographics &amp; images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200" b="1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2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0" y="-43650"/>
            <a:ext cx="4166334" cy="51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 rotWithShape="1">
          <a:blip r:embed="rId3">
            <a:alphaModFix/>
          </a:blip>
          <a:srcRect r="5401"/>
          <a:stretch/>
        </p:blipFill>
        <p:spPr>
          <a:xfrm>
            <a:off x="5264917" y="-184950"/>
            <a:ext cx="3941383" cy="5328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 rotWithShape="1">
          <a:blip r:embed="rId4">
            <a:alphaModFix/>
          </a:blip>
          <a:srcRect b="11457"/>
          <a:stretch/>
        </p:blipFill>
        <p:spPr>
          <a:xfrm>
            <a:off x="846000" y="152950"/>
            <a:ext cx="7446348" cy="4990551"/>
          </a:xfrm>
          <a:prstGeom prst="rect">
            <a:avLst/>
          </a:prstGeom>
          <a:noFill/>
          <a:ln>
            <a:noFill/>
          </a:ln>
          <a:effectLst>
            <a:outerShdw blurRad="142875" dist="142875" dir="13080000" algn="bl" rotWithShape="0">
              <a:srgbClr val="000000">
                <a:alpha val="18000"/>
              </a:srgbClr>
            </a:outerShdw>
          </a:effec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3"/>
          <p:cNvPicPr preferRelativeResize="0"/>
          <p:nvPr/>
        </p:nvPicPr>
        <p:blipFill rotWithShape="1">
          <a:blip r:embed="rId2">
            <a:alphaModFix/>
          </a:blip>
          <a:srcRect b="1234"/>
          <a:stretch/>
        </p:blipFill>
        <p:spPr>
          <a:xfrm>
            <a:off x="-126627" y="0"/>
            <a:ext cx="40721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 rotWithShape="1">
          <a:blip r:embed="rId3">
            <a:alphaModFix/>
          </a:blip>
          <a:srcRect b="7655"/>
          <a:stretch/>
        </p:blipFill>
        <p:spPr>
          <a:xfrm>
            <a:off x="262525" y="0"/>
            <a:ext cx="5225076" cy="5143501"/>
          </a:xfrm>
          <a:prstGeom prst="rect">
            <a:avLst/>
          </a:prstGeom>
          <a:noFill/>
          <a:ln>
            <a:noFill/>
          </a:ln>
          <a:effectLst>
            <a:outerShdw blurRad="57150" dist="133350" dir="1344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19327" y="1145750"/>
            <a:ext cx="3776496" cy="272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1234"/>
          <a:stretch/>
        </p:blipFill>
        <p:spPr>
          <a:xfrm>
            <a:off x="-126627" y="0"/>
            <a:ext cx="40721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 b="7655"/>
          <a:stretch/>
        </p:blipFill>
        <p:spPr>
          <a:xfrm>
            <a:off x="262525" y="0"/>
            <a:ext cx="5225076" cy="5143501"/>
          </a:xfrm>
          <a:prstGeom prst="rect">
            <a:avLst/>
          </a:prstGeom>
          <a:noFill/>
          <a:ln>
            <a:noFill/>
          </a:ln>
          <a:effectLst>
            <a:outerShdw blurRad="57150" dist="142875" dir="1332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64125" y="2915338"/>
            <a:ext cx="47676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852025" y="1174875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864125" y="3781100"/>
            <a:ext cx="47676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4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14300" dir="17280000" algn="bl" rotWithShape="0">
              <a:srgbClr val="000000">
                <a:alpha val="15000"/>
              </a:srgbClr>
            </a:outerShdw>
          </a:effectLst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8_1_1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5"/>
          <p:cNvPicPr preferRelativeResize="0"/>
          <p:nvPr/>
        </p:nvPicPr>
        <p:blipFill rotWithShape="1">
          <a:blip r:embed="rId2">
            <a:alphaModFix/>
          </a:blip>
          <a:srcRect r="5517" b="2969"/>
          <a:stretch/>
        </p:blipFill>
        <p:spPr>
          <a:xfrm>
            <a:off x="5226925" y="0"/>
            <a:ext cx="3917076" cy="51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-48275" y="-72325"/>
            <a:ext cx="4199624" cy="522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 rotWithShape="1">
          <a:blip r:embed="rId3">
            <a:alphaModFix/>
          </a:blip>
          <a:srcRect l="2657"/>
          <a:stretch/>
        </p:blipFill>
        <p:spPr>
          <a:xfrm rot="-5400000">
            <a:off x="1923312" y="-1999788"/>
            <a:ext cx="5144425" cy="9127000"/>
          </a:xfrm>
          <a:prstGeom prst="rect">
            <a:avLst/>
          </a:prstGeom>
          <a:noFill/>
          <a:ln>
            <a:noFill/>
          </a:ln>
          <a:effectLst>
            <a:outerShdw blurRad="57150" dist="171450" dir="5640000" algn="bl" rotWithShape="0">
              <a:srgbClr val="000000">
                <a:alpha val="16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14300" dir="165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11725" y="1112856"/>
            <a:ext cx="7720500" cy="33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5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1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0" y="-43650"/>
            <a:ext cx="4166334" cy="51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 rotWithShape="1">
          <a:blip r:embed="rId3">
            <a:alphaModFix/>
          </a:blip>
          <a:srcRect l="80" t="1574" r="-80"/>
          <a:stretch/>
        </p:blipFill>
        <p:spPr>
          <a:xfrm>
            <a:off x="5014375" y="-43650"/>
            <a:ext cx="4166426" cy="52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4">
            <a:alphaModFix/>
          </a:blip>
          <a:srcRect l="20766" b="49962"/>
          <a:stretch/>
        </p:blipFill>
        <p:spPr>
          <a:xfrm>
            <a:off x="628738" y="991150"/>
            <a:ext cx="7886524" cy="4209727"/>
          </a:xfrm>
          <a:prstGeom prst="rect">
            <a:avLst/>
          </a:prstGeom>
          <a:noFill/>
          <a:ln>
            <a:noFill/>
          </a:ln>
          <a:effectLst>
            <a:outerShdw blurRad="142875" dist="114300" dir="14340000" algn="bl" rotWithShape="0">
              <a:srgbClr val="000000">
                <a:alpha val="16000"/>
              </a:srgbClr>
            </a:outerShdw>
          </a:effectLst>
        </p:spPr>
      </p:pic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2250600" y="2680225"/>
            <a:ext cx="4642800" cy="1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2250600" y="3914225"/>
            <a:ext cx="4642800" cy="5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77" name="Google Shape;77;p11"/>
          <p:cNvPicPr preferRelativeResize="0"/>
          <p:nvPr/>
        </p:nvPicPr>
        <p:blipFill>
          <a:blip r:embed="rId5">
            <a:alphaModFix amt="61000"/>
          </a:blip>
          <a:stretch>
            <a:fillRect/>
          </a:stretch>
        </p:blipFill>
        <p:spPr>
          <a:xfrm>
            <a:off x="6888101" y="8639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13"/>
          <p:cNvGrpSpPr/>
          <p:nvPr/>
        </p:nvGrpSpPr>
        <p:grpSpPr>
          <a:xfrm>
            <a:off x="-67975" y="-72325"/>
            <a:ext cx="9211977" cy="5233750"/>
            <a:chOff x="-67975" y="-72325"/>
            <a:chExt cx="9211977" cy="5233750"/>
          </a:xfrm>
        </p:grpSpPr>
        <p:pic>
          <p:nvPicPr>
            <p:cNvPr id="81" name="Google Shape;81;p13"/>
            <p:cNvPicPr preferRelativeResize="0"/>
            <p:nvPr/>
          </p:nvPicPr>
          <p:blipFill rotWithShape="1">
            <a:blip r:embed="rId2">
              <a:alphaModFix/>
            </a:blip>
            <a:srcRect r="5517" b="2969"/>
            <a:stretch/>
          </p:blipFill>
          <p:spPr>
            <a:xfrm>
              <a:off x="5226925" y="0"/>
              <a:ext cx="3917076" cy="5161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3"/>
            <p:cNvPicPr preferRelativeResize="0"/>
            <p:nvPr/>
          </p:nvPicPr>
          <p:blipFill rotWithShape="1">
            <a:blip r:embed="rId2">
              <a:alphaModFix/>
            </a:blip>
            <a:srcRect b="2969"/>
            <a:stretch/>
          </p:blipFill>
          <p:spPr>
            <a:xfrm>
              <a:off x="-48275" y="-72325"/>
              <a:ext cx="4199624" cy="5228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3"/>
            <p:cNvPicPr preferRelativeResize="0"/>
            <p:nvPr/>
          </p:nvPicPr>
          <p:blipFill rotWithShape="1">
            <a:blip r:embed="rId3">
              <a:alphaModFix/>
            </a:blip>
            <a:srcRect l="2657"/>
            <a:stretch/>
          </p:blipFill>
          <p:spPr>
            <a:xfrm rot="5400000">
              <a:off x="1923312" y="-1999788"/>
              <a:ext cx="5144425" cy="9127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33350" dir="5400000" algn="bl" rotWithShape="0">
                <a:srgbClr val="000000">
                  <a:alpha val="18000"/>
                </a:srgbClr>
              </a:outerShdw>
            </a:effectLst>
          </p:spPr>
        </p:pic>
        <p:sp>
          <p:nvSpPr>
            <p:cNvPr id="84" name="Google Shape;84;p13"/>
            <p:cNvSpPr/>
            <p:nvPr/>
          </p:nvSpPr>
          <p:spPr>
            <a:xfrm>
              <a:off x="4270325" y="0"/>
              <a:ext cx="4206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/>
          </p:nvPr>
        </p:nvSpPr>
        <p:spPr>
          <a:xfrm>
            <a:off x="1290128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1283915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636988" y="1638282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4"/>
          </p:nvPr>
        </p:nvSpPr>
        <p:spPr>
          <a:xfrm>
            <a:off x="3953460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5"/>
          </p:nvPr>
        </p:nvSpPr>
        <p:spPr>
          <a:xfrm>
            <a:off x="3953460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6" hasCustomPrompt="1"/>
          </p:nvPr>
        </p:nvSpPr>
        <p:spPr>
          <a:xfrm>
            <a:off x="3301538" y="1638282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/>
          </p:nvPr>
        </p:nvSpPr>
        <p:spPr>
          <a:xfrm>
            <a:off x="6629217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6623004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9" hasCustomPrompt="1"/>
          </p:nvPr>
        </p:nvSpPr>
        <p:spPr>
          <a:xfrm>
            <a:off x="5965000" y="1638282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3"/>
          </p:nvPr>
        </p:nvSpPr>
        <p:spPr>
          <a:xfrm>
            <a:off x="2778344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4"/>
          </p:nvPr>
        </p:nvSpPr>
        <p:spPr>
          <a:xfrm>
            <a:off x="2772138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15" hasCustomPrompt="1"/>
          </p:nvPr>
        </p:nvSpPr>
        <p:spPr>
          <a:xfrm>
            <a:off x="2116256" y="3130557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6"/>
          </p:nvPr>
        </p:nvSpPr>
        <p:spPr>
          <a:xfrm>
            <a:off x="5366469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7"/>
          </p:nvPr>
        </p:nvSpPr>
        <p:spPr>
          <a:xfrm>
            <a:off x="5360263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8" hasCustomPrompt="1"/>
          </p:nvPr>
        </p:nvSpPr>
        <p:spPr>
          <a:xfrm>
            <a:off x="4704381" y="3130557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8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>
            <a:off x="-21275" y="335675"/>
            <a:ext cx="9220501" cy="4807825"/>
          </a:xfrm>
          <a:prstGeom prst="rect">
            <a:avLst/>
          </a:prstGeom>
          <a:noFill/>
          <a:ln>
            <a:noFill/>
          </a:ln>
          <a:effectLst>
            <a:outerShdw blurRad="57150" dist="95250" dir="1284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67" name="Google Shape;167;p18"/>
          <p:cNvSpPr txBox="1">
            <a:spLocks noGrp="1"/>
          </p:cNvSpPr>
          <p:nvPr>
            <p:ph type="title"/>
          </p:nvPr>
        </p:nvSpPr>
        <p:spPr>
          <a:xfrm>
            <a:off x="3034750" y="3066000"/>
            <a:ext cx="46677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168" name="Google Shape;168;p18"/>
          <p:cNvSpPr txBox="1">
            <a:spLocks noGrp="1"/>
          </p:cNvSpPr>
          <p:nvPr>
            <p:ph type="subTitle" idx="1"/>
          </p:nvPr>
        </p:nvSpPr>
        <p:spPr>
          <a:xfrm>
            <a:off x="965000" y="1422875"/>
            <a:ext cx="6737700" cy="16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/>
          <p:cNvPicPr preferRelativeResize="0"/>
          <p:nvPr/>
        </p:nvPicPr>
        <p:blipFill rotWithShape="1">
          <a:blip r:embed="rId2">
            <a:alphaModFix/>
          </a:blip>
          <a:srcRect t="8458" b="25560"/>
          <a:stretch/>
        </p:blipFill>
        <p:spPr>
          <a:xfrm>
            <a:off x="0" y="4106025"/>
            <a:ext cx="4850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 rotWithShape="1">
          <a:blip r:embed="rId2">
            <a:alphaModFix/>
          </a:blip>
          <a:srcRect t="8458" b="25560"/>
          <a:stretch/>
        </p:blipFill>
        <p:spPr>
          <a:xfrm>
            <a:off x="4697725" y="4092700"/>
            <a:ext cx="4850700" cy="11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 rotWithShape="1">
          <a:blip r:embed="rId3">
            <a:alphaModFix/>
          </a:blip>
          <a:srcRect t="6025" r="2162" b="55883"/>
          <a:stretch/>
        </p:blipFill>
        <p:spPr>
          <a:xfrm rot="10800000" flipH="1">
            <a:off x="-21275" y="-21249"/>
            <a:ext cx="9220501" cy="5239099"/>
          </a:xfrm>
          <a:prstGeom prst="rect">
            <a:avLst/>
          </a:prstGeom>
          <a:noFill/>
          <a:ln>
            <a:noFill/>
          </a:ln>
          <a:effectLst>
            <a:outerShdw blurRad="57150" dist="114300" dir="5400000" algn="bl" rotWithShape="0">
              <a:srgbClr val="000000">
                <a:alpha val="16000"/>
              </a:srgbClr>
            </a:outerShdw>
          </a:effectLst>
        </p:spPr>
      </p:pic>
      <p:sp>
        <p:nvSpPr>
          <p:cNvPr id="173" name="Google Shape;173;p19"/>
          <p:cNvSpPr txBox="1">
            <a:spLocks noGrp="1"/>
          </p:cNvSpPr>
          <p:nvPr>
            <p:ph type="body" idx="1"/>
          </p:nvPr>
        </p:nvSpPr>
        <p:spPr>
          <a:xfrm>
            <a:off x="711725" y="1189050"/>
            <a:ext cx="7720500" cy="30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16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"/>
              <a:buAutoNum type="arabicPeriod"/>
              <a:defRPr sz="115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0"/>
            <a:ext cx="9220501" cy="5143501"/>
          </a:xfrm>
          <a:prstGeom prst="rect">
            <a:avLst/>
          </a:prstGeom>
          <a:noFill/>
          <a:ln>
            <a:noFill/>
          </a:ln>
          <a:effectLst>
            <a:outerShdw blurRad="57150" dist="95250" dir="13500000" algn="bl" rotWithShape="0">
              <a:srgbClr val="000000">
                <a:alpha val="19000"/>
              </a:srgbClr>
            </a:outerShdw>
          </a:effectLst>
        </p:spPr>
      </p:pic>
      <p:sp>
        <p:nvSpPr>
          <p:cNvPr id="179" name="Google Shape;179;p20"/>
          <p:cNvSpPr txBox="1">
            <a:spLocks noGrp="1"/>
          </p:cNvSpPr>
          <p:nvPr>
            <p:ph type="title"/>
          </p:nvPr>
        </p:nvSpPr>
        <p:spPr>
          <a:xfrm>
            <a:off x="1659600" y="1644025"/>
            <a:ext cx="5824800" cy="9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subTitle" idx="1"/>
          </p:nvPr>
        </p:nvSpPr>
        <p:spPr>
          <a:xfrm>
            <a:off x="2129400" y="2716825"/>
            <a:ext cx="4885200" cy="8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" name="Google Shape;181;p20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650124" y="-5608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damina"/>
              <a:buChar char="●"/>
              <a:defRPr sz="18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○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■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●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○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■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●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○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■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1676760-A8CD-1661-7BD2-B1A4B3B8941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742785" y="4426576"/>
            <a:ext cx="742785" cy="76454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58" r:id="rId5"/>
    <p:sldLayoutId id="2147483659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0" r:id="rId12"/>
    <p:sldLayoutId id="2147483672" r:id="rId13"/>
    <p:sldLayoutId id="2147483675" r:id="rId14"/>
    <p:sldLayoutId id="2147483680" r:id="rId15"/>
    <p:sldLayoutId id="2147483684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9.png"/><Relationship Id="rId7" Type="http://schemas.openxmlformats.org/officeDocument/2006/relationships/slide" Target="slide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0.png"/><Relationship Id="rId7" Type="http://schemas.openxmlformats.org/officeDocument/2006/relationships/slide" Target="slide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6.xml"/><Relationship Id="rId11" Type="http://schemas.openxmlformats.org/officeDocument/2006/relationships/image" Target="../media/image23.gif"/><Relationship Id="rId5" Type="http://schemas.openxmlformats.org/officeDocument/2006/relationships/slide" Target="slide17.xml"/><Relationship Id="rId10" Type="http://schemas.openxmlformats.org/officeDocument/2006/relationships/image" Target="../media/image22.gif"/><Relationship Id="rId4" Type="http://schemas.openxmlformats.org/officeDocument/2006/relationships/slide" Target="slide2.xml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9.png"/><Relationship Id="rId7" Type="http://schemas.openxmlformats.org/officeDocument/2006/relationships/slide" Target="slide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openxmlformats.org/officeDocument/2006/relationships/slide" Target="slide2.xml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9.png"/><Relationship Id="rId7" Type="http://schemas.openxmlformats.org/officeDocument/2006/relationships/slide" Target="slide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10" Type="http://schemas.openxmlformats.org/officeDocument/2006/relationships/image" Target="../media/image35.jpeg"/><Relationship Id="rId4" Type="http://schemas.openxmlformats.org/officeDocument/2006/relationships/slide" Target="slide2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0.png"/><Relationship Id="rId7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10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9.png"/><Relationship Id="rId7" Type="http://schemas.openxmlformats.org/officeDocument/2006/relationships/slide" Target="slide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36.png"/><Relationship Id="rId10" Type="http://schemas.openxmlformats.org/officeDocument/2006/relationships/image" Target="../media/image17.jpeg"/><Relationship Id="rId4" Type="http://schemas.openxmlformats.org/officeDocument/2006/relationships/image" Target="../media/image18.png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17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" Target="slide2.xml"/><Relationship Id="rId7" Type="http://schemas.openxmlformats.org/officeDocument/2006/relationships/slide" Target="slide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slide" Target="slide17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1.png"/><Relationship Id="rId7" Type="http://schemas.openxmlformats.org/officeDocument/2006/relationships/slide" Target="slide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0.png"/><Relationship Id="rId7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6.xml"/><Relationship Id="rId11" Type="http://schemas.openxmlformats.org/officeDocument/2006/relationships/image" Target="../media/image23.gif"/><Relationship Id="rId5" Type="http://schemas.openxmlformats.org/officeDocument/2006/relationships/slide" Target="slide17.xml"/><Relationship Id="rId10" Type="http://schemas.openxmlformats.org/officeDocument/2006/relationships/image" Target="../media/image22.gif"/><Relationship Id="rId4" Type="http://schemas.openxmlformats.org/officeDocument/2006/relationships/slide" Target="slide2.xml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0.png"/><Relationship Id="rId7" Type="http://schemas.openxmlformats.org/officeDocument/2006/relationships/slide" Target="slide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10" Type="http://schemas.openxmlformats.org/officeDocument/2006/relationships/image" Target="../media/image23.gif"/><Relationship Id="rId4" Type="http://schemas.openxmlformats.org/officeDocument/2006/relationships/slide" Target="slide2.xml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>
            <a:hlinkClick r:id="" action="ppaction://hlinkshowjump?jump=nextslide"/>
          </p:cNvPr>
          <p:cNvSpPr/>
          <p:nvPr/>
        </p:nvSpPr>
        <p:spPr>
          <a:xfrm>
            <a:off x="4460848" y="43609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9"/>
          <p:cNvSpPr txBox="1">
            <a:spLocks noGrp="1"/>
          </p:cNvSpPr>
          <p:nvPr>
            <p:ph type="ctrTitle"/>
          </p:nvPr>
        </p:nvSpPr>
        <p:spPr>
          <a:xfrm>
            <a:off x="1456196" y="1038207"/>
            <a:ext cx="6231600" cy="24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 dirty="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rPr>
              <a:t>Unit 1</a:t>
            </a:r>
            <a:endParaRPr sz="6400" dirty="0">
              <a:solidFill>
                <a:schemeClr val="dk1"/>
              </a:solidFill>
              <a:latin typeface="Playball"/>
              <a:ea typeface="Playball"/>
              <a:cs typeface="Playball"/>
              <a:sym typeface="Playba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</a:rPr>
              <a:t>Two Is Better Than One</a:t>
            </a:r>
            <a:br>
              <a:rPr lang="en" sz="4000" b="1" dirty="0">
                <a:solidFill>
                  <a:schemeClr val="dk1"/>
                </a:solidFill>
              </a:rPr>
            </a:br>
            <a:br>
              <a:rPr lang="en" sz="11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Listen &amp; Discuss</a:t>
            </a:r>
            <a:endParaRPr sz="4000" b="1" dirty="0">
              <a:solidFill>
                <a:schemeClr val="dk1"/>
              </a:solidFill>
            </a:endParaRPr>
          </a:p>
        </p:txBody>
      </p:sp>
      <p:sp>
        <p:nvSpPr>
          <p:cNvPr id="339" name="Google Shape;339;p49"/>
          <p:cNvSpPr txBox="1">
            <a:spLocks noGrp="1"/>
          </p:cNvSpPr>
          <p:nvPr>
            <p:ph type="subTitle" idx="1"/>
          </p:nvPr>
        </p:nvSpPr>
        <p:spPr>
          <a:xfrm>
            <a:off x="2419946" y="3709300"/>
            <a:ext cx="43041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>
                    <a:lumMod val="75000"/>
                  </a:schemeClr>
                </a:solidFill>
              </a:rPr>
              <a:t>Done by: </a:t>
            </a:r>
            <a:r>
              <a:rPr lang="en" sz="1600" b="1" dirty="0"/>
              <a:t>Entisar Al-Obaidallah</a:t>
            </a:r>
            <a:endParaRPr sz="1600" b="1" dirty="0"/>
          </a:p>
        </p:txBody>
      </p:sp>
      <p:sp>
        <p:nvSpPr>
          <p:cNvPr id="340" name="Google Shape;340;p49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1" name="Google Shape;341;p49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2" name="Google Shape;342;p49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3" name="Google Shape;343;p49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4" name="Google Shape;344;p49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345" name="Google Shape;34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800" y="3132425"/>
            <a:ext cx="831850" cy="11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9"/>
          <p:cNvSpPr/>
          <p:nvPr/>
        </p:nvSpPr>
        <p:spPr>
          <a:xfrm>
            <a:off x="2751772" y="3544510"/>
            <a:ext cx="3640449" cy="587300"/>
          </a:xfrm>
          <a:custGeom>
            <a:avLst/>
            <a:gdLst/>
            <a:ahLst/>
            <a:cxnLst/>
            <a:rect l="l" t="t" r="r" b="b"/>
            <a:pathLst>
              <a:path w="131211" h="23492" extrusionOk="0">
                <a:moveTo>
                  <a:pt x="127686" y="2845"/>
                </a:moveTo>
                <a:cubicBezTo>
                  <a:pt x="98794" y="2845"/>
                  <a:pt x="69858" y="-1422"/>
                  <a:pt x="41039" y="632"/>
                </a:cubicBezTo>
                <a:cubicBezTo>
                  <a:pt x="26695" y="1655"/>
                  <a:pt x="-1673" y="6"/>
                  <a:pt x="112" y="14275"/>
                </a:cubicBezTo>
                <a:cubicBezTo>
                  <a:pt x="1581" y="26021"/>
                  <a:pt x="22933" y="22018"/>
                  <a:pt x="34771" y="22018"/>
                </a:cubicBezTo>
                <a:cubicBezTo>
                  <a:pt x="56039" y="22018"/>
                  <a:pt x="77290" y="23492"/>
                  <a:pt x="98558" y="23492"/>
                </a:cubicBezTo>
                <a:cubicBezTo>
                  <a:pt x="109045" y="23492"/>
                  <a:pt x="120536" y="23356"/>
                  <a:pt x="129529" y="17962"/>
                </a:cubicBezTo>
                <a:cubicBezTo>
                  <a:pt x="133134" y="15800"/>
                  <a:pt x="129970" y="7676"/>
                  <a:pt x="126211" y="579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Google Shape;347;p49"/>
          <p:cNvSpPr txBox="1"/>
          <p:nvPr/>
        </p:nvSpPr>
        <p:spPr>
          <a:xfrm>
            <a:off x="6278128" y="784390"/>
            <a:ext cx="16314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Playball"/>
                <a:ea typeface="Playball"/>
                <a:cs typeface="Playball"/>
                <a:sym typeface="Playball"/>
              </a:rPr>
              <a:t>Mega Goal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Playball"/>
                <a:ea typeface="Playball"/>
                <a:cs typeface="Playball"/>
                <a:sym typeface="Playball"/>
              </a:rPr>
              <a:t>5</a:t>
            </a:r>
            <a:endParaRPr sz="1800" b="1" dirty="0">
              <a:solidFill>
                <a:schemeClr val="accent1">
                  <a:lumMod val="75000"/>
                </a:schemeClr>
              </a:solidFill>
              <a:latin typeface="Playball"/>
              <a:ea typeface="Playball"/>
              <a:cs typeface="Playball"/>
              <a:sym typeface="Playball"/>
            </a:endParaRPr>
          </a:p>
        </p:txBody>
      </p:sp>
      <p:sp>
        <p:nvSpPr>
          <p:cNvPr id="348" name="Google Shape;348;p49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49" name="Google Shape;349;p49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50" name="Google Shape;350;p49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51" name="Google Shape;351;p49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52" name="Google Shape;352;p49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EFD44EA3-2D48-4BD4-86AD-ADD22B8C6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9" t="12100" r="35210" b="17898"/>
          <a:stretch/>
        </p:blipFill>
        <p:spPr>
          <a:xfrm>
            <a:off x="4572000" y="33137"/>
            <a:ext cx="4656524" cy="5204973"/>
          </a:xfrm>
          <a:prstGeom prst="rect">
            <a:avLst/>
          </a:prstGeom>
        </p:spPr>
      </p:pic>
      <p:sp>
        <p:nvSpPr>
          <p:cNvPr id="379" name="Google Shape;379;p51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0" name="Google Shape;380;p51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2" name="Google Shape;382;p51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3" name="Google Shape;383;p51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4" name="Google Shape;384;p5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1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7" name="Google Shape;387;p51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8" name="Google Shape;388;p51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9" name="Google Shape;389;p51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90" name="Google Shape;390;p51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5621E09-B21A-4F42-9217-EDD3A60A4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7"/>
            <a:ext cx="4572000" cy="5204973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E375EF6-2BC2-4624-9235-0B1F06A579E5}"/>
              </a:ext>
            </a:extLst>
          </p:cNvPr>
          <p:cNvSpPr/>
          <p:nvPr/>
        </p:nvSpPr>
        <p:spPr>
          <a:xfrm>
            <a:off x="-2543" y="33136"/>
            <a:ext cx="9228524" cy="5204974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组合 34">
            <a:extLst>
              <a:ext uri="{FF2B5EF4-FFF2-40B4-BE49-F238E27FC236}">
                <a16:creationId xmlns:a16="http://schemas.microsoft.com/office/drawing/2014/main" id="{B3A93354-2388-4FFE-BC9F-32A406C9FC8F}"/>
              </a:ext>
            </a:extLst>
          </p:cNvPr>
          <p:cNvGrpSpPr/>
          <p:nvPr/>
        </p:nvGrpSpPr>
        <p:grpSpPr>
          <a:xfrm>
            <a:off x="22273" y="301319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20" name="流程图: 过程 35">
              <a:extLst>
                <a:ext uri="{FF2B5EF4-FFF2-40B4-BE49-F238E27FC236}">
                  <a16:creationId xmlns:a16="http://schemas.microsoft.com/office/drawing/2014/main" id="{FAE7385E-544A-4CC6-9F1D-5183AEE068E4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21" name="等腰三角形 36">
              <a:extLst>
                <a:ext uri="{FF2B5EF4-FFF2-40B4-BE49-F238E27FC236}">
                  <a16:creationId xmlns:a16="http://schemas.microsoft.com/office/drawing/2014/main" id="{C518A6D6-077C-46E4-9B2D-1E8B2EC68777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2" name="副标题 1">
            <a:extLst>
              <a:ext uri="{FF2B5EF4-FFF2-40B4-BE49-F238E27FC236}">
                <a16:creationId xmlns:a16="http://schemas.microsoft.com/office/drawing/2014/main" id="{21B22085-E352-401D-BD22-C1AA0D56BA04}"/>
              </a:ext>
            </a:extLst>
          </p:cNvPr>
          <p:cNvSpPr txBox="1">
            <a:spLocks/>
          </p:cNvSpPr>
          <p:nvPr/>
        </p:nvSpPr>
        <p:spPr>
          <a:xfrm>
            <a:off x="147512" y="354897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23" name="Group 466">
            <a:extLst>
              <a:ext uri="{FF2B5EF4-FFF2-40B4-BE49-F238E27FC236}">
                <a16:creationId xmlns:a16="http://schemas.microsoft.com/office/drawing/2014/main" id="{7A260E55-0284-4A8B-893A-7F37657FC120}"/>
              </a:ext>
            </a:extLst>
          </p:cNvPr>
          <p:cNvGrpSpPr/>
          <p:nvPr/>
        </p:nvGrpSpPr>
        <p:grpSpPr>
          <a:xfrm>
            <a:off x="3676883" y="144158"/>
            <a:ext cx="4997627" cy="817430"/>
            <a:chOff x="6370754" y="2169787"/>
            <a:chExt cx="3903647" cy="817430"/>
          </a:xfrm>
        </p:grpSpPr>
        <p:sp>
          <p:nvSpPr>
            <p:cNvPr id="24" name="Freeform: Shape 447">
              <a:extLst>
                <a:ext uri="{FF2B5EF4-FFF2-40B4-BE49-F238E27FC236}">
                  <a16:creationId xmlns:a16="http://schemas.microsoft.com/office/drawing/2014/main" id="{8B298206-29D3-4737-9B44-327C46F29ECF}"/>
                </a:ext>
              </a:extLst>
            </p:cNvPr>
            <p:cNvSpPr/>
            <p:nvPr/>
          </p:nvSpPr>
          <p:spPr>
            <a:xfrm rot="10411499" flipH="1" flipV="1">
              <a:off x="7998513" y="2176207"/>
              <a:ext cx="2275888" cy="811010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2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451">
              <a:extLst>
                <a:ext uri="{FF2B5EF4-FFF2-40B4-BE49-F238E27FC236}">
                  <a16:creationId xmlns:a16="http://schemas.microsoft.com/office/drawing/2014/main" id="{2AD5E6FA-57D8-492C-8636-7EAE833806C2}"/>
                </a:ext>
              </a:extLst>
            </p:cNvPr>
            <p:cNvSpPr txBox="1"/>
            <p:nvPr/>
          </p:nvSpPr>
          <p:spPr>
            <a:xfrm>
              <a:off x="6370754" y="2334530"/>
              <a:ext cx="2935157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ade Gothic Next Heavy" panose="020B0903040303020004" pitchFamily="34" charset="0"/>
                  <a:cs typeface="MV Boli" pitchFamily="2" charset="0"/>
                </a:rPr>
                <a:t>Books open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26" name="TextBox 449">
              <a:extLst>
                <a:ext uri="{FF2B5EF4-FFF2-40B4-BE49-F238E27FC236}">
                  <a16:creationId xmlns:a16="http://schemas.microsoft.com/office/drawing/2014/main" id="{8E845FC0-F71A-457F-A92E-78D03EEBEE87}"/>
                </a:ext>
              </a:extLst>
            </p:cNvPr>
            <p:cNvSpPr txBox="1"/>
            <p:nvPr/>
          </p:nvSpPr>
          <p:spPr>
            <a:xfrm>
              <a:off x="8317814" y="2169787"/>
              <a:ext cx="1201419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6-7</a:t>
              </a:r>
              <a:endParaRPr lang="ko-KR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7" name="燕尾形 37">
            <a:extLst>
              <a:ext uri="{FF2B5EF4-FFF2-40B4-BE49-F238E27FC236}">
                <a16:creationId xmlns:a16="http://schemas.microsoft.com/office/drawing/2014/main" id="{410D0139-6470-4BBD-97B7-94AC38165183}"/>
              </a:ext>
            </a:extLst>
          </p:cNvPr>
          <p:cNvSpPr/>
          <p:nvPr/>
        </p:nvSpPr>
        <p:spPr>
          <a:xfrm>
            <a:off x="3087192" y="321677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燕尾形 37">
            <a:extLst>
              <a:ext uri="{FF2B5EF4-FFF2-40B4-BE49-F238E27FC236}">
                <a16:creationId xmlns:a16="http://schemas.microsoft.com/office/drawing/2014/main" id="{1481876B-7C49-44E6-ADD4-440AF3DFEA5D}"/>
              </a:ext>
            </a:extLst>
          </p:cNvPr>
          <p:cNvSpPr/>
          <p:nvPr/>
        </p:nvSpPr>
        <p:spPr>
          <a:xfrm>
            <a:off x="3336537" y="321677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640BB75F-9649-4FC2-BC54-7B4D0367E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" y="1391944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787C03DB-5ECA-422E-9C15-4F5880776A1A}"/>
              </a:ext>
            </a:extLst>
          </p:cNvPr>
          <p:cNvSpPr/>
          <p:nvPr/>
        </p:nvSpPr>
        <p:spPr>
          <a:xfrm>
            <a:off x="3820671" y="1234313"/>
            <a:ext cx="4566803" cy="1663130"/>
          </a:xfrm>
          <a:prstGeom prst="cloudCallout">
            <a:avLst>
              <a:gd name="adj1" fmla="val -90008"/>
              <a:gd name="adj2" fmla="val 8141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Do you think their close </a:t>
            </a:r>
          </a:p>
          <a:p>
            <a:pPr algn="ctr"/>
            <a:r>
              <a:rPr lang="en-US" sz="1800" dirty="0"/>
              <a:t>relationship made it easier for them to achieve </a:t>
            </a:r>
          </a:p>
          <a:p>
            <a:pPr algn="ctr"/>
            <a:r>
              <a:rPr lang="en-US" sz="1800" dirty="0"/>
              <a:t>certain goals?</a:t>
            </a:r>
            <a:endParaRPr lang="ar-SA" sz="1800" dirty="0"/>
          </a:p>
        </p:txBody>
      </p:sp>
      <p:pic>
        <p:nvPicPr>
          <p:cNvPr id="3078" name="Picture 6" descr="Idea Light Bulb GIFs | Tenor">
            <a:extLst>
              <a:ext uri="{FF2B5EF4-FFF2-40B4-BE49-F238E27FC236}">
                <a16:creationId xmlns:a16="http://schemas.microsoft.com/office/drawing/2014/main" id="{697978E5-3A41-4C9F-8676-04989CB107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98" y="3173206"/>
            <a:ext cx="1764448" cy="16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8BE05BC2-7EA9-413E-9E00-221FAC8E737A}"/>
              </a:ext>
            </a:extLst>
          </p:cNvPr>
          <p:cNvSpPr/>
          <p:nvPr/>
        </p:nvSpPr>
        <p:spPr>
          <a:xfrm>
            <a:off x="3211926" y="3498752"/>
            <a:ext cx="2957672" cy="724136"/>
          </a:xfrm>
          <a:prstGeom prst="wedgeRoundRectCallout">
            <a:avLst>
              <a:gd name="adj1" fmla="val 71590"/>
              <a:gd name="adj2" fmla="val 2111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Yes , it is</a:t>
            </a:r>
            <a:endParaRPr lang="ar-SA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A8A61DF-DBC3-454B-9C78-B3AE6C8422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16"/>
          <a:stretch/>
        </p:blipFill>
        <p:spPr>
          <a:xfrm>
            <a:off x="84525" y="0"/>
            <a:ext cx="4587367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25000"/>
                <a:lumOff val="75000"/>
              </a:schemeClr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Headphones PNG Transparent Image PNG, SVG Clip art for Web - Download Clip  Art, PNG Icon Arts">
            <a:extLst>
              <a:ext uri="{FF2B5EF4-FFF2-40B4-BE49-F238E27FC236}">
                <a16:creationId xmlns:a16="http://schemas.microsoft.com/office/drawing/2014/main" id="{11838A60-69A0-4689-9CA6-97B05F311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77" y="914400"/>
            <a:ext cx="1417374" cy="143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FB2AF2B-4319-4F94-AAD2-B067CE49FB97}"/>
              </a:ext>
            </a:extLst>
          </p:cNvPr>
          <p:cNvSpPr txBox="1"/>
          <p:nvPr/>
        </p:nvSpPr>
        <p:spPr>
          <a:xfrm>
            <a:off x="4956203" y="2787139"/>
            <a:ext cx="359311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Listen &amp; </a:t>
            </a:r>
            <a:r>
              <a:rPr lang="en-US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Read as long you listen </a:t>
            </a:r>
            <a:r>
              <a:rPr lang="en-US" sz="1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ar-SA" sz="18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1" name="mg bk 5 f-sa__18_1-05">
            <a:hlinkClick r:id="" action="ppaction://media"/>
            <a:extLst>
              <a:ext uri="{FF2B5EF4-FFF2-40B4-BE49-F238E27FC236}">
                <a16:creationId xmlns:a16="http://schemas.microsoft.com/office/drawing/2014/main" id="{D338C2E5-FA02-40B0-BA5B-4BC086BAA1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92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9058" y="3538369"/>
            <a:ext cx="860612" cy="6907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A8A61DF-DBC3-454B-9C78-B3AE6C8422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6"/>
          <a:stretch/>
        </p:blipFill>
        <p:spPr>
          <a:xfrm>
            <a:off x="84525" y="0"/>
            <a:ext cx="4587367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25000"/>
                <a:lumOff val="75000"/>
              </a:schemeClr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F67CB4FD-3D7E-43B1-AB7D-AF244F934E41}"/>
              </a:ext>
            </a:extLst>
          </p:cNvPr>
          <p:cNvSpPr/>
          <p:nvPr/>
        </p:nvSpPr>
        <p:spPr>
          <a:xfrm>
            <a:off x="5083498" y="854469"/>
            <a:ext cx="3559759" cy="626977"/>
          </a:xfrm>
          <a:prstGeom prst="wedgeRoundRectCallout">
            <a:avLst>
              <a:gd name="adj1" fmla="val -60698"/>
              <a:gd name="adj2" fmla="val 944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Where did Marie and Pierre meet?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96D7732F-F2FD-4A3E-9FF4-FA3B74F1BE10}"/>
              </a:ext>
            </a:extLst>
          </p:cNvPr>
          <p:cNvSpPr/>
          <p:nvPr/>
        </p:nvSpPr>
        <p:spPr>
          <a:xfrm>
            <a:off x="5140487" y="1654968"/>
            <a:ext cx="3445780" cy="549803"/>
          </a:xfrm>
          <a:prstGeom prst="wedgeRoundRectCallout">
            <a:avLst>
              <a:gd name="adj1" fmla="val -60698"/>
              <a:gd name="adj2" fmla="val 9444"/>
              <a:gd name="adj3" fmla="val 16667"/>
            </a:avLst>
          </a:pr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in a laboratory in France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C7D1AF31-C0D9-4ADA-A60E-DBCA7B8E00A2}"/>
              </a:ext>
            </a:extLst>
          </p:cNvPr>
          <p:cNvSpPr/>
          <p:nvPr/>
        </p:nvSpPr>
        <p:spPr>
          <a:xfrm>
            <a:off x="5083498" y="2774039"/>
            <a:ext cx="3559759" cy="626977"/>
          </a:xfrm>
          <a:prstGeom prst="wedgeRoundRectCallout">
            <a:avLst>
              <a:gd name="adj1" fmla="val -60698"/>
              <a:gd name="adj2" fmla="val 944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did they discover together?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3FD4187A-783D-4B08-BC94-DFDC8FB8E659}"/>
              </a:ext>
            </a:extLst>
          </p:cNvPr>
          <p:cNvSpPr/>
          <p:nvPr/>
        </p:nvSpPr>
        <p:spPr>
          <a:xfrm>
            <a:off x="5140487" y="3597261"/>
            <a:ext cx="3445780" cy="549803"/>
          </a:xfrm>
          <a:prstGeom prst="wedgeRoundRectCallout">
            <a:avLst>
              <a:gd name="adj1" fmla="val -60698"/>
              <a:gd name="adj2" fmla="val 9444"/>
              <a:gd name="adj3" fmla="val 16667"/>
            </a:avLst>
          </a:pr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/>
              <a:t>the elements </a:t>
            </a:r>
          </a:p>
          <a:p>
            <a:pPr algn="ctr"/>
            <a:r>
              <a:rPr lang="en-US" sz="1600"/>
              <a:t>polonium and radium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17" name="Google Shape;435;p53">
            <a:extLst>
              <a:ext uri="{FF2B5EF4-FFF2-40B4-BE49-F238E27FC236}">
                <a16:creationId xmlns:a16="http://schemas.microsoft.com/office/drawing/2014/main" id="{F013849F-FBCE-4629-9DD4-952B5CD1305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9676" y="3989750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g bk 5 f-sa__18_1-05">
            <a:hlinkClick r:id="" action="ppaction://media"/>
            <a:extLst>
              <a:ext uri="{FF2B5EF4-FFF2-40B4-BE49-F238E27FC236}">
                <a16:creationId xmlns:a16="http://schemas.microsoft.com/office/drawing/2014/main" id="{351A39A3-3688-4C18-AB86-5DA12DD17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926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2811" y="65615"/>
            <a:ext cx="860612" cy="6907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AEC35A5C-7E5B-4DE1-9EE7-B06278423B8A}"/>
              </a:ext>
            </a:extLst>
          </p:cNvPr>
          <p:cNvSpPr/>
          <p:nvPr/>
        </p:nvSpPr>
        <p:spPr>
          <a:xfrm>
            <a:off x="583987" y="169049"/>
            <a:ext cx="1874904" cy="215153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3779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0363E62-96C8-4372-832E-E405355C1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31" t="17997" r="15710" b="15312"/>
          <a:stretch/>
        </p:blipFill>
        <p:spPr>
          <a:xfrm>
            <a:off x="120322" y="647608"/>
            <a:ext cx="5857057" cy="4153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8" name="Google Shape;458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9400" y="1533923"/>
            <a:ext cx="1914150" cy="320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4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AD7C1784-1025-4F6C-A0A0-5E913A5CA643}"/>
              </a:ext>
            </a:extLst>
          </p:cNvPr>
          <p:cNvSpPr/>
          <p:nvPr/>
        </p:nvSpPr>
        <p:spPr>
          <a:xfrm>
            <a:off x="5991501" y="505099"/>
            <a:ext cx="3106395" cy="626977"/>
          </a:xfrm>
          <a:prstGeom prst="wedgeRoundRectCallout">
            <a:avLst>
              <a:gd name="adj1" fmla="val -55133"/>
              <a:gd name="adj2" fmla="val 2660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Who were the Wright brothers?</a:t>
            </a:r>
            <a:endParaRPr lang="ar-SA" sz="1500" b="1" dirty="0">
              <a:solidFill>
                <a:schemeClr val="tx1"/>
              </a:solidFill>
            </a:endParaRPr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EE0A59DA-FB98-476A-9A52-EF0E0D55D341}"/>
              </a:ext>
            </a:extLst>
          </p:cNvPr>
          <p:cNvSpPr/>
          <p:nvPr/>
        </p:nvSpPr>
        <p:spPr>
          <a:xfrm>
            <a:off x="6137639" y="1166687"/>
            <a:ext cx="2977423" cy="626977"/>
          </a:xfrm>
          <a:prstGeom prst="wedgeRoundRectCallout">
            <a:avLst>
              <a:gd name="adj1" fmla="val -54985"/>
              <a:gd name="adj2" fmla="val 19260"/>
              <a:gd name="adj3" fmla="val 16667"/>
            </a:avLst>
          </a:prstGeom>
          <a:solidFill>
            <a:schemeClr val="accent3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500" dirty="0"/>
              <a:t>inventors and aviation pioneers</a:t>
            </a:r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16E981F4-0AAF-49FB-9267-4EC8458191EE}"/>
              </a:ext>
            </a:extLst>
          </p:cNvPr>
          <p:cNvSpPr/>
          <p:nvPr/>
        </p:nvSpPr>
        <p:spPr>
          <a:xfrm>
            <a:off x="6260428" y="1931873"/>
            <a:ext cx="2745255" cy="626977"/>
          </a:xfrm>
          <a:prstGeom prst="wedgeRoundRectCallout">
            <a:avLst>
              <a:gd name="adj1" fmla="val -60698"/>
              <a:gd name="adj2" fmla="val 944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Why were they famous?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D42BA8C5-FDFE-4360-B330-7A7BF521792C}"/>
              </a:ext>
            </a:extLst>
          </p:cNvPr>
          <p:cNvSpPr/>
          <p:nvPr/>
        </p:nvSpPr>
        <p:spPr>
          <a:xfrm>
            <a:off x="6304918" y="2628071"/>
            <a:ext cx="2745256" cy="573028"/>
          </a:xfrm>
          <a:prstGeom prst="wedgeRoundRectCallout">
            <a:avLst>
              <a:gd name="adj1" fmla="val -60921"/>
              <a:gd name="adj2" fmla="val 15583"/>
              <a:gd name="adj3" fmla="val 16667"/>
            </a:avLst>
          </a:prstGeom>
          <a:solidFill>
            <a:schemeClr val="accent3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They built and flew the first </a:t>
            </a:r>
          </a:p>
          <a:p>
            <a:pPr algn="ctr"/>
            <a:r>
              <a:rPr lang="en-US" sz="1600" dirty="0"/>
              <a:t>successful airplane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8" name="فقاعة الكلام: مستطيلة مستديرة الزوايا 27">
            <a:extLst>
              <a:ext uri="{FF2B5EF4-FFF2-40B4-BE49-F238E27FC236}">
                <a16:creationId xmlns:a16="http://schemas.microsoft.com/office/drawing/2014/main" id="{39A3CD34-6DA0-4CF6-A33A-9F444A3FE4C9}"/>
              </a:ext>
            </a:extLst>
          </p:cNvPr>
          <p:cNvSpPr/>
          <p:nvPr/>
        </p:nvSpPr>
        <p:spPr>
          <a:xfrm>
            <a:off x="6209233" y="3439437"/>
            <a:ext cx="2888663" cy="626977"/>
          </a:xfrm>
          <a:prstGeom prst="wedgeRoundRectCallout">
            <a:avLst>
              <a:gd name="adj1" fmla="val -56780"/>
              <a:gd name="adj2" fmla="val 2170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What did their homemade wind tunnel help them do? 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B7A07A40-CF3F-42EC-A330-19B55C04A350}"/>
              </a:ext>
            </a:extLst>
          </p:cNvPr>
          <p:cNvSpPr/>
          <p:nvPr/>
        </p:nvSpPr>
        <p:spPr>
          <a:xfrm>
            <a:off x="6260428" y="4174421"/>
            <a:ext cx="2837468" cy="772579"/>
          </a:xfrm>
          <a:prstGeom prst="wedgeRoundRectCallout">
            <a:avLst>
              <a:gd name="adj1" fmla="val -60921"/>
              <a:gd name="adj2" fmla="val 15583"/>
              <a:gd name="adj3" fmla="val 16667"/>
            </a:avLst>
          </a:prstGeom>
          <a:solidFill>
            <a:schemeClr val="accent3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design and build the most efficient wings and propellers that had ever been made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33" name="MG Bk 5 F SA 2021 1 05.mp3">
            <a:hlinkClick r:id="" action="ppaction://media"/>
            <a:extLst>
              <a:ext uri="{FF2B5EF4-FFF2-40B4-BE49-F238E27FC236}">
                <a16:creationId xmlns:a16="http://schemas.microsoft.com/office/drawing/2014/main" id="{1914075A-83D7-45CA-AF6A-E602E85E63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120.37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9285" y="38008"/>
            <a:ext cx="609600" cy="6096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03A96027-AB82-4B08-B3E5-6C5F97BC27DF}"/>
              </a:ext>
            </a:extLst>
          </p:cNvPr>
          <p:cNvSpPr/>
          <p:nvPr/>
        </p:nvSpPr>
        <p:spPr>
          <a:xfrm>
            <a:off x="1974797" y="914400"/>
            <a:ext cx="1874904" cy="252287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6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56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FA5B3C62-3BF5-4DC5-AC9B-5FE177781E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6" r="2801" b="10667"/>
          <a:stretch/>
        </p:blipFill>
        <p:spPr>
          <a:xfrm>
            <a:off x="588397" y="151074"/>
            <a:ext cx="8054671" cy="4715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11370973-7D60-4AC4-821C-4A73CA618CF2}"/>
              </a:ext>
            </a:extLst>
          </p:cNvPr>
          <p:cNvSpPr/>
          <p:nvPr/>
        </p:nvSpPr>
        <p:spPr>
          <a:xfrm>
            <a:off x="5350510" y="0"/>
            <a:ext cx="3559759" cy="626977"/>
          </a:xfrm>
          <a:prstGeom prst="wedgeRoundRectCallout">
            <a:avLst>
              <a:gd name="adj1" fmla="val -60698"/>
              <a:gd name="adj2" fmla="val 944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do these dates refer to?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BC7C808-D8A2-454D-9E05-2920C4CE7564}"/>
              </a:ext>
            </a:extLst>
          </p:cNvPr>
          <p:cNvSpPr/>
          <p:nvPr/>
        </p:nvSpPr>
        <p:spPr>
          <a:xfrm>
            <a:off x="3711388" y="277303"/>
            <a:ext cx="1178664" cy="21447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C687472-A275-4FD9-AB96-51294345D59C}"/>
              </a:ext>
            </a:extLst>
          </p:cNvPr>
          <p:cNvSpPr txBox="1"/>
          <p:nvPr/>
        </p:nvSpPr>
        <p:spPr>
          <a:xfrm>
            <a:off x="4890052" y="778051"/>
            <a:ext cx="4166041" cy="36933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the dates of each couple’s marriage</a:t>
            </a: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69"/>
          <p:cNvSpPr/>
          <p:nvPr/>
        </p:nvSpPr>
        <p:spPr>
          <a:xfrm>
            <a:off x="733750" y="1990550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69"/>
          <p:cNvSpPr/>
          <p:nvPr/>
        </p:nvSpPr>
        <p:spPr>
          <a:xfrm>
            <a:off x="733750" y="2383325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69"/>
          <p:cNvSpPr/>
          <p:nvPr/>
        </p:nvSpPr>
        <p:spPr>
          <a:xfrm>
            <a:off x="733750" y="2776100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69"/>
          <p:cNvSpPr/>
          <p:nvPr/>
        </p:nvSpPr>
        <p:spPr>
          <a:xfrm>
            <a:off x="733750" y="3168875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69"/>
          <p:cNvSpPr/>
          <p:nvPr/>
        </p:nvSpPr>
        <p:spPr>
          <a:xfrm>
            <a:off x="733750" y="3561650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69"/>
          <p:cNvSpPr/>
          <p:nvPr/>
        </p:nvSpPr>
        <p:spPr>
          <a:xfrm>
            <a:off x="733750" y="3954425"/>
            <a:ext cx="146100" cy="146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69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18" name="Google Shape;918;p69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19" name="Google Shape;919;p69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20" name="Google Shape;920;p69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69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69">
            <a:hlinkClick r:id="rId3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25" name="Google Shape;925;p69">
            <a:hlinkClick r:id="rId4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26" name="Google Shape;926;p69">
            <a:hlinkClick r:id="rId5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B8E15151-32D3-4140-951B-E5258F063C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31" t="17997" r="15710" b="15312"/>
          <a:stretch/>
        </p:blipFill>
        <p:spPr>
          <a:xfrm>
            <a:off x="1108180" y="681515"/>
            <a:ext cx="6887517" cy="4117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1A3532DF-B00D-4635-9F3F-7F9878D10CD5}"/>
              </a:ext>
            </a:extLst>
          </p:cNvPr>
          <p:cNvSpPr/>
          <p:nvPr/>
        </p:nvSpPr>
        <p:spPr>
          <a:xfrm>
            <a:off x="5009990" y="1283913"/>
            <a:ext cx="699247" cy="20820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1814FC26-94CE-4B9C-B8CE-9457F3019AC3}"/>
              </a:ext>
            </a:extLst>
          </p:cNvPr>
          <p:cNvSpPr/>
          <p:nvPr/>
        </p:nvSpPr>
        <p:spPr>
          <a:xfrm>
            <a:off x="6118914" y="865136"/>
            <a:ext cx="2840669" cy="626977"/>
          </a:xfrm>
          <a:prstGeom prst="wedgeRoundRectCallout">
            <a:avLst>
              <a:gd name="adj1" fmla="val -58108"/>
              <a:gd name="adj2" fmla="val 22925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 do these dates refer to?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F60A6D2-ED27-45D6-9ED8-EDAAA4363048}"/>
              </a:ext>
            </a:extLst>
          </p:cNvPr>
          <p:cNvSpPr txBox="1"/>
          <p:nvPr/>
        </p:nvSpPr>
        <p:spPr>
          <a:xfrm>
            <a:off x="5647766" y="1682773"/>
            <a:ext cx="319392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their years of birth and death</a:t>
            </a: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1">
            <a:hlinkClick r:id="" action="ppaction://hlinkshowjump?jump=nextslide"/>
          </p:cNvPr>
          <p:cNvSpPr/>
          <p:nvPr/>
        </p:nvSpPr>
        <p:spPr>
          <a:xfrm>
            <a:off x="8106675" y="481097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61">
            <a:hlinkClick r:id="" action="ppaction://hlinkshowjump?jump=previousslide"/>
          </p:cNvPr>
          <p:cNvSpPr/>
          <p:nvPr/>
        </p:nvSpPr>
        <p:spPr>
          <a:xfrm flipH="1">
            <a:off x="756525" y="4784369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C82A418-408A-463A-9F4B-62F46516A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9" t="34061" r="19328" b="19776"/>
          <a:stretch/>
        </p:blipFill>
        <p:spPr>
          <a:xfrm>
            <a:off x="387649" y="404112"/>
            <a:ext cx="6566401" cy="2149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22F33090-B095-44A4-A5E9-347BA89B92AD}"/>
              </a:ext>
            </a:extLst>
          </p:cNvPr>
          <p:cNvSpPr txBox="1"/>
          <p:nvPr/>
        </p:nvSpPr>
        <p:spPr>
          <a:xfrm>
            <a:off x="468705" y="2796305"/>
            <a:ext cx="8498562" cy="181588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1.Because women were not able to attend university in Poland. </a:t>
            </a:r>
          </a:p>
          <a:p>
            <a:r>
              <a:rPr lang="en-US" dirty="0"/>
              <a:t>2. They had to work long hours in order to earn a living and their laboratory did not have a lot of facilities. </a:t>
            </a:r>
          </a:p>
          <a:p>
            <a:r>
              <a:rPr lang="en-US" dirty="0"/>
              <a:t>3. The discovery of radioactivity made them famous. </a:t>
            </a:r>
          </a:p>
          <a:p>
            <a:r>
              <a:rPr lang="en-US" dirty="0"/>
              <a:t>4. They received a Nobel Prize for Physics in 1903 and Marie Curie won another Nobel Prize in chemistry in 1911. </a:t>
            </a:r>
          </a:p>
          <a:p>
            <a:r>
              <a:rPr lang="en-US" dirty="0"/>
              <a:t>5. They focused on developing a reliable pilot control system, rather than more powerful engines. </a:t>
            </a:r>
          </a:p>
          <a:p>
            <a:r>
              <a:rPr lang="en-US" dirty="0"/>
              <a:t>6. They gained mechanical skills by working with bicycles, motors, and other machinery in their shop. </a:t>
            </a:r>
          </a:p>
          <a:p>
            <a:r>
              <a:rPr lang="en-US" dirty="0"/>
              <a:t>7.They developed their skills as pilots by testing gliders</a:t>
            </a:r>
            <a:endParaRPr lang="ar-SA" dirty="0"/>
          </a:p>
        </p:txBody>
      </p:sp>
      <p:pic>
        <p:nvPicPr>
          <p:cNvPr id="35" name="Google Shape;435;p53">
            <a:extLst>
              <a:ext uri="{FF2B5EF4-FFF2-40B4-BE49-F238E27FC236}">
                <a16:creationId xmlns:a16="http://schemas.microsoft.com/office/drawing/2014/main" id="{FC70818A-1B5F-4939-B6F5-EFE9DA076DF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5625" y="1303370"/>
            <a:ext cx="831850" cy="11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32255">
            <a:off x="7403985" y="3278704"/>
            <a:ext cx="3354840" cy="30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8172683-21D8-4E41-9467-2F7AAFA3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4" t="33103" r="18708" b="16042"/>
          <a:stretch/>
        </p:blipFill>
        <p:spPr>
          <a:xfrm>
            <a:off x="1045417" y="725966"/>
            <a:ext cx="6987678" cy="3466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0" name="Google Shape;490;p55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4C217639-4C6E-4672-94D8-77D92E6AFF2E}"/>
              </a:ext>
            </a:extLst>
          </p:cNvPr>
          <p:cNvSpPr txBox="1"/>
          <p:nvPr/>
        </p:nvSpPr>
        <p:spPr>
          <a:xfrm>
            <a:off x="1726827" y="1856719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A499C89-0E34-4CEB-B332-7AB6865B18CF}"/>
              </a:ext>
            </a:extLst>
          </p:cNvPr>
          <p:cNvSpPr txBox="1"/>
          <p:nvPr/>
        </p:nvSpPr>
        <p:spPr>
          <a:xfrm>
            <a:off x="1718735" y="2175702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6035F59-E764-4A07-8AFE-1FFA45EFF992}"/>
              </a:ext>
            </a:extLst>
          </p:cNvPr>
          <p:cNvSpPr txBox="1"/>
          <p:nvPr/>
        </p:nvSpPr>
        <p:spPr>
          <a:xfrm>
            <a:off x="1726828" y="2534193"/>
            <a:ext cx="5619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1D123C80-FD20-44AC-B135-29767455F32E}"/>
              </a:ext>
            </a:extLst>
          </p:cNvPr>
          <p:cNvSpPr txBox="1"/>
          <p:nvPr/>
        </p:nvSpPr>
        <p:spPr>
          <a:xfrm>
            <a:off x="1759197" y="2853815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38A6D94-CC3D-4FC2-8983-81105BE60ADF}"/>
              </a:ext>
            </a:extLst>
          </p:cNvPr>
          <p:cNvSpPr txBox="1"/>
          <p:nvPr/>
        </p:nvSpPr>
        <p:spPr>
          <a:xfrm>
            <a:off x="1718737" y="3132758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0BE4FAB2-ECC9-4E09-8C34-6F666DA69EFC}"/>
              </a:ext>
            </a:extLst>
          </p:cNvPr>
          <p:cNvSpPr txBox="1"/>
          <p:nvPr/>
        </p:nvSpPr>
        <p:spPr>
          <a:xfrm>
            <a:off x="1759199" y="3486339"/>
            <a:ext cx="56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4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81"/>
          <p:cNvSpPr txBox="1">
            <a:spLocks noGrp="1"/>
          </p:cNvSpPr>
          <p:nvPr>
            <p:ph type="title"/>
          </p:nvPr>
        </p:nvSpPr>
        <p:spPr>
          <a:xfrm>
            <a:off x="2250600" y="2680225"/>
            <a:ext cx="4642800" cy="10324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900" dirty="0">
                <a:latin typeface="Playball"/>
                <a:ea typeface="Playball"/>
                <a:cs typeface="Playball"/>
                <a:sym typeface="Playball"/>
              </a:rPr>
              <a:t>1</a:t>
            </a:r>
            <a:r>
              <a:rPr lang="en" dirty="0"/>
              <a:t>  MIN</a:t>
            </a:r>
            <a:endParaRPr dirty="0"/>
          </a:p>
        </p:txBody>
      </p:sp>
      <p:sp>
        <p:nvSpPr>
          <p:cNvPr id="1599" name="Google Shape;1599;p81"/>
          <p:cNvSpPr txBox="1">
            <a:spLocks noGrp="1"/>
          </p:cNvSpPr>
          <p:nvPr>
            <p:ph type="body" idx="1"/>
          </p:nvPr>
        </p:nvSpPr>
        <p:spPr>
          <a:xfrm>
            <a:off x="1383127" y="3821126"/>
            <a:ext cx="6185646" cy="6036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lang="en-US" sz="500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chemeClr val="bg1"/>
                </a:solidFill>
              </a:rPr>
              <a:t>Mention an </a:t>
            </a:r>
            <a:r>
              <a:rPr lang="en-US" sz="2000" b="1" dirty="0">
                <a:solidFill>
                  <a:schemeClr val="bg1"/>
                </a:solidFill>
              </a:rPr>
              <a:t>Islamic couple </a:t>
            </a:r>
            <a:r>
              <a:rPr lang="en-US" sz="1800" dirty="0">
                <a:solidFill>
                  <a:schemeClr val="bg1"/>
                </a:solidFill>
              </a:rPr>
              <a:t>who made a difference</a:t>
            </a:r>
            <a:r>
              <a:rPr lang="en-US" dirty="0"/>
              <a:t>.</a:t>
            </a:r>
          </a:p>
        </p:txBody>
      </p:sp>
      <p:sp>
        <p:nvSpPr>
          <p:cNvPr id="1600" name="Google Shape;1600;p81"/>
          <p:cNvSpPr/>
          <p:nvPr/>
        </p:nvSpPr>
        <p:spPr>
          <a:xfrm rot="6640583" flipH="1">
            <a:off x="2743112" y="2663134"/>
            <a:ext cx="1135266" cy="1034312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601" name="Google Shape;160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700" y="1418000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6438">
            <a:off x="3956479" y="364813"/>
            <a:ext cx="1604439" cy="2161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p81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04" name="Google Shape;1604;p81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06" name="Google Shape;1606;p81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07" name="Google Shape;1607;p81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08" name="Google Shape;1608;p8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8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81">
            <a:hlinkClick r:id="rId5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11" name="Google Shape;1611;p81">
            <a:hlinkClick r:id="rId6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13" name="Google Shape;1613;p81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614" name="Google Shape;1614;p81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6F9787E-635B-34BC-D417-9D427890A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039" y="4553419"/>
            <a:ext cx="1396105" cy="39017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25" y="2520525"/>
            <a:ext cx="831850" cy="1153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3" name="Google Shape;1033;p75"/>
          <p:cNvGrpSpPr/>
          <p:nvPr/>
        </p:nvGrpSpPr>
        <p:grpSpPr>
          <a:xfrm>
            <a:off x="2428998" y="1106502"/>
            <a:ext cx="4525052" cy="2927616"/>
            <a:chOff x="598300" y="834425"/>
            <a:chExt cx="6416200" cy="3962075"/>
          </a:xfrm>
        </p:grpSpPr>
        <p:sp>
          <p:nvSpPr>
            <p:cNvPr id="1034" name="Google Shape;1034;p75"/>
            <p:cNvSpPr/>
            <p:nvPr/>
          </p:nvSpPr>
          <p:spPr>
            <a:xfrm>
              <a:off x="751975" y="834425"/>
              <a:ext cx="6070425" cy="3892450"/>
            </a:xfrm>
            <a:custGeom>
              <a:avLst/>
              <a:gdLst/>
              <a:ahLst/>
              <a:cxnLst/>
              <a:rect l="l" t="t" r="r" b="b"/>
              <a:pathLst>
                <a:path w="242817" h="155698" extrusionOk="0">
                  <a:moveTo>
                    <a:pt x="10278" y="0"/>
                  </a:moveTo>
                  <a:cubicBezTo>
                    <a:pt x="4611" y="0"/>
                    <a:pt x="1" y="4611"/>
                    <a:pt x="1" y="10278"/>
                  </a:cubicBezTo>
                  <a:lnTo>
                    <a:pt x="1" y="145516"/>
                  </a:lnTo>
                  <a:cubicBezTo>
                    <a:pt x="1" y="151183"/>
                    <a:pt x="4611" y="155697"/>
                    <a:pt x="10278" y="155697"/>
                  </a:cubicBezTo>
                  <a:lnTo>
                    <a:pt x="232539" y="155697"/>
                  </a:lnTo>
                  <a:cubicBezTo>
                    <a:pt x="238206" y="155697"/>
                    <a:pt x="242816" y="151183"/>
                    <a:pt x="242816" y="145516"/>
                  </a:cubicBezTo>
                  <a:lnTo>
                    <a:pt x="242816" y="10278"/>
                  </a:lnTo>
                  <a:cubicBezTo>
                    <a:pt x="242816" y="4611"/>
                    <a:pt x="238206" y="0"/>
                    <a:pt x="232539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5"/>
            <p:cNvSpPr/>
            <p:nvPr/>
          </p:nvSpPr>
          <p:spPr>
            <a:xfrm>
              <a:off x="598300" y="4508325"/>
              <a:ext cx="6416200" cy="288175"/>
            </a:xfrm>
            <a:custGeom>
              <a:avLst/>
              <a:gdLst/>
              <a:ahLst/>
              <a:cxnLst/>
              <a:rect l="l" t="t" r="r" b="b"/>
              <a:pathLst>
                <a:path w="256648" h="11527" extrusionOk="0">
                  <a:moveTo>
                    <a:pt x="1" y="1"/>
                  </a:moveTo>
                  <a:lnTo>
                    <a:pt x="1" y="5188"/>
                  </a:lnTo>
                  <a:cubicBezTo>
                    <a:pt x="1" y="8741"/>
                    <a:pt x="2786" y="11527"/>
                    <a:pt x="6340" y="11527"/>
                  </a:cubicBezTo>
                  <a:lnTo>
                    <a:pt x="250404" y="11527"/>
                  </a:lnTo>
                  <a:cubicBezTo>
                    <a:pt x="253862" y="11527"/>
                    <a:pt x="256647" y="8741"/>
                    <a:pt x="256647" y="5188"/>
                  </a:cubicBezTo>
                  <a:lnTo>
                    <a:pt x="25664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75"/>
          <p:cNvSpPr/>
          <p:nvPr/>
        </p:nvSpPr>
        <p:spPr>
          <a:xfrm>
            <a:off x="6488511" y="1420031"/>
            <a:ext cx="70767" cy="60620"/>
          </a:xfrm>
          <a:custGeom>
            <a:avLst/>
            <a:gdLst/>
            <a:ahLst/>
            <a:cxnLst/>
            <a:rect l="l" t="t" r="r" b="b"/>
            <a:pathLst>
              <a:path w="5044" h="4320" extrusionOk="0">
                <a:moveTo>
                  <a:pt x="2888" y="0"/>
                </a:moveTo>
                <a:cubicBezTo>
                  <a:pt x="963" y="0"/>
                  <a:pt x="1" y="2323"/>
                  <a:pt x="1361" y="3683"/>
                </a:cubicBezTo>
                <a:cubicBezTo>
                  <a:pt x="1801" y="4123"/>
                  <a:pt x="2341" y="4319"/>
                  <a:pt x="2871" y="4319"/>
                </a:cubicBezTo>
                <a:cubicBezTo>
                  <a:pt x="3980" y="4319"/>
                  <a:pt x="5044" y="3458"/>
                  <a:pt x="5044" y="2155"/>
                </a:cubicBezTo>
                <a:cubicBezTo>
                  <a:pt x="5044" y="963"/>
                  <a:pt x="4081" y="0"/>
                  <a:pt x="28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75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1" name="Google Shape;1041;p75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2" name="Google Shape;1042;p75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3" name="Google Shape;1043;p75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4" name="Google Shape;1044;p75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5" name="Google Shape;1045;p75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75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75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8" name="Google Shape;1048;p75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49" name="Google Shape;1049;p75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50" name="Google Shape;1050;p75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51" name="Google Shape;1051;p75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22" name="Google Shape;803;p65">
            <a:extLst>
              <a:ext uri="{FF2B5EF4-FFF2-40B4-BE49-F238E27FC236}">
                <a16:creationId xmlns:a16="http://schemas.microsoft.com/office/drawing/2014/main" id="{0402D68E-57F6-4FF1-B0E9-9A9D274448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50571" y="22922"/>
            <a:ext cx="3768000" cy="10101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Remember</a:t>
            </a:r>
            <a:r>
              <a:rPr lang="en" sz="7200" dirty="0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endParaRPr dirty="0"/>
          </a:p>
        </p:txBody>
      </p:sp>
      <p:pic>
        <p:nvPicPr>
          <p:cNvPr id="23" name="Google Shape;1787;p86">
            <a:extLst>
              <a:ext uri="{FF2B5EF4-FFF2-40B4-BE49-F238E27FC236}">
                <a16:creationId xmlns:a16="http://schemas.microsoft.com/office/drawing/2014/main" id="{3300D05A-7DCD-4EAB-BB5E-31EB44663F7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751325">
            <a:off x="6695903" y="2320844"/>
            <a:ext cx="3776500" cy="342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الأخلاء يومئذ بعضهم لبعض عدو إلا المتقين - سورة الزخرف - فضيلة الشيخ ياسر  الدوسري - YouTube">
            <a:extLst>
              <a:ext uri="{FF2B5EF4-FFF2-40B4-BE49-F238E27FC236}">
                <a16:creationId xmlns:a16="http://schemas.microsoft.com/office/drawing/2014/main" id="{05FBC4F7-0057-4967-A495-54A9F18E4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98" y="1234005"/>
            <a:ext cx="3947951" cy="2535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2"/>
          <p:cNvSpPr txBox="1">
            <a:spLocks noGrp="1"/>
          </p:cNvSpPr>
          <p:nvPr>
            <p:ph type="title"/>
          </p:nvPr>
        </p:nvSpPr>
        <p:spPr>
          <a:xfrm>
            <a:off x="564175" y="286767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Goals of </a:t>
            </a:r>
            <a:r>
              <a:rPr lang="en" sz="3200" b="1" dirty="0">
                <a:solidFill>
                  <a:schemeClr val="accent1">
                    <a:lumMod val="75000"/>
                  </a:schemeClr>
                </a:solidFill>
                <a:latin typeface="Adamina"/>
                <a:sym typeface="Adamina"/>
              </a:rPr>
              <a:t>Lesson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96" name="Google Shape;396;p52"/>
          <p:cNvSpPr txBox="1">
            <a:spLocks noGrp="1"/>
          </p:cNvSpPr>
          <p:nvPr>
            <p:ph type="title" idx="2"/>
          </p:nvPr>
        </p:nvSpPr>
        <p:spPr>
          <a:xfrm>
            <a:off x="1290128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Name</a:t>
            </a:r>
            <a:endParaRPr dirty="0"/>
          </a:p>
        </p:txBody>
      </p:sp>
      <p:sp>
        <p:nvSpPr>
          <p:cNvPr id="397" name="Google Shape;397;p52"/>
          <p:cNvSpPr txBox="1">
            <a:spLocks noGrp="1"/>
          </p:cNvSpPr>
          <p:nvPr>
            <p:ph type="subTitle" idx="1"/>
          </p:nvPr>
        </p:nvSpPr>
        <p:spPr>
          <a:xfrm>
            <a:off x="1283915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famous couples in history</a:t>
            </a:r>
            <a:endParaRPr dirty="0"/>
          </a:p>
        </p:txBody>
      </p:sp>
      <p:sp>
        <p:nvSpPr>
          <p:cNvPr id="398" name="Google Shape;398;p52"/>
          <p:cNvSpPr txBox="1">
            <a:spLocks noGrp="1"/>
          </p:cNvSpPr>
          <p:nvPr>
            <p:ph type="title" idx="3"/>
          </p:nvPr>
        </p:nvSpPr>
        <p:spPr>
          <a:xfrm>
            <a:off x="636988" y="1638282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99" name="Google Shape;399;p52"/>
          <p:cNvSpPr txBox="1">
            <a:spLocks noGrp="1"/>
          </p:cNvSpPr>
          <p:nvPr>
            <p:ph type="title" idx="4"/>
          </p:nvPr>
        </p:nvSpPr>
        <p:spPr>
          <a:xfrm>
            <a:off x="3953460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400" name="Google Shape;400;p52"/>
          <p:cNvSpPr txBox="1">
            <a:spLocks noGrp="1"/>
          </p:cNvSpPr>
          <p:nvPr>
            <p:ph type="subTitle" idx="5"/>
          </p:nvPr>
        </p:nvSpPr>
        <p:spPr>
          <a:xfrm>
            <a:off x="3953460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fo</a:t>
            </a:r>
            <a:r>
              <a:rPr lang="en" dirty="0"/>
              <a:t>r specific information</a:t>
            </a:r>
            <a:endParaRPr dirty="0"/>
          </a:p>
        </p:txBody>
      </p:sp>
      <p:sp>
        <p:nvSpPr>
          <p:cNvPr id="401" name="Google Shape;401;p52"/>
          <p:cNvSpPr txBox="1">
            <a:spLocks noGrp="1"/>
          </p:cNvSpPr>
          <p:nvPr>
            <p:ph type="title" idx="6"/>
          </p:nvPr>
        </p:nvSpPr>
        <p:spPr>
          <a:xfrm>
            <a:off x="3301538" y="1638282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02" name="Google Shape;402;p52"/>
          <p:cNvSpPr txBox="1">
            <a:spLocks noGrp="1"/>
          </p:cNvSpPr>
          <p:nvPr>
            <p:ph type="title" idx="7"/>
          </p:nvPr>
        </p:nvSpPr>
        <p:spPr>
          <a:xfrm>
            <a:off x="6629217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403" name="Google Shape;403;p52"/>
          <p:cNvSpPr txBox="1">
            <a:spLocks noGrp="1"/>
          </p:cNvSpPr>
          <p:nvPr>
            <p:ph type="subTitle" idx="8"/>
          </p:nvPr>
        </p:nvSpPr>
        <p:spPr>
          <a:xfrm>
            <a:off x="6623004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questions about the text</a:t>
            </a:r>
            <a:endParaRPr dirty="0"/>
          </a:p>
        </p:txBody>
      </p:sp>
      <p:sp>
        <p:nvSpPr>
          <p:cNvPr id="404" name="Google Shape;404;p52"/>
          <p:cNvSpPr txBox="1">
            <a:spLocks noGrp="1"/>
          </p:cNvSpPr>
          <p:nvPr>
            <p:ph type="title" idx="9"/>
          </p:nvPr>
        </p:nvSpPr>
        <p:spPr>
          <a:xfrm>
            <a:off x="5965000" y="1638282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05" name="Google Shape;405;p52"/>
          <p:cNvSpPr txBox="1">
            <a:spLocks noGrp="1"/>
          </p:cNvSpPr>
          <p:nvPr>
            <p:ph type="title" idx="13"/>
          </p:nvPr>
        </p:nvSpPr>
        <p:spPr>
          <a:xfrm>
            <a:off x="2778344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406" name="Google Shape;406;p52"/>
          <p:cNvSpPr txBox="1">
            <a:spLocks noGrp="1"/>
          </p:cNvSpPr>
          <p:nvPr>
            <p:ph type="subTitle" idx="14"/>
          </p:nvPr>
        </p:nvSpPr>
        <p:spPr>
          <a:xfrm>
            <a:off x="2772138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words with the correct meaning</a:t>
            </a:r>
            <a:endParaRPr dirty="0"/>
          </a:p>
        </p:txBody>
      </p:sp>
      <p:sp>
        <p:nvSpPr>
          <p:cNvPr id="407" name="Google Shape;407;p52"/>
          <p:cNvSpPr txBox="1">
            <a:spLocks noGrp="1"/>
          </p:cNvSpPr>
          <p:nvPr>
            <p:ph type="title" idx="15"/>
          </p:nvPr>
        </p:nvSpPr>
        <p:spPr>
          <a:xfrm>
            <a:off x="2116256" y="3130557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08" name="Google Shape;408;p52"/>
          <p:cNvSpPr txBox="1">
            <a:spLocks noGrp="1"/>
          </p:cNvSpPr>
          <p:nvPr>
            <p:ph type="title" idx="16"/>
          </p:nvPr>
        </p:nvSpPr>
        <p:spPr>
          <a:xfrm>
            <a:off x="5366469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Mention</a:t>
            </a:r>
            <a:endParaRPr dirty="0"/>
          </a:p>
        </p:txBody>
      </p:sp>
      <p:sp>
        <p:nvSpPr>
          <p:cNvPr id="409" name="Google Shape;409;p52"/>
          <p:cNvSpPr txBox="1">
            <a:spLocks noGrp="1"/>
          </p:cNvSpPr>
          <p:nvPr>
            <p:ph type="subTitle" idx="17"/>
          </p:nvPr>
        </p:nvSpPr>
        <p:spPr>
          <a:xfrm>
            <a:off x="5360263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 Islamic couple who made a difference.</a:t>
            </a:r>
            <a:endParaRPr dirty="0"/>
          </a:p>
        </p:txBody>
      </p:sp>
      <p:sp>
        <p:nvSpPr>
          <p:cNvPr id="410" name="Google Shape;410;p52"/>
          <p:cNvSpPr txBox="1">
            <a:spLocks noGrp="1"/>
          </p:cNvSpPr>
          <p:nvPr>
            <p:ph type="title" idx="18"/>
          </p:nvPr>
        </p:nvSpPr>
        <p:spPr>
          <a:xfrm>
            <a:off x="4704381" y="3130557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pic>
        <p:nvPicPr>
          <p:cNvPr id="411" name="Google Shape;41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65417" y="-468815"/>
            <a:ext cx="2000714" cy="212088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2"/>
          <p:cNvSpPr/>
          <p:nvPr/>
        </p:nvSpPr>
        <p:spPr>
          <a:xfrm>
            <a:off x="564175" y="1606963"/>
            <a:ext cx="737038" cy="742125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3" name="Google Shape;413;p52"/>
          <p:cNvSpPr/>
          <p:nvPr/>
        </p:nvSpPr>
        <p:spPr>
          <a:xfrm rot="9568162">
            <a:off x="3198315" y="1638669"/>
            <a:ext cx="789846" cy="678662"/>
          </a:xfrm>
          <a:custGeom>
            <a:avLst/>
            <a:gdLst/>
            <a:ahLst/>
            <a:cxnLst/>
            <a:rect l="l" t="t" r="r" b="b"/>
            <a:pathLst>
              <a:path w="36281" h="29309" extrusionOk="0">
                <a:moveTo>
                  <a:pt x="11765" y="0"/>
                </a:moveTo>
                <a:cubicBezTo>
                  <a:pt x="4265" y="1251"/>
                  <a:pt x="-2099" y="12903"/>
                  <a:pt x="726" y="19963"/>
                </a:cubicBezTo>
                <a:cubicBezTo>
                  <a:pt x="3855" y="27781"/>
                  <a:pt x="16277" y="30692"/>
                  <a:pt x="24447" y="28653"/>
                </a:cubicBezTo>
                <a:cubicBezTo>
                  <a:pt x="32498" y="26644"/>
                  <a:pt x="38401" y="14110"/>
                  <a:pt x="35486" y="6341"/>
                </a:cubicBezTo>
                <a:cubicBezTo>
                  <a:pt x="33338" y="616"/>
                  <a:pt x="23105" y="-621"/>
                  <a:pt x="17636" y="211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4" name="Google Shape;414;p52"/>
          <p:cNvSpPr/>
          <p:nvPr/>
        </p:nvSpPr>
        <p:spPr>
          <a:xfrm>
            <a:off x="5914250" y="1606938"/>
            <a:ext cx="737038" cy="742125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52"/>
          <p:cNvSpPr/>
          <p:nvPr/>
        </p:nvSpPr>
        <p:spPr>
          <a:xfrm rot="9568162">
            <a:off x="2016789" y="3130979"/>
            <a:ext cx="789846" cy="678662"/>
          </a:xfrm>
          <a:custGeom>
            <a:avLst/>
            <a:gdLst/>
            <a:ahLst/>
            <a:cxnLst/>
            <a:rect l="l" t="t" r="r" b="b"/>
            <a:pathLst>
              <a:path w="36281" h="29309" extrusionOk="0">
                <a:moveTo>
                  <a:pt x="11765" y="0"/>
                </a:moveTo>
                <a:cubicBezTo>
                  <a:pt x="4265" y="1251"/>
                  <a:pt x="-2099" y="12903"/>
                  <a:pt x="726" y="19963"/>
                </a:cubicBezTo>
                <a:cubicBezTo>
                  <a:pt x="3855" y="27781"/>
                  <a:pt x="16277" y="30692"/>
                  <a:pt x="24447" y="28653"/>
                </a:cubicBezTo>
                <a:cubicBezTo>
                  <a:pt x="32498" y="26644"/>
                  <a:pt x="38401" y="14110"/>
                  <a:pt x="35486" y="6341"/>
                </a:cubicBezTo>
                <a:cubicBezTo>
                  <a:pt x="33338" y="616"/>
                  <a:pt x="23105" y="-621"/>
                  <a:pt x="17636" y="211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6" name="Google Shape;416;p52"/>
          <p:cNvSpPr/>
          <p:nvPr/>
        </p:nvSpPr>
        <p:spPr>
          <a:xfrm>
            <a:off x="4668713" y="3099238"/>
            <a:ext cx="737038" cy="742125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7" name="Google Shape;417;p52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18" name="Google Shape;418;p52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19" name="Google Shape;419;p52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0" name="Google Shape;420;p52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1" name="Google Shape;421;p52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2" name="Google Shape;422;p52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2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52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5" name="Google Shape;425;p52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6" name="Google Shape;426;p52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7" name="Google Shape;427;p52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428" name="Google Shape;428;p52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36" name="Google Shape;1506;p79">
            <a:extLst>
              <a:ext uri="{FF2B5EF4-FFF2-40B4-BE49-F238E27FC236}">
                <a16:creationId xmlns:a16="http://schemas.microsoft.com/office/drawing/2014/main" id="{CDF9D024-3B24-489F-92D6-5FCFF912244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63273">
            <a:off x="6518275" y="3377744"/>
            <a:ext cx="2351476" cy="39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507;p79">
            <a:extLst>
              <a:ext uri="{FF2B5EF4-FFF2-40B4-BE49-F238E27FC236}">
                <a16:creationId xmlns:a16="http://schemas.microsoft.com/office/drawing/2014/main" id="{E1562A8D-1E04-4449-BCCB-0FCD067D4EC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890561" flipH="1">
            <a:off x="-1044557" y="2422391"/>
            <a:ext cx="2331016" cy="2115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73"/>
          <p:cNvSpPr txBox="1">
            <a:spLocks noGrp="1"/>
          </p:cNvSpPr>
          <p:nvPr>
            <p:ph type="title"/>
          </p:nvPr>
        </p:nvSpPr>
        <p:spPr>
          <a:xfrm>
            <a:off x="3681576" y="2871585"/>
            <a:ext cx="41988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989" name="Google Shape;989;p73"/>
          <p:cNvSpPr txBox="1">
            <a:spLocks noGrp="1"/>
          </p:cNvSpPr>
          <p:nvPr>
            <p:ph type="subTitle" idx="1"/>
          </p:nvPr>
        </p:nvSpPr>
        <p:spPr>
          <a:xfrm>
            <a:off x="3681576" y="3858129"/>
            <a:ext cx="41988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700" b="1" dirty="0"/>
              <a:t>Workbook page 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( 6) </a:t>
            </a:r>
            <a:r>
              <a:rPr lang="en-US" sz="1700" b="1" dirty="0"/>
              <a:t>, exercise 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(a)</a:t>
            </a:r>
          </a:p>
        </p:txBody>
      </p:sp>
      <p:pic>
        <p:nvPicPr>
          <p:cNvPr id="990" name="Google Shape;99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913" y="1365525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7440" flipH="1">
            <a:off x="1259152" y="621198"/>
            <a:ext cx="2941112" cy="199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73"/>
          <p:cNvPicPr preferRelativeResize="0"/>
          <p:nvPr/>
        </p:nvPicPr>
        <p:blipFill>
          <a:blip r:embed="rId5">
            <a:alphaModFix amt="95000"/>
          </a:blip>
          <a:stretch>
            <a:fillRect/>
          </a:stretch>
        </p:blipFill>
        <p:spPr>
          <a:xfrm rot="1014395" flipH="1">
            <a:off x="6527849" y="760281"/>
            <a:ext cx="2668023" cy="2623571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73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95" name="Google Shape;995;p73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96" name="Google Shape;996;p73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97" name="Google Shape;997;p73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998" name="Google Shape;998;p73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73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73">
            <a:hlinkClick r:id="rId6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02" name="Google Shape;1002;p73">
            <a:hlinkClick r:id="rId7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03" name="Google Shape;1003;p73">
            <a:hlinkClick r:id="rId8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1004" name="Google Shape;1004;p73">
            <a:hlinkClick r:id="rId9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24" name="Picture 2" descr="كتاب الطالب Mega Goal 5, المستوى الخامس, لغة انجليزية, الفصل الأول -  المناهج السعودية">
            <a:extLst>
              <a:ext uri="{FF2B5EF4-FFF2-40B4-BE49-F238E27FC236}">
                <a16:creationId xmlns:a16="http://schemas.microsoft.com/office/drawing/2014/main" id="{873B464A-D09B-46DA-ADAD-70D609F6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96" y="1933996"/>
            <a:ext cx="2299184" cy="2953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0" name="Google Shape;1770;p86"/>
          <p:cNvPicPr preferRelativeResize="0"/>
          <p:nvPr/>
        </p:nvPicPr>
        <p:blipFill rotWithShape="1">
          <a:blip r:embed="rId3">
            <a:alphaModFix/>
          </a:blip>
          <a:srcRect r="31082"/>
          <a:stretch/>
        </p:blipFill>
        <p:spPr>
          <a:xfrm flipH="1">
            <a:off x="1" y="1359225"/>
            <a:ext cx="2602624" cy="272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1" name="Google Shape;1771;p86"/>
          <p:cNvPicPr preferRelativeResize="0"/>
          <p:nvPr/>
        </p:nvPicPr>
        <p:blipFill rotWithShape="1">
          <a:blip r:embed="rId3">
            <a:alphaModFix/>
          </a:blip>
          <a:srcRect r="31082"/>
          <a:stretch/>
        </p:blipFill>
        <p:spPr>
          <a:xfrm>
            <a:off x="6541376" y="1155275"/>
            <a:ext cx="2602624" cy="272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72" name="Google Shape;1772;p86"/>
          <p:cNvSpPr txBox="1">
            <a:spLocks noGrp="1"/>
          </p:cNvSpPr>
          <p:nvPr>
            <p:ph type="title"/>
          </p:nvPr>
        </p:nvSpPr>
        <p:spPr>
          <a:xfrm>
            <a:off x="2688000" y="163576"/>
            <a:ext cx="3768000" cy="7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1787" name="Google Shape;1787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1325">
            <a:off x="6103549" y="930775"/>
            <a:ext cx="3776500" cy="342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8" name="Google Shape;1788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72" y="-326486"/>
            <a:ext cx="2956902" cy="274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388" y="3058000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4" descr="Amazon.com: Have A Nice Day Quote Print Black &amp;amp; Gold Wall Art Picture :  Home &amp;amp; Kitchen">
            <a:extLst>
              <a:ext uri="{FF2B5EF4-FFF2-40B4-BE49-F238E27FC236}">
                <a16:creationId xmlns:a16="http://schemas.microsoft.com/office/drawing/2014/main" id="{43AF65A3-3BDE-496B-9498-15751F28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330" y="1060397"/>
            <a:ext cx="3370609" cy="327214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oogle Shape;1789;p86">
            <a:extLst>
              <a:ext uri="{FF2B5EF4-FFF2-40B4-BE49-F238E27FC236}">
                <a16:creationId xmlns:a16="http://schemas.microsoft.com/office/drawing/2014/main" id="{B32C5E92-4127-4764-9ABA-08FBA674C3B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7788" y="3210400"/>
            <a:ext cx="831850" cy="11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79"/>
          <p:cNvSpPr txBox="1">
            <a:spLocks noGrp="1"/>
          </p:cNvSpPr>
          <p:nvPr>
            <p:ph type="title"/>
          </p:nvPr>
        </p:nvSpPr>
        <p:spPr>
          <a:xfrm>
            <a:off x="515811" y="144044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Warm up</a:t>
            </a:r>
            <a:endParaRPr sz="3600" dirty="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506" name="Google Shape;150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63273">
            <a:off x="7756425" y="681087"/>
            <a:ext cx="2351476" cy="39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51401" flipH="1">
            <a:off x="-1067462" y="1994713"/>
            <a:ext cx="2331016" cy="2115007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79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79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4" name="Picture 6" descr="Two are better than one! — Steemit">
            <a:extLst>
              <a:ext uri="{FF2B5EF4-FFF2-40B4-BE49-F238E27FC236}">
                <a16:creationId xmlns:a16="http://schemas.microsoft.com/office/drawing/2014/main" id="{31442288-CA32-4246-94A2-CE8518403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20" y="2651600"/>
            <a:ext cx="2346007" cy="1418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Two heads are better than one: working with a co-reviewer">
            <a:extLst>
              <a:ext uri="{FF2B5EF4-FFF2-40B4-BE49-F238E27FC236}">
                <a16:creationId xmlns:a16="http://schemas.microsoft.com/office/drawing/2014/main" id="{FCF67C76-7A95-4E0E-8112-6E3703656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25" y="2670791"/>
            <a:ext cx="2345255" cy="1418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What Does Ecclesiastes 4:9 Mean?">
            <a:extLst>
              <a:ext uri="{FF2B5EF4-FFF2-40B4-BE49-F238E27FC236}">
                <a16:creationId xmlns:a16="http://schemas.microsoft.com/office/drawing/2014/main" id="{131C4207-C0AE-4992-8D5C-0C9FF3DFA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2"/>
          <a:stretch/>
        </p:blipFill>
        <p:spPr bwMode="auto">
          <a:xfrm>
            <a:off x="3689819" y="1763706"/>
            <a:ext cx="1741626" cy="1924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2" name="Picture 14" descr="Home - Outstanding STEM Study - STEM Education">
            <a:extLst>
              <a:ext uri="{FF2B5EF4-FFF2-40B4-BE49-F238E27FC236}">
                <a16:creationId xmlns:a16="http://schemas.microsoft.com/office/drawing/2014/main" id="{5BFF4E11-605A-40FE-8E76-B8C129F059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216" y="850494"/>
            <a:ext cx="2144554" cy="112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B2EACF05-E1D4-4AAD-A83E-28CA85E733F7}"/>
              </a:ext>
            </a:extLst>
          </p:cNvPr>
          <p:cNvSpPr/>
          <p:nvPr/>
        </p:nvSpPr>
        <p:spPr>
          <a:xfrm>
            <a:off x="2852297" y="706626"/>
            <a:ext cx="4400317" cy="657368"/>
          </a:xfrm>
          <a:prstGeom prst="wedgeRoundRectCallout">
            <a:avLst>
              <a:gd name="adj1" fmla="val -63567"/>
              <a:gd name="adj2" fmla="val 3172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all these pictures have in common ?</a:t>
            </a:r>
            <a:endParaRPr lang="ar-SA" sz="2000" b="1" dirty="0"/>
          </a:p>
        </p:txBody>
      </p:sp>
      <p:sp>
        <p:nvSpPr>
          <p:cNvPr id="32" name="Google Shape;434;p53">
            <a:extLst>
              <a:ext uri="{FF2B5EF4-FFF2-40B4-BE49-F238E27FC236}">
                <a16:creationId xmlns:a16="http://schemas.microsoft.com/office/drawing/2014/main" id="{E6BAAB35-BE03-44B7-85CA-B264F747E597}"/>
              </a:ext>
            </a:extLst>
          </p:cNvPr>
          <p:cNvSpPr txBox="1">
            <a:spLocks/>
          </p:cNvSpPr>
          <p:nvPr/>
        </p:nvSpPr>
        <p:spPr>
          <a:xfrm>
            <a:off x="2136297" y="4357888"/>
            <a:ext cx="5116316" cy="510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dirty="0"/>
              <a:t>They all contain </a:t>
            </a:r>
            <a:r>
              <a:rPr lang="en-US" sz="2000" b="1" u="sng" dirty="0"/>
              <a:t>two </a:t>
            </a:r>
            <a:r>
              <a:rPr lang="en-US" sz="1800" dirty="0"/>
              <a:t>persons help each other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79"/>
          <p:cNvSpPr txBox="1">
            <a:spLocks noGrp="1"/>
          </p:cNvSpPr>
          <p:nvPr>
            <p:ph type="title"/>
          </p:nvPr>
        </p:nvSpPr>
        <p:spPr>
          <a:xfrm>
            <a:off x="515811" y="144044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Warm up</a:t>
            </a:r>
            <a:endParaRPr sz="3600" dirty="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506" name="Google Shape;150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63273">
            <a:off x="7756425" y="681087"/>
            <a:ext cx="2351476" cy="39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51401" flipH="1">
            <a:off x="-1067462" y="1994713"/>
            <a:ext cx="2331016" cy="2115007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79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79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4" name="Picture 6" descr="Two are better than one! — Steemit">
            <a:extLst>
              <a:ext uri="{FF2B5EF4-FFF2-40B4-BE49-F238E27FC236}">
                <a16:creationId xmlns:a16="http://schemas.microsoft.com/office/drawing/2014/main" id="{31442288-CA32-4246-94A2-CE8518403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20" y="2651600"/>
            <a:ext cx="2346007" cy="1418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Two heads are better than one: working with a co-reviewer">
            <a:extLst>
              <a:ext uri="{FF2B5EF4-FFF2-40B4-BE49-F238E27FC236}">
                <a16:creationId xmlns:a16="http://schemas.microsoft.com/office/drawing/2014/main" id="{FCF67C76-7A95-4E0E-8112-6E3703656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25" y="2670791"/>
            <a:ext cx="2345255" cy="1418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What Does Ecclesiastes 4:9 Mean?">
            <a:extLst>
              <a:ext uri="{FF2B5EF4-FFF2-40B4-BE49-F238E27FC236}">
                <a16:creationId xmlns:a16="http://schemas.microsoft.com/office/drawing/2014/main" id="{131C4207-C0AE-4992-8D5C-0C9FF3DFA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2"/>
          <a:stretch/>
        </p:blipFill>
        <p:spPr bwMode="auto">
          <a:xfrm>
            <a:off x="3689819" y="1763706"/>
            <a:ext cx="1741626" cy="1924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2" name="Picture 14" descr="Home - Outstanding STEM Study - STEM Education">
            <a:extLst>
              <a:ext uri="{FF2B5EF4-FFF2-40B4-BE49-F238E27FC236}">
                <a16:creationId xmlns:a16="http://schemas.microsoft.com/office/drawing/2014/main" id="{5BFF4E11-605A-40FE-8E76-B8C129F059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216" y="850494"/>
            <a:ext cx="2144554" cy="112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B2EACF05-E1D4-4AAD-A83E-28CA85E733F7}"/>
              </a:ext>
            </a:extLst>
          </p:cNvPr>
          <p:cNvSpPr/>
          <p:nvPr/>
        </p:nvSpPr>
        <p:spPr>
          <a:xfrm>
            <a:off x="2852297" y="706626"/>
            <a:ext cx="4946997" cy="657368"/>
          </a:xfrm>
          <a:prstGeom prst="wedgeRoundRectCallout">
            <a:avLst>
              <a:gd name="adj1" fmla="val -63567"/>
              <a:gd name="adj2" fmla="val 3172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According to the pictures, can you fill in space to get the title of our unit?</a:t>
            </a:r>
            <a:endParaRPr lang="ar-SA" sz="1800" b="1" dirty="0"/>
          </a:p>
        </p:txBody>
      </p:sp>
      <p:sp>
        <p:nvSpPr>
          <p:cNvPr id="32" name="Google Shape;434;p53">
            <a:extLst>
              <a:ext uri="{FF2B5EF4-FFF2-40B4-BE49-F238E27FC236}">
                <a16:creationId xmlns:a16="http://schemas.microsoft.com/office/drawing/2014/main" id="{E6BAAB35-BE03-44B7-85CA-B264F747E597}"/>
              </a:ext>
            </a:extLst>
          </p:cNvPr>
          <p:cNvSpPr txBox="1">
            <a:spLocks/>
          </p:cNvSpPr>
          <p:nvPr/>
        </p:nvSpPr>
        <p:spPr>
          <a:xfrm>
            <a:off x="1683143" y="4349796"/>
            <a:ext cx="6158844" cy="510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dirty="0">
                <a:latin typeface="Berlin Sans FB Demi" panose="020E0802020502020306" pitchFamily="34" charset="0"/>
              </a:rPr>
              <a:t>The title of our unit is</a:t>
            </a:r>
            <a:r>
              <a:rPr lang="en-US" sz="2400" dirty="0">
                <a:latin typeface="Berlin Sans FB Demi" panose="020E0802020502020306" pitchFamily="34" charset="0"/>
              </a:rPr>
              <a:t>:</a:t>
            </a:r>
            <a:r>
              <a:rPr lang="en-US" sz="2400" b="1" dirty="0">
                <a:latin typeface="Berlin Sans FB Demi" panose="020E0802020502020306" pitchFamily="34" charset="0"/>
              </a:rPr>
              <a:t> </a:t>
            </a:r>
            <a:r>
              <a:rPr lang="en-US" sz="1800" dirty="0"/>
              <a:t>………………</a:t>
            </a:r>
            <a:r>
              <a:rPr lang="en-US" sz="2200" b="1" dirty="0">
                <a:latin typeface="Footlight MT Light" panose="0204060206030A020304" pitchFamily="18" charset="0"/>
              </a:rPr>
              <a:t>is better than one </a:t>
            </a:r>
            <a:r>
              <a:rPr lang="en-US" sz="1800" dirty="0"/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DF1BECA-D59B-4518-94C5-6FCA164C2120}"/>
              </a:ext>
            </a:extLst>
          </p:cNvPr>
          <p:cNvSpPr txBox="1"/>
          <p:nvPr/>
        </p:nvSpPr>
        <p:spPr>
          <a:xfrm>
            <a:off x="4209257" y="4330935"/>
            <a:ext cx="1152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Two </a:t>
            </a:r>
            <a:endParaRPr lang="ar-S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1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7"/>
          <p:cNvSpPr txBox="1">
            <a:spLocks noGrp="1"/>
          </p:cNvSpPr>
          <p:nvPr>
            <p:ph type="title"/>
          </p:nvPr>
        </p:nvSpPr>
        <p:spPr>
          <a:xfrm>
            <a:off x="4653130" y="932123"/>
            <a:ext cx="3926328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rPr>
              <a:t> </a:t>
            </a:r>
            <a:r>
              <a:rPr lang="en" sz="3600" b="1" dirty="0"/>
              <a:t>Open Book</a:t>
            </a:r>
            <a:endParaRPr b="1" dirty="0"/>
          </a:p>
        </p:txBody>
      </p:sp>
      <p:pic>
        <p:nvPicPr>
          <p:cNvPr id="521" name="Google Shape;5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7" y="1041988"/>
            <a:ext cx="3776496" cy="272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9400" y="1533923"/>
            <a:ext cx="1914150" cy="320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7"/>
          <p:cNvSpPr/>
          <p:nvPr/>
        </p:nvSpPr>
        <p:spPr>
          <a:xfrm>
            <a:off x="4407142" y="903989"/>
            <a:ext cx="4673408" cy="726028"/>
          </a:xfrm>
          <a:custGeom>
            <a:avLst/>
            <a:gdLst/>
            <a:ahLst/>
            <a:cxnLst/>
            <a:rect l="l" t="t" r="r" b="b"/>
            <a:pathLst>
              <a:path w="131211" h="23492" extrusionOk="0">
                <a:moveTo>
                  <a:pt x="127686" y="2845"/>
                </a:moveTo>
                <a:cubicBezTo>
                  <a:pt x="98794" y="2845"/>
                  <a:pt x="69858" y="-1422"/>
                  <a:pt x="41039" y="632"/>
                </a:cubicBezTo>
                <a:cubicBezTo>
                  <a:pt x="26695" y="1655"/>
                  <a:pt x="-1673" y="6"/>
                  <a:pt x="112" y="14275"/>
                </a:cubicBezTo>
                <a:cubicBezTo>
                  <a:pt x="1581" y="26021"/>
                  <a:pt x="22933" y="22018"/>
                  <a:pt x="34771" y="22018"/>
                </a:cubicBezTo>
                <a:cubicBezTo>
                  <a:pt x="56039" y="22018"/>
                  <a:pt x="77290" y="23492"/>
                  <a:pt x="98558" y="23492"/>
                </a:cubicBezTo>
                <a:cubicBezTo>
                  <a:pt x="109045" y="23492"/>
                  <a:pt x="120536" y="23356"/>
                  <a:pt x="129529" y="17962"/>
                </a:cubicBezTo>
                <a:cubicBezTo>
                  <a:pt x="133134" y="15800"/>
                  <a:pt x="129970" y="7676"/>
                  <a:pt x="126211" y="579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6" name="Picture 2" descr="كتاب الطالب Mega Goal 5, المستوى الخامس, لغة انجليزية, الفصل الأول -  المناهج السعودية">
            <a:extLst>
              <a:ext uri="{FF2B5EF4-FFF2-40B4-BE49-F238E27FC236}">
                <a16:creationId xmlns:a16="http://schemas.microsoft.com/office/drawing/2014/main" id="{F7EDCF00-9620-4D31-9773-EBC9AA59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13" y="1201334"/>
            <a:ext cx="2413079" cy="2900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Google Shape;503;p56">
            <a:extLst>
              <a:ext uri="{FF2B5EF4-FFF2-40B4-BE49-F238E27FC236}">
                <a16:creationId xmlns:a16="http://schemas.microsoft.com/office/drawing/2014/main" id="{E98A27A0-D9C4-4A5A-87AB-610C2F6B601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306" y="3770506"/>
            <a:ext cx="831850" cy="11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57;p61">
            <a:extLst>
              <a:ext uri="{FF2B5EF4-FFF2-40B4-BE49-F238E27FC236}">
                <a16:creationId xmlns:a16="http://schemas.microsoft.com/office/drawing/2014/main" id="{BDFFF885-5903-4F90-A76A-11CFBAC9398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 flipH="1">
            <a:off x="6884955" y="1703688"/>
            <a:ext cx="1235908" cy="12133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4;p65">
            <a:extLst>
              <a:ext uri="{FF2B5EF4-FFF2-40B4-BE49-F238E27FC236}">
                <a16:creationId xmlns:a16="http://schemas.microsoft.com/office/drawing/2014/main" id="{CF83873B-908E-43E4-9456-F6CB5850A892}"/>
              </a:ext>
            </a:extLst>
          </p:cNvPr>
          <p:cNvSpPr txBox="1">
            <a:spLocks/>
          </p:cNvSpPr>
          <p:nvPr/>
        </p:nvSpPr>
        <p:spPr>
          <a:xfrm>
            <a:off x="4260684" y="2564230"/>
            <a:ext cx="37680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1800" b="1" dirty="0"/>
              <a:t>pages ( </a:t>
            </a:r>
            <a:r>
              <a:rPr lang="en-US" sz="1800" b="1" dirty="0">
                <a:solidFill>
                  <a:schemeClr val="accent2"/>
                </a:solidFill>
              </a:rPr>
              <a:t>6 &amp; 7</a:t>
            </a:r>
            <a:r>
              <a:rPr lang="en-US" sz="1800" b="1" dirty="0"/>
              <a:t>)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1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0" name="Google Shape;380;p51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2" name="Google Shape;382;p51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3" name="Google Shape;383;p51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4" name="Google Shape;384;p5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1">
            <a:hlinkClick r:id="rId3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7" name="Google Shape;387;p51">
            <a:hlinkClick r:id="rId4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8" name="Google Shape;388;p51">
            <a:hlinkClick r:id="rId5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9" name="Google Shape;389;p51">
            <a:hlinkClick r:id="rId6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90" name="Google Shape;390;p51">
            <a:hlinkClick r:id="rId7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5621E09-B21A-4F42-9217-EDD3A60A4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7"/>
            <a:ext cx="4572000" cy="520497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0A1675-7D03-4658-B0A2-BAF781B627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529" t="12100" r="35210" b="17898"/>
          <a:stretch/>
        </p:blipFill>
        <p:spPr>
          <a:xfrm>
            <a:off x="4572000" y="33137"/>
            <a:ext cx="4656524" cy="52049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0"/>
          <p:cNvSpPr txBox="1">
            <a:spLocks noGrp="1"/>
          </p:cNvSpPr>
          <p:nvPr>
            <p:ph type="title"/>
          </p:nvPr>
        </p:nvSpPr>
        <p:spPr>
          <a:xfrm>
            <a:off x="698655" y="478515"/>
            <a:ext cx="346068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</a:t>
            </a:r>
            <a:r>
              <a:rPr lang="en" b="1" dirty="0"/>
              <a:t>isten &amp; Discuss</a:t>
            </a:r>
            <a:endParaRPr b="1" dirty="0"/>
          </a:p>
        </p:txBody>
      </p:sp>
      <p:pic>
        <p:nvPicPr>
          <p:cNvPr id="359" name="Google Shape;3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60605">
            <a:off x="8144517" y="1470363"/>
            <a:ext cx="1896716" cy="317884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0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1" name="Google Shape;361;p50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2" name="Google Shape;362;p50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3" name="Google Shape;363;p50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4" name="Google Shape;364;p50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5" name="Google Shape;365;p50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0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0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8" name="Google Shape;368;p50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69" name="Google Shape;369;p50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70" name="Google Shape;370;p50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71" name="Google Shape;371;p50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EB050A6-4DB0-455C-2E41-2C6B4BED28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371" t="26243" r="15929" b="44464"/>
          <a:stretch/>
        </p:blipFill>
        <p:spPr>
          <a:xfrm>
            <a:off x="655455" y="1529395"/>
            <a:ext cx="7331384" cy="2306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915774F5-F56D-4CE4-A1E1-B84FABFFD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9" t="12100" r="35210" b="17898"/>
          <a:stretch/>
        </p:blipFill>
        <p:spPr>
          <a:xfrm>
            <a:off x="4594273" y="-11125"/>
            <a:ext cx="4656524" cy="5204973"/>
          </a:xfrm>
          <a:prstGeom prst="rect">
            <a:avLst/>
          </a:prstGeom>
        </p:spPr>
      </p:pic>
      <p:sp>
        <p:nvSpPr>
          <p:cNvPr id="379" name="Google Shape;379;p51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0" name="Google Shape;380;p51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2" name="Google Shape;382;p51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3" name="Google Shape;383;p51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4" name="Google Shape;384;p5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1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7" name="Google Shape;387;p51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8" name="Google Shape;388;p51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9" name="Google Shape;389;p51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90" name="Google Shape;390;p51">
            <a:hlinkClick r:id="rId8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5621E09-B21A-4F42-9217-EDD3A60A4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7"/>
            <a:ext cx="4572000" cy="5204973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E375EF6-2BC2-4624-9235-0B1F06A579E5}"/>
              </a:ext>
            </a:extLst>
          </p:cNvPr>
          <p:cNvSpPr/>
          <p:nvPr/>
        </p:nvSpPr>
        <p:spPr>
          <a:xfrm>
            <a:off x="-19989" y="0"/>
            <a:ext cx="9228524" cy="5204974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组合 34">
            <a:extLst>
              <a:ext uri="{FF2B5EF4-FFF2-40B4-BE49-F238E27FC236}">
                <a16:creationId xmlns:a16="http://schemas.microsoft.com/office/drawing/2014/main" id="{B3A93354-2388-4FFE-BC9F-32A406C9FC8F}"/>
              </a:ext>
            </a:extLst>
          </p:cNvPr>
          <p:cNvGrpSpPr/>
          <p:nvPr/>
        </p:nvGrpSpPr>
        <p:grpSpPr>
          <a:xfrm>
            <a:off x="22273" y="301319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20" name="流程图: 过程 35">
              <a:extLst>
                <a:ext uri="{FF2B5EF4-FFF2-40B4-BE49-F238E27FC236}">
                  <a16:creationId xmlns:a16="http://schemas.microsoft.com/office/drawing/2014/main" id="{FAE7385E-544A-4CC6-9F1D-5183AEE068E4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21" name="等腰三角形 36">
              <a:extLst>
                <a:ext uri="{FF2B5EF4-FFF2-40B4-BE49-F238E27FC236}">
                  <a16:creationId xmlns:a16="http://schemas.microsoft.com/office/drawing/2014/main" id="{C518A6D6-077C-46E4-9B2D-1E8B2EC68777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2" name="副标题 1">
            <a:extLst>
              <a:ext uri="{FF2B5EF4-FFF2-40B4-BE49-F238E27FC236}">
                <a16:creationId xmlns:a16="http://schemas.microsoft.com/office/drawing/2014/main" id="{21B22085-E352-401D-BD22-C1AA0D56BA04}"/>
              </a:ext>
            </a:extLst>
          </p:cNvPr>
          <p:cNvSpPr txBox="1">
            <a:spLocks/>
          </p:cNvSpPr>
          <p:nvPr/>
        </p:nvSpPr>
        <p:spPr>
          <a:xfrm>
            <a:off x="147512" y="354897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23" name="Group 466">
            <a:extLst>
              <a:ext uri="{FF2B5EF4-FFF2-40B4-BE49-F238E27FC236}">
                <a16:creationId xmlns:a16="http://schemas.microsoft.com/office/drawing/2014/main" id="{7A260E55-0284-4A8B-893A-7F37657FC120}"/>
              </a:ext>
            </a:extLst>
          </p:cNvPr>
          <p:cNvGrpSpPr/>
          <p:nvPr/>
        </p:nvGrpSpPr>
        <p:grpSpPr>
          <a:xfrm>
            <a:off x="3676883" y="144158"/>
            <a:ext cx="4997627" cy="817430"/>
            <a:chOff x="6370754" y="2169787"/>
            <a:chExt cx="3903647" cy="817430"/>
          </a:xfrm>
        </p:grpSpPr>
        <p:sp>
          <p:nvSpPr>
            <p:cNvPr id="24" name="Freeform: Shape 447">
              <a:extLst>
                <a:ext uri="{FF2B5EF4-FFF2-40B4-BE49-F238E27FC236}">
                  <a16:creationId xmlns:a16="http://schemas.microsoft.com/office/drawing/2014/main" id="{8B298206-29D3-4737-9B44-327C46F29ECF}"/>
                </a:ext>
              </a:extLst>
            </p:cNvPr>
            <p:cNvSpPr/>
            <p:nvPr/>
          </p:nvSpPr>
          <p:spPr>
            <a:xfrm rot="10411499" flipH="1" flipV="1">
              <a:off x="7998513" y="2176207"/>
              <a:ext cx="2275888" cy="811010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2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451">
              <a:extLst>
                <a:ext uri="{FF2B5EF4-FFF2-40B4-BE49-F238E27FC236}">
                  <a16:creationId xmlns:a16="http://schemas.microsoft.com/office/drawing/2014/main" id="{2AD5E6FA-57D8-492C-8636-7EAE833806C2}"/>
                </a:ext>
              </a:extLst>
            </p:cNvPr>
            <p:cNvSpPr txBox="1"/>
            <p:nvPr/>
          </p:nvSpPr>
          <p:spPr>
            <a:xfrm>
              <a:off x="6370754" y="2334530"/>
              <a:ext cx="2935157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ade Gothic Next Heavy" panose="020B0903040303020004" pitchFamily="34" charset="0"/>
                  <a:cs typeface="MV Boli" pitchFamily="2" charset="0"/>
                </a:rPr>
                <a:t>Books open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26" name="TextBox 449">
              <a:extLst>
                <a:ext uri="{FF2B5EF4-FFF2-40B4-BE49-F238E27FC236}">
                  <a16:creationId xmlns:a16="http://schemas.microsoft.com/office/drawing/2014/main" id="{8E845FC0-F71A-457F-A92E-78D03EEBEE87}"/>
                </a:ext>
              </a:extLst>
            </p:cNvPr>
            <p:cNvSpPr txBox="1"/>
            <p:nvPr/>
          </p:nvSpPr>
          <p:spPr>
            <a:xfrm>
              <a:off x="8317814" y="2169787"/>
              <a:ext cx="1201419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6-7</a:t>
              </a:r>
              <a:endParaRPr lang="ko-KR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7" name="燕尾形 37">
            <a:extLst>
              <a:ext uri="{FF2B5EF4-FFF2-40B4-BE49-F238E27FC236}">
                <a16:creationId xmlns:a16="http://schemas.microsoft.com/office/drawing/2014/main" id="{410D0139-6470-4BBD-97B7-94AC38165183}"/>
              </a:ext>
            </a:extLst>
          </p:cNvPr>
          <p:cNvSpPr/>
          <p:nvPr/>
        </p:nvSpPr>
        <p:spPr>
          <a:xfrm>
            <a:off x="3087192" y="321677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燕尾形 37">
            <a:extLst>
              <a:ext uri="{FF2B5EF4-FFF2-40B4-BE49-F238E27FC236}">
                <a16:creationId xmlns:a16="http://schemas.microsoft.com/office/drawing/2014/main" id="{1481876B-7C49-44E6-ADD4-440AF3DFEA5D}"/>
              </a:ext>
            </a:extLst>
          </p:cNvPr>
          <p:cNvSpPr/>
          <p:nvPr/>
        </p:nvSpPr>
        <p:spPr>
          <a:xfrm>
            <a:off x="3336537" y="321677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640BB75F-9649-4FC2-BC54-7B4D0367E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" y="1391944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787C03DB-5ECA-422E-9C15-4F5880776A1A}"/>
              </a:ext>
            </a:extLst>
          </p:cNvPr>
          <p:cNvSpPr/>
          <p:nvPr/>
        </p:nvSpPr>
        <p:spPr>
          <a:xfrm>
            <a:off x="3820672" y="1399055"/>
            <a:ext cx="4032410" cy="1498387"/>
          </a:xfrm>
          <a:prstGeom prst="cloudCallout">
            <a:avLst>
              <a:gd name="adj1" fmla="val -90008"/>
              <a:gd name="adj2" fmla="val 8141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What famous marriages are discussed on these pages?</a:t>
            </a:r>
            <a:endParaRPr lang="ar-SA" sz="1800" dirty="0"/>
          </a:p>
        </p:txBody>
      </p:sp>
      <p:pic>
        <p:nvPicPr>
          <p:cNvPr id="3078" name="Picture 6" descr="Idea Light Bulb GIFs | Tenor">
            <a:extLst>
              <a:ext uri="{FF2B5EF4-FFF2-40B4-BE49-F238E27FC236}">
                <a16:creationId xmlns:a16="http://schemas.microsoft.com/office/drawing/2014/main" id="{697978E5-3A41-4C9F-8676-04989CB107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98" y="3173206"/>
            <a:ext cx="1764448" cy="16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8BE05BC2-7EA9-413E-9E00-221FAC8E737A}"/>
              </a:ext>
            </a:extLst>
          </p:cNvPr>
          <p:cNvSpPr/>
          <p:nvPr/>
        </p:nvSpPr>
        <p:spPr>
          <a:xfrm>
            <a:off x="2318527" y="3464376"/>
            <a:ext cx="3851071" cy="724136"/>
          </a:xfrm>
          <a:prstGeom prst="wedgeRoundRectCallout">
            <a:avLst>
              <a:gd name="adj1" fmla="val 71590"/>
              <a:gd name="adj2" fmla="val 2111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Anita and Giuseppe Garibaldi</a:t>
            </a:r>
            <a:endParaRPr lang="ar-SA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5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EBA77C9C-CCAC-4D2F-95D0-1405B81474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9" t="12100" r="35210" b="17898"/>
          <a:stretch/>
        </p:blipFill>
        <p:spPr>
          <a:xfrm>
            <a:off x="4572000" y="33137"/>
            <a:ext cx="4656524" cy="5204973"/>
          </a:xfrm>
          <a:prstGeom prst="rect">
            <a:avLst/>
          </a:prstGeom>
        </p:spPr>
      </p:pic>
      <p:sp>
        <p:nvSpPr>
          <p:cNvPr id="379" name="Google Shape;379;p51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0" name="Google Shape;380;p51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1" name="Google Shape;381;p51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2" name="Google Shape;382;p51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3" name="Google Shape;383;p51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4" name="Google Shape;384;p5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1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7" name="Google Shape;387;p51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8" name="Google Shape;388;p51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89" name="Google Shape;389;p51">
            <a:hlinkClick r:id="" action="ppaction://noaction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90" name="Google Shape;390;p51">
            <a:hlinkClick r:id="rId7" action="ppaction://hlinksldjump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5621E09-B21A-4F42-9217-EDD3A60A4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7"/>
            <a:ext cx="4572000" cy="5204973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E375EF6-2BC2-4624-9235-0B1F06A579E5}"/>
              </a:ext>
            </a:extLst>
          </p:cNvPr>
          <p:cNvSpPr/>
          <p:nvPr/>
        </p:nvSpPr>
        <p:spPr>
          <a:xfrm>
            <a:off x="-42262" y="0"/>
            <a:ext cx="9228524" cy="5204974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组合 34">
            <a:extLst>
              <a:ext uri="{FF2B5EF4-FFF2-40B4-BE49-F238E27FC236}">
                <a16:creationId xmlns:a16="http://schemas.microsoft.com/office/drawing/2014/main" id="{B3A93354-2388-4FFE-BC9F-32A406C9FC8F}"/>
              </a:ext>
            </a:extLst>
          </p:cNvPr>
          <p:cNvGrpSpPr/>
          <p:nvPr/>
        </p:nvGrpSpPr>
        <p:grpSpPr>
          <a:xfrm>
            <a:off x="22273" y="301319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20" name="流程图: 过程 35">
              <a:extLst>
                <a:ext uri="{FF2B5EF4-FFF2-40B4-BE49-F238E27FC236}">
                  <a16:creationId xmlns:a16="http://schemas.microsoft.com/office/drawing/2014/main" id="{FAE7385E-544A-4CC6-9F1D-5183AEE068E4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21" name="等腰三角形 36">
              <a:extLst>
                <a:ext uri="{FF2B5EF4-FFF2-40B4-BE49-F238E27FC236}">
                  <a16:creationId xmlns:a16="http://schemas.microsoft.com/office/drawing/2014/main" id="{C518A6D6-077C-46E4-9B2D-1E8B2EC68777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2" name="副标题 1">
            <a:extLst>
              <a:ext uri="{FF2B5EF4-FFF2-40B4-BE49-F238E27FC236}">
                <a16:creationId xmlns:a16="http://schemas.microsoft.com/office/drawing/2014/main" id="{21B22085-E352-401D-BD22-C1AA0D56BA04}"/>
              </a:ext>
            </a:extLst>
          </p:cNvPr>
          <p:cNvSpPr txBox="1">
            <a:spLocks/>
          </p:cNvSpPr>
          <p:nvPr/>
        </p:nvSpPr>
        <p:spPr>
          <a:xfrm>
            <a:off x="147512" y="354897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23" name="Group 466">
            <a:extLst>
              <a:ext uri="{FF2B5EF4-FFF2-40B4-BE49-F238E27FC236}">
                <a16:creationId xmlns:a16="http://schemas.microsoft.com/office/drawing/2014/main" id="{7A260E55-0284-4A8B-893A-7F37657FC120}"/>
              </a:ext>
            </a:extLst>
          </p:cNvPr>
          <p:cNvGrpSpPr/>
          <p:nvPr/>
        </p:nvGrpSpPr>
        <p:grpSpPr>
          <a:xfrm>
            <a:off x="3676883" y="144158"/>
            <a:ext cx="4997627" cy="817430"/>
            <a:chOff x="6370754" y="2169787"/>
            <a:chExt cx="3903647" cy="817430"/>
          </a:xfrm>
        </p:grpSpPr>
        <p:sp>
          <p:nvSpPr>
            <p:cNvPr id="24" name="Freeform: Shape 447">
              <a:extLst>
                <a:ext uri="{FF2B5EF4-FFF2-40B4-BE49-F238E27FC236}">
                  <a16:creationId xmlns:a16="http://schemas.microsoft.com/office/drawing/2014/main" id="{8B298206-29D3-4737-9B44-327C46F29ECF}"/>
                </a:ext>
              </a:extLst>
            </p:cNvPr>
            <p:cNvSpPr/>
            <p:nvPr/>
          </p:nvSpPr>
          <p:spPr>
            <a:xfrm rot="10411499" flipH="1" flipV="1">
              <a:off x="7998513" y="2176207"/>
              <a:ext cx="2275888" cy="811010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2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451">
              <a:extLst>
                <a:ext uri="{FF2B5EF4-FFF2-40B4-BE49-F238E27FC236}">
                  <a16:creationId xmlns:a16="http://schemas.microsoft.com/office/drawing/2014/main" id="{2AD5E6FA-57D8-492C-8636-7EAE833806C2}"/>
                </a:ext>
              </a:extLst>
            </p:cNvPr>
            <p:cNvSpPr txBox="1"/>
            <p:nvPr/>
          </p:nvSpPr>
          <p:spPr>
            <a:xfrm>
              <a:off x="6370754" y="2334530"/>
              <a:ext cx="2935157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ade Gothic Next Heavy" panose="020B0903040303020004" pitchFamily="34" charset="0"/>
                  <a:cs typeface="MV Boli" pitchFamily="2" charset="0"/>
                </a:rPr>
                <a:t>Books open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26" name="TextBox 449">
              <a:extLst>
                <a:ext uri="{FF2B5EF4-FFF2-40B4-BE49-F238E27FC236}">
                  <a16:creationId xmlns:a16="http://schemas.microsoft.com/office/drawing/2014/main" id="{8E845FC0-F71A-457F-A92E-78D03EEBEE87}"/>
                </a:ext>
              </a:extLst>
            </p:cNvPr>
            <p:cNvSpPr txBox="1"/>
            <p:nvPr/>
          </p:nvSpPr>
          <p:spPr>
            <a:xfrm>
              <a:off x="8317814" y="2169787"/>
              <a:ext cx="1201419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6-7</a:t>
              </a:r>
              <a:endParaRPr lang="ko-KR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7" name="燕尾形 37">
            <a:extLst>
              <a:ext uri="{FF2B5EF4-FFF2-40B4-BE49-F238E27FC236}">
                <a16:creationId xmlns:a16="http://schemas.microsoft.com/office/drawing/2014/main" id="{410D0139-6470-4BBD-97B7-94AC38165183}"/>
              </a:ext>
            </a:extLst>
          </p:cNvPr>
          <p:cNvSpPr/>
          <p:nvPr/>
        </p:nvSpPr>
        <p:spPr>
          <a:xfrm>
            <a:off x="3087192" y="321677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燕尾形 37">
            <a:extLst>
              <a:ext uri="{FF2B5EF4-FFF2-40B4-BE49-F238E27FC236}">
                <a16:creationId xmlns:a16="http://schemas.microsoft.com/office/drawing/2014/main" id="{1481876B-7C49-44E6-ADD4-440AF3DFEA5D}"/>
              </a:ext>
            </a:extLst>
          </p:cNvPr>
          <p:cNvSpPr/>
          <p:nvPr/>
        </p:nvSpPr>
        <p:spPr>
          <a:xfrm>
            <a:off x="3336537" y="321677"/>
            <a:ext cx="362041" cy="468812"/>
          </a:xfrm>
          <a:prstGeom prst="chevron">
            <a:avLst>
              <a:gd name="adj" fmla="val 63060"/>
            </a:avLst>
          </a:prstGeom>
          <a:solidFill>
            <a:srgbClr val="DCB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" descr="12 A ideas | motion design animation, animation design, animation">
            <a:extLst>
              <a:ext uri="{FF2B5EF4-FFF2-40B4-BE49-F238E27FC236}">
                <a16:creationId xmlns:a16="http://schemas.microsoft.com/office/drawing/2014/main" id="{640BB75F-9649-4FC2-BC54-7B4D0367E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25" y="1391944"/>
            <a:ext cx="2397418" cy="299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787C03DB-5ECA-422E-9C15-4F5880776A1A}"/>
              </a:ext>
            </a:extLst>
          </p:cNvPr>
          <p:cNvSpPr/>
          <p:nvPr/>
        </p:nvSpPr>
        <p:spPr>
          <a:xfrm>
            <a:off x="3820672" y="1399055"/>
            <a:ext cx="4032410" cy="1498387"/>
          </a:xfrm>
          <a:prstGeom prst="cloudCallout">
            <a:avLst>
              <a:gd name="adj1" fmla="val -90008"/>
              <a:gd name="adj2" fmla="val 8141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What famous </a:t>
            </a:r>
          </a:p>
          <a:p>
            <a:pPr algn="ctr"/>
            <a:r>
              <a:rPr lang="en-US" sz="1800" dirty="0"/>
              <a:t>siblings are discussed? </a:t>
            </a:r>
            <a:endParaRPr lang="ar-SA" sz="1800" dirty="0"/>
          </a:p>
        </p:txBody>
      </p:sp>
      <p:pic>
        <p:nvPicPr>
          <p:cNvPr id="3078" name="Picture 6" descr="Idea Light Bulb GIFs | Tenor">
            <a:extLst>
              <a:ext uri="{FF2B5EF4-FFF2-40B4-BE49-F238E27FC236}">
                <a16:creationId xmlns:a16="http://schemas.microsoft.com/office/drawing/2014/main" id="{697978E5-3A41-4C9F-8676-04989CB107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98" y="3173206"/>
            <a:ext cx="1764448" cy="16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8BE05BC2-7EA9-413E-9E00-221FAC8E737A}"/>
              </a:ext>
            </a:extLst>
          </p:cNvPr>
          <p:cNvSpPr/>
          <p:nvPr/>
        </p:nvSpPr>
        <p:spPr>
          <a:xfrm>
            <a:off x="2318527" y="3464376"/>
            <a:ext cx="3851071" cy="724136"/>
          </a:xfrm>
          <a:prstGeom prst="wedgeRoundRectCallout">
            <a:avLst>
              <a:gd name="adj1" fmla="val 71590"/>
              <a:gd name="adj2" fmla="val 2111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Orville and Wilbur Wright</a:t>
            </a:r>
            <a:endParaRPr lang="ar-SA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New Resolutions Education Pack for Teachers by Slidesgo">
  <a:themeElements>
    <a:clrScheme name="Simple Light">
      <a:dk1>
        <a:srgbClr val="060606"/>
      </a:dk1>
      <a:lt1>
        <a:srgbClr val="FCFBF7"/>
      </a:lt1>
      <a:dk2>
        <a:srgbClr val="D4D2D2"/>
      </a:dk2>
      <a:lt2>
        <a:srgbClr val="5F5F5F"/>
      </a:lt2>
      <a:accent1>
        <a:srgbClr val="EBD46C"/>
      </a:accent1>
      <a:accent2>
        <a:srgbClr val="D5AE4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5A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505</Words>
  <Application>Microsoft Office PowerPoint</Application>
  <PresentationFormat>عرض على الشاشة (16:9)</PresentationFormat>
  <Paragraphs>136</Paragraphs>
  <Slides>21</Slides>
  <Notes>21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3" baseType="lpstr">
      <vt:lpstr>Trade Gothic Next Heavy</vt:lpstr>
      <vt:lpstr>MV Boli</vt:lpstr>
      <vt:lpstr>Calibri</vt:lpstr>
      <vt:lpstr>Roboto Black</vt:lpstr>
      <vt:lpstr>Arial</vt:lpstr>
      <vt:lpstr>Roboto Condensed Light</vt:lpstr>
      <vt:lpstr>Footlight MT Light</vt:lpstr>
      <vt:lpstr>Playball</vt:lpstr>
      <vt:lpstr>Bebas Neue</vt:lpstr>
      <vt:lpstr>Berlin Sans FB Demi</vt:lpstr>
      <vt:lpstr>Adamina</vt:lpstr>
      <vt:lpstr>New Resolutions Education Pack for Teachers by Slidesgo</vt:lpstr>
      <vt:lpstr>Unit 1 Two Is Better Than One  Listen &amp; Discuss</vt:lpstr>
      <vt:lpstr>Goals of Lesson</vt:lpstr>
      <vt:lpstr>Warm up</vt:lpstr>
      <vt:lpstr>Warm up</vt:lpstr>
      <vt:lpstr> Open Book</vt:lpstr>
      <vt:lpstr>عرض تقديمي في PowerPoint</vt:lpstr>
      <vt:lpstr>Listen &amp; Discuss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1  MIN</vt:lpstr>
      <vt:lpstr>Remember 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Two Is Better Than One  Listen &amp; Discuss</dc:title>
  <dc:creator>ام الوليد</dc:creator>
  <cp:lastModifiedBy>انتصار بنت العبيدالله</cp:lastModifiedBy>
  <cp:revision>13</cp:revision>
  <dcterms:modified xsi:type="dcterms:W3CDTF">2022-12-03T01:54:33Z</dcterms:modified>
</cp:coreProperties>
</file>