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  <p:sldMasterId id="2147483696" r:id="rId2"/>
    <p:sldMasterId id="2147483708" r:id="rId3"/>
  </p:sldMasterIdLst>
  <p:notesMasterIdLst>
    <p:notesMasterId r:id="rId32"/>
  </p:notesMasterIdLst>
  <p:sldIdLst>
    <p:sldId id="257" r:id="rId4"/>
    <p:sldId id="291" r:id="rId5"/>
    <p:sldId id="270" r:id="rId6"/>
    <p:sldId id="271" r:id="rId7"/>
    <p:sldId id="272" r:id="rId8"/>
    <p:sldId id="273" r:id="rId9"/>
    <p:sldId id="409" r:id="rId10"/>
    <p:sldId id="274" r:id="rId11"/>
    <p:sldId id="275" r:id="rId12"/>
    <p:sldId id="276" r:id="rId13"/>
    <p:sldId id="277" r:id="rId14"/>
    <p:sldId id="406" r:id="rId15"/>
    <p:sldId id="278" r:id="rId16"/>
    <p:sldId id="279" r:id="rId17"/>
    <p:sldId id="280" r:id="rId18"/>
    <p:sldId id="281" r:id="rId19"/>
    <p:sldId id="407" r:id="rId20"/>
    <p:sldId id="282" r:id="rId21"/>
    <p:sldId id="283" r:id="rId22"/>
    <p:sldId id="284" r:id="rId23"/>
    <p:sldId id="285" r:id="rId24"/>
    <p:sldId id="408" r:id="rId25"/>
    <p:sldId id="286" r:id="rId26"/>
    <p:sldId id="287" r:id="rId27"/>
    <p:sldId id="288" r:id="rId28"/>
    <p:sldId id="289" r:id="rId29"/>
    <p:sldId id="290" r:id="rId30"/>
    <p:sldId id="395" r:id="rId31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380"/>
    <p:restoredTop sz="94660"/>
  </p:normalViewPr>
  <p:slideViewPr>
    <p:cSldViewPr>
      <p:cViewPr varScale="1">
        <p:scale>
          <a:sx n="111" d="100"/>
          <a:sy n="111" d="100"/>
        </p:scale>
        <p:origin x="153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7CE6C02-60B9-44BE-802E-662359D1CECC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6E25A9D5-6CB4-40E8-9D6D-8F1D739196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80146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5573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8395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4220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5236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3908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16208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27484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14211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14715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631788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36338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80388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35803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80859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097404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50881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063872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981480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76600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025347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1853552" y="53977"/>
            <a:ext cx="2068426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047888" y="698684"/>
            <a:ext cx="7048226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93925" y="3986035"/>
            <a:ext cx="1584774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532100" y="2304564"/>
            <a:ext cx="60798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672763" y="5025767"/>
            <a:ext cx="14271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08479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0413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54668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23704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85432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72005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6279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755443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31649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25461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01799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84307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84187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66414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69576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36682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93942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3605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616999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04006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5216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21250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13801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79936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96418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64181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85655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37889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309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558434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15470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88209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29848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77827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39374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80289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2421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1391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966754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9520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21035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11391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50477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426" y="268151"/>
            <a:ext cx="8635149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34697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41035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61E43E7-5007-46F3-B5EE-C922501816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2A00D4-23F0-4038-862C-15242D1C14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5A27FD-EF4F-4703-822D-411095B43A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BB88406C-D322-430C-BF13-2972967FF9F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150892271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3413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69068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7597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9" Type="http://schemas.openxmlformats.org/officeDocument/2006/relationships/slideLayout" Target="../slideLayouts/slideLayout61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34" Type="http://schemas.openxmlformats.org/officeDocument/2006/relationships/slideLayout" Target="../slideLayouts/slideLayout56.xml"/><Relationship Id="rId42" Type="http://schemas.openxmlformats.org/officeDocument/2006/relationships/slideLayout" Target="../slideLayouts/slideLayout64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33" Type="http://schemas.openxmlformats.org/officeDocument/2006/relationships/slideLayout" Target="../slideLayouts/slideLayout55.xml"/><Relationship Id="rId38" Type="http://schemas.openxmlformats.org/officeDocument/2006/relationships/slideLayout" Target="../slideLayouts/slideLayout60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6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slideLayout" Target="../slideLayouts/slideLayout54.xml"/><Relationship Id="rId37" Type="http://schemas.openxmlformats.org/officeDocument/2006/relationships/slideLayout" Target="../slideLayouts/slideLayout59.xml"/><Relationship Id="rId40" Type="http://schemas.openxmlformats.org/officeDocument/2006/relationships/slideLayout" Target="../slideLayouts/slideLayout62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36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Relationship Id="rId35" Type="http://schemas.openxmlformats.org/officeDocument/2006/relationships/slideLayout" Target="../slideLayouts/slideLayout57.xml"/><Relationship Id="rId43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000" r="-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-27384"/>
            <a:ext cx="9144000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491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9842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1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r" defTabSz="914400" rtl="1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499867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 Mono Regular"/>
              <a:buChar char="●"/>
              <a:defRPr sz="1800"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2095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  <p:sldLayoutId id="2147483730" r:id="rId22"/>
    <p:sldLayoutId id="2147483731" r:id="rId23"/>
    <p:sldLayoutId id="2147483732" r:id="rId24"/>
    <p:sldLayoutId id="2147483733" r:id="rId25"/>
    <p:sldLayoutId id="2147483734" r:id="rId26"/>
    <p:sldLayoutId id="2147483735" r:id="rId27"/>
    <p:sldLayoutId id="2147483736" r:id="rId28"/>
    <p:sldLayoutId id="2147483737" r:id="rId29"/>
    <p:sldLayoutId id="2147483738" r:id="rId30"/>
    <p:sldLayoutId id="2147483739" r:id="rId31"/>
    <p:sldLayoutId id="2147483740" r:id="rId32"/>
    <p:sldLayoutId id="2147483741" r:id="rId33"/>
    <p:sldLayoutId id="2147483742" r:id="rId34"/>
    <p:sldLayoutId id="2147483743" r:id="rId35"/>
    <p:sldLayoutId id="2147483744" r:id="rId36"/>
    <p:sldLayoutId id="2147483745" r:id="rId37"/>
    <p:sldLayoutId id="2147483746" r:id="rId38"/>
    <p:sldLayoutId id="2147483747" r:id="rId39"/>
    <p:sldLayoutId id="2147483748" r:id="rId40"/>
    <p:sldLayoutId id="2147483749" r:id="rId41"/>
    <p:sldLayoutId id="2147483750" r:id="rId4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5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9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gif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5.png"/><Relationship Id="rId12" Type="http://schemas.microsoft.com/office/2007/relationships/hdphoto" Target="../media/hdphoto1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8.wdp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0" Type="http://schemas.microsoft.com/office/2007/relationships/hdphoto" Target="../media/hdphoto10.wdp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13.wdp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14.wdp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5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9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gif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16.wdp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7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5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8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9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gif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4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microsoft.com/office/2007/relationships/hdphoto" Target="../media/hdphoto19.wdp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2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5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microsoft.com/office/2007/relationships/hdphoto" Target="../media/hdphoto22.wdp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23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24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63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9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gif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W</a:t>
            </a:r>
            <a:r>
              <a:rPr lang="en" dirty="0">
                <a:solidFill>
                  <a:schemeClr val="accent2"/>
                </a:solidFill>
              </a:rPr>
              <a:t>elcome</a:t>
            </a:r>
            <a:br>
              <a:rPr lang="en" dirty="0">
                <a:solidFill>
                  <a:schemeClr val="accent2"/>
                </a:solidFill>
              </a:rPr>
            </a:br>
            <a:r>
              <a:rPr lang="en" dirty="0">
                <a:solidFill>
                  <a:schemeClr val="accent2"/>
                </a:solidFill>
              </a:rPr>
              <a:t>to</a:t>
            </a:r>
            <a:r>
              <a:rPr lang="en" dirty="0"/>
              <a:t> class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2" name="عنوان فرعي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T.</a:t>
            </a:r>
            <a:endParaRPr lang="en-US" sz="1800" b="1" dirty="0">
              <a:solidFill>
                <a:srgbClr val="FF0000"/>
              </a:solidFill>
              <a:latin typeface="Kristen ITC" panose="03050502040202030202" pitchFamily="66" charset="0"/>
              <a:ea typeface="Concert One"/>
              <a:cs typeface="Concert One"/>
              <a:sym typeface="Concert One"/>
            </a:endParaRPr>
          </a:p>
        </p:txBody>
      </p:sp>
      <p:sp>
        <p:nvSpPr>
          <p:cNvPr id="178" name="Google Shape;178;p29"/>
          <p:cNvSpPr/>
          <p:nvPr/>
        </p:nvSpPr>
        <p:spPr>
          <a:xfrm>
            <a:off x="2640701" y="3786516"/>
            <a:ext cx="617075" cy="15875"/>
          </a:xfrm>
          <a:custGeom>
            <a:avLst/>
            <a:gdLst/>
            <a:ahLst/>
            <a:cxnLst/>
            <a:rect l="l" t="t" r="r" b="b"/>
            <a:pathLst>
              <a:path w="24683" h="635" extrusionOk="0">
                <a:moveTo>
                  <a:pt x="0" y="635"/>
                </a:moveTo>
                <a:cubicBezTo>
                  <a:pt x="8115" y="-719"/>
                  <a:pt x="16455" y="635"/>
                  <a:pt x="24683" y="635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9" name="Google Shape;179;p29"/>
          <p:cNvSpPr/>
          <p:nvPr/>
        </p:nvSpPr>
        <p:spPr>
          <a:xfrm>
            <a:off x="5822625" y="3743812"/>
            <a:ext cx="613650" cy="13775"/>
          </a:xfrm>
          <a:custGeom>
            <a:avLst/>
            <a:gdLst/>
            <a:ahLst/>
            <a:cxnLst/>
            <a:rect l="l" t="t" r="r" b="b"/>
            <a:pathLst>
              <a:path w="24546" h="551" extrusionOk="0">
                <a:moveTo>
                  <a:pt x="0" y="551"/>
                </a:moveTo>
                <a:cubicBezTo>
                  <a:pt x="8133" y="-353"/>
                  <a:pt x="16363" y="137"/>
                  <a:pt x="24546" y="137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0" name="Google Shape;180;p29"/>
          <p:cNvSpPr/>
          <p:nvPr/>
        </p:nvSpPr>
        <p:spPr>
          <a:xfrm>
            <a:off x="1889900" y="5373354"/>
            <a:ext cx="992850" cy="102600"/>
          </a:xfrm>
          <a:custGeom>
            <a:avLst/>
            <a:gdLst/>
            <a:ahLst/>
            <a:cxnLst/>
            <a:rect l="l" t="t" r="r" b="b"/>
            <a:pathLst>
              <a:path w="39714" h="4104" extrusionOk="0">
                <a:moveTo>
                  <a:pt x="0" y="4104"/>
                </a:moveTo>
                <a:cubicBezTo>
                  <a:pt x="11382" y="-2730"/>
                  <a:pt x="26437" y="1070"/>
                  <a:pt x="39714" y="1070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181" name="Google Shape;181;p29"/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>
            <a:off x="6539175" y="4460473"/>
            <a:ext cx="2036850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9"/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>
            <a:off x="6539175" y="3912350"/>
            <a:ext cx="2036850" cy="846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895" y="912349"/>
            <a:ext cx="5048250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631" y="1438443"/>
            <a:ext cx="7007817" cy="271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772" y="4135728"/>
            <a:ext cx="5904656" cy="2317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مربع نص 14"/>
          <p:cNvSpPr txBox="1"/>
          <p:nvPr/>
        </p:nvSpPr>
        <p:spPr>
          <a:xfrm>
            <a:off x="2117338" y="4149080"/>
            <a:ext cx="170665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 rtl="0"/>
            <a:r>
              <a:rPr lang="en-US" sz="3600" b="1" dirty="0">
                <a:solidFill>
                  <a:srgbClr val="FF0000"/>
                </a:solidFill>
                <a:latin typeface="Comic Sans MS" pitchFamily="66" charset="0"/>
              </a:rPr>
              <a:t>Hello</a:t>
            </a:r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Comic Sans MS" pitchFamily="66" charset="0"/>
              </a:rPr>
              <a:t>!</a:t>
            </a:r>
            <a:endParaRPr lang="ar-SA" sz="36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4709626" y="4149080"/>
            <a:ext cx="177865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 rtl="0"/>
            <a:r>
              <a:rPr lang="en-US" sz="3600" b="1" dirty="0">
                <a:solidFill>
                  <a:srgbClr val="FF0000"/>
                </a:solidFill>
                <a:latin typeface="Comic Sans MS" pitchFamily="66" charset="0"/>
              </a:rPr>
              <a:t>Hello</a:t>
            </a:r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Comic Sans MS" pitchFamily="66" charset="0"/>
              </a:rPr>
              <a:t>!</a:t>
            </a:r>
            <a:endParaRPr lang="ar-SA" sz="36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2" name="We Can 1 (2020) WB_CD 2_03">
            <a:hlinkClick r:id="" action="ppaction://media"/>
            <a:extLst>
              <a:ext uri="{FF2B5EF4-FFF2-40B4-BE49-F238E27FC236}">
                <a16:creationId xmlns:a16="http://schemas.microsoft.com/office/drawing/2014/main" id="{B577274D-4E4B-40A1-8774-106E610474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41757" y="1645774"/>
            <a:ext cx="880864" cy="88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14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00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983607"/>
            <a:ext cx="3400425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34" y="3798168"/>
            <a:ext cx="827526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مربع نص 17"/>
          <p:cNvSpPr txBox="1"/>
          <p:nvPr/>
        </p:nvSpPr>
        <p:spPr>
          <a:xfrm>
            <a:off x="1259632" y="3645024"/>
            <a:ext cx="7272808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6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</a:t>
            </a:r>
            <a:r>
              <a:rPr lang="en-US" sz="6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6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6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6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6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6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6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6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ar-SA" sz="6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78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780693" y="1640826"/>
            <a:ext cx="288032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47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48</a:t>
            </a: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49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10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215" y="1817223"/>
            <a:ext cx="167561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66" y="1156426"/>
            <a:ext cx="3551574" cy="29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1585" y="3297150"/>
            <a:ext cx="2200274" cy="197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104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030" y="1079607"/>
            <a:ext cx="469582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925" y="1106201"/>
            <a:ext cx="5101536" cy="1819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800" y="2796870"/>
            <a:ext cx="5245552" cy="1784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138" y="4581128"/>
            <a:ext cx="2529830" cy="1917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853707"/>
            <a:ext cx="3312368" cy="1815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3419872" y="1580599"/>
            <a:ext cx="5245552" cy="12618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Hello, hello, hello. </a:t>
            </a:r>
          </a:p>
          <a:p>
            <a:pPr algn="l" rtl="0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How are you ? </a:t>
            </a:r>
            <a:endParaRPr lang="ar-SA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We Can 1 (2020) WB_CD 2_04">
            <a:hlinkClick r:id="" action="ppaction://media"/>
            <a:extLst>
              <a:ext uri="{FF2B5EF4-FFF2-40B4-BE49-F238E27FC236}">
                <a16:creationId xmlns:a16="http://schemas.microsoft.com/office/drawing/2014/main" id="{F1BA7968-FD31-4619-A6C9-9143DDBDC8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25598" y="2485543"/>
            <a:ext cx="880864" cy="88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78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670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184773"/>
            <a:ext cx="3944938" cy="676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57" y="4076675"/>
            <a:ext cx="8134799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مربع نص 16"/>
          <p:cNvSpPr txBox="1"/>
          <p:nvPr/>
        </p:nvSpPr>
        <p:spPr>
          <a:xfrm>
            <a:off x="1281174" y="3977188"/>
            <a:ext cx="746729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6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en-US" sz="6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6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6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6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6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6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6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ar-SA" sz="6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78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278" y="1062633"/>
            <a:ext cx="5067300" cy="638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751" y="1772816"/>
            <a:ext cx="6548633" cy="4844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مربع نص 14"/>
          <p:cNvSpPr txBox="1"/>
          <p:nvPr/>
        </p:nvSpPr>
        <p:spPr>
          <a:xfrm>
            <a:off x="1778314" y="1844824"/>
            <a:ext cx="589003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Hello ! How  are  you ?</a:t>
            </a:r>
            <a:endParaRPr lang="ar-SA" sz="3600" b="1" dirty="0"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2" name="We Can 1 (2020) WB_CD 2_05">
            <a:hlinkClick r:id="" action="ppaction://media"/>
            <a:extLst>
              <a:ext uri="{FF2B5EF4-FFF2-40B4-BE49-F238E27FC236}">
                <a16:creationId xmlns:a16="http://schemas.microsoft.com/office/drawing/2014/main" id="{1BC2B2CC-86B4-49BB-92C0-47C3DF1B06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42594" y="2548136"/>
            <a:ext cx="880864" cy="88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78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20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093715"/>
            <a:ext cx="3409950" cy="695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0" y="3913609"/>
            <a:ext cx="8231832" cy="117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مربع نص 16"/>
          <p:cNvSpPr txBox="1"/>
          <p:nvPr/>
        </p:nvSpPr>
        <p:spPr>
          <a:xfrm>
            <a:off x="1353182" y="3789040"/>
            <a:ext cx="746729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6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</a:t>
            </a:r>
            <a:r>
              <a:rPr lang="en-US" sz="6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6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6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6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6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6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6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6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ar-SA" sz="6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78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780693" y="1640826"/>
            <a:ext cx="288032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49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50</a:t>
            </a: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49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10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215" y="1817223"/>
            <a:ext cx="167561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66" y="1156426"/>
            <a:ext cx="3551574" cy="29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1585" y="3297150"/>
            <a:ext cx="2200274" cy="197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384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123" y="980728"/>
            <a:ext cx="4991100" cy="923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060848"/>
            <a:ext cx="6480720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2123728" y="2132856"/>
            <a:ext cx="612068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Orange , green , purple , </a:t>
            </a:r>
          </a:p>
          <a:p>
            <a:pPr algn="l" rtl="0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white , brown </a:t>
            </a:r>
            <a:endParaRPr lang="ar-SA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471F8034-9EF2-4F05-BF52-5D40DB32F8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8886" y="3524816"/>
            <a:ext cx="3858306" cy="2965713"/>
          </a:xfrm>
          <a:prstGeom prst="rect">
            <a:avLst/>
          </a:prstGeom>
        </p:spPr>
      </p:pic>
      <p:pic>
        <p:nvPicPr>
          <p:cNvPr id="4" name="We Can 1 (2020) WB_CD 2_06">
            <a:hlinkClick r:id="" action="ppaction://media"/>
            <a:extLst>
              <a:ext uri="{FF2B5EF4-FFF2-40B4-BE49-F238E27FC236}">
                <a16:creationId xmlns:a16="http://schemas.microsoft.com/office/drawing/2014/main" id="{FE35FB0C-6D94-4B33-AC13-3FC5E824A6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85265" y="3084384"/>
            <a:ext cx="880864" cy="88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78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68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482330"/>
            <a:ext cx="3448050" cy="666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48" y="4254599"/>
            <a:ext cx="79819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مربع نص 16"/>
          <p:cNvSpPr txBox="1"/>
          <p:nvPr/>
        </p:nvSpPr>
        <p:spPr>
          <a:xfrm>
            <a:off x="1209166" y="4221088"/>
            <a:ext cx="746729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6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en-US" sz="6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6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6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6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6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6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6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6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6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6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ar-SA" sz="6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78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شكل بيضاوي 4"/>
          <p:cNvSpPr/>
          <p:nvPr/>
        </p:nvSpPr>
        <p:spPr>
          <a:xfrm>
            <a:off x="1763688" y="2996952"/>
            <a:ext cx="1270726" cy="1213341"/>
          </a:xfrm>
          <a:prstGeom prst="ellipse">
            <a:avLst/>
          </a:prstGeom>
          <a:gradFill flip="none" rotWithShape="1">
            <a:gsLst>
              <a:gs pos="41000">
                <a:srgbClr val="FF0000"/>
              </a:gs>
              <a:gs pos="100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9600" b="1" dirty="0">
                <a:ln w="22225">
                  <a:solidFill>
                    <a:schemeClr val="bg1">
                      <a:lumMod val="85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1</a:t>
            </a:r>
            <a:endParaRPr lang="ar-SA" sz="7200" b="1" dirty="0">
              <a:ln w="22225">
                <a:solidFill>
                  <a:schemeClr val="bg1">
                    <a:lumMod val="85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519769" y="4365104"/>
            <a:ext cx="338586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9600" b="1" dirty="0">
                <a:ln w="12700">
                  <a:solidFill>
                    <a:srgbClr val="000099"/>
                  </a:solidFill>
                  <a:prstDash val="solid"/>
                </a:ln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Unit 1</a:t>
            </a:r>
            <a:endParaRPr lang="ar-SA" sz="9600" b="1" dirty="0">
              <a:ln w="12700">
                <a:solidFill>
                  <a:srgbClr val="000099"/>
                </a:solidFill>
                <a:prstDash val="solid"/>
              </a:ln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haroni" panose="02010803020104030203" pitchFamily="2" charset="-79"/>
            </a:endParaRPr>
          </a:p>
        </p:txBody>
      </p:sp>
      <p:sp>
        <p:nvSpPr>
          <p:cNvPr id="3" name="AutoShape 2" descr="we can 1 - أول ابتدائي - المنهج السعودي">
            <a:extLst>
              <a:ext uri="{FF2B5EF4-FFF2-40B4-BE49-F238E27FC236}">
                <a16:creationId xmlns:a16="http://schemas.microsoft.com/office/drawing/2014/main" id="{7DD7F989-1A28-5A30-4DBC-2811F2E51E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2052" name="Picture 4" descr="WE CAN！">
            <a:extLst>
              <a:ext uri="{FF2B5EF4-FFF2-40B4-BE49-F238E27FC236}">
                <a16:creationId xmlns:a16="http://schemas.microsoft.com/office/drawing/2014/main" id="{4C20617E-1339-AF6E-5B49-AE45EA934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137" y="670531"/>
            <a:ext cx="5082902" cy="25286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757565"/>
      </p:ext>
    </p:extLst>
  </p:cSld>
  <p:clrMapOvr>
    <a:masterClrMapping/>
  </p:clrMapOvr>
  <p:transition spd="slow">
    <p:circl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E6F54CB-8985-41A7-84F8-9C4308B4F7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672" y="908720"/>
            <a:ext cx="6782544" cy="5544616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CB3E56C9-ECE5-43B6-9652-CC777989EF97}"/>
              </a:ext>
            </a:extLst>
          </p:cNvPr>
          <p:cNvSpPr txBox="1"/>
          <p:nvPr/>
        </p:nvSpPr>
        <p:spPr>
          <a:xfrm>
            <a:off x="1691680" y="1556792"/>
            <a:ext cx="316835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This is pink .</a:t>
            </a:r>
            <a:endParaRPr lang="ar-SA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4D483835-1F17-4927-9BFF-A60E7E500BFB}"/>
              </a:ext>
            </a:extLst>
          </p:cNvPr>
          <p:cNvSpPr txBox="1"/>
          <p:nvPr/>
        </p:nvSpPr>
        <p:spPr>
          <a:xfrm>
            <a:off x="5076056" y="1556792"/>
            <a:ext cx="352839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This is black.</a:t>
            </a:r>
            <a:endParaRPr lang="ar-SA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F06992CF-2175-4B0B-ADB0-31AA40A23EA0}"/>
              </a:ext>
            </a:extLst>
          </p:cNvPr>
          <p:cNvSpPr txBox="1"/>
          <p:nvPr/>
        </p:nvSpPr>
        <p:spPr>
          <a:xfrm>
            <a:off x="2195736" y="5385410"/>
            <a:ext cx="352839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This is purple.</a:t>
            </a:r>
            <a:endParaRPr lang="ar-SA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We Can 1 (2020) WB_CD 2_07">
            <a:hlinkClick r:id="" action="ppaction://media"/>
            <a:extLst>
              <a:ext uri="{FF2B5EF4-FFF2-40B4-BE49-F238E27FC236}">
                <a16:creationId xmlns:a16="http://schemas.microsoft.com/office/drawing/2014/main" id="{58AFBE22-5201-4CE2-94B9-091428F335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8584" y="3024572"/>
            <a:ext cx="808856" cy="80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57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81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54338"/>
            <a:ext cx="3448050" cy="666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345657"/>
            <a:ext cx="8208912" cy="117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مربع نص 16"/>
          <p:cNvSpPr txBox="1"/>
          <p:nvPr/>
        </p:nvSpPr>
        <p:spPr>
          <a:xfrm>
            <a:off x="1115616" y="4285545"/>
            <a:ext cx="746729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6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 </a:t>
            </a:r>
            <a:r>
              <a:rPr lang="en-US" sz="6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6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6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6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6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6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6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6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6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6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lang="ar-SA" sz="6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57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780693" y="1640826"/>
            <a:ext cx="288032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51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52</a:t>
            </a: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49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10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215" y="1817223"/>
            <a:ext cx="167561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66" y="1156426"/>
            <a:ext cx="3551574" cy="29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1585" y="3297150"/>
            <a:ext cx="2200274" cy="197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9811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641" y="956220"/>
            <a:ext cx="4610100" cy="577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32284"/>
            <a:ext cx="6048672" cy="5065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410992"/>
            <a:ext cx="1686750" cy="1898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1475656" y="1678156"/>
            <a:ext cx="5544616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l" rtl="0"/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Aa   Bb    Cc     </a:t>
            </a:r>
            <a:r>
              <a:rPr lang="en-US" sz="32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Dd</a:t>
            </a: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</a:p>
          <a:p>
            <a:pPr algn="l" rtl="0"/>
            <a:r>
              <a:rPr lang="en-US" sz="32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Ee</a:t>
            </a: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  </a:t>
            </a:r>
            <a:r>
              <a:rPr lang="en-US" sz="32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Ff</a:t>
            </a: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  Gg    </a:t>
            </a:r>
            <a:r>
              <a:rPr lang="en-US" sz="32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Hh</a:t>
            </a: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   Ii</a:t>
            </a:r>
          </a:p>
          <a:p>
            <a:pPr algn="l" rtl="0"/>
            <a:r>
              <a:rPr lang="en-US" sz="32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Jj</a:t>
            </a: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  </a:t>
            </a:r>
            <a:r>
              <a:rPr lang="en-US" sz="32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Kk</a:t>
            </a: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   </a:t>
            </a:r>
            <a:r>
              <a:rPr lang="en-US" sz="32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Ll</a:t>
            </a: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   Mm   </a:t>
            </a:r>
            <a:r>
              <a:rPr lang="en-US" sz="32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Nn</a:t>
            </a: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</a:p>
          <a:p>
            <a:pPr algn="l" rtl="0"/>
            <a:r>
              <a:rPr lang="en-US" sz="32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Oo</a:t>
            </a: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   Pp    </a:t>
            </a:r>
            <a:r>
              <a:rPr lang="en-US" sz="32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Qq</a:t>
            </a: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    Rr </a:t>
            </a:r>
          </a:p>
          <a:p>
            <a:pPr algn="l" rtl="0"/>
            <a:r>
              <a:rPr lang="en-US" sz="32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Ss</a:t>
            </a: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   Tt    </a:t>
            </a:r>
            <a:r>
              <a:rPr lang="en-US" sz="32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Uu</a:t>
            </a: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   </a:t>
            </a:r>
            <a:r>
              <a:rPr lang="en-US" sz="32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Vv</a:t>
            </a: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</a:p>
          <a:p>
            <a:pPr algn="l" rtl="0"/>
            <a:r>
              <a:rPr lang="en-US" sz="32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Ww</a:t>
            </a: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   Xx    </a:t>
            </a:r>
            <a:r>
              <a:rPr lang="en-US" sz="32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Yy</a:t>
            </a: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    </a:t>
            </a:r>
            <a:r>
              <a:rPr lang="en-US" sz="32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Zz</a:t>
            </a: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ar-SA" sz="3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We Can 1 (2020) WB_CD 2_08">
            <a:hlinkClick r:id="" action="ppaction://media"/>
            <a:extLst>
              <a:ext uri="{FF2B5EF4-FFF2-40B4-BE49-F238E27FC236}">
                <a16:creationId xmlns:a16="http://schemas.microsoft.com/office/drawing/2014/main" id="{15118ABF-D1FD-4986-BA50-0AA91CF0DC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50776" y="954763"/>
            <a:ext cx="808856" cy="80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57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600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150865"/>
            <a:ext cx="3371850" cy="638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2" y="3976092"/>
            <a:ext cx="8125274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مربع نص 16"/>
          <p:cNvSpPr txBox="1"/>
          <p:nvPr/>
        </p:nvSpPr>
        <p:spPr>
          <a:xfrm>
            <a:off x="1353182" y="3833172"/>
            <a:ext cx="746729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6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 </a:t>
            </a:r>
            <a:r>
              <a:rPr lang="en-US" sz="6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6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6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6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6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6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6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6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ar-SA" sz="6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57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1268760"/>
            <a:ext cx="7266401" cy="666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236" y="2276872"/>
            <a:ext cx="7691174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3347864" y="2525995"/>
            <a:ext cx="561662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My name’s Mona. </a:t>
            </a:r>
            <a:endParaRPr lang="ar-SA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4149998" y="4293096"/>
            <a:ext cx="4094410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This is my </a:t>
            </a:r>
          </a:p>
          <a:p>
            <a:pPr algn="l" rtl="0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Name card .</a:t>
            </a:r>
            <a:endParaRPr lang="ar-SA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We Can 1 (2020) WB_CD 2_09">
            <a:hlinkClick r:id="" action="ppaction://media"/>
            <a:extLst>
              <a:ext uri="{FF2B5EF4-FFF2-40B4-BE49-F238E27FC236}">
                <a16:creationId xmlns:a16="http://schemas.microsoft.com/office/drawing/2014/main" id="{3DB901B5-1703-4E9F-ABF6-7341233010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85548" y="463837"/>
            <a:ext cx="808856" cy="80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75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44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741" y="1366002"/>
            <a:ext cx="4222526" cy="694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49" y="2156644"/>
            <a:ext cx="7915275" cy="4224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مربع نص 14"/>
          <p:cNvSpPr txBox="1"/>
          <p:nvPr/>
        </p:nvSpPr>
        <p:spPr>
          <a:xfrm rot="304211">
            <a:off x="1350953" y="3841936"/>
            <a:ext cx="611714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b="1" dirty="0">
                <a:solidFill>
                  <a:srgbClr val="FF0000"/>
                </a:solidFill>
                <a:latin typeface="Comic Sans MS" pitchFamily="66" charset="0"/>
              </a:rPr>
              <a:t>Write your Name here.</a:t>
            </a:r>
            <a:endParaRPr lang="ar-SA" sz="40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429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56992"/>
            <a:ext cx="3409950" cy="676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90" y="4082008"/>
            <a:ext cx="8106866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مربع نص 16"/>
          <p:cNvSpPr txBox="1"/>
          <p:nvPr/>
        </p:nvSpPr>
        <p:spPr>
          <a:xfrm>
            <a:off x="971600" y="4005064"/>
            <a:ext cx="746729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6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 </a:t>
            </a:r>
            <a:r>
              <a:rPr lang="en-US" sz="6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6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6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6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6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6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6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6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ar-SA" sz="6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429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964116" y="1589942"/>
            <a:ext cx="1931377" cy="3182816"/>
          </a:xfrm>
          <a:prstGeom prst="rect">
            <a:avLst/>
          </a:prstGeom>
        </p:spPr>
      </p:pic>
      <p:pic>
        <p:nvPicPr>
          <p:cNvPr id="16386" name="Picture 2" descr="Bye Bye Bye GIF - Bye ByeBye Chao - Discover &amp;amp; Share GIFs in 2021 | Bye bye,  Bye gif,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577" y="1589942"/>
            <a:ext cx="3557588" cy="3557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8488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7CC0509A-4B00-4B42-BE9E-1E1A75ED1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807" y="980728"/>
            <a:ext cx="7290386" cy="544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32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73A7C58-3733-4CF2-B8E3-4D91AA4FD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404664"/>
            <a:ext cx="7641213" cy="5112568"/>
          </a:xfrm>
          <a:prstGeom prst="rect">
            <a:avLst/>
          </a:prstGeom>
        </p:spPr>
      </p:pic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13130F89-A78F-4AB1-A08D-1DEECFA51BC7}"/>
              </a:ext>
            </a:extLst>
          </p:cNvPr>
          <p:cNvSpPr/>
          <p:nvPr/>
        </p:nvSpPr>
        <p:spPr>
          <a:xfrm>
            <a:off x="2411760" y="4221088"/>
            <a:ext cx="1440160" cy="72008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BE189528-6875-497C-A0A3-F2288ECF5A94}"/>
              </a:ext>
            </a:extLst>
          </p:cNvPr>
          <p:cNvSpPr/>
          <p:nvPr/>
        </p:nvSpPr>
        <p:spPr>
          <a:xfrm>
            <a:off x="6300192" y="4225314"/>
            <a:ext cx="1440160" cy="72008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CEF25DE4-E801-43CF-A546-BADF329C83D9}"/>
              </a:ext>
            </a:extLst>
          </p:cNvPr>
          <p:cNvSpPr/>
          <p:nvPr/>
        </p:nvSpPr>
        <p:spPr>
          <a:xfrm>
            <a:off x="4355976" y="5070251"/>
            <a:ext cx="1440160" cy="72008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1414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623605A9-1629-495C-BD07-CB0AA8673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0" y="1052736"/>
            <a:ext cx="67818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14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652" y="1241218"/>
            <a:ext cx="191452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241" y="1764409"/>
            <a:ext cx="7402108" cy="4040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رابط كسهم مستقيم 4"/>
          <p:cNvCxnSpPr/>
          <p:nvPr/>
        </p:nvCxnSpPr>
        <p:spPr>
          <a:xfrm>
            <a:off x="4591067" y="2573366"/>
            <a:ext cx="0" cy="540060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رابط كسهم مستقيم 17"/>
          <p:cNvCxnSpPr/>
          <p:nvPr/>
        </p:nvCxnSpPr>
        <p:spPr>
          <a:xfrm flipH="1">
            <a:off x="2771800" y="2564904"/>
            <a:ext cx="1080120" cy="2304256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رابط كسهم مستقيم 18"/>
          <p:cNvCxnSpPr/>
          <p:nvPr/>
        </p:nvCxnSpPr>
        <p:spPr>
          <a:xfrm>
            <a:off x="5508104" y="2564904"/>
            <a:ext cx="1072525" cy="2420730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رابط كسهم مستقيم 12">
            <a:extLst>
              <a:ext uri="{FF2B5EF4-FFF2-40B4-BE49-F238E27FC236}">
                <a16:creationId xmlns:a16="http://schemas.microsoft.com/office/drawing/2014/main" id="{CB4A803A-000C-46C1-80AB-12DE4DEB1C1A}"/>
              </a:ext>
            </a:extLst>
          </p:cNvPr>
          <p:cNvCxnSpPr>
            <a:cxnSpLocks/>
          </p:cNvCxnSpPr>
          <p:nvPr/>
        </p:nvCxnSpPr>
        <p:spPr>
          <a:xfrm flipH="1">
            <a:off x="2267744" y="2420888"/>
            <a:ext cx="1044116" cy="792088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414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780693" y="1640826"/>
            <a:ext cx="288032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45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46</a:t>
            </a: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49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10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215" y="1817223"/>
            <a:ext cx="167561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66" y="1156426"/>
            <a:ext cx="3551574" cy="29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1585" y="3297150"/>
            <a:ext cx="2200274" cy="197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089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122" y="980728"/>
            <a:ext cx="5067300" cy="695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706" y="1570141"/>
            <a:ext cx="5939207" cy="1786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741" y="3273325"/>
            <a:ext cx="6453619" cy="3035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2145270" y="3284984"/>
            <a:ext cx="480299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b="1" dirty="0">
                <a:solidFill>
                  <a:srgbClr val="FF0000"/>
                </a:solidFill>
                <a:latin typeface="Comic Sans MS" pitchFamily="66" charset="0"/>
              </a:rPr>
              <a:t>What</a:t>
            </a:r>
            <a:r>
              <a:rPr lang="el-GR" sz="3600" b="1" dirty="0">
                <a:solidFill>
                  <a:srgbClr val="FF0000"/>
                </a:solidFill>
                <a:latin typeface="Calibri"/>
              </a:rPr>
              <a:t>΄</a:t>
            </a:r>
            <a:r>
              <a:rPr lang="en-US" sz="3600" b="1" dirty="0">
                <a:solidFill>
                  <a:srgbClr val="FF0000"/>
                </a:solidFill>
                <a:latin typeface="Comic Sans MS" pitchFamily="66" charset="0"/>
              </a:rPr>
              <a:t>s your name? </a:t>
            </a:r>
            <a:endParaRPr lang="ar-SA" sz="36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2771800" y="4078813"/>
            <a:ext cx="424847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b="1" dirty="0">
                <a:solidFill>
                  <a:srgbClr val="FF0000"/>
                </a:solidFill>
                <a:latin typeface="Comic Sans MS" pitchFamily="66" charset="0"/>
                <a:cs typeface="+mj-cs"/>
              </a:rPr>
              <a:t>My name</a:t>
            </a:r>
            <a:r>
              <a:rPr lang="el-GR" sz="3600" b="1" dirty="0">
                <a:solidFill>
                  <a:srgbClr val="FF0000"/>
                </a:solidFill>
                <a:latin typeface="Calibri"/>
                <a:cs typeface="+mj-cs"/>
              </a:rPr>
              <a:t>΄</a:t>
            </a:r>
            <a:r>
              <a:rPr lang="en-US" sz="3600" b="1" dirty="0">
                <a:solidFill>
                  <a:srgbClr val="FF0000"/>
                </a:solidFill>
                <a:latin typeface="Comic Sans MS" pitchFamily="66" charset="0"/>
                <a:cs typeface="+mj-cs"/>
              </a:rPr>
              <a:t>s tom.</a:t>
            </a:r>
            <a:endParaRPr lang="ar-SA" sz="3600" b="1" dirty="0">
              <a:solidFill>
                <a:srgbClr val="FF0000"/>
              </a:solidFill>
              <a:latin typeface="Comic Sans MS" pitchFamily="66" charset="0"/>
              <a:cs typeface="+mj-cs"/>
            </a:endParaRPr>
          </a:p>
        </p:txBody>
      </p:sp>
      <p:pic>
        <p:nvPicPr>
          <p:cNvPr id="3" name="We Can 1 (2020) WB_CD 2_02">
            <a:hlinkClick r:id="" action="ppaction://media"/>
            <a:extLst>
              <a:ext uri="{FF2B5EF4-FFF2-40B4-BE49-F238E27FC236}">
                <a16:creationId xmlns:a16="http://schemas.microsoft.com/office/drawing/2014/main" id="{01B0869F-CFA6-4703-971A-1D3636D8E4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62658" y="2276871"/>
            <a:ext cx="868981" cy="86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14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44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972941"/>
            <a:ext cx="3362325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00" y="3789040"/>
            <a:ext cx="8269932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مربع نص 14"/>
          <p:cNvSpPr txBox="1"/>
          <p:nvPr/>
        </p:nvSpPr>
        <p:spPr>
          <a:xfrm>
            <a:off x="1403648" y="3668831"/>
            <a:ext cx="7035242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7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7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7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7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7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7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7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7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7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ar-SA" sz="7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14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خلفية ورد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أثر رجعي">
  <a:themeElements>
    <a:clrScheme name="أثر رجعي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أثر رجعي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أثر رجعي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3.xml><?xml version="1.0" encoding="utf-8"?>
<a:theme xmlns:a="http://schemas.openxmlformats.org/drawingml/2006/main" name="1_Notebook Lesson by Slidesgo">
  <a:themeElements>
    <a:clrScheme name="Simple Light">
      <a:dk1>
        <a:srgbClr val="595959"/>
      </a:dk1>
      <a:lt1>
        <a:srgbClr val="F1C232"/>
      </a:lt1>
      <a:dk2>
        <a:srgbClr val="595959"/>
      </a:dk2>
      <a:lt2>
        <a:srgbClr val="A8D68C"/>
      </a:lt2>
      <a:accent1>
        <a:srgbClr val="F1C232"/>
      </a:accent1>
      <a:accent2>
        <a:srgbClr val="B44141"/>
      </a:accent2>
      <a:accent3>
        <a:srgbClr val="F1C232"/>
      </a:accent3>
      <a:accent4>
        <a:srgbClr val="DF7070"/>
      </a:accent4>
      <a:accent5>
        <a:srgbClr val="7A9E64"/>
      </a:accent5>
      <a:accent6>
        <a:srgbClr val="595959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648</TotalTime>
  <Words>194</Words>
  <Application>Microsoft Office PowerPoint</Application>
  <PresentationFormat>عرض على الشاشة (4:3)</PresentationFormat>
  <Paragraphs>50</Paragraphs>
  <Slides>28</Slides>
  <Notes>6</Notes>
  <HiddenSlides>0</HiddenSlides>
  <MMClips>12</MMClips>
  <ScaleCrop>false</ScaleCrop>
  <HeadingPairs>
    <vt:vector size="6" baseType="variant">
      <vt:variant>
        <vt:lpstr>الخطوط المستخدمة</vt:lpstr>
      </vt:variant>
      <vt:variant>
        <vt:i4>11</vt:i4>
      </vt:variant>
      <vt:variant>
        <vt:lpstr>نسق</vt:lpstr>
      </vt:variant>
      <vt:variant>
        <vt:i4>3</vt:i4>
      </vt:variant>
      <vt:variant>
        <vt:lpstr>عناوين الشرائح</vt:lpstr>
      </vt:variant>
      <vt:variant>
        <vt:i4>28</vt:i4>
      </vt:variant>
    </vt:vector>
  </HeadingPairs>
  <TitlesOfParts>
    <vt:vector size="42" baseType="lpstr">
      <vt:lpstr>Aharoni</vt:lpstr>
      <vt:lpstr>Anonymous Pro</vt:lpstr>
      <vt:lpstr>Arial</vt:lpstr>
      <vt:lpstr>Arial Black</vt:lpstr>
      <vt:lpstr>Calibri</vt:lpstr>
      <vt:lpstr>Calibri Light</vt:lpstr>
      <vt:lpstr>Comic Sans MS</vt:lpstr>
      <vt:lpstr>Coming Soon</vt:lpstr>
      <vt:lpstr>Concert One</vt:lpstr>
      <vt:lpstr>Kristen ITC</vt:lpstr>
      <vt:lpstr>Roboto Mono Regular</vt:lpstr>
      <vt:lpstr>خلفية ورد</vt:lpstr>
      <vt:lpstr>أثر رجعي</vt:lpstr>
      <vt:lpstr>1_Notebook Lesson by Slidesgo</vt:lpstr>
      <vt:lpstr>Welcome to class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ahmed</dc:creator>
  <cp:lastModifiedBy>محمد الاسمري</cp:lastModifiedBy>
  <cp:revision>78</cp:revision>
  <dcterms:created xsi:type="dcterms:W3CDTF">2016-02-09T18:07:58Z</dcterms:created>
  <dcterms:modified xsi:type="dcterms:W3CDTF">2022-09-22T09:11:04Z</dcterms:modified>
</cp:coreProperties>
</file>