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596" r:id="rId7"/>
    <p:sldId id="598" r:id="rId8"/>
    <p:sldId id="601" r:id="rId9"/>
    <p:sldId id="59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C63"/>
    <a:srgbClr val="FFFF85"/>
    <a:srgbClr val="2C8724"/>
    <a:srgbClr val="39AF00"/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10:12:25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5983 0 0,'0'0'4431'0'0,"9"1"-4331"0"0,6 0 350 0 0,0-2 0 0 0,0 0 1 0 0,0-1-1 0 0,0 0 0 0 0,29-9 0 0 0,-42 10-335 0 0,0 1-1 0 0,1-1 1 0 0,-1 0-1 0 0,0 1 1 0 0,0 0-1 0 0,5-1 0 0 0,8-1 205 0 0,13-7 199 0 0,0 1-1 0 0,0 1 1 0 0,0 2-1 0 0,1 0 1 0 0,31 1 0 0 0,179 2 967 0 0,-93-2-896 0 0,-88 1-203 0 0,85 6 0 0 0,25 12 278 0 0,136 19 280 0 0,22 12-339 0 0,-195-26-378 0 0,-78-12-130 0 0,101 13 230 0 0,193 36 335 0 0,-268-42-548 0 0,208 56 358 0 0,-63-14-128 0 0,6-6-72 0 0,179 42 257 0 0,-188-40-290 0 0,388 118 54 0 0,-495-136-227 0 0,43 14 60 0 0,294 95 24 0 0,-144-46-22 0 0,-139-39-25 0 0,19 5 35 0 0,-55-28-126 0 0,-31 0-12 0 0,2-5 64 0 0,-64-19-64 0 0,-24-7 0 0 0,1 2 4 0 0,-14-4 7 0 0,1 1 9 0 0,18 4 9 0 0,-19-7 354 0 0,-3-3-302 0 0,-2-14 32 0 0,-2 8-91 0 0,-3-3 14 0 0,-83-99 52 0 0,39 51-59 0 0,29 32-29 0 0,-1 1 0 0 0,-1 1 0 0 0,-38-29 0 0 0,46 44 0 0 0,10 7 0 0 0,1 0 0 0 0,0-1 0 0 0,0 0 0 0 0,0 0 0 0 0,-10-10 0 0 0,9 9-13 0 0,6 4-51 0 0,3 1-19 0 0,0 1 68 0 0,0 0-1 0 0,1 0 1 0 0,-1 0-1 0 0,0 0 1 0 0,-1 0-1 0 0,4 3 0 0 0,3 2 13 0 0,19 10-17 0 0,-2 2 0 0 0,26 22 0 0 0,-32-25 16 0 0,63 43-42 0 0,-38-30 28 0 0,-14-8 22 0 0,0-2-1 0 0,39 18 1 0 0,-57-31-15 0 0,1 2 11 0 0,-13-7 0 0 0,1 1 0 0 0,-1-1 0 0 0,0 0 0 0 0,1 0 0 0 0,-1 1 0 0 0,0-1 0 0 0,1 0 0 0 0,-1 1 0 0 0,0-1 0 0 0,1 0 0 0 0,-1 1 0 0 0,0-1 0 0 0,0 0 0 0 0,1 1 0 0 0,-1-1 0 0 0,0 1 0 0 0,0-1 0 0 0,0 0 0 0 0,0 1 0 0 0,1-1 0 0 0,-1 1 0 0 0,0 0 0 0 0,-1 1 2 0 0,0-1-1 0 0,-1 0 1 0 0,1 1-1 0 0,0-1 1 0 0,-1 1-1 0 0,1-1 1 0 0,-1 0 0 0 0,1 0-1 0 0,-1 0 1 0 0,0 0-1 0 0,-2 1 1 0 0,-24 11 32 0 0,-141 31-39 0 0,80-24-267 0 0,72-15 212 0 0,-303 90-5413 0 0,268-75 3310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10:12:29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5063 0 0,'0'0'232'0'0,"3"-1"215"0"0,27 0 1756 0 0,-1 1 1 0 0,35 4-1 0 0,64 14-2356 0 0,-73-9 692 0 0,1-3 537 0 0,0-3 1 0 0,91-6-1 0 0,-69 5-134 0 0,-30 1-412 0 0,99 6 530 0 0,-67-4-658 0 0,87 8 288 0 0,120 5 150 0 0,342 24 672 0 0,-442-15-1129 0 0,-81-10-225 0 0,208 45 97 0 0,181 37 339 0 0,-238-54-24 0 0,93 41-178 0 0,249 67-107 0 0,-460-117-124 0 0,-29-6 33 0 0,316 68 329 0 0,-319-64-470 0 0,-74-23-53 0 0,0 2 0 0 0,56 32 0 0 0,-15-8 0 0 0,215 81 0 0 0,-248-102 0 0 0,-33-14 0 0 0,1 2 0 0 0,19 10 0 0 0,-10-6 65 0 0,-17-8 73 0 0,1 1-27 0 0,-1-1-100 0 0,-1 0 0 0 0,0 0 0 0 0,1 0 1 0 0,-1 0-1 0 0,1 1 0 0 0,-1-1 0 0 0,0 0 1 0 0,1 0-1 0 0,-1 0 0 0 0,1 0 1 0 0,-1 0-1 0 0,0 0 0 0 0,1 0 0 0 0,-1 0 1 0 0,1 0-1 0 0,-1 0 0 0 0,0-1 0 0 0,1 1 1 0 0,-1 0-1 0 0,0 0 0 0 0,1 0 1 0 0,-1 0-1 0 0,1-1 0 0 0,0-1-1 0 0,-1 0 1 0 0,1-1-1 0 0,-1 1 0 0 0,1 0 0 0 0,-1-1 0 0 0,0 1 1 0 0,0 0-1 0 0,0-1 0 0 0,0 1 0 0 0,0 0 0 0 0,-1-1 1 0 0,1 1-1 0 0,-1 0 0 0 0,-1-4 0 0 0,0-3 18 0 0,-1-3 8 0 0,-1 1 0 0 0,0 0 1 0 0,0 0-1 0 0,-1 0 0 0 0,0 1 0 0 0,-1-1 0 0 0,0 1 0 0 0,-15-18 0 0 0,-4-1 114 0 0,-40-34 1 0 0,64 61-145 0 0,-53-51 122 0 0,6 12-117 0 0,43 37-23 0 0,4 3-49 0 0,3 3-18 0 0,119 109-73 0 0,-62-59 44 0 0,63 71 0 0 0,-19-16 108 0 0,-94-98 0 0 0,-3-4 0 0 0,-1 1 0 0 0,1 0 0 0 0,-1 0 0 0 0,0 0 0 0 0,5 9 0 0 0,-4-7 11 0 0,-18-5 42 0 0,-9-3-42 0 0,1-1-1 0 0,-1-2 1 0 0,1 0-1 0 0,-37-10 1 0 0,-1 0-21 0 0,-141-14-1336 0 0,171 24 613 0 0,-33-6-935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10:12:18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8927 0 0,'0'0'2942'0'0,"2"2"-2857"0"0,0 0-59 0 0,1 0 0 0 0,-1-1 0 0 0,1 1 0 0 0,-1-1 0 0 0,1 0-1 0 0,5 2 1 0 0,-6-2 214 0 0,1-1-80 0 0,-1 0-1 0 0,1 1 0 0 0,-1-1 0 0 0,0 1 0 0 0,1 0 1 0 0,-1 0-1 0 0,1 0 0 0 0,-1 0 0 0 0,0 0 0 0 0,0 0 1 0 0,0 1-1 0 0,4 2 0 0 0,4 3 225 0 0,15 8 167 0 0,-1-1-1 0 0,2-1 1 0 0,0-2 0 0 0,28 9 0 0 0,64 5 596 0 0,-22-7-398 0 0,-20 1-267 0 0,137 39 612 0 0,-77-15-545 0 0,-21-8-202 0 0,61 19 175 0 0,-90-28-256 0 0,-27-8-90 0 0,418 122 659 0 0,-179-42-483 0 0,-110-34-79 0 0,92 20 88 0 0,-204-62-306 0 0,122 45 121 0 0,386 76 119 0 0,-409-102-132 0 0,-25-6-85 0 0,824 106 175 0 0,-882-131-225 0 0,228 17 91 0 0,-160-27-55 0 0,-119-1-64 0 0,75-12 0 0 0,-58 5 0 0 0,-32 4 0 0 0,-22 4 0 0 0,17-6 0 0 0,5-2 53 0 0,-3-1-42 0 0,-1-1-11 0 0,-2 2-35 0 0,-2 3 6 0 0,8-1-35 0 0,-13 4 64 0 0,37 4-40 0 0,-42-1 27 0 0,-6-1 12 0 0,-1 0 0 0 0,1 0 0 0 0,-1 0 0 0 0,1 1 0 0 0,-1-1 0 0 0,1 0 0 0 0,-1 0 0 0 0,0 1 0 0 0,1-1 0 0 0,-1 1 0 0 0,1-1 0 0 0,-1 1 0 0 0,1 0 0 0 0,2 1 3 0 0,15-2-1 0 0,-5-1-1 0 0,-1 0 0 0 0,4 1 28 0 0,-8-4 7 0 0,-3 1-34 0 0,4-2-1 0 0,-3-1 11 0 0,-6 5 43 0 0,-2-2 5 0 0,-5-21 13 0 0,0 7-29 0 0,1 13-27 0 0,2 2-3 0 0,-9-11 30 0 0,-1 0-1 0 0,-1 1 1 0 0,0 0-1 0 0,-1 1 0 0 0,0 1 1 0 0,-28-16-1 0 0,-14-4 133 0 0,-21-12-426 0 0,56 30-635 0 0,15 7 723 0 0,-1 0 1 0 0,0 1-1 0 0,-11-5 0 0 0,15 8 165 0 0,-11-9 61 0 0,15 10-60 0 0,0 0-1 0 0,0 0 0 0 0,0 0 0 0 0,0 0 0 0 0,0 0 0 0 0,0 0 1 0 0,0 1-1 0 0,0-1 0 0 0,0 0 0 0 0,0 0 0 0 0,0 0 0 0 0,0 0 1 0 0,0 0-1 0 0,0 0 0 0 0,0 0 0 0 0,0 0 0 0 0,0 0 0 0 0,0 0 0 0 0,-1 0 1 0 0,1 1-1 0 0,0-1 0 0 0,0 0 0 0 0,0 0 0 0 0,0 0 0 0 0,0 0 1 0 0,0 0-1 0 0,0 0 0 0 0,0 0 0 0 0,0 0 0 0 0,0 0 0 0 0,0 0 1 0 0,0 0-1 0 0,0 0 0 0 0,0 0 0 0 0,0 0 0 0 0,-1 0 0 0 0,1 0 1 0 0,0 0-1 0 0,0 0 0 0 0,0 0 0 0 0,0 0 0 0 0,0 0 0 0 0,9 15 190 0 0,16 18 650 0 0,-19-27-741 0 0,1 0 0 0 0,0 0-1 0 0,0 0 1 0 0,1-1 0 0 0,12 8 0 0 0,44 17-181 0 0,-24-12 115 0 0,1 1-35 0 0,76 24 0 0 0,-87-34 0 0 0,-6-3 0 0 0,-1 2 0 0 0,37 17 0 0 0,-49-20 11 0 0,-9-4-8 0 0,-1 0 1 0 0,0 0-1 0 0,0 0 0 0 0,0 1 1 0 0,0-1-1 0 0,0 0 1 0 0,0 0-1 0 0,0 1 1 0 0,-1-1-1 0 0,1 0 1 0 0,0 1-1 0 0,-1-1 0 0 0,1 1 1 0 0,0 1-1 0 0,0 0-1 0 0,0 9-2 0 0,-2-9 0 0 0,0 0 0 0 0,0 0 0 0 0,-1 0 0 0 0,0-1 0 0 0,1 1 0 0 0,-1 0 0 0 0,0 0 0 0 0,-4 2 0 0 0,-21 23 0 0 0,17-19 0 0 0,-20 18-161 0 0,-66 44-1 0 0,-41 14-693 0 0,52-34 129 0 0,44-24-1018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10:12:21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6447 0 0,'0'0'586'0'0,"3"1"-278"0"0,69 23 5258 0 0,-39-12-5073 0 0,44 9 1 0 0,117 28 1452 0 0,-85-19-1236 0 0,106 41 515 0 0,-124-35-641 0 0,80 27 183 0 0,109 36-38 0 0,113 87 403 0 0,-331-154-993 0 0,242 138 558 0 0,-163-74-521 0 0,-46-29-140 0 0,56 41 259 0 0,-6-3-42 0 0,169 118 397 0 0,-102-69-335 0 0,217 174 160 0 0,-199-149-138 0 0,-94-75-194 0 0,-60-45-67 0 0,177 142 219 0 0,-109-76-63 0 0,50 41-51 0 0,-85-72-26 0 0,96 108-1 0 0,-23-31 11 0 0,-45-45-116 0 0,-17-21 51 0 0,-66-60-27 0 0,51 55-1 0 0,3 5 21 0 0,-32-33-47 0 0,-53-50-15 0 0,-11-11-2 0 0,0 1-1 0 0,19 25 1 0 0,-21-24-29 0 0,1-1 0 0 0,0 0 0 0 0,16 13 0 0 0,1 1 0 0 0,-25-24 0 0 0,19 24 0 0 0,-4-5 0 0 0,-10-9 0 0 0,0-2 0 0 0,-3-2 12 0 0,-4-7 101 0 0,-1-3-153 0 0,0-9 39 0 0,-1 0 0 0 0,0 0 0 0 0,-1 0 0 0 0,-1 0 0 0 0,-5-15 0 0 0,-25-54 16 0 0,3 8-5 0 0,-10-21 65 0 0,39 89-54 0 0,-9-14 11 0 0,-4-8 32 0 0,11 18-53 0 0,2 6 21 0 0,12 12-207 0 0,-9-9 171 0 0,9 9 1 0 0,-1 0 0 0 0,0 0 0 0 0,14 19 0 0 0,70 90-121 0 0,35 59 124 0 0,-114-154 0 0 0,0 0 0 0 0,-2 1 0 0 0,14 35 0 0 0,-4-8 0 0 0,-19-44 0 0 0,1 2 0 0 0,-1-1 0 0 0,4 17 0 0 0,-4-13 0 0 0,-2-2 11 0 0,-1-7 31 0 0,0 4-20 0 0,-1-6 239 0 0,-1-1-185 0 0,-4 4 19 0 0,4-4-79 0 0,0-1 0 0 0,0 0 0 0 0,0 0 0 0 0,0 1 0 0 0,0-1 0 0 0,0 0 0 0 0,0 0 0 0 0,0 0 0 0 0,0 0 0 0 0,0 0 0 0 0,0-1 0 0 0,1 1 0 0 0,-1 0 0 0 0,0 0 0 0 0,0 0 0 0 0,-2-2 0 0 0,-17-5 57 0 0,16 5-69 0 0,-49-22 156 0 0,-8-4-72 0 0,-23-2-520 0 0,-2 4 0 0 0,-136-24 0 0 0,201 48-426 0 0,1 0 0 0 0,-1 2 0 0 0,-24 1 0 0 0,6 4-854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10:12:34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6084 5063 0 0,'0'0'630'0'0,"4"0"-92"0"0,-2 0-429 0 0,79-3 2378 0 0,-72 2-2318 0 0,1-1 0 0 0,0 0-1 0 0,0-1 1 0 0,-1 0-1 0 0,1 0 1 0 0,12-7-1 0 0,-3 0 120 0 0,7-3 611 0 0,-2-1 0 0 0,30-22-1 0 0,-24 13-151 0 0,5-4 428 0 0,52-52-1 0 0,-47 37 725 0 0,110-126-963 0 0,-49 46-179 0 0,-39 52-391 0 0,-5 6-108 0 0,208-302 1141 0 0,-145 197-966 0 0,-18 26-153 0 0,15-26-5 0 0,65-102 114 0 0,-116 167-221 0 0,33-54 69 0 0,8-1-50 0 0,-43 67-110 0 0,63-81-11 0 0,-73 102-12 0 0,-24 31-37 0 0,6-8 12 0 0,39-65 0 0 0,242-393 251 0 0,-71 184-167 0 0,-50 70-34 0 0,-144 181-69 0 0,118-146 44 0 0,-118 159-50 0 0,135-150 45 0 0,-94 98-35 0 0,5-7-17 0 0,17-11 36 0 0,73-71 51 0 0,164-149-185 0 0,-310 306 101 0 0,1 1 0 0 0,2 2 0 0 0,78-52 0 0 0,-68 56-7 0 0,8-7-21 0 0,93-45-1 0 0,-24 19 12 0 0,-12 7-30 0 0,-48 24-72 0 0,-37 19 114 0 0,0 1 0 0 0,1 1 0 0 0,63-17 0 0 0,109-8-123 0 0,-77 21 11 0 0,-95 21 50 0 0,-3 5-10 0 0,-22-7 77 0 0,-4 0-11 0 0,-7 0-31 0 0,-10-2 19 0 0,-62-13-109 0 0,26 6 132 0 0,38 8 0 0 0,0 0 0 0 0,1 0 0 0 0,-1-1 0 0 0,-11-6 0 0 0,-19-8 0 0 0,34 16 0 0 0,-27-9 0 0 0,23 7 0 0 0,3 1 0 0 0,0 1 0 0 0,0 0 0 0 0,0 0 0 0 0,-8 0 0 0 0,-36-7-140 0 0,49 8 139 0 0,0 0-1 0 0,0 0 0 0 0,0 0 1 0 0,0 0-1 0 0,0 0 1 0 0,0 0-1 0 0,0 0 1 0 0,0 0-1 0 0,0 0 0 0 0,0 0 1 0 0,-1-1-1 0 0,1 1 1 0 0,0 0-1 0 0,0 0 1 0 0,0 0-1 0 0,0 0 1 0 0,0 1-1 0 0,0-1 0 0 0,0 0 1 0 0,0 0-1 0 0,0 0 1 0 0,0 0-1 0 0,0 0 1 0 0,0 0-1 0 0,0 0 0 0 0,-1 0 1 0 0,1 0-1 0 0,0 0 1 0 0,0 0-1 0 0,0 0 1 0 0,0 0-1 0 0,0 0 0 0 0,0 0 1 0 0,0 0-1 0 0,0 0 1 0 0,0 0-1 0 0,0 0 1 0 0,0 0-1 0 0,0 0 0 0 0,0 0 1 0 0,0 1-1 0 0,0-1 1 0 0,0 0-1 0 0,0 0 1 0 0,0 0-1 0 0,0 0 1 0 0,0 0-1 0 0,0 0 0 0 0,0 0 1 0 0,0 0-1 0 0,0 0 1 0 0,0 0-1 0 0,0 0 1 0 0,0 0-1 0 0,0 0 0 0 0,0 1 1 0 0,-1 7-79 0 0,1-6 75 0 0,1-1 1 0 0,-1 1-1 0 0,1-1 1 0 0,0 0 0 0 0,0 1-1 0 0,-1-1 1 0 0,1 0-1 0 0,0 1 1 0 0,0-1-1 0 0,0 0 1 0 0,0 0 0 0 0,1 0-1 0 0,-1 0 1 0 0,1 1-1 0 0,0 0-7 0 0,7 4 0 0 0,1 1 1 0 0,-1-1-1 0 0,1 0 0 0 0,0-1 0 0 0,0 0 0 0 0,1-1 1 0 0,12 4-1 0 0,-6-1-7 0 0,27 12 0 0 0,36 20 19 0 0,-15-11 0 0 0,-45-21 20 0 0,-16-3 11 0 0,-3-3-28 0 0,-1-1-3 0 0,0 0 0 0 0,1 1 0 0 0,-1-1 1 0 0,1 1-1 0 0,-1-1 0 0 0,0 1 1 0 0,1-1-1 0 0,-1 1 0 0 0,0-1 0 0 0,0 1 1 0 0,0-1-1 0 0,1 1 0 0 0,-1-1 1 0 0,0 1-1 0 0,0-1 0 0 0,0 1 1 0 0,0 0-1 0 0,0-1 0 0 0,0 1 0 0 0,0-1 1 0 0,0 1-1 0 0,0-1 0 0 0,0 1 1 0 0,0 0-1 0 0,0-1 0 0 0,0 1 1 0 0,0-1-1 0 0,-1 1 0 0 0,1-1 0 0 0,0 1 1 0 0,0-1-1 0 0,-1 1 0 0 0,1-1 1 0 0,0 1-1 0 0,-1-1 0 0 0,1 1 0 0 0,-1-1 1 0 0,0 2-2 0 0,-2 2 11 0 0,0 0-1 0 0,-1 0 1 0 0,1 0-1 0 0,-1-1 1 0 0,0 1-1 0 0,0-1 1 0 0,0 0-1 0 0,-9 5 1 0 0,-42 18 121 0 0,21-11-111 0 0,-63 31-255 0 0,-63 33-295 0 0,77-32-339 0 0,-53 33-2400 0 0,81-44 1847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10:12:36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2384 6623 0 0,'0'0'594'0'0,"2"2"-488"0"0,-1 0-82 0 0,1-1-1 0 0,0 1 0 0 0,0 0 1 0 0,0-1-1 0 0,-1 0 0 0 0,2 1 1 0 0,-1-1-1 0 0,0 0 0 0 0,0 0 1 0 0,0 0-1 0 0,1 0 0 0 0,-1 0 1 0 0,0-1-1 0 0,1 1 0 0 0,-1-1 1 0 0,0 1-1 0 0,1-1 1 0 0,4 0-1 0 0,2 0 49 0 0,4 1 218 0 0,1-1 0 0 0,0 0 0 0 0,-1-1 0 0 0,1-1-1 0 0,21-5 1 0 0,64-24 1741 0 0,-81 24-1636 0 0,3-1 99 0 0,0 0 0 0 0,26-4 0 0 0,-9 4-10 0 0,-1-2 0 0 0,0-2-1 0 0,36-17 1 0 0,102-56 1017 0 0,-96 44-952 0 0,263-130 1011 0 0,-208 99-1067 0 0,97-48 286 0 0,50-12-83 0 0,-31-10-159 0 0,-86 45-218 0 0,-80 56-209 0 0,-14 8-36 0 0,49-21 35 0 0,-21 11-13 0 0,198-77 60 0 0,-206 87-165 0 0,11-3 12 0 0,138-59 125 0 0,95-41 167 0 0,-64 30-97 0 0,-92 30-134 0 0,225-61 0 0 0,-105 39-64 0 0,-160 55 53 0 0,-53 14-91 0 0,126-26-1 0 0,62 1 39 0 0,-126 37 0 0 0,-115 15 0 0 0,59-8 0 0 0,-83 9 0 0 0,0 0 0 0 0,26 1 0 0 0,-24 0 0 0 0,1 1 0 0 0,-3 0 11 0 0,-6-1 42 0 0,-3 0-51 0 0,1 0 1 0 0,0 0-1 0 0,0 0 0 0 0,0 0 0 0 0,-1 0 0 0 0,1 0 0 0 0,0 0 1 0 0,0 0-1 0 0,0 0 0 0 0,-1-1 0 0 0,1 1 0 0 0,0 0 0 0 0,0 0 1 0 0,0 0-1 0 0,0 0 0 0 0,0 0 0 0 0,-1 0 0 0 0,1 0 1 0 0,0-1-1 0 0,0 1 0 0 0,0 0 0 0 0,0 0 0 0 0,0 0 0 0 0,0 0 1 0 0,-1-1-1 0 0,1 1 0 0 0,0 0 0 0 0,0 0 0 0 0,0-1 1 0 0,0 1-1 0 0,0-1 1 0 0,-1 1 0 0 0,1 0-1 0 0,0-1 1 0 0,0 1 0 0 0,-1-1 0 0 0,1 1-1 0 0,0 0 1 0 0,-1-1 0 0 0,1 1 0 0 0,0 0-1 0 0,-1-1 1 0 0,1 1 0 0 0,-1 0 0 0 0,1-1-1 0 0,-1 1 1 0 0,1 0 0 0 0,-1 0-1 0 0,-42-20 44 0 0,28 12-32 0 0,-28-10 1 0 0,12 6 20 0 0,-37-19 0 0 0,43 19 12 0 0,11 6-44 0 0,0-1 9 0 0,0 0 0 0 0,0-1 0 0 0,1-1 0 0 0,0 0 0 0 0,-13-12 0 0 0,23 19-12 0 0,-7-9-11 0 0,25 10-42 0 0,3 2 42 0 0,1 2 1 0 0,-1 0-1 0 0,0 1 0 0 0,-1 1 1 0 0,31 13-1 0 0,3 3-43 0 0,17 7 44 0 0,20 3 10 0 0,38 10 0 0 0,-99-33 0 0 0,-15-4 0 0 0,-3-1 11 0 0,-8-2 241 0 0,-3 0-163 0 0,-63 22 178 0 0,-71 14 0 0 0,77-23-368 0 0,1 3 0 0 0,-64 28 0 0 0,75-23-426 0 0,1 3 0 0 0,-74 52 0 0 0,81-47-3430 0 0,-49 49-1 0 0,37-26-2297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10:39:28.2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3846 44 8287 0 0,'-32'-44'7392'0'0,"29"45"-7369"0"0,1-1-1 0 0,-1 1 0 0 0,1 0 0 0 0,-1 0 1 0 0,1 0-1 0 0,-1 0 0 0 0,1 0 0 0 0,-1 0 1 0 0,1 0-1 0 0,-4 4 0 0 0,-10 4 13 0 0,3-3-35 0 0,-1-1 0 0 0,-1 0 0 0 0,1-1 0 0 0,-22 3 0 0 0,-356 74 1592 0 0,326-65-1271 0 0,1 3 0 0 0,-100 43 0 0 0,-11 18-160 0 0,-270 131 323 0 0,270-127-484 0 0,4-1 0 0 0,79-36 16 0 0,-99 55 32 0 0,124-61-46 0 0,-366 229 80 0 0,366-223 69 0 0,2 2 1 0 0,1 3-1 0 0,4 3 0 0 0,-66 75 0 0 0,-39 31-151 0 0,67-71 0 0 0,-55 42 18 0 0,99-88 28 0 0,39-31-46 0 0,-1-1 0 0 0,-26 15 0 0 0,23-14 22 0 0,0 0-1 0 0,-31 28 0 0 0,48-37-21 0 0,2-4 0 0 0,-27 14 0 0 0,18-10-13 0 0,9-3-51 0 0,-4-13-151 0 0,0-7 154 0 0,6 13 61 0 0,0 1-9 0 0,12-71-95 0 0,-1 6 90 0 0,9-82 14 0 0,-11 104 91 0 0,-10 46-16 0 0,0 1 10 0 0,2-7-12 0 0,-19 21 11 0 0,4 3-95 0 0,0 0 0 0 0,2 1 0 0 0,-1 1 0 0 0,2 0 0 0 0,-14 34 0 0 0,5-13 5 0 0,7-13 6 0 0,1 1 0 0 0,1 0 0 0 0,2 0 0 0 0,0 1 0 0 0,-6 53 0 0 0,-5 79 0 0 0,16-145 0 0 0,-2 29 0 0 0,5-29 0 0 0,1-4 15 0 0,0-9 122 0 0,0-1-73 0 0,4 6 10 0 0,-3-6 38 0 0,0-1 14 0 0,7 0-23 0 0,0-1-1 0 0,-1 0 1 0 0,1-1-1 0 0,-1 0 1 0 0,1 0-1 0 0,-1-1 1 0 0,16-7-1 0 0,55-35 552 0 0,-24 12-328 0 0,4-1-54 0 0,-26 15-175 0 0,0 1 0 0 0,51-20 0 0 0,49-8-725 0 0,202-43 0 0 0,-277 78-492 0 0,4-3-51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5.jpg"/><Relationship Id="rId5" Type="http://schemas.openxmlformats.org/officeDocument/2006/relationships/slide" Target="slide4.xml"/><Relationship Id="rId10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21.png"/><Relationship Id="rId5" Type="http://schemas.openxmlformats.org/officeDocument/2006/relationships/slide" Target="slide6.xml"/><Relationship Id="rId15" Type="http://schemas.openxmlformats.org/officeDocument/2006/relationships/slide" Target="slide5.xml"/><Relationship Id="rId10" Type="http://schemas.openxmlformats.org/officeDocument/2006/relationships/image" Target="../media/image20.png"/><Relationship Id="rId4" Type="http://schemas.openxmlformats.org/officeDocument/2006/relationships/slide" Target="slide8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2.xml"/><Relationship Id="rId18" Type="http://schemas.openxmlformats.org/officeDocument/2006/relationships/image" Target="../media/image33.png"/><Relationship Id="rId3" Type="http://schemas.openxmlformats.org/officeDocument/2006/relationships/slide" Target="slide4.xml"/><Relationship Id="rId21" Type="http://schemas.openxmlformats.org/officeDocument/2006/relationships/customXml" Target="../ink/ink6.xml"/><Relationship Id="rId7" Type="http://schemas.openxmlformats.org/officeDocument/2006/relationships/image" Target="../media/image23.JPG"/><Relationship Id="rId12" Type="http://schemas.openxmlformats.org/officeDocument/2006/relationships/image" Target="../media/image30.png"/><Relationship Id="rId17" Type="http://schemas.openxmlformats.org/officeDocument/2006/relationships/customXml" Target="../ink/ink4.xml"/><Relationship Id="rId25" Type="http://schemas.openxmlformats.org/officeDocument/2006/relationships/slide" Target="slide5.xml"/><Relationship Id="rId2" Type="http://schemas.openxmlformats.org/officeDocument/2006/relationships/image" Target="../media/image6.jpe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customXml" Target="../ink/ink1.xml"/><Relationship Id="rId24" Type="http://schemas.openxmlformats.org/officeDocument/2006/relationships/image" Target="../media/image36.png"/><Relationship Id="rId5" Type="http://schemas.openxmlformats.org/officeDocument/2006/relationships/slide" Target="slide6.xml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10" Type="http://schemas.openxmlformats.org/officeDocument/2006/relationships/image" Target="../media/image15.jpg"/><Relationship Id="rId19" Type="http://schemas.openxmlformats.org/officeDocument/2006/relationships/customXml" Target="../ink/ink5.xml"/><Relationship Id="rId4" Type="http://schemas.openxmlformats.org/officeDocument/2006/relationships/slide" Target="slide8.xml"/><Relationship Id="rId9" Type="http://schemas.openxmlformats.org/officeDocument/2006/relationships/image" Target="../media/image29.png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41.jpe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slide" Target="slide8.xm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slide" Target="slide7.xml"/><Relationship Id="rId5" Type="http://schemas.openxmlformats.org/officeDocument/2006/relationships/image" Target="../media/image44.jpeg"/><Relationship Id="rId10" Type="http://schemas.openxmlformats.org/officeDocument/2006/relationships/slide" Target="slide6.xml"/><Relationship Id="rId4" Type="http://schemas.openxmlformats.org/officeDocument/2006/relationships/image" Target="../media/image43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Goudy Old Style" panose="02020502050305020303" pitchFamily="18" charset="0"/>
              </a:rPr>
              <a:t>11    Form , meaning &amp; function</a:t>
            </a:r>
            <a:endParaRPr lang="ar-SA" sz="44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 9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4E1724-B95B-9096-26A3-5C18395B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9" y="1929615"/>
            <a:ext cx="5021272" cy="124276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Identify school supplies correctly.</a:t>
            </a:r>
            <a:endParaRPr lang="ar-SA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school supplies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correct verb</a:t>
            </a:r>
            <a:endParaRPr lang="ar-SA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20" name="مربع نص 19">
            <a:hlinkClick r:id="rId9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1" name="مربع نص 20">
            <a:hlinkClick r:id="rId10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match</a:t>
            </a:r>
            <a:endParaRPr lang="ar-SA" dirty="0"/>
          </a:p>
        </p:txBody>
      </p:sp>
      <p:sp>
        <p:nvSpPr>
          <p:cNvPr id="22" name="مربع نص 21">
            <a:hlinkClick r:id="rId11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13EFC04-6C0D-07B3-98FE-AEE7175E4334}"/>
              </a:ext>
            </a:extLst>
          </p:cNvPr>
          <p:cNvSpPr/>
          <p:nvPr/>
        </p:nvSpPr>
        <p:spPr>
          <a:xfrm>
            <a:off x="1417275" y="479362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the correct verb</a:t>
            </a:r>
            <a:endParaRPr lang="ar-SA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6356446-2770-9024-0A68-796947B4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4"/>
          <a:stretch/>
        </p:blipFill>
        <p:spPr>
          <a:xfrm>
            <a:off x="4303412" y="558496"/>
            <a:ext cx="7264948" cy="57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DAB26306-AA05-D45F-36B7-0934A9C97DE4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16" name="مربع نص 15">
            <a:hlinkClick r:id="rId7" action="ppaction://hlinksldjump"/>
            <a:extLst>
              <a:ext uri="{FF2B5EF4-FFF2-40B4-BE49-F238E27FC236}">
                <a16:creationId xmlns:a16="http://schemas.microsoft.com/office/drawing/2014/main" id="{980A916A-2192-3625-261D-2C7613469F61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School things</a:t>
            </a:r>
            <a:endParaRPr lang="ar-SA" sz="1200" dirty="0"/>
          </a:p>
        </p:txBody>
      </p:sp>
      <p:sp>
        <p:nvSpPr>
          <p:cNvPr id="17" name="مربع نص 16">
            <a:hlinkClick r:id="rId8" action="ppaction://hlinksldjump"/>
            <a:extLst>
              <a:ext uri="{FF2B5EF4-FFF2-40B4-BE49-F238E27FC236}">
                <a16:creationId xmlns:a16="http://schemas.microsoft.com/office/drawing/2014/main" id="{596A332B-9E49-5AFB-62B5-7C94EBA86D8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3" name="مربع نص 22">
            <a:hlinkClick r:id="rId9" action="ppaction://hlinksldjump"/>
            <a:extLst>
              <a:ext uri="{FF2B5EF4-FFF2-40B4-BE49-F238E27FC236}">
                <a16:creationId xmlns:a16="http://schemas.microsoft.com/office/drawing/2014/main" id="{9C7C4713-6FB3-069E-4609-386FF8A141EC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match</a:t>
            </a:r>
            <a:endParaRPr lang="ar-SA" dirty="0"/>
          </a:p>
        </p:txBody>
      </p:sp>
      <p:pic>
        <p:nvPicPr>
          <p:cNvPr id="4" name="Google Shape;170;p13" descr="Hold book stock photo. Image of college, model, campus - 125448592">
            <a:extLst>
              <a:ext uri="{FF2B5EF4-FFF2-40B4-BE49-F238E27FC236}">
                <a16:creationId xmlns:a16="http://schemas.microsoft.com/office/drawing/2014/main" id="{0F3E19F3-62A5-90A2-C058-9BA31B3DCD9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0819" y="1582044"/>
            <a:ext cx="2189362" cy="1458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1;p13">
            <a:extLst>
              <a:ext uri="{FF2B5EF4-FFF2-40B4-BE49-F238E27FC236}">
                <a16:creationId xmlns:a16="http://schemas.microsoft.com/office/drawing/2014/main" id="{A8EB7680-C935-F075-4965-BE93758D8AF3}"/>
              </a:ext>
            </a:extLst>
          </p:cNvPr>
          <p:cNvSpPr/>
          <p:nvPr/>
        </p:nvSpPr>
        <p:spPr>
          <a:xfrm>
            <a:off x="2676601" y="1782878"/>
            <a:ext cx="9391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2;p13">
            <a:extLst>
              <a:ext uri="{FF2B5EF4-FFF2-40B4-BE49-F238E27FC236}">
                <a16:creationId xmlns:a16="http://schemas.microsoft.com/office/drawing/2014/main" id="{CABB7E1B-C777-5E4C-11FA-BF493F430022}"/>
              </a:ext>
            </a:extLst>
          </p:cNvPr>
          <p:cNvSpPr/>
          <p:nvPr/>
        </p:nvSpPr>
        <p:spPr>
          <a:xfrm>
            <a:off x="2052349" y="2519514"/>
            <a:ext cx="2345304" cy="369332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read </a:t>
            </a:r>
            <a:r>
              <a:rPr lang="en-US" sz="18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books.</a:t>
            </a:r>
            <a:endParaRPr sz="18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3;p13">
            <a:extLst>
              <a:ext uri="{FF2B5EF4-FFF2-40B4-BE49-F238E27FC236}">
                <a16:creationId xmlns:a16="http://schemas.microsoft.com/office/drawing/2014/main" id="{D80F1017-86B1-4F9C-7AD1-106C9EDFB3A8}"/>
              </a:ext>
            </a:extLst>
          </p:cNvPr>
          <p:cNvSpPr/>
          <p:nvPr/>
        </p:nvSpPr>
        <p:spPr>
          <a:xfrm>
            <a:off x="6077197" y="2755561"/>
            <a:ext cx="3072277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write with </a:t>
            </a:r>
            <a:r>
              <a:rPr lang="en-US" sz="18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 pen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74;p13" descr="The correct way to hold a pen">
            <a:extLst>
              <a:ext uri="{FF2B5EF4-FFF2-40B4-BE49-F238E27FC236}">
                <a16:creationId xmlns:a16="http://schemas.microsoft.com/office/drawing/2014/main" id="{B209E691-4CCF-2E21-10BA-EC13B30667B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58745" y="1297415"/>
            <a:ext cx="1894894" cy="1294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6;p13">
            <a:extLst>
              <a:ext uri="{FF2B5EF4-FFF2-40B4-BE49-F238E27FC236}">
                <a16:creationId xmlns:a16="http://schemas.microsoft.com/office/drawing/2014/main" id="{317049EA-E378-D9EE-966A-6F321BA7B91C}"/>
              </a:ext>
            </a:extLst>
          </p:cNvPr>
          <p:cNvSpPr/>
          <p:nvPr/>
        </p:nvSpPr>
        <p:spPr>
          <a:xfrm>
            <a:off x="585107" y="4065206"/>
            <a:ext cx="6228184" cy="369332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preposition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 used when the item is used a tool.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77;p13">
            <a:extLst>
              <a:ext uri="{FF2B5EF4-FFF2-40B4-BE49-F238E27FC236}">
                <a16:creationId xmlns:a16="http://schemas.microsoft.com/office/drawing/2014/main" id="{D99C937A-8053-6669-6461-1AC3A5169AE4}"/>
              </a:ext>
            </a:extLst>
          </p:cNvPr>
          <p:cNvSpPr/>
          <p:nvPr/>
        </p:nvSpPr>
        <p:spPr>
          <a:xfrm>
            <a:off x="5237613" y="5795747"/>
            <a:ext cx="361947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</a:t>
            </a:r>
            <a:r>
              <a:rPr lang="en-US" sz="18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erase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an eraser.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78;p13" descr="Small Eraser | Officeworks">
            <a:extLst>
              <a:ext uri="{FF2B5EF4-FFF2-40B4-BE49-F238E27FC236}">
                <a16:creationId xmlns:a16="http://schemas.microsoft.com/office/drawing/2014/main" id="{1B226423-8913-4195-9059-B4934FE4CF3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37613" y="4548358"/>
            <a:ext cx="1133570" cy="11335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9;p13">
            <a:extLst>
              <a:ext uri="{FF2B5EF4-FFF2-40B4-BE49-F238E27FC236}">
                <a16:creationId xmlns:a16="http://schemas.microsoft.com/office/drawing/2014/main" id="{4A92E612-4C4D-B031-0753-E54CAD64202C}"/>
              </a:ext>
            </a:extLst>
          </p:cNvPr>
          <p:cNvSpPr/>
          <p:nvPr/>
        </p:nvSpPr>
        <p:spPr>
          <a:xfrm>
            <a:off x="6371183" y="4822755"/>
            <a:ext cx="12262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1;p13">
            <a:extLst>
              <a:ext uri="{FF2B5EF4-FFF2-40B4-BE49-F238E27FC236}">
                <a16:creationId xmlns:a16="http://schemas.microsoft.com/office/drawing/2014/main" id="{09D0A4C3-236D-757E-986B-61CA8FC3F53D}"/>
              </a:ext>
            </a:extLst>
          </p:cNvPr>
          <p:cNvSpPr/>
          <p:nvPr/>
        </p:nvSpPr>
        <p:spPr>
          <a:xfrm>
            <a:off x="8282548" y="1782877"/>
            <a:ext cx="1232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72;p13">
            <a:extLst>
              <a:ext uri="{FF2B5EF4-FFF2-40B4-BE49-F238E27FC236}">
                <a16:creationId xmlns:a16="http://schemas.microsoft.com/office/drawing/2014/main" id="{F44BF40E-6FAC-8381-4E37-AB42A34B47B0}"/>
              </a:ext>
            </a:extLst>
          </p:cNvPr>
          <p:cNvSpPr/>
          <p:nvPr/>
        </p:nvSpPr>
        <p:spPr>
          <a:xfrm>
            <a:off x="3459093" y="606518"/>
            <a:ext cx="4305093" cy="523180"/>
          </a:xfrm>
          <a:prstGeom prst="rect">
            <a:avLst/>
          </a:prstGeom>
          <a:solidFill>
            <a:srgbClr val="F89C63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 about the picture:</a:t>
            </a:r>
            <a:endParaRPr sz="28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3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9</a:t>
            </a:r>
          </a:p>
        </p:txBody>
      </p:sp>
      <p:sp>
        <p:nvSpPr>
          <p:cNvPr id="20" name="مربع نص 19">
            <a:hlinkClick r:id="rId4" action="ppaction://hlinksldjump"/>
            <a:extLst>
              <a:ext uri="{FF2B5EF4-FFF2-40B4-BE49-F238E27FC236}">
                <a16:creationId xmlns:a16="http://schemas.microsoft.com/office/drawing/2014/main" id="{3532D307-F966-37FC-56B6-8997EB7BE9F9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26" name="مربع نص 25">
            <a:hlinkClick r:id="rId5" action="ppaction://hlinksldjump"/>
            <a:extLst>
              <a:ext uri="{FF2B5EF4-FFF2-40B4-BE49-F238E27FC236}">
                <a16:creationId xmlns:a16="http://schemas.microsoft.com/office/drawing/2014/main" id="{591B8FAB-BB25-BE62-E122-02B6A0EF36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7" name="مربع نص 26">
            <a:hlinkClick r:id="rId6" action="ppaction://hlinksldjump"/>
            <a:extLst>
              <a:ext uri="{FF2B5EF4-FFF2-40B4-BE49-F238E27FC236}">
                <a16:creationId xmlns:a16="http://schemas.microsoft.com/office/drawing/2014/main" id="{663FFAD1-16B0-BEE1-3ED8-A3C9E0132E9B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match</a:t>
            </a:r>
            <a:endParaRPr lang="ar-SA" dirty="0"/>
          </a:p>
        </p:txBody>
      </p:sp>
      <p:pic>
        <p:nvPicPr>
          <p:cNvPr id="3" name="Google Shape;146;p12">
            <a:extLst>
              <a:ext uri="{FF2B5EF4-FFF2-40B4-BE49-F238E27FC236}">
                <a16:creationId xmlns:a16="http://schemas.microsoft.com/office/drawing/2014/main" id="{F0EF7D12-B754-ACEF-27F7-C35CC76642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046" y="258606"/>
            <a:ext cx="68199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7;p12">
            <a:extLst>
              <a:ext uri="{FF2B5EF4-FFF2-40B4-BE49-F238E27FC236}">
                <a16:creationId xmlns:a16="http://schemas.microsoft.com/office/drawing/2014/main" id="{8CC5AD06-C576-9994-BB3A-3B20F956C2C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42589" y="879466"/>
            <a:ext cx="480335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8;p12">
            <a:extLst>
              <a:ext uri="{FF2B5EF4-FFF2-40B4-BE49-F238E27FC236}">
                <a16:creationId xmlns:a16="http://schemas.microsoft.com/office/drawing/2014/main" id="{99844556-9B8D-DC7B-13FE-EE390EDA20A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74550" y="1265623"/>
            <a:ext cx="69627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9;p12">
            <a:extLst>
              <a:ext uri="{FF2B5EF4-FFF2-40B4-BE49-F238E27FC236}">
                <a16:creationId xmlns:a16="http://schemas.microsoft.com/office/drawing/2014/main" id="{E3D5436B-1C1D-245C-CD6F-821099D39A3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65248" y="1844159"/>
            <a:ext cx="7082518" cy="4502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C48A457B-F291-E6B7-AE54-5B4D2205F209}"/>
              </a:ext>
            </a:extLst>
          </p:cNvPr>
          <p:cNvGrpSpPr/>
          <p:nvPr/>
        </p:nvGrpSpPr>
        <p:grpSpPr>
          <a:xfrm>
            <a:off x="327556" y="989625"/>
            <a:ext cx="1688247" cy="1546561"/>
            <a:chOff x="327556" y="989625"/>
            <a:chExt cx="1688247" cy="1546561"/>
          </a:xfrm>
        </p:grpSpPr>
        <p:pic>
          <p:nvPicPr>
            <p:cNvPr id="17" name="Picture 8" descr="Clip Art Loud Speaker , Free Transparent Clipart - ClipartKey">
              <a:extLst>
                <a:ext uri="{FF2B5EF4-FFF2-40B4-BE49-F238E27FC236}">
                  <a16:creationId xmlns:a16="http://schemas.microsoft.com/office/drawing/2014/main" id="{3F7235C7-1CB2-1C21-F66C-394652D9E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2833" y="989625"/>
              <a:ext cx="1562970" cy="108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5831F034-4B39-9E19-68CC-751A60B66A8B}"/>
                </a:ext>
              </a:extLst>
            </p:cNvPr>
            <p:cNvSpPr/>
            <p:nvPr/>
          </p:nvSpPr>
          <p:spPr>
            <a:xfrm>
              <a:off x="327556" y="1889855"/>
              <a:ext cx="1562970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   read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5C7DF4A-56D5-ADDA-999F-1485F22BC30A}"/>
              </a:ext>
            </a:extLst>
          </p:cNvPr>
          <p:cNvGrpSpPr/>
          <p:nvPr/>
        </p:nvGrpSpPr>
        <p:grpSpPr>
          <a:xfrm>
            <a:off x="8528250" y="1332052"/>
            <a:ext cx="3336194" cy="1425427"/>
            <a:chOff x="8020382" y="1272326"/>
            <a:chExt cx="3826108" cy="1656828"/>
          </a:xfrm>
        </p:grpSpPr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31B3DE81-4379-B5B6-30F0-114B6B9FEECD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28" name="سهم: لليمين 27">
              <a:extLst>
                <a:ext uri="{FF2B5EF4-FFF2-40B4-BE49-F238E27FC236}">
                  <a16:creationId xmlns:a16="http://schemas.microsoft.com/office/drawing/2014/main" id="{FDC1F272-EE8A-43D1-B33C-899255EE7907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سهم: لليمين 31">
              <a:extLst>
                <a:ext uri="{FF2B5EF4-FFF2-40B4-BE49-F238E27FC236}">
                  <a16:creationId xmlns:a16="http://schemas.microsoft.com/office/drawing/2014/main" id="{B874EA66-E8F1-4184-107D-1D27692BD386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83F287CC-3446-2D8C-DCD6-1E8E622B4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94BC8B10-37BC-4C5F-C174-B7914D6AF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17497512-2537-5E7D-746F-AD44244E0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36" name="Google Shape;171;p13">
            <a:extLst>
              <a:ext uri="{FF2B5EF4-FFF2-40B4-BE49-F238E27FC236}">
                <a16:creationId xmlns:a16="http://schemas.microsoft.com/office/drawing/2014/main" id="{50D389C8-7B2B-6ED0-4DBA-1BB90266CEBD}"/>
              </a:ext>
            </a:extLst>
          </p:cNvPr>
          <p:cNvSpPr/>
          <p:nvPr/>
        </p:nvSpPr>
        <p:spPr>
          <a:xfrm>
            <a:off x="3173954" y="2899868"/>
            <a:ext cx="1232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pen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71;p13">
            <a:extLst>
              <a:ext uri="{FF2B5EF4-FFF2-40B4-BE49-F238E27FC236}">
                <a16:creationId xmlns:a16="http://schemas.microsoft.com/office/drawing/2014/main" id="{6CE59178-BFF2-FCB9-A15E-9FC06FC66F45}"/>
              </a:ext>
            </a:extLst>
          </p:cNvPr>
          <p:cNvSpPr/>
          <p:nvPr/>
        </p:nvSpPr>
        <p:spPr>
          <a:xfrm>
            <a:off x="6939414" y="5837665"/>
            <a:ext cx="1232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71;p13">
            <a:extLst>
              <a:ext uri="{FF2B5EF4-FFF2-40B4-BE49-F238E27FC236}">
                <a16:creationId xmlns:a16="http://schemas.microsoft.com/office/drawing/2014/main" id="{08A8EE26-1911-72F5-3C90-D6FB320B2493}"/>
              </a:ext>
            </a:extLst>
          </p:cNvPr>
          <p:cNvSpPr/>
          <p:nvPr/>
        </p:nvSpPr>
        <p:spPr>
          <a:xfrm>
            <a:off x="4854156" y="5864130"/>
            <a:ext cx="1409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crayon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71;p13">
            <a:extLst>
              <a:ext uri="{FF2B5EF4-FFF2-40B4-BE49-F238E27FC236}">
                <a16:creationId xmlns:a16="http://schemas.microsoft.com/office/drawing/2014/main" id="{DD0B486A-F52C-AD12-221B-631774B02E65}"/>
              </a:ext>
            </a:extLst>
          </p:cNvPr>
          <p:cNvSpPr/>
          <p:nvPr/>
        </p:nvSpPr>
        <p:spPr>
          <a:xfrm>
            <a:off x="2862328" y="5883721"/>
            <a:ext cx="19122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notebook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71;p13">
            <a:extLst>
              <a:ext uri="{FF2B5EF4-FFF2-40B4-BE49-F238E27FC236}">
                <a16:creationId xmlns:a16="http://schemas.microsoft.com/office/drawing/2014/main" id="{267A6B23-45FD-9F36-1ADD-D7DCB96CB505}"/>
              </a:ext>
            </a:extLst>
          </p:cNvPr>
          <p:cNvSpPr/>
          <p:nvPr/>
        </p:nvSpPr>
        <p:spPr>
          <a:xfrm>
            <a:off x="2398303" y="4388885"/>
            <a:ext cx="1232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paints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71;p13">
            <a:extLst>
              <a:ext uri="{FF2B5EF4-FFF2-40B4-BE49-F238E27FC236}">
                <a16:creationId xmlns:a16="http://schemas.microsoft.com/office/drawing/2014/main" id="{3AE193BA-9B51-DCE8-9591-5B1F96CC0B51}"/>
              </a:ext>
            </a:extLst>
          </p:cNvPr>
          <p:cNvSpPr/>
          <p:nvPr/>
        </p:nvSpPr>
        <p:spPr>
          <a:xfrm>
            <a:off x="7391672" y="4357415"/>
            <a:ext cx="16449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scissors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71;p13">
            <a:extLst>
              <a:ext uri="{FF2B5EF4-FFF2-40B4-BE49-F238E27FC236}">
                <a16:creationId xmlns:a16="http://schemas.microsoft.com/office/drawing/2014/main" id="{CE06ACEB-64C8-31CC-98E4-8911928E5599}"/>
              </a:ext>
            </a:extLst>
          </p:cNvPr>
          <p:cNvSpPr/>
          <p:nvPr/>
        </p:nvSpPr>
        <p:spPr>
          <a:xfrm>
            <a:off x="6872409" y="2899868"/>
            <a:ext cx="1232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pencil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71;p13">
            <a:extLst>
              <a:ext uri="{FF2B5EF4-FFF2-40B4-BE49-F238E27FC236}">
                <a16:creationId xmlns:a16="http://schemas.microsoft.com/office/drawing/2014/main" id="{56ABC671-5BC3-97E2-8FCC-C4EF82C9AE67}"/>
              </a:ext>
            </a:extLst>
          </p:cNvPr>
          <p:cNvSpPr/>
          <p:nvPr/>
        </p:nvSpPr>
        <p:spPr>
          <a:xfrm>
            <a:off x="4943569" y="2881841"/>
            <a:ext cx="1232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books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مربع نص 43">
            <a:hlinkClick r:id="rId15" action="ppaction://hlinksldjump"/>
            <a:extLst>
              <a:ext uri="{FF2B5EF4-FFF2-40B4-BE49-F238E27FC236}">
                <a16:creationId xmlns:a16="http://schemas.microsoft.com/office/drawing/2014/main" id="{B616BEAC-55AA-3B5A-E26A-77357D9FE753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School things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1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128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6">
            <a:extLst>
              <a:ext uri="{FF2B5EF4-FFF2-40B4-BE49-F238E27FC236}">
                <a16:creationId xmlns:a16="http://schemas.microsoft.com/office/drawing/2014/main" id="{55A99171-7BB0-21AF-D11A-7624F03808BE}"/>
              </a:ext>
            </a:extLst>
          </p:cNvPr>
          <p:cNvSpPr txBox="1"/>
          <p:nvPr/>
        </p:nvSpPr>
        <p:spPr>
          <a:xfrm>
            <a:off x="7190013" y="660475"/>
            <a:ext cx="39119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New Words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4" name="Picture 4" descr="Free Reading Words Cliparts, Download Free Reading Words Cliparts png  images, Free ClipArts on Clipart Library">
            <a:extLst>
              <a:ext uri="{FF2B5EF4-FFF2-40B4-BE49-F238E27FC236}">
                <a16:creationId xmlns:a16="http://schemas.microsoft.com/office/drawing/2014/main" id="{3A8E76A9-E45A-A647-A391-590925BF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5" y="1676138"/>
            <a:ext cx="2643606" cy="3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EBA09DE-0B47-453F-2EE0-75D61FC19CF3}"/>
              </a:ext>
            </a:extLst>
          </p:cNvPr>
          <p:cNvSpPr txBox="1"/>
          <p:nvPr/>
        </p:nvSpPr>
        <p:spPr>
          <a:xfrm>
            <a:off x="2690973" y="747893"/>
            <a:ext cx="2169238" cy="578882"/>
          </a:xfrm>
          <a:prstGeom prst="wedgeRoundRectCallout">
            <a:avLst>
              <a:gd name="adj1" fmla="val -74653"/>
              <a:gd name="adj2" fmla="val 4402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pen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14D80DE-3565-7A64-3FF1-E7E03015D076}"/>
              </a:ext>
            </a:extLst>
          </p:cNvPr>
          <p:cNvSpPr txBox="1"/>
          <p:nvPr/>
        </p:nvSpPr>
        <p:spPr>
          <a:xfrm>
            <a:off x="2733864" y="1370734"/>
            <a:ext cx="2169238" cy="578882"/>
          </a:xfrm>
          <a:prstGeom prst="wedgeRoundRectCallout">
            <a:avLst>
              <a:gd name="adj1" fmla="val 72252"/>
              <a:gd name="adj2" fmla="val 4118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pencil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685D15-5AC4-8822-DA02-1A33440A7A64}"/>
              </a:ext>
            </a:extLst>
          </p:cNvPr>
          <p:cNvSpPr txBox="1"/>
          <p:nvPr/>
        </p:nvSpPr>
        <p:spPr>
          <a:xfrm>
            <a:off x="2733864" y="2028188"/>
            <a:ext cx="2169238" cy="578882"/>
          </a:xfrm>
          <a:prstGeom prst="wedgeRoundRectCallout">
            <a:avLst>
              <a:gd name="adj1" fmla="val -74653"/>
              <a:gd name="adj2" fmla="val 4402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book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59FAE86-0DFC-7325-38F2-CB44BA329A9F}"/>
              </a:ext>
            </a:extLst>
          </p:cNvPr>
          <p:cNvSpPr txBox="1"/>
          <p:nvPr/>
        </p:nvSpPr>
        <p:spPr>
          <a:xfrm>
            <a:off x="2776755" y="2651029"/>
            <a:ext cx="2169238" cy="578882"/>
          </a:xfrm>
          <a:prstGeom prst="wedgeRoundRectCallout">
            <a:avLst>
              <a:gd name="adj1" fmla="val 72252"/>
              <a:gd name="adj2" fmla="val 4118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notebook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6F9A0E6-8A58-BA61-0EDD-48A28D5876C2}"/>
              </a:ext>
            </a:extLst>
          </p:cNvPr>
          <p:cNvSpPr txBox="1"/>
          <p:nvPr/>
        </p:nvSpPr>
        <p:spPr>
          <a:xfrm>
            <a:off x="2776755" y="3308483"/>
            <a:ext cx="2169238" cy="578882"/>
          </a:xfrm>
          <a:prstGeom prst="wedgeRoundRectCallout">
            <a:avLst>
              <a:gd name="adj1" fmla="val -74653"/>
              <a:gd name="adj2" fmla="val 4402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eraser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1BA3023-DB5D-E1A0-D790-4B97F3C3054B}"/>
              </a:ext>
            </a:extLst>
          </p:cNvPr>
          <p:cNvSpPr txBox="1"/>
          <p:nvPr/>
        </p:nvSpPr>
        <p:spPr>
          <a:xfrm>
            <a:off x="2819646" y="3931324"/>
            <a:ext cx="2169238" cy="578882"/>
          </a:xfrm>
          <a:prstGeom prst="wedgeRoundRectCallout">
            <a:avLst>
              <a:gd name="adj1" fmla="val 72252"/>
              <a:gd name="adj2" fmla="val 4118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scissors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48B3656-ADE6-FF85-C4CE-460BA3C08FB0}"/>
              </a:ext>
            </a:extLst>
          </p:cNvPr>
          <p:cNvSpPr txBox="1"/>
          <p:nvPr/>
        </p:nvSpPr>
        <p:spPr>
          <a:xfrm>
            <a:off x="2819646" y="4588778"/>
            <a:ext cx="2169238" cy="578882"/>
          </a:xfrm>
          <a:prstGeom prst="wedgeRoundRectCallout">
            <a:avLst>
              <a:gd name="adj1" fmla="val -74653"/>
              <a:gd name="adj2" fmla="val 4402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paints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73AC1C0-AA69-671A-C3FD-DD4308228398}"/>
              </a:ext>
            </a:extLst>
          </p:cNvPr>
          <p:cNvSpPr txBox="1"/>
          <p:nvPr/>
        </p:nvSpPr>
        <p:spPr>
          <a:xfrm>
            <a:off x="2862537" y="5211619"/>
            <a:ext cx="2169238" cy="578882"/>
          </a:xfrm>
          <a:prstGeom prst="wedgeRoundRectCallout">
            <a:avLst>
              <a:gd name="adj1" fmla="val 72252"/>
              <a:gd name="adj2" fmla="val 4118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crayon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" name="Google Shape;149;p12">
            <a:extLst>
              <a:ext uri="{FF2B5EF4-FFF2-40B4-BE49-F238E27FC236}">
                <a16:creationId xmlns:a16="http://schemas.microsoft.com/office/drawing/2014/main" id="{A09D1C3E-D3F0-0950-F14B-EE07087C41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676" r="59907" b="72010"/>
          <a:stretch/>
        </p:blipFill>
        <p:spPr>
          <a:xfrm>
            <a:off x="923530" y="818771"/>
            <a:ext cx="1243119" cy="9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9;p12">
            <a:extLst>
              <a:ext uri="{FF2B5EF4-FFF2-40B4-BE49-F238E27FC236}">
                <a16:creationId xmlns:a16="http://schemas.microsoft.com/office/drawing/2014/main" id="{725BCC32-D34D-FFFE-7761-247E06095E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5975" r="7609" b="72009"/>
          <a:stretch/>
        </p:blipFill>
        <p:spPr>
          <a:xfrm>
            <a:off x="5386731" y="1096687"/>
            <a:ext cx="1243119" cy="93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49;p12">
            <a:extLst>
              <a:ext uri="{FF2B5EF4-FFF2-40B4-BE49-F238E27FC236}">
                <a16:creationId xmlns:a16="http://schemas.microsoft.com/office/drawing/2014/main" id="{EB25B947-8A85-C672-5AAB-CD9CC6E468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037" r="34025" b="72093"/>
          <a:stretch/>
        </p:blipFill>
        <p:spPr>
          <a:xfrm>
            <a:off x="923530" y="2009909"/>
            <a:ext cx="1220624" cy="930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49;p12">
            <a:extLst>
              <a:ext uri="{FF2B5EF4-FFF2-40B4-BE49-F238E27FC236}">
                <a16:creationId xmlns:a16="http://schemas.microsoft.com/office/drawing/2014/main" id="{43120AE0-2F17-B964-A993-4AD608B74E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4014" t="66717" r="60692" b="4441"/>
          <a:stretch/>
        </p:blipFill>
        <p:spPr>
          <a:xfrm>
            <a:off x="5529130" y="2531500"/>
            <a:ext cx="1190331" cy="96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49;p12">
            <a:extLst>
              <a:ext uri="{FF2B5EF4-FFF2-40B4-BE49-F238E27FC236}">
                <a16:creationId xmlns:a16="http://schemas.microsoft.com/office/drawing/2014/main" id="{097B489F-5621-D693-D7A2-8A8F2B715C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5736" t="66437" r="8970" b="4721"/>
          <a:stretch/>
        </p:blipFill>
        <p:spPr>
          <a:xfrm>
            <a:off x="1024599" y="3182564"/>
            <a:ext cx="1190331" cy="96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49;p12">
            <a:extLst>
              <a:ext uri="{FF2B5EF4-FFF2-40B4-BE49-F238E27FC236}">
                <a16:creationId xmlns:a16="http://schemas.microsoft.com/office/drawing/2014/main" id="{8417BF4D-177F-362A-69EC-9E1FF84AEB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4948" t="34685" r="-242" b="36473"/>
          <a:stretch/>
        </p:blipFill>
        <p:spPr>
          <a:xfrm>
            <a:off x="5454248" y="3830164"/>
            <a:ext cx="1190331" cy="96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49;p12">
            <a:extLst>
              <a:ext uri="{FF2B5EF4-FFF2-40B4-BE49-F238E27FC236}">
                <a16:creationId xmlns:a16="http://schemas.microsoft.com/office/drawing/2014/main" id="{8F51048A-85E1-E816-C058-935B53E6E2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118" t="33207" r="69588" b="37951"/>
          <a:stretch/>
        </p:blipFill>
        <p:spPr>
          <a:xfrm>
            <a:off x="1043038" y="4539319"/>
            <a:ext cx="1190331" cy="96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49;p12">
            <a:extLst>
              <a:ext uri="{FF2B5EF4-FFF2-40B4-BE49-F238E27FC236}">
                <a16:creationId xmlns:a16="http://schemas.microsoft.com/office/drawing/2014/main" id="{9189A351-989E-5888-B25D-5D92A45E6E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02" t="66750" r="34304" b="4408"/>
          <a:stretch/>
        </p:blipFill>
        <p:spPr>
          <a:xfrm>
            <a:off x="5500834" y="5128828"/>
            <a:ext cx="1190331" cy="961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4" action="ppaction://hlinksldjump"/>
            <a:extLst>
              <a:ext uri="{FF2B5EF4-FFF2-40B4-BE49-F238E27FC236}">
                <a16:creationId xmlns:a16="http://schemas.microsoft.com/office/drawing/2014/main" id="{3C8A6BAD-7684-1E5A-A81E-B4E87556BDF4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57" name="مربع نص 56">
            <a:hlinkClick r:id="rId5" action="ppaction://hlinksldjump"/>
            <a:extLst>
              <a:ext uri="{FF2B5EF4-FFF2-40B4-BE49-F238E27FC236}">
                <a16:creationId xmlns:a16="http://schemas.microsoft.com/office/drawing/2014/main" id="{E151201F-9681-2E86-FA1F-9D608185E2DA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58" name="مربع نص 57">
            <a:hlinkClick r:id="rId6" action="ppaction://hlinksldjump"/>
            <a:extLst>
              <a:ext uri="{FF2B5EF4-FFF2-40B4-BE49-F238E27FC236}">
                <a16:creationId xmlns:a16="http://schemas.microsoft.com/office/drawing/2014/main" id="{6C041E87-980E-C11C-5CC8-0B7776F8595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match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ACF26A7-F12E-E46F-D90A-A9A3DDBCF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56" y="905709"/>
            <a:ext cx="1706413" cy="154626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6402934-59B5-887B-2D1E-EE9D02893769}"/>
              </a:ext>
            </a:extLst>
          </p:cNvPr>
          <p:cNvSpPr/>
          <p:nvPr/>
        </p:nvSpPr>
        <p:spPr>
          <a:xfrm>
            <a:off x="8707729" y="2027091"/>
            <a:ext cx="2639258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pair  work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6" name="Google Shape;166;p13">
            <a:extLst>
              <a:ext uri="{FF2B5EF4-FFF2-40B4-BE49-F238E27FC236}">
                <a16:creationId xmlns:a16="http://schemas.microsoft.com/office/drawing/2014/main" id="{72F32CD0-E0B4-0EF9-AE24-2CDC9950CB5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636" y="408617"/>
            <a:ext cx="7101352" cy="5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7;p13">
            <a:extLst>
              <a:ext uri="{FF2B5EF4-FFF2-40B4-BE49-F238E27FC236}">
                <a16:creationId xmlns:a16="http://schemas.microsoft.com/office/drawing/2014/main" id="{C90AD63F-19E6-5E86-FF9E-E123939D4B4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2636" y="1924205"/>
            <a:ext cx="5113764" cy="25109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9;p13">
            <a:extLst>
              <a:ext uri="{FF2B5EF4-FFF2-40B4-BE49-F238E27FC236}">
                <a16:creationId xmlns:a16="http://schemas.microsoft.com/office/drawing/2014/main" id="{BD010C9E-26A5-AD08-7592-2B51D8BE6566}"/>
              </a:ext>
            </a:extLst>
          </p:cNvPr>
          <p:cNvSpPr/>
          <p:nvPr/>
        </p:nvSpPr>
        <p:spPr>
          <a:xfrm>
            <a:off x="870733" y="1051398"/>
            <a:ext cx="4403770" cy="36933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do you use each school supply for?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3;p13">
            <a:extLst>
              <a:ext uri="{FF2B5EF4-FFF2-40B4-BE49-F238E27FC236}">
                <a16:creationId xmlns:a16="http://schemas.microsoft.com/office/drawing/2014/main" id="{5C171A18-344F-7DBB-44CA-990E7A04E890}"/>
              </a:ext>
            </a:extLst>
          </p:cNvPr>
          <p:cNvSpPr/>
          <p:nvPr/>
        </p:nvSpPr>
        <p:spPr>
          <a:xfrm>
            <a:off x="4003700" y="5020046"/>
            <a:ext cx="2541607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write with </a:t>
            </a:r>
            <a:r>
              <a:rPr lang="en-US" sz="18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 pen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74;p13" descr="The correct way to hold a pen">
            <a:extLst>
              <a:ext uri="{FF2B5EF4-FFF2-40B4-BE49-F238E27FC236}">
                <a16:creationId xmlns:a16="http://schemas.microsoft.com/office/drawing/2014/main" id="{0232425D-ED73-90C9-0DD0-3393CDCBCDC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94751" y="4446840"/>
            <a:ext cx="2108949" cy="1294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5;p13">
            <a:extLst>
              <a:ext uri="{FF2B5EF4-FFF2-40B4-BE49-F238E27FC236}">
                <a16:creationId xmlns:a16="http://schemas.microsoft.com/office/drawing/2014/main" id="{7265DC30-F0BE-1DCD-ECF4-5EBD35777337}"/>
              </a:ext>
            </a:extLst>
          </p:cNvPr>
          <p:cNvSpPr/>
          <p:nvPr/>
        </p:nvSpPr>
        <p:spPr>
          <a:xfrm>
            <a:off x="1749855" y="4929815"/>
            <a:ext cx="11711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96D9A349-07E9-32AC-2285-54B91FCE14F4}"/>
                  </a:ext>
                </a:extLst>
              </p14:cNvPr>
              <p14:cNvContentPartPr/>
              <p14:nvPr/>
            </p14:nvContentPartPr>
            <p14:xfrm>
              <a:off x="1832180" y="3023601"/>
              <a:ext cx="2296440" cy="51156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96D9A349-07E9-32AC-2285-54B91FCE14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14180" y="3005961"/>
                <a:ext cx="23320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FEDC8A5D-14B5-49C2-D0E8-20A4C09777BE}"/>
                  </a:ext>
                </a:extLst>
              </p14:cNvPr>
              <p14:cNvContentPartPr/>
              <p14:nvPr/>
            </p14:nvContentPartPr>
            <p14:xfrm>
              <a:off x="1947020" y="3429635"/>
              <a:ext cx="2134080" cy="42804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FEDC8A5D-14B5-49C2-D0E8-20A4C09777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29020" y="3411995"/>
                <a:ext cx="2169720" cy="46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50A93C45-7124-0ABF-02FF-825A3131BDC0}"/>
              </a:ext>
            </a:extLst>
          </p:cNvPr>
          <p:cNvGrpSpPr/>
          <p:nvPr/>
        </p:nvGrpSpPr>
        <p:grpSpPr>
          <a:xfrm>
            <a:off x="1833260" y="2107442"/>
            <a:ext cx="2247840" cy="2190600"/>
            <a:chOff x="1833260" y="2107442"/>
            <a:chExt cx="2247840" cy="21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5F3D2EDB-542F-23FC-A61B-FFAC98F31FC5}"/>
                    </a:ext>
                  </a:extLst>
                </p14:cNvPr>
                <p14:cNvContentPartPr/>
                <p14:nvPr/>
              </p14:nvContentPartPr>
              <p14:xfrm>
                <a:off x="1838300" y="2184842"/>
                <a:ext cx="2165400" cy="554040"/>
              </p14:xfrm>
            </p:contentPart>
          </mc:Choice>
          <mc:Fallback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5F3D2EDB-542F-23FC-A61B-FFAC98F31F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20660" y="2166842"/>
                  <a:ext cx="220104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7F2962BA-D819-12BF-521E-16A5441E0F4A}"/>
                    </a:ext>
                  </a:extLst>
                </p14:cNvPr>
                <p14:cNvContentPartPr/>
                <p14:nvPr/>
              </p14:nvContentPartPr>
              <p14:xfrm>
                <a:off x="1833260" y="2659322"/>
                <a:ext cx="2202120" cy="1527840"/>
              </p14:xfrm>
            </p:contentPart>
          </mc:Choice>
          <mc:Fallback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7F2962BA-D819-12BF-521E-16A5441E0F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15260" y="2641322"/>
                  <a:ext cx="2237760" cy="15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5" name="حبر 34">
                  <a:extLst>
                    <a:ext uri="{FF2B5EF4-FFF2-40B4-BE49-F238E27FC236}">
                      <a16:creationId xmlns:a16="http://schemas.microsoft.com/office/drawing/2014/main" id="{F382E9BC-312A-6E0D-9042-4FC8691FF032}"/>
                    </a:ext>
                  </a:extLst>
                </p14:cNvPr>
                <p14:cNvContentPartPr/>
                <p14:nvPr/>
              </p14:nvContentPartPr>
              <p14:xfrm>
                <a:off x="1976900" y="2107442"/>
                <a:ext cx="2104200" cy="2190600"/>
              </p14:xfrm>
            </p:contentPart>
          </mc:Choice>
          <mc:Fallback>
            <p:pic>
              <p:nvPicPr>
                <p:cNvPr id="35" name="حبر 34">
                  <a:extLst>
                    <a:ext uri="{FF2B5EF4-FFF2-40B4-BE49-F238E27FC236}">
                      <a16:creationId xmlns:a16="http://schemas.microsoft.com/office/drawing/2014/main" id="{F382E9BC-312A-6E0D-9042-4FC8691FF0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8900" y="2089442"/>
                  <a:ext cx="2139840" cy="22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125CC4DE-0934-D64F-93AA-A254C296F3A6}"/>
                    </a:ext>
                  </a:extLst>
                </p14:cNvPr>
                <p14:cNvContentPartPr/>
                <p14:nvPr/>
              </p14:nvContentPartPr>
              <p14:xfrm>
                <a:off x="1884380" y="2994842"/>
                <a:ext cx="2167920" cy="866160"/>
              </p14:xfrm>
            </p:contentPart>
          </mc:Choice>
          <mc:Fallback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125CC4DE-0934-D64F-93AA-A254C296F3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66740" y="2977202"/>
                  <a:ext cx="2203560" cy="901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Google Shape;175;p13">
            <a:extLst>
              <a:ext uri="{FF2B5EF4-FFF2-40B4-BE49-F238E27FC236}">
                <a16:creationId xmlns:a16="http://schemas.microsoft.com/office/drawing/2014/main" id="{5C850A44-452E-0E60-363C-982EA17D7BE5}"/>
              </a:ext>
            </a:extLst>
          </p:cNvPr>
          <p:cNvSpPr/>
          <p:nvPr/>
        </p:nvSpPr>
        <p:spPr>
          <a:xfrm>
            <a:off x="5377495" y="1842829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with crayon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75;p13">
            <a:extLst>
              <a:ext uri="{FF2B5EF4-FFF2-40B4-BE49-F238E27FC236}">
                <a16:creationId xmlns:a16="http://schemas.microsoft.com/office/drawing/2014/main" id="{7C77E5CD-A45C-30F8-419B-792BCD284248}"/>
              </a:ext>
            </a:extLst>
          </p:cNvPr>
          <p:cNvSpPr/>
          <p:nvPr/>
        </p:nvSpPr>
        <p:spPr>
          <a:xfrm>
            <a:off x="5377495" y="2263157"/>
            <a:ext cx="1405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books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75;p13">
            <a:extLst>
              <a:ext uri="{FF2B5EF4-FFF2-40B4-BE49-F238E27FC236}">
                <a16:creationId xmlns:a16="http://schemas.microsoft.com/office/drawing/2014/main" id="{51E62204-811F-C884-7A31-09BFF38329D4}"/>
              </a:ext>
            </a:extLst>
          </p:cNvPr>
          <p:cNvSpPr/>
          <p:nvPr/>
        </p:nvSpPr>
        <p:spPr>
          <a:xfrm>
            <a:off x="5377495" y="2683485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with paints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75;p13">
            <a:extLst>
              <a:ext uri="{FF2B5EF4-FFF2-40B4-BE49-F238E27FC236}">
                <a16:creationId xmlns:a16="http://schemas.microsoft.com/office/drawing/2014/main" id="{137672B2-9C4E-80B3-173A-020B537FD57D}"/>
              </a:ext>
            </a:extLst>
          </p:cNvPr>
          <p:cNvSpPr/>
          <p:nvPr/>
        </p:nvSpPr>
        <p:spPr>
          <a:xfrm>
            <a:off x="5377495" y="3103813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with pencil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175;p13">
            <a:extLst>
              <a:ext uri="{FF2B5EF4-FFF2-40B4-BE49-F238E27FC236}">
                <a16:creationId xmlns:a16="http://schemas.microsoft.com/office/drawing/2014/main" id="{99648F0F-D5CA-7395-F51E-218F2F30587B}"/>
              </a:ext>
            </a:extLst>
          </p:cNvPr>
          <p:cNvSpPr/>
          <p:nvPr/>
        </p:nvSpPr>
        <p:spPr>
          <a:xfrm>
            <a:off x="5377495" y="3524141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with scissors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75;p13">
            <a:extLst>
              <a:ext uri="{FF2B5EF4-FFF2-40B4-BE49-F238E27FC236}">
                <a16:creationId xmlns:a16="http://schemas.microsoft.com/office/drawing/2014/main" id="{C2223097-1F13-C88B-D98B-A050F184A016}"/>
              </a:ext>
            </a:extLst>
          </p:cNvPr>
          <p:cNvSpPr/>
          <p:nvPr/>
        </p:nvSpPr>
        <p:spPr>
          <a:xfrm>
            <a:off x="5377495" y="3944469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with eraser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76CF7461-AE1E-D8D0-ED3A-E44ED26B8C2E}"/>
              </a:ext>
            </a:extLst>
          </p:cNvPr>
          <p:cNvSpPr/>
          <p:nvPr/>
        </p:nvSpPr>
        <p:spPr>
          <a:xfrm>
            <a:off x="4489868" y="1924205"/>
            <a:ext cx="919307" cy="26049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C74EE061-E1B8-37F9-1973-EC89C1EBA711}"/>
              </a:ext>
            </a:extLst>
          </p:cNvPr>
          <p:cNvSpPr/>
          <p:nvPr/>
        </p:nvSpPr>
        <p:spPr>
          <a:xfrm>
            <a:off x="6681274" y="288651"/>
            <a:ext cx="919307" cy="7627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9A77FF12-3354-31C2-58CC-D9D4C94A6928}"/>
                  </a:ext>
                </a:extLst>
              </p14:cNvPr>
              <p14:cNvContentPartPr/>
              <p14:nvPr/>
            </p14:nvContentPartPr>
            <p14:xfrm>
              <a:off x="5385740" y="1093682"/>
              <a:ext cx="1384920" cy="831960"/>
            </p14:xfrm>
          </p:contentPart>
        </mc:Choice>
        <mc:Fallback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9A77FF12-3354-31C2-58CC-D9D4C94A692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67740" y="1075682"/>
                <a:ext cx="1420560" cy="8676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مربع نص 52">
            <a:hlinkClick r:id="rId25" action="ppaction://hlinksldjump"/>
            <a:extLst>
              <a:ext uri="{FF2B5EF4-FFF2-40B4-BE49-F238E27FC236}">
                <a16:creationId xmlns:a16="http://schemas.microsoft.com/office/drawing/2014/main" id="{1E1A8407-3F3C-BDB0-A174-DB3974BD5708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School things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6" grpId="0"/>
      <p:bldP spid="48" grpId="0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7" name="مربع نص 26">
            <a:hlinkClick r:id="rId4" action="ppaction://hlinksldjump"/>
            <a:extLst>
              <a:ext uri="{FF2B5EF4-FFF2-40B4-BE49-F238E27FC236}">
                <a16:creationId xmlns:a16="http://schemas.microsoft.com/office/drawing/2014/main" id="{CE4B3E70-BE42-5865-2EFC-A592F69CE18C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pic>
        <p:nvPicPr>
          <p:cNvPr id="12" name="Picture 6" descr="Clientmoji">
            <a:extLst>
              <a:ext uri="{FF2B5EF4-FFF2-40B4-BE49-F238E27FC236}">
                <a16:creationId xmlns:a16="http://schemas.microsoft.com/office/drawing/2014/main" id="{4895F02A-2F7B-F5DC-3DC8-EE1971FA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8" y="3879989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ربع نص 22">
            <a:hlinkClick r:id="rId6" action="ppaction://hlinksldjump"/>
            <a:extLst>
              <a:ext uri="{FF2B5EF4-FFF2-40B4-BE49-F238E27FC236}">
                <a16:creationId xmlns:a16="http://schemas.microsoft.com/office/drawing/2014/main" id="{2CD72E08-A875-06DA-CE04-B21D76226DE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4" name="مربع نص 23">
            <a:hlinkClick r:id="rId7" action="ppaction://hlinksldjump"/>
            <a:extLst>
              <a:ext uri="{FF2B5EF4-FFF2-40B4-BE49-F238E27FC236}">
                <a16:creationId xmlns:a16="http://schemas.microsoft.com/office/drawing/2014/main" id="{7F888B58-CE1C-0BDD-B96E-BDCEDE346FE0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match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DDD01C-9C34-DED0-74E7-367865BFCB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8" y="552520"/>
            <a:ext cx="1490380" cy="1650758"/>
          </a:xfrm>
          <a:prstGeom prst="rect">
            <a:avLst/>
          </a:prstGeom>
        </p:spPr>
      </p:pic>
      <p:pic>
        <p:nvPicPr>
          <p:cNvPr id="17" name="Google Shape;186;p14">
            <a:extLst>
              <a:ext uri="{FF2B5EF4-FFF2-40B4-BE49-F238E27FC236}">
                <a16:creationId xmlns:a16="http://schemas.microsoft.com/office/drawing/2014/main" id="{70F6E638-6FBE-5B5A-B304-176892A9D3D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35577" y="899768"/>
            <a:ext cx="5248112" cy="5040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7;p14">
            <a:extLst>
              <a:ext uri="{FF2B5EF4-FFF2-40B4-BE49-F238E27FC236}">
                <a16:creationId xmlns:a16="http://schemas.microsoft.com/office/drawing/2014/main" id="{B713C240-3793-D478-8E85-E41325BDB2F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38893" y="1571967"/>
            <a:ext cx="5879756" cy="230802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5;p13">
            <a:extLst>
              <a:ext uri="{FF2B5EF4-FFF2-40B4-BE49-F238E27FC236}">
                <a16:creationId xmlns:a16="http://schemas.microsoft.com/office/drawing/2014/main" id="{4E476ED0-4032-5E48-F2D8-6825F9814DEA}"/>
              </a:ext>
            </a:extLst>
          </p:cNvPr>
          <p:cNvSpPr/>
          <p:nvPr/>
        </p:nvSpPr>
        <p:spPr>
          <a:xfrm>
            <a:off x="3357055" y="1426679"/>
            <a:ext cx="1405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5;p13">
            <a:extLst>
              <a:ext uri="{FF2B5EF4-FFF2-40B4-BE49-F238E27FC236}">
                <a16:creationId xmlns:a16="http://schemas.microsoft.com/office/drawing/2014/main" id="{BCD10144-FF14-D964-6986-B9818D2A9F87}"/>
              </a:ext>
            </a:extLst>
          </p:cNvPr>
          <p:cNvSpPr/>
          <p:nvPr/>
        </p:nvSpPr>
        <p:spPr>
          <a:xfrm>
            <a:off x="3246941" y="1847007"/>
            <a:ext cx="15550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cut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75;p13">
            <a:extLst>
              <a:ext uri="{FF2B5EF4-FFF2-40B4-BE49-F238E27FC236}">
                <a16:creationId xmlns:a16="http://schemas.microsoft.com/office/drawing/2014/main" id="{11F8AF91-AE2E-7A31-C4FB-29F82FB30BF0}"/>
              </a:ext>
            </a:extLst>
          </p:cNvPr>
          <p:cNvSpPr/>
          <p:nvPr/>
        </p:nvSpPr>
        <p:spPr>
          <a:xfrm>
            <a:off x="3246941" y="2329017"/>
            <a:ext cx="15550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75;p13">
            <a:extLst>
              <a:ext uri="{FF2B5EF4-FFF2-40B4-BE49-F238E27FC236}">
                <a16:creationId xmlns:a16="http://schemas.microsoft.com/office/drawing/2014/main" id="{04E1A5FC-12A4-BAEB-C6BB-DEB52781109E}"/>
              </a:ext>
            </a:extLst>
          </p:cNvPr>
          <p:cNvSpPr/>
          <p:nvPr/>
        </p:nvSpPr>
        <p:spPr>
          <a:xfrm>
            <a:off x="3282191" y="2806692"/>
            <a:ext cx="15550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75;p13">
            <a:extLst>
              <a:ext uri="{FF2B5EF4-FFF2-40B4-BE49-F238E27FC236}">
                <a16:creationId xmlns:a16="http://schemas.microsoft.com/office/drawing/2014/main" id="{EE042670-331A-4B8C-C8C6-5203C194B21B}"/>
              </a:ext>
            </a:extLst>
          </p:cNvPr>
          <p:cNvSpPr/>
          <p:nvPr/>
        </p:nvSpPr>
        <p:spPr>
          <a:xfrm>
            <a:off x="3282191" y="3251460"/>
            <a:ext cx="15550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6788A521-7685-768C-3C9C-64C816A5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45" y="865781"/>
            <a:ext cx="3691940" cy="2461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69;p13">
            <a:extLst>
              <a:ext uri="{FF2B5EF4-FFF2-40B4-BE49-F238E27FC236}">
                <a16:creationId xmlns:a16="http://schemas.microsoft.com/office/drawing/2014/main" id="{C4EDBB00-C470-EA17-9DAC-A32F66AFEC78}"/>
              </a:ext>
            </a:extLst>
          </p:cNvPr>
          <p:cNvSpPr/>
          <p:nvPr/>
        </p:nvSpPr>
        <p:spPr>
          <a:xfrm>
            <a:off x="2442926" y="5438229"/>
            <a:ext cx="3048949" cy="523180"/>
          </a:xfrm>
          <a:prstGeom prst="rect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Make a question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مربع نص 29">
            <a:hlinkClick r:id="rId12" action="ppaction://hlinksldjump"/>
            <a:extLst>
              <a:ext uri="{FF2B5EF4-FFF2-40B4-BE49-F238E27FC236}">
                <a16:creationId xmlns:a16="http://schemas.microsoft.com/office/drawing/2014/main" id="{5278D70F-C228-C81B-8413-93136876117D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School things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31262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424838" y="1573662"/>
            <a:ext cx="226074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Write a sentence in your notebook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6" name="مربع نص 15">
            <a:hlinkClick r:id="rId9" action="ppaction://hlinksldjump"/>
            <a:extLst>
              <a:ext uri="{FF2B5EF4-FFF2-40B4-BE49-F238E27FC236}">
                <a16:creationId xmlns:a16="http://schemas.microsoft.com/office/drawing/2014/main" id="{F4230B87-7198-428C-0410-64684B39A7D0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14" name="مربع نص 13">
            <a:hlinkClick r:id="rId10" action="ppaction://hlinksldjump"/>
            <a:extLst>
              <a:ext uri="{FF2B5EF4-FFF2-40B4-BE49-F238E27FC236}">
                <a16:creationId xmlns:a16="http://schemas.microsoft.com/office/drawing/2014/main" id="{62C9EF18-AC54-577A-9E22-D716B7ED3956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5" name="مربع نص 14">
            <a:hlinkClick r:id="rId11" action="ppaction://hlinksldjump"/>
            <a:extLst>
              <a:ext uri="{FF2B5EF4-FFF2-40B4-BE49-F238E27FC236}">
                <a16:creationId xmlns:a16="http://schemas.microsoft.com/office/drawing/2014/main" id="{7D60E006-1AF6-FFC5-1397-5A6077BB201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match</a:t>
            </a:r>
            <a:endParaRPr lang="ar-SA" dirty="0"/>
          </a:p>
        </p:txBody>
      </p:sp>
      <p:sp>
        <p:nvSpPr>
          <p:cNvPr id="11" name="مربع نص 10">
            <a:hlinkClick r:id="rId12" action="ppaction://hlinksldjump"/>
            <a:extLst>
              <a:ext uri="{FF2B5EF4-FFF2-40B4-BE49-F238E27FC236}">
                <a16:creationId xmlns:a16="http://schemas.microsoft.com/office/drawing/2014/main" id="{0698FD49-9623-C267-CCD8-E9CCB4562010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School things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بنفسجي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190</Words>
  <Application>Microsoft Office PowerPoint</Application>
  <PresentationFormat>شاشة عريضة</PresentationFormat>
  <Paragraphs>84</Paragraphs>
  <Slides>9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Forte</vt:lpstr>
      <vt:lpstr>Garamond</vt:lpstr>
      <vt:lpstr>Goudy Old Style</vt:lpstr>
      <vt:lpstr>Open Sans</vt:lpstr>
      <vt:lpstr>Open Sans Light</vt:lpstr>
      <vt:lpstr>Papyrus</vt:lpstr>
      <vt:lpstr>فقاعات</vt:lpstr>
      <vt:lpstr>11    Form , meaning &amp;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29</cp:revision>
  <dcterms:created xsi:type="dcterms:W3CDTF">2022-08-28T18:22:39Z</dcterms:created>
  <dcterms:modified xsi:type="dcterms:W3CDTF">2022-09-03T10:52:49Z</dcterms:modified>
</cp:coreProperties>
</file>