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7" r:id="rId7"/>
    <p:sldId id="596" r:id="rId8"/>
    <p:sldId id="598" r:id="rId9"/>
    <p:sldId id="601" r:id="rId10"/>
    <p:sldId id="599" r:id="rId11"/>
    <p:sldId id="6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F00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21:02:38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24575,'211'270'0,"23"-21"0,-191-211 0,2-2 0,53 32 0,101 50 0,-19-11 0,-44-17 0,36 23 0,-128-87 0,95 39 0,-82-44 0,1-3 0,1-3 0,66 9 0,-46-15 0,151-1 0,-110-12 0,-36-1 0,0 5 0,88 10 0,-161-9 0,-21-3 0,-13-3 0,-1-4 0,0-1 0,-41-25 0,41 21 0,-1 1 0,-33-12 0,-65-11 0,13 5 0,86 23 0,1-1 0,-36-19 0,40 16 0,1 0 0,0-1 0,1 0 0,0-2 0,-19-21 0,26 25 0,1 0 0,1-1 0,0 0 0,0 0 0,2 0 0,-1-1 0,1 0 0,1 0 0,-4-18 0,7 27 0,1 1 0,1-1 0,-1 0 0,0 1 0,1-1 0,0 0 0,0 0 0,0 1 0,0-1 0,1 0 0,-1 0 0,1 1 0,1-5 0,-2 8 0,1-1 0,-1 1 0,0 0 0,0-1 0,0 1 0,0 0 0,1-1 0,-1 1 0,0 0 0,0 0 0,1-1 0,-1 1 0,0 0 0,0 0 0,1 0 0,-1-1 0,0 1 0,1 0 0,-1 0 0,0 0 0,1 0 0,-1 0 0,0-1 0,1 1 0,-1 0 0,0 0 0,1 0 0,-1 0 0,0 0 0,1 0 0,-1 0 0,1 0 0,-1 0 0,0 1 0,1-1 0,-1 0 0,0 0 0,1 0 0,-1 0 0,0 0 0,0 1 0,1-1 0,-1 0 0,0 0 0,1 1 0,12 15 0,-12-16 0,19 33 0,1-2 0,2-1 0,44 46 0,-26-40 0,1-1 0,1-3 0,73 41 0,153 65 0,-202-106 0,-61-30 0,6 4 0,-1 0 0,17 11 0,-22-10 0,-12-4 0,-18-5 0,18 1 0,-2 1 0,0 0 0,0 0 0,0 1 0,0 0 0,1 0 0,-1 1 0,0 0 0,-12 5 0,17-6 0,-86 33 0,-127 66 0,162-72 0,-275 140-1365,276-140-5461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21:02:39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3420 1 24575,'-279'358'0,"-30"-30"0,251-277 0,-1-4 0,-70 44 0,-135 65 0,26-16 0,58-20 0,-46 29 0,167-115 0,-125 53 0,108-60 0,0-3 0,-2-4 0,-87 12 0,60-20 0,-198-1 0,144-17 0,48 0 0,-1 5 0,-116 14 0,214-11 0,27-5 0,18-3 0,1-6 0,-1-1 0,55-33 0,-54 27 0,1 2 0,43-17 0,87-12 0,-16 5 0,-117 30 0,1-1 0,47-26 0,-53 23 0,-1-1 0,0-1 0,-1-1 0,-2-1 0,28-29 0,-37 33 0,0 1 0,-1-2 0,0 1 0,-1-1 0,-1-1 0,-1 0 0,0 0 0,-1-1 0,5-22 0,-10 35 0,-1 0 0,0 0 0,0 0 0,0 1 0,0-1 0,-1 0 0,0 0 0,0 0 0,-1 0 0,1 0 0,-1 0 0,0 0 0,-2-5 0,3 9 0,0 1 0,-1-1 0,1 1 0,0 0 0,0-1 0,-1 1 0,1-1 0,0 1 0,0 0 0,-1-1 0,1 1 0,0 0 0,-1-1 0,1 1 0,-1 0 0,1 0 0,0-1 0,-1 1 0,1 0 0,-1 0 0,1 0 0,-1 0 0,1-1 0,-1 1 0,1 0 0,0 0 0,-1 0 0,1 0 0,-1 0 0,1 0 0,-1 0 0,1 0 0,-1 0 0,1 1 0,-1-1 0,1 0 0,-1 0 0,1 0 0,0 0 0,-1 1 0,1-1 0,-1 0 0,1 0 0,0 1 0,-1-1 0,-17 22 0,18-22 0,-27 43 0,-1-2 0,-2-1 0,-59 61 0,35-53 0,-1-3 0,-3-2 0,-95 54 0,-203 84 0,267-138 0,82-39 0,-9 3 0,1 0 0,-22 16 0,29-13 0,16-6 0,24-7 0,-24 2 0,2 0 0,1 1 0,-1 1 0,1-1 0,-1 2 0,1 0 0,-1 0 0,0 1 0,17 6 0,-24-8 0,116 44 0,166 88 0,-213-96 0,363 185-1365,-365-185-5461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21:13:31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24575,'211'270'0,"23"-21"0,-191-211 0,2-2 0,53 32 0,101 50 0,-19-11 0,-44-17 0,36 23 0,-128-87 0,95 39 0,-82-44 0,1-3 0,1-3 0,66 9 0,-46-15 0,151-1 0,-110-12 0,-36-1 0,0 5 0,88 10 0,-161-9 0,-21-3 0,-13-3 0,-1-4 0,0-1 0,-41-25 0,41 21 0,-1 1 0,-33-12 0,-65-11 0,13 5 0,86 23 0,1-1 0,-36-19 0,40 16 0,1 0 0,0-1 0,1 0 0,0-2 0,-19-21 0,26 25 0,1 0 0,1-1 0,0 0 0,0 0 0,2 0 0,-1-1 0,1 0 0,1 0 0,-4-18 0,7 27 0,1 1 0,1-1 0,-1 0 0,0 1 0,1-1 0,0 0 0,0 0 0,0 1 0,0-1 0,1 0 0,-1 0 0,1 1 0,1-5 0,-2 8 0,1-1 0,-1 1 0,0 0 0,0-1 0,0 1 0,0 0 0,1-1 0,-1 1 0,0 0 0,0 0 0,1-1 0,-1 1 0,0 0 0,0 0 0,1 0 0,-1-1 0,0 1 0,1 0 0,-1 0 0,0 0 0,1 0 0,-1 0 0,0-1 0,1 1 0,-1 0 0,0 0 0,1 0 0,-1 0 0,0 0 0,1 0 0,-1 0 0,1 0 0,-1 0 0,0 1 0,1-1 0,-1 0 0,0 0 0,1 0 0,-1 0 0,0 0 0,0 1 0,1-1 0,-1 0 0,0 0 0,1 1 0,12 15 0,-12-16 0,19 33 0,1-2 0,2-1 0,44 46 0,-26-40 0,1-1 0,1-3 0,73 41 0,153 65 0,-202-106 0,-61-30 0,6 4 0,-1 0 0,17 11 0,-22-10 0,-12-4 0,-18-5 0,18 1 0,-2 1 0,0 0 0,0 0 0,0 1 0,0 0 0,1 0 0,-1 1 0,0 0 0,-12 5 0,17-6 0,-86 33 0,-127 66 0,162-72 0,-275 140-1365,276-140-5461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21:13:31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2586 1 24575,'-211'270'0,"-23"-21"0,191-211 0,-2-2 0,-53 32 0,-101 50 0,19-11 0,44-17 0,-36 23 0,128-87 0,-95 39 0,82-44 0,-1-3 0,-1-3 0,-66 9 0,46-15 0,-151-1 0,110-12 0,36-1 0,0 5 0,-88 10 0,161-9 0,21-3 0,13-3 0,1-4 0,0-1 0,41-25 0,-41 21 0,1 1 0,33-12 0,65-11 0,-13 5 0,-86 23 0,-1-1 0,36-19 0,-40 16 0,-1 0 0,0-1 0,-1 0 0,0-2 0,19-21 0,-26 25 0,-1 0 0,-1-1 0,0 0 0,0 0 0,-2 0 0,1-1 0,-1 0 0,-1 0 0,4-18 0,-7 27 0,-1 1 0,-1-1 0,1 0 0,0 1 0,-1-1 0,0 0 0,0 0 0,0 1 0,0-1 0,-1 0 0,1 0 0,-1 1 0,-1-5 0,2 8 0,-1-1 0,1 1 0,0 0 0,0-1 0,0 1 0,0 0 0,-1-1 0,1 1 0,0 0 0,0 0 0,-1-1 0,1 1 0,0 0 0,0 0 0,-1 0 0,1-1 0,0 1 0,-1 0 0,1 0 0,0 0 0,-1 0 0,1 0 0,0-1 0,-1 1 0,1 0 0,0 0 0,-1 0 0,1 0 0,0 0 0,-1 0 0,1 0 0,-1 0 0,1 0 0,0 1 0,-1-1 0,1 0 0,0 0 0,-1 0 0,1 0 0,0 0 0,0 1 0,-1-1 0,1 0 0,0 0 0,-1 1 0,-12 15 0,12-16 0,-19 33 0,-1-2 0,-2-1 0,-44 46 0,26-40 0,-1-1 0,-1-3 0,-73 41 0,-153 65 0,202-106 0,61-30 0,-6 4 0,1 0 0,-17 11 0,22-10 0,12-4 0,18-5 0,-18 1 0,2 1 0,0 0 0,0 0 0,0 1 0,0 0 0,-1 0 0,1 1 0,0 0 0,12 5 0,-17-6 0,86 33 0,127 66 0,-162-72 0,275 140-1365,-276-140-5461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slide" Target="slide7.xml"/><Relationship Id="rId5" Type="http://schemas.openxmlformats.org/officeDocument/2006/relationships/image" Target="../media/image45.jpeg"/><Relationship Id="rId10" Type="http://schemas.openxmlformats.org/officeDocument/2006/relationships/slide" Target="slide6.xml"/><Relationship Id="rId4" Type="http://schemas.openxmlformats.org/officeDocument/2006/relationships/image" Target="../media/image44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image" Target="../media/image13.jpe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11" Type="http://schemas.openxmlformats.org/officeDocument/2006/relationships/image" Target="../media/image23.png"/><Relationship Id="rId5" Type="http://schemas.openxmlformats.org/officeDocument/2006/relationships/slide" Target="slide4.xml"/><Relationship Id="rId10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slide" Target="slide6.xml"/><Relationship Id="rId18" Type="http://schemas.openxmlformats.org/officeDocument/2006/relationships/image" Target="../media/image38.png"/><Relationship Id="rId3" Type="http://schemas.openxmlformats.org/officeDocument/2006/relationships/slide" Target="slide4.xml"/><Relationship Id="rId21" Type="http://schemas.openxmlformats.org/officeDocument/2006/relationships/slide" Target="slide8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customXml" Target="../ink/ink4.xml"/><Relationship Id="rId2" Type="http://schemas.openxmlformats.org/officeDocument/2006/relationships/image" Target="../media/image6.jpeg"/><Relationship Id="rId16" Type="http://schemas.openxmlformats.org/officeDocument/2006/relationships/customXml" Target="../ink/ink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customXml" Target="../ink/ink2.xml"/><Relationship Id="rId19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4.xml"/><Relationship Id="rId7" Type="http://schemas.openxmlformats.org/officeDocument/2006/relationships/image" Target="../media/image40.png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slide" Target="slide7.xml"/><Relationship Id="rId5" Type="http://schemas.openxmlformats.org/officeDocument/2006/relationships/image" Target="../media/image31.JP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7  Conversation</a:t>
            </a:r>
            <a:endParaRPr lang="ar-SA" sz="44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 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4E1724-B95B-9096-26A3-5C18395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9" y="1929615"/>
            <a:ext cx="5021272" cy="12427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-1444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424838" y="1573662"/>
            <a:ext cx="22607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189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with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ربع نص 15">
            <a:hlinkClick r:id="rId9" action="ppaction://hlinksldjump"/>
            <a:extLst>
              <a:ext uri="{FF2B5EF4-FFF2-40B4-BE49-F238E27FC236}">
                <a16:creationId xmlns:a16="http://schemas.microsoft.com/office/drawing/2014/main" id="{F4230B87-7198-428C-0410-64684B39A7D0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0" name="مربع نص 9">
            <a:hlinkClick r:id="rId10" action="ppaction://hlinksldjump"/>
            <a:extLst>
              <a:ext uri="{FF2B5EF4-FFF2-40B4-BE49-F238E27FC236}">
                <a16:creationId xmlns:a16="http://schemas.microsoft.com/office/drawing/2014/main" id="{0E2A6D2F-74E0-0265-F600-12C03548F0C6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14" name="مربع نص 13">
            <a:hlinkClick r:id="rId11" action="ppaction://hlinksldjump"/>
            <a:extLst>
              <a:ext uri="{FF2B5EF4-FFF2-40B4-BE49-F238E27FC236}">
                <a16:creationId xmlns:a16="http://schemas.microsoft.com/office/drawing/2014/main" id="{62C9EF18-AC54-577A-9E22-D716B7ED3956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5" name="مربع نص 14">
            <a:hlinkClick r:id="rId12" action="ppaction://hlinksldjump"/>
            <a:extLst>
              <a:ext uri="{FF2B5EF4-FFF2-40B4-BE49-F238E27FC236}">
                <a16:creationId xmlns:a16="http://schemas.microsoft.com/office/drawing/2014/main" id="{7D60E006-1AF6-FFC5-1397-5A6077BB201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p.189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ربع نص 15">
            <a:hlinkClick r:id="rId4" action="ppaction://hlinksldjump"/>
            <a:extLst>
              <a:ext uri="{FF2B5EF4-FFF2-40B4-BE49-F238E27FC236}">
                <a16:creationId xmlns:a16="http://schemas.microsoft.com/office/drawing/2014/main" id="{168DBC73-78D3-70B5-B0CA-774E5B6D27D6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D106427-B149-F3B2-A81B-CB8E87C76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197" y="1044052"/>
            <a:ext cx="6602355" cy="25088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DDF19CD-BDC5-465B-6834-CC14A890C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64" y="479443"/>
            <a:ext cx="7357622" cy="54825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7B8ADA-A06E-200C-EC91-5A45936CF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81" y="3552947"/>
            <a:ext cx="9140884" cy="1927978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10F6E23E-9356-2DFC-2514-A1D45E5D0D34}"/>
              </a:ext>
            </a:extLst>
          </p:cNvPr>
          <p:cNvSpPr/>
          <p:nvPr/>
        </p:nvSpPr>
        <p:spPr>
          <a:xfrm>
            <a:off x="2652286" y="353160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A2CAD11-5A5E-8949-5183-3020C2C84C0C}"/>
              </a:ext>
            </a:extLst>
          </p:cNvPr>
          <p:cNvSpPr/>
          <p:nvPr/>
        </p:nvSpPr>
        <p:spPr>
          <a:xfrm>
            <a:off x="5374317" y="353673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my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D681856-19C0-6297-B588-CAC04E0E27FA}"/>
              </a:ext>
            </a:extLst>
          </p:cNvPr>
          <p:cNvSpPr/>
          <p:nvPr/>
        </p:nvSpPr>
        <p:spPr>
          <a:xfrm>
            <a:off x="1237679" y="4063433"/>
            <a:ext cx="48213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’m</a:t>
            </a:r>
            <a:endParaRPr lang="ar-SA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072428-9354-C3D0-ECA9-0A4AE29F8F32}"/>
              </a:ext>
            </a:extLst>
          </p:cNvPr>
          <p:cNvSpPr/>
          <p:nvPr/>
        </p:nvSpPr>
        <p:spPr>
          <a:xfrm>
            <a:off x="4359632" y="401955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my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0696569-AE85-67A6-B387-06E5477D859D}"/>
              </a:ext>
            </a:extLst>
          </p:cNvPr>
          <p:cNvSpPr/>
          <p:nvPr/>
        </p:nvSpPr>
        <p:spPr>
          <a:xfrm>
            <a:off x="7360487" y="401955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72D5B36-1C55-CFA3-068A-4F34CDFAAFB2}"/>
              </a:ext>
            </a:extLst>
          </p:cNvPr>
          <p:cNvSpPr/>
          <p:nvPr/>
        </p:nvSpPr>
        <p:spPr>
          <a:xfrm>
            <a:off x="2652286" y="451809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A5F77E2-9B5A-D771-7D40-9D2D80EABCE6}"/>
              </a:ext>
            </a:extLst>
          </p:cNvPr>
          <p:cNvSpPr/>
          <p:nvPr/>
        </p:nvSpPr>
        <p:spPr>
          <a:xfrm>
            <a:off x="6236539" y="4530937"/>
            <a:ext cx="3684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’s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A1C858B-801B-04F1-33DF-53B2030F8AD5}"/>
              </a:ext>
            </a:extLst>
          </p:cNvPr>
          <p:cNvSpPr/>
          <p:nvPr/>
        </p:nvSpPr>
        <p:spPr>
          <a:xfrm>
            <a:off x="1021734" y="494627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His</a:t>
            </a:r>
            <a:endParaRPr lang="ar-SA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7C3A80C-CB12-EB77-1440-9E8BFB6B2DBD}"/>
              </a:ext>
            </a:extLst>
          </p:cNvPr>
          <p:cNvSpPr/>
          <p:nvPr/>
        </p:nvSpPr>
        <p:spPr>
          <a:xfrm>
            <a:off x="7063558" y="4978156"/>
            <a:ext cx="68480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your</a:t>
            </a:r>
            <a:endParaRPr lang="ar-SA" dirty="0"/>
          </a:p>
        </p:txBody>
      </p:sp>
      <p:sp>
        <p:nvSpPr>
          <p:cNvPr id="32" name="مربع نص 31">
            <a:hlinkClick r:id="rId8" action="ppaction://hlinksldjump"/>
            <a:extLst>
              <a:ext uri="{FF2B5EF4-FFF2-40B4-BE49-F238E27FC236}">
                <a16:creationId xmlns:a16="http://schemas.microsoft.com/office/drawing/2014/main" id="{917FC33C-D825-E430-DF28-5E21BB113F91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33" name="مربع نص 32">
            <a:hlinkClick r:id="rId9" action="ppaction://hlinksldjump"/>
            <a:extLst>
              <a:ext uri="{FF2B5EF4-FFF2-40B4-BE49-F238E27FC236}">
                <a16:creationId xmlns:a16="http://schemas.microsoft.com/office/drawing/2014/main" id="{5D9C93B9-2B37-566F-B331-A06F734684D0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34" name="مربع نص 33">
            <a:hlinkClick r:id="rId10" action="ppaction://hlinksldjump"/>
            <a:extLst>
              <a:ext uri="{FF2B5EF4-FFF2-40B4-BE49-F238E27FC236}">
                <a16:creationId xmlns:a16="http://schemas.microsoft.com/office/drawing/2014/main" id="{4DC4F60D-2CC3-33A6-5109-CCAAC4579DA4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practice a welcoming conversation.</a:t>
            </a:r>
            <a:endParaRPr lang="en-US" sz="8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answer questions about a conversation.</a:t>
            </a:r>
            <a:endParaRPr lang="en-US" sz="96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13EFC04-6C0D-07B3-98FE-AEE7175E4334}"/>
              </a:ext>
            </a:extLst>
          </p:cNvPr>
          <p:cNvSpPr/>
          <p:nvPr/>
        </p:nvSpPr>
        <p:spPr>
          <a:xfrm>
            <a:off x="1417275" y="479362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Make a new conversation.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6356446-2770-9024-0A68-796947B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4303412" y="558496"/>
            <a:ext cx="7264948" cy="5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AB26306-AA05-D45F-36B7-0934A9C97DE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D5E57DF-47F4-5E7E-81C7-137B1142174C}"/>
              </a:ext>
            </a:extLst>
          </p:cNvPr>
          <p:cNvSpPr/>
          <p:nvPr/>
        </p:nvSpPr>
        <p:spPr>
          <a:xfrm>
            <a:off x="2234367" y="4945877"/>
            <a:ext cx="6552728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Imagine that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Rasha</a:t>
            </a:r>
            <a:r>
              <a:rPr lang="en-US" sz="2400" dirty="0">
                <a:latin typeface="Comic Sans MS" panose="030F0702030302020204" pitchFamily="66" charset="0"/>
              </a:rPr>
              <a:t> is new in your class, </a:t>
            </a:r>
          </a:p>
          <a:p>
            <a:pPr algn="l" rtl="0"/>
            <a:r>
              <a:rPr lang="en-US" sz="2400" b="1" u="sng" dirty="0">
                <a:latin typeface="Comic Sans MS" panose="030F0702030302020204" pitchFamily="66" charset="0"/>
              </a:rPr>
              <a:t>what will you say to her?</a:t>
            </a:r>
          </a:p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name –you from  - nice to meet </a:t>
            </a:r>
            <a:endParaRPr lang="en-US" sz="24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" name="Picture 2" descr="Free Student Clip Art with No Background - ClipartKey">
            <a:extLst>
              <a:ext uri="{FF2B5EF4-FFF2-40B4-BE49-F238E27FC236}">
                <a16:creationId xmlns:a16="http://schemas.microsoft.com/office/drawing/2014/main" id="{A43FBC28-4D55-6131-6AC3-746C5032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73" y="1996670"/>
            <a:ext cx="4118125" cy="2871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rainstorm creative writing elements by Fenris235">
            <a:extLst>
              <a:ext uri="{FF2B5EF4-FFF2-40B4-BE49-F238E27FC236}">
                <a16:creationId xmlns:a16="http://schemas.microsoft.com/office/drawing/2014/main" id="{17E4A632-D9CC-CC24-DB50-4C9DB7AD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24" y="268283"/>
            <a:ext cx="3069750" cy="18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hlinkClick r:id="rId9" action="ppaction://hlinksldjump"/>
            <a:extLst>
              <a:ext uri="{FF2B5EF4-FFF2-40B4-BE49-F238E27FC236}">
                <a16:creationId xmlns:a16="http://schemas.microsoft.com/office/drawing/2014/main" id="{980A916A-2192-3625-261D-2C7613469F61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17" name="مربع نص 16">
            <a:hlinkClick r:id="rId10" action="ppaction://hlinksldjump"/>
            <a:extLst>
              <a:ext uri="{FF2B5EF4-FFF2-40B4-BE49-F238E27FC236}">
                <a16:creationId xmlns:a16="http://schemas.microsoft.com/office/drawing/2014/main" id="{596A332B-9E49-5AFB-62B5-7C94EBA86D8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3" name="مربع نص 22">
            <a:hlinkClick r:id="rId11" action="ppaction://hlinksldjump"/>
            <a:extLst>
              <a:ext uri="{FF2B5EF4-FFF2-40B4-BE49-F238E27FC236}">
                <a16:creationId xmlns:a16="http://schemas.microsoft.com/office/drawing/2014/main" id="{9C7C4713-6FB3-069E-4609-386FF8A141EC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</a:t>
            </a:r>
          </a:p>
        </p:txBody>
      </p:sp>
      <p:sp>
        <p:nvSpPr>
          <p:cNvPr id="20" name="مربع نص 19">
            <a:hlinkClick r:id="rId4" action="ppaction://hlinksldjump"/>
            <a:extLst>
              <a:ext uri="{FF2B5EF4-FFF2-40B4-BE49-F238E27FC236}">
                <a16:creationId xmlns:a16="http://schemas.microsoft.com/office/drawing/2014/main" id="{3532D307-F966-37FC-56B6-8997EB7BE9F9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9375EBC-C086-9C36-F47C-B7F21AD8F951}"/>
              </a:ext>
            </a:extLst>
          </p:cNvPr>
          <p:cNvSpPr/>
          <p:nvPr/>
        </p:nvSpPr>
        <p:spPr>
          <a:xfrm>
            <a:off x="2473122" y="342826"/>
            <a:ext cx="3989975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Look at picture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51B1AA9-63FC-2E94-2D38-5201520D1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091" y="1572510"/>
            <a:ext cx="7094762" cy="4528348"/>
          </a:xfrm>
          <a:prstGeom prst="rect">
            <a:avLst/>
          </a:prstGeom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535941EC-2D45-D025-6DA0-84338E860EA4}"/>
              </a:ext>
            </a:extLst>
          </p:cNvPr>
          <p:cNvSpPr/>
          <p:nvPr/>
        </p:nvSpPr>
        <p:spPr>
          <a:xfrm>
            <a:off x="4352633" y="889663"/>
            <a:ext cx="4282149" cy="442674"/>
          </a:xfrm>
          <a:prstGeom prst="wedgeRoundRectCallout">
            <a:avLst>
              <a:gd name="adj1" fmla="val -4015"/>
              <a:gd name="adj2" fmla="val 323795"/>
              <a:gd name="adj3" fmla="val 16667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chemeClr val="bg1"/>
                </a:solidFill>
                <a:latin typeface="MyriadPro-SemiboldIt"/>
              </a:rPr>
              <a:t>Where are the people in the picture? </a:t>
            </a:r>
          </a:p>
        </p:txBody>
      </p:sp>
      <p:pic>
        <p:nvPicPr>
          <p:cNvPr id="11" name="Picture 2" descr="airport clipart images لم يسبق له مثيل الصور + tier3.xyz">
            <a:extLst>
              <a:ext uri="{FF2B5EF4-FFF2-40B4-BE49-F238E27FC236}">
                <a16:creationId xmlns:a16="http://schemas.microsoft.com/office/drawing/2014/main" id="{719969C0-533F-B58C-624F-2748DE2A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16" y="1012505"/>
            <a:ext cx="2060518" cy="20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7D4DF5F-FC7B-20E9-554C-831C15C37717}"/>
              </a:ext>
            </a:extLst>
          </p:cNvPr>
          <p:cNvSpPr/>
          <p:nvPr/>
        </p:nvSpPr>
        <p:spPr>
          <a:xfrm>
            <a:off x="6406201" y="1463107"/>
            <a:ext cx="2338448" cy="369332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They’re at the airport.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B60BEA-D6F0-40BB-B9AD-A792A4BA6451}"/>
              </a:ext>
            </a:extLst>
          </p:cNvPr>
          <p:cNvSpPr/>
          <p:nvPr/>
        </p:nvSpPr>
        <p:spPr>
          <a:xfrm>
            <a:off x="343910" y="2029913"/>
            <a:ext cx="1738181" cy="923330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They’re waiting for people to arrive.</a:t>
            </a:r>
          </a:p>
        </p:txBody>
      </p:sp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id="{5C358213-2776-144E-5E41-81A9F2909F6D}"/>
              </a:ext>
            </a:extLst>
          </p:cNvPr>
          <p:cNvSpPr/>
          <p:nvPr/>
        </p:nvSpPr>
        <p:spPr>
          <a:xfrm>
            <a:off x="354803" y="4807516"/>
            <a:ext cx="3019073" cy="442674"/>
          </a:xfrm>
          <a:prstGeom prst="wedgeRoundRectCallout">
            <a:avLst>
              <a:gd name="adj1" fmla="val 66716"/>
              <a:gd name="adj2" fmla="val -367634"/>
              <a:gd name="adj3" fmla="val 16667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chemeClr val="bg1"/>
                </a:solidFill>
                <a:latin typeface="MyriadPro-SemiboldIt"/>
              </a:rPr>
              <a:t>Where are the signs for?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3C65AF7-35AB-D249-9BDA-8BA2506CBBC7}"/>
              </a:ext>
            </a:extLst>
          </p:cNvPr>
          <p:cNvSpPr/>
          <p:nvPr/>
        </p:nvSpPr>
        <p:spPr>
          <a:xfrm>
            <a:off x="752769" y="5359593"/>
            <a:ext cx="3361014" cy="646331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☺the signs with the names of people that they are waiting for.</a:t>
            </a:r>
            <a:endParaRPr lang="ar-SA" dirty="0"/>
          </a:p>
        </p:txBody>
      </p:sp>
      <p:sp>
        <p:nvSpPr>
          <p:cNvPr id="18" name="فقاعة الكلام: مستطيلة مستديرة الزوايا 17">
            <a:extLst>
              <a:ext uri="{FF2B5EF4-FFF2-40B4-BE49-F238E27FC236}">
                <a16:creationId xmlns:a16="http://schemas.microsoft.com/office/drawing/2014/main" id="{D84F98C7-8DE8-4AF4-DA0D-6934653FCF8A}"/>
              </a:ext>
            </a:extLst>
          </p:cNvPr>
          <p:cNvSpPr/>
          <p:nvPr/>
        </p:nvSpPr>
        <p:spPr>
          <a:xfrm>
            <a:off x="189627" y="1351173"/>
            <a:ext cx="3019073" cy="442674"/>
          </a:xfrm>
          <a:prstGeom prst="wedgeRoundRectCallout">
            <a:avLst>
              <a:gd name="adj1" fmla="val 29355"/>
              <a:gd name="adj2" fmla="val 202578"/>
              <a:gd name="adj3" fmla="val 16667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chemeClr val="bg1"/>
                </a:solidFill>
                <a:latin typeface="MyriadPro-SemiboldIt"/>
              </a:rPr>
              <a:t>Where are the signs for?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9DADFD1-477F-3324-5E6C-FE0882A87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25" y="318992"/>
            <a:ext cx="2266950" cy="876300"/>
          </a:xfrm>
          <a:prstGeom prst="rect">
            <a:avLst/>
          </a:prstGeom>
        </p:spPr>
      </p:pic>
      <p:sp>
        <p:nvSpPr>
          <p:cNvPr id="24" name="مربع نص 23">
            <a:hlinkClick r:id="rId8" action="ppaction://hlinksldjump"/>
            <a:extLst>
              <a:ext uri="{FF2B5EF4-FFF2-40B4-BE49-F238E27FC236}">
                <a16:creationId xmlns:a16="http://schemas.microsoft.com/office/drawing/2014/main" id="{09C25B53-04D6-75D7-EE7E-FE21B22BB616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26" name="مربع نص 25">
            <a:hlinkClick r:id="rId9" action="ppaction://hlinksldjump"/>
            <a:extLst>
              <a:ext uri="{FF2B5EF4-FFF2-40B4-BE49-F238E27FC236}">
                <a16:creationId xmlns:a16="http://schemas.microsoft.com/office/drawing/2014/main" id="{591B8FAB-BB25-BE62-E122-02B6A0EF36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7" name="مربع نص 26">
            <a:hlinkClick r:id="rId10" action="ppaction://hlinksldjump"/>
            <a:extLst>
              <a:ext uri="{FF2B5EF4-FFF2-40B4-BE49-F238E27FC236}">
                <a16:creationId xmlns:a16="http://schemas.microsoft.com/office/drawing/2014/main" id="{663FFAD1-16B0-BEE1-3ED8-A3C9E0132E9B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84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5" name="مربع نص 24">
            <a:hlinkClick r:id="rId6" action="ppaction://hlinksldjump"/>
            <a:extLst>
              <a:ext uri="{FF2B5EF4-FFF2-40B4-BE49-F238E27FC236}">
                <a16:creationId xmlns:a16="http://schemas.microsoft.com/office/drawing/2014/main" id="{B6850EA1-6BC3-3794-1E39-C7E7291DFBB8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073B9265-4109-3B71-F5F2-BD3A3FAD3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69" y="213500"/>
            <a:ext cx="1320800" cy="13208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3BAC654-CCF1-536C-F969-6F3300BCB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32" y="347855"/>
            <a:ext cx="4415232" cy="7417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71AC829-B6A9-C951-C1E0-62B43755C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606" y="1663663"/>
            <a:ext cx="7248354" cy="4881977"/>
          </a:xfrm>
          <a:prstGeom prst="rect">
            <a:avLst/>
          </a:prstGeom>
        </p:spPr>
      </p:pic>
      <p:pic>
        <p:nvPicPr>
          <p:cNvPr id="15" name="SG Bk 1 F-SA_2020_06">
            <a:hlinkClick r:id="" action="ppaction://media"/>
            <a:extLst>
              <a:ext uri="{FF2B5EF4-FFF2-40B4-BE49-F238E27FC236}">
                <a16:creationId xmlns:a16="http://schemas.microsoft.com/office/drawing/2014/main" id="{D519D1A4-6FAE-F2CE-6879-9BD86D4D1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51919" y="1559938"/>
            <a:ext cx="1541339" cy="1541339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76095E7-3E5E-6794-1C96-243E64CC6EDF}"/>
              </a:ext>
            </a:extLst>
          </p:cNvPr>
          <p:cNvSpPr/>
          <p:nvPr/>
        </p:nvSpPr>
        <p:spPr>
          <a:xfrm>
            <a:off x="7824743" y="714541"/>
            <a:ext cx="22989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Listen and read along.</a:t>
            </a:r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F3100A6-5A60-BD94-B791-D7812C363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1169" y="503879"/>
            <a:ext cx="2010043" cy="755914"/>
          </a:xfrm>
          <a:prstGeom prst="rect">
            <a:avLst/>
          </a:prstGeom>
        </p:spPr>
      </p:pic>
      <p:sp>
        <p:nvSpPr>
          <p:cNvPr id="18" name="مربع نص 17">
            <a:hlinkClick r:id="rId12" action="ppaction://hlinksldjump"/>
            <a:extLst>
              <a:ext uri="{FF2B5EF4-FFF2-40B4-BE49-F238E27FC236}">
                <a16:creationId xmlns:a16="http://schemas.microsoft.com/office/drawing/2014/main" id="{CB640FF9-3D32-CB26-BEAC-732AC069B218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19" name="مربع نص 18">
            <a:hlinkClick r:id="rId13" action="ppaction://hlinksldjump"/>
            <a:extLst>
              <a:ext uri="{FF2B5EF4-FFF2-40B4-BE49-F238E27FC236}">
                <a16:creationId xmlns:a16="http://schemas.microsoft.com/office/drawing/2014/main" id="{D2AEF806-CFC4-EE42-8EDF-DF79BF1C715A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14" action="ppaction://hlinksldjump"/>
            <a:extLst>
              <a:ext uri="{FF2B5EF4-FFF2-40B4-BE49-F238E27FC236}">
                <a16:creationId xmlns:a16="http://schemas.microsoft.com/office/drawing/2014/main" id="{45B3E928-076A-EFDD-B21A-F73705F1DC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8F8AB4C1-703B-4BFD-A007-D745BF4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1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C0CB33-45F4-435A-86EA-CD2E40EDBD78}"/>
              </a:ext>
            </a:extLst>
          </p:cNvPr>
          <p:cNvSpPr txBox="1"/>
          <p:nvPr/>
        </p:nvSpPr>
        <p:spPr>
          <a:xfrm>
            <a:off x="3886450" y="1955148"/>
            <a:ext cx="1605425" cy="578882"/>
          </a:xfrm>
          <a:prstGeom prst="wedgeRoundRectCallout">
            <a:avLst>
              <a:gd name="adj1" fmla="val -98901"/>
              <a:gd name="adj2" fmla="val -9238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starving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5DBE91-9470-4F0A-45E5-F05A3D26716D}"/>
              </a:ext>
            </a:extLst>
          </p:cNvPr>
          <p:cNvSpPr txBox="1"/>
          <p:nvPr/>
        </p:nvSpPr>
        <p:spPr>
          <a:xfrm>
            <a:off x="1998889" y="3171799"/>
            <a:ext cx="1498241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terrible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2878FA-A01D-B7C2-6C8A-EF1439EF594B}"/>
              </a:ext>
            </a:extLst>
          </p:cNvPr>
          <p:cNvSpPr txBox="1"/>
          <p:nvPr/>
        </p:nvSpPr>
        <p:spPr>
          <a:xfrm>
            <a:off x="2327472" y="4916643"/>
            <a:ext cx="1696495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Small  #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C21EDD-5653-F801-564D-83C0DCDDD18E}"/>
              </a:ext>
            </a:extLst>
          </p:cNvPr>
          <p:cNvSpPr txBox="1"/>
          <p:nvPr/>
        </p:nvSpPr>
        <p:spPr>
          <a:xfrm>
            <a:off x="5655575" y="4916643"/>
            <a:ext cx="1001203" cy="578882"/>
          </a:xfrm>
          <a:prstGeom prst="wedgeRoundRectCallout">
            <a:avLst>
              <a:gd name="adj1" fmla="val -75399"/>
              <a:gd name="adj2" fmla="val -356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big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99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ABB465C-659E-72BD-5A42-A5B56F427696}"/>
              </a:ext>
            </a:extLst>
          </p:cNvPr>
          <p:cNvSpPr/>
          <p:nvPr/>
        </p:nvSpPr>
        <p:spPr>
          <a:xfrm>
            <a:off x="3335776" y="1215060"/>
            <a:ext cx="334444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be pleased </a:t>
            </a:r>
            <a:r>
              <a:rPr lang="en-US" sz="2000" dirty="0">
                <a:latin typeface="MyriadPro-Light"/>
              </a:rPr>
              <a:t>about something.</a:t>
            </a:r>
            <a:endParaRPr lang="ar-SA" sz="2000" dirty="0"/>
          </a:p>
        </p:txBody>
      </p:sp>
      <p:pic>
        <p:nvPicPr>
          <p:cNvPr id="15" name="Picture 6" descr="564656411-welcome-clipart-free-clipart-images-5 - St. Elizabeth Catholic  Academy">
            <a:extLst>
              <a:ext uri="{FF2B5EF4-FFF2-40B4-BE49-F238E27FC236}">
                <a16:creationId xmlns:a16="http://schemas.microsoft.com/office/drawing/2014/main" id="{3E23493B-1D2C-A0F2-6AB3-DB7A91B2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2" y="922795"/>
            <a:ext cx="1522833" cy="11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0933560-28A6-43E4-8038-59922BF98FF1}"/>
              </a:ext>
            </a:extLst>
          </p:cNvPr>
          <p:cNvSpPr txBox="1"/>
          <p:nvPr/>
        </p:nvSpPr>
        <p:spPr>
          <a:xfrm>
            <a:off x="2218215" y="669321"/>
            <a:ext cx="2003356" cy="578882"/>
          </a:xfrm>
          <a:prstGeom prst="wedgeRoundRectCallout">
            <a:avLst>
              <a:gd name="adj1" fmla="val 68657"/>
              <a:gd name="adj2" fmla="val 4129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welcome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8FAFA60-179F-A9C4-649A-D31062509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79987" y="1758626"/>
            <a:ext cx="1208156" cy="1499352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0844DE41-B33C-9FF8-B196-AAB1DD45A2B9}"/>
              </a:ext>
            </a:extLst>
          </p:cNvPr>
          <p:cNvSpPr/>
          <p:nvPr/>
        </p:nvSpPr>
        <p:spPr>
          <a:xfrm>
            <a:off x="2147630" y="2210549"/>
            <a:ext cx="151990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very hungry</a:t>
            </a:r>
            <a:r>
              <a:rPr lang="en-US" sz="2000" dirty="0">
                <a:latin typeface="MyriadPro-Light"/>
              </a:rPr>
              <a:t>.</a:t>
            </a:r>
            <a:endParaRPr lang="ar-SA" sz="2000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CC477B4-4EA7-F275-9604-76D05BE3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19" y="2638506"/>
            <a:ext cx="1278321" cy="141735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8304AF64-835E-2880-FC82-A682C0D41DB9}"/>
              </a:ext>
            </a:extLst>
          </p:cNvPr>
          <p:cNvSpPr/>
          <p:nvPr/>
        </p:nvSpPr>
        <p:spPr>
          <a:xfrm>
            <a:off x="4197772" y="3350571"/>
            <a:ext cx="117731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very bad.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92AD06B-B750-BF80-AAB7-3D2EC5E0BB2A}"/>
              </a:ext>
            </a:extLst>
          </p:cNvPr>
          <p:cNvSpPr/>
          <p:nvPr/>
        </p:nvSpPr>
        <p:spPr>
          <a:xfrm>
            <a:off x="4717997" y="4999085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3C8A6BAD-7684-1E5A-A81E-B4E87556BDF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C054A55-412D-8C3D-DD2F-41C3F86CB332}"/>
              </a:ext>
            </a:extLst>
          </p:cNvPr>
          <p:cNvSpPr/>
          <p:nvPr/>
        </p:nvSpPr>
        <p:spPr>
          <a:xfrm>
            <a:off x="2990651" y="2992295"/>
            <a:ext cx="4592668" cy="461665"/>
          </a:xfrm>
          <a:prstGeom prst="rect">
            <a:avLst/>
          </a:prstGeom>
          <a:solidFill>
            <a:srgbClr val="39AF0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MyriadPro-Light"/>
              </a:rPr>
              <a:t>Find Carlos and Rick in the picture.</a:t>
            </a:r>
            <a:endParaRPr lang="ar-SA" sz="2400" b="1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89E981F-8534-C0D4-58AF-4A63743F5B62}"/>
              </a:ext>
            </a:extLst>
          </p:cNvPr>
          <p:cNvSpPr/>
          <p:nvPr/>
        </p:nvSpPr>
        <p:spPr>
          <a:xfrm>
            <a:off x="3094977" y="3890475"/>
            <a:ext cx="3992311" cy="461665"/>
          </a:xfrm>
          <a:prstGeom prst="rect">
            <a:avLst/>
          </a:prstGeom>
          <a:solidFill>
            <a:srgbClr val="39AF0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MyriadPro-Light"/>
              </a:rPr>
              <a:t>What country is Rick visiting? </a:t>
            </a:r>
            <a:endParaRPr lang="ar-SA" sz="2400" b="1" dirty="0">
              <a:latin typeface="MyriadPro-Ligh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66F12CF-AFEF-EC00-7A56-04B056F83FF9}"/>
              </a:ext>
            </a:extLst>
          </p:cNvPr>
          <p:cNvSpPr/>
          <p:nvPr/>
        </p:nvSpPr>
        <p:spPr>
          <a:xfrm>
            <a:off x="7102757" y="3972591"/>
            <a:ext cx="8386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SemiboldIt"/>
              </a:rPr>
              <a:t>Spain</a:t>
            </a:r>
            <a:r>
              <a:rPr lang="en-US" dirty="0">
                <a:latin typeface="MyriadPro-Light"/>
              </a:rPr>
              <a:t>.</a:t>
            </a:r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9F23C8-D03E-3E6A-CF84-DC9598F8A649}"/>
              </a:ext>
            </a:extLst>
          </p:cNvPr>
          <p:cNvGrpSpPr/>
          <p:nvPr/>
        </p:nvGrpSpPr>
        <p:grpSpPr>
          <a:xfrm>
            <a:off x="4655567" y="574676"/>
            <a:ext cx="3336194" cy="1425427"/>
            <a:chOff x="8020382" y="1272326"/>
            <a:chExt cx="3826108" cy="1656828"/>
          </a:xfrm>
        </p:grpSpPr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719FE5FC-C187-A11D-5AA0-75D6DA083528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7" name="سهم: لليمين 16">
              <a:extLst>
                <a:ext uri="{FF2B5EF4-FFF2-40B4-BE49-F238E27FC236}">
                  <a16:creationId xmlns:a16="http://schemas.microsoft.com/office/drawing/2014/main" id="{B20E3E47-CA1D-4418-307C-4C1A0ED9C071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سهم: لليمين 17">
              <a:extLst>
                <a:ext uri="{FF2B5EF4-FFF2-40B4-BE49-F238E27FC236}">
                  <a16:creationId xmlns:a16="http://schemas.microsoft.com/office/drawing/2014/main" id="{08BFB4E8-26FB-AA75-1E5E-AD88130BBDD8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555717C-558C-10EE-C020-F65E80FA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5F1DA5C-D7F1-E47B-AA91-DC61B6B4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61E9B3B-488C-9D80-13E5-AFE77DB1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F227EBE-4379-ECA9-F388-3AA8FEE89574}"/>
              </a:ext>
            </a:extLst>
          </p:cNvPr>
          <p:cNvSpPr/>
          <p:nvPr/>
        </p:nvSpPr>
        <p:spPr>
          <a:xfrm>
            <a:off x="3319301" y="4714704"/>
            <a:ext cx="3543662" cy="461665"/>
          </a:xfrm>
          <a:prstGeom prst="rect">
            <a:avLst/>
          </a:prstGeom>
          <a:solidFill>
            <a:srgbClr val="39AF0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MyriadPro-Light"/>
              </a:rPr>
              <a:t>Did he come here before? </a:t>
            </a:r>
            <a:endParaRPr lang="ar-SA" sz="2400" b="1" dirty="0">
              <a:latin typeface="MyriadPro-Light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9BE9CE4-E37A-9034-AB8E-BA1ADD30C109}"/>
              </a:ext>
            </a:extLst>
          </p:cNvPr>
          <p:cNvSpPr/>
          <p:nvPr/>
        </p:nvSpPr>
        <p:spPr>
          <a:xfrm>
            <a:off x="6908102" y="4801517"/>
            <a:ext cx="4555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SemiboldIt"/>
              </a:rPr>
              <a:t>No</a:t>
            </a:r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D06980E-BA99-B8F1-2913-531896B30DD2}"/>
              </a:ext>
            </a:extLst>
          </p:cNvPr>
          <p:cNvSpPr/>
          <p:nvPr/>
        </p:nvSpPr>
        <p:spPr>
          <a:xfrm>
            <a:off x="4024721" y="5620226"/>
            <a:ext cx="4318233" cy="461665"/>
          </a:xfrm>
          <a:prstGeom prst="rect">
            <a:avLst/>
          </a:prstGeom>
          <a:solidFill>
            <a:srgbClr val="39AF0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MyriadPro-Light"/>
              </a:rPr>
              <a:t>How was the food on the plane?</a:t>
            </a:r>
            <a:endParaRPr lang="ar-SA" sz="2400" b="1" dirty="0">
              <a:latin typeface="MyriadPro-Light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C65F745-A71A-5972-A144-B9FB56B90572}"/>
              </a:ext>
            </a:extLst>
          </p:cNvPr>
          <p:cNvSpPr/>
          <p:nvPr/>
        </p:nvSpPr>
        <p:spPr>
          <a:xfrm>
            <a:off x="8420471" y="5666392"/>
            <a:ext cx="95282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SemiboldIt"/>
              </a:rPr>
              <a:t>Terrible.</a:t>
            </a:r>
            <a:endParaRPr lang="ar-S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1DEA6568-8807-9CAC-7AE9-F31CF9EDFBB6}"/>
                  </a:ext>
                </a:extLst>
              </p14:cNvPr>
              <p14:cNvContentPartPr/>
              <p14:nvPr/>
            </p14:nvContentPartPr>
            <p14:xfrm rot="20871596">
              <a:off x="3025764" y="5340998"/>
              <a:ext cx="931320" cy="610560"/>
            </p14:xfrm>
          </p:contentPart>
        </mc:Choice>
        <mc:Fallback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1DEA6568-8807-9CAC-7AE9-F31CF9EDFB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0871596">
                <a:off x="3008124" y="5323358"/>
                <a:ext cx="9669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2BF4C294-05E0-5709-3ECB-7DE3B87B1D6F}"/>
                  </a:ext>
                </a:extLst>
              </p14:cNvPr>
              <p14:cNvContentPartPr/>
              <p14:nvPr/>
            </p14:nvContentPartPr>
            <p14:xfrm rot="11439451" flipH="1">
              <a:off x="1601087" y="2948137"/>
              <a:ext cx="1231656" cy="807456"/>
            </p14:xfrm>
          </p:contentPart>
        </mc:Choice>
        <mc:Fallback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2BF4C294-05E0-5709-3ECB-7DE3B87B1D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1439451" flipH="1">
                <a:off x="1583086" y="2930138"/>
                <a:ext cx="1267299" cy="84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9" name="صورة الشريحة 48">
                <a:extLst>
                  <a:ext uri="{FF2B5EF4-FFF2-40B4-BE49-F238E27FC236}">
                    <a16:creationId xmlns:a16="http://schemas.microsoft.com/office/drawing/2014/main" id="{A7D46C46-0904-875C-EFE2-75515DD887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8824102"/>
                  </p:ext>
                </p:extLst>
              </p:nvPr>
            </p:nvGraphicFramePr>
            <p:xfrm>
              <a:off x="8674237" y="776109"/>
              <a:ext cx="3048000" cy="1714500"/>
            </p:xfrm>
            <a:graphic>
              <a:graphicData uri="http://schemas.microsoft.com/office/powerpoint/2016/slidezoom">
                <pslz:sldZm>
                  <pslz:sldZmObj sldId="597" cId="206398503">
                    <pslz:zmPr id="{8B545802-A5ED-4190-8DB6-80F341188F29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9" name="صورة الشريحة 4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7D46C46-0904-875C-EFE2-75515DD887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4237" y="77610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0" name="صورة 49">
            <a:extLst>
              <a:ext uri="{FF2B5EF4-FFF2-40B4-BE49-F238E27FC236}">
                <a16:creationId xmlns:a16="http://schemas.microsoft.com/office/drawing/2014/main" id="{4AD22EFC-6CE9-3EF1-06D9-58FC9D270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468" y="708081"/>
            <a:ext cx="2591127" cy="968856"/>
          </a:xfrm>
          <a:prstGeom prst="rect">
            <a:avLst/>
          </a:prstGeom>
        </p:spPr>
      </p:pic>
      <p:pic>
        <p:nvPicPr>
          <p:cNvPr id="51" name="Picture 2" descr="Clientmoji">
            <a:extLst>
              <a:ext uri="{FF2B5EF4-FFF2-40B4-BE49-F238E27FC236}">
                <a16:creationId xmlns:a16="http://schemas.microsoft.com/office/drawing/2014/main" id="{C9432CAF-0BFC-C853-35B6-38C01228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4" y="3451979"/>
            <a:ext cx="2422071" cy="24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9A6458C7-4C11-53E3-F17E-E20D5EE526C1}"/>
                  </a:ext>
                </a:extLst>
              </p14:cNvPr>
              <p14:cNvContentPartPr/>
              <p14:nvPr/>
            </p14:nvContentPartPr>
            <p14:xfrm rot="20740825">
              <a:off x="2306958" y="4550560"/>
              <a:ext cx="931320" cy="61056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9A6458C7-4C11-53E3-F17E-E20D5EE526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0740825">
                <a:off x="2289318" y="4532920"/>
                <a:ext cx="9669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" name="حبر 52">
                <a:extLst>
                  <a:ext uri="{FF2B5EF4-FFF2-40B4-BE49-F238E27FC236}">
                    <a16:creationId xmlns:a16="http://schemas.microsoft.com/office/drawing/2014/main" id="{FAB65F10-63FE-B07A-7BB9-FD3383814B46}"/>
                  </a:ext>
                </a:extLst>
              </p14:cNvPr>
              <p14:cNvContentPartPr/>
              <p14:nvPr/>
            </p14:nvContentPartPr>
            <p14:xfrm rot="11947747" flipH="1">
              <a:off x="2188320" y="3542231"/>
              <a:ext cx="931320" cy="610560"/>
            </p14:xfrm>
          </p:contentPart>
        </mc:Choice>
        <mc:Fallback>
          <p:pic>
            <p:nvPicPr>
              <p:cNvPr id="53" name="حبر 52">
                <a:extLst>
                  <a:ext uri="{FF2B5EF4-FFF2-40B4-BE49-F238E27FC236}">
                    <a16:creationId xmlns:a16="http://schemas.microsoft.com/office/drawing/2014/main" id="{FAB65F10-63FE-B07A-7BB9-FD3383814B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1947747" flipH="1">
                <a:off x="2170680" y="3524591"/>
                <a:ext cx="9669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5" name="صورة الشريحة 54">
                <a:extLst>
                  <a:ext uri="{FF2B5EF4-FFF2-40B4-BE49-F238E27FC236}">
                    <a16:creationId xmlns:a16="http://schemas.microsoft.com/office/drawing/2014/main" id="{DFFE0C88-F2C9-9A38-B96C-F36F61DB8C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749458"/>
                  </p:ext>
                </p:extLst>
              </p:nvPr>
            </p:nvGraphicFramePr>
            <p:xfrm>
              <a:off x="7618623" y="2600527"/>
              <a:ext cx="2213687" cy="1245199"/>
            </p:xfrm>
            <a:graphic>
              <a:graphicData uri="http://schemas.microsoft.com/office/powerpoint/2016/slidezoom">
                <pslz:sldZm>
                  <pslz:sldZmObj sldId="259" cId="1581118698">
                    <pslz:zmPr id="{B35A0EC4-A202-429B-9393-40FC0C1658D4}" returnToParent="0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3687" cy="12451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5" name="صورة الشريحة 54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FFE0C88-F2C9-9A38-B96C-F36F61DB8C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18623" y="2600527"/>
                <a:ext cx="2213687" cy="12451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6" name="مربع نص 55">
            <a:hlinkClick r:id="rId13" action="ppaction://hlinksldjump"/>
            <a:extLst>
              <a:ext uri="{FF2B5EF4-FFF2-40B4-BE49-F238E27FC236}">
                <a16:creationId xmlns:a16="http://schemas.microsoft.com/office/drawing/2014/main" id="{16665614-74E8-C2D5-CCE2-1007819834AC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57" name="مربع نص 56">
            <a:hlinkClick r:id="rId20" action="ppaction://hlinksldjump"/>
            <a:extLst>
              <a:ext uri="{FF2B5EF4-FFF2-40B4-BE49-F238E27FC236}">
                <a16:creationId xmlns:a16="http://schemas.microsoft.com/office/drawing/2014/main" id="{E151201F-9681-2E86-FA1F-9D608185E2DA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58" name="مربع نص 57">
            <a:hlinkClick r:id="rId21" action="ppaction://hlinksldjump"/>
            <a:extLst>
              <a:ext uri="{FF2B5EF4-FFF2-40B4-BE49-F238E27FC236}">
                <a16:creationId xmlns:a16="http://schemas.microsoft.com/office/drawing/2014/main" id="{6C041E87-980E-C11C-5CC8-0B7776F8595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7" name="مربع نص 26">
            <a:hlinkClick r:id="rId4" action="ppaction://hlinksldjump"/>
            <a:extLst>
              <a:ext uri="{FF2B5EF4-FFF2-40B4-BE49-F238E27FC236}">
                <a16:creationId xmlns:a16="http://schemas.microsoft.com/office/drawing/2014/main" id="{CE4B3E70-BE42-5865-2EFC-A592F69CE18C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C217D8-783D-C939-D646-66E87BC21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75" y="3802503"/>
            <a:ext cx="1706413" cy="154626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515E256-9BFC-5FB6-9EBB-0FECDB001474}"/>
              </a:ext>
            </a:extLst>
          </p:cNvPr>
          <p:cNvSpPr/>
          <p:nvPr/>
        </p:nvSpPr>
        <p:spPr>
          <a:xfrm>
            <a:off x="6210924" y="5274873"/>
            <a:ext cx="263925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23FF92-EFC8-64E9-2EF4-9F3CCB811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16" y="542336"/>
            <a:ext cx="2930779" cy="8860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3097EA-6EB0-8AC7-5E5C-0D265413D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39" y="1628240"/>
            <a:ext cx="5669126" cy="459244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B9C7CC0-E704-1CC0-810C-36BDEA64F4F0}"/>
              </a:ext>
            </a:extLst>
          </p:cNvPr>
          <p:cNvSpPr/>
          <p:nvPr/>
        </p:nvSpPr>
        <p:spPr>
          <a:xfrm>
            <a:off x="3200221" y="734520"/>
            <a:ext cx="3989044" cy="369332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Write down and complete conversation</a:t>
            </a:r>
            <a:endParaRPr lang="ar-SA" dirty="0"/>
          </a:p>
        </p:txBody>
      </p:sp>
      <p:pic>
        <p:nvPicPr>
          <p:cNvPr id="12" name="Picture 6" descr="Clientmoji">
            <a:extLst>
              <a:ext uri="{FF2B5EF4-FFF2-40B4-BE49-F238E27FC236}">
                <a16:creationId xmlns:a16="http://schemas.microsoft.com/office/drawing/2014/main" id="{4895F02A-2F7B-F5DC-3DC8-EE1971FA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80" y="1240772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7979A0E-226A-753D-7B77-6400C12BF7DE}"/>
              </a:ext>
            </a:extLst>
          </p:cNvPr>
          <p:cNvSpPr/>
          <p:nvPr/>
        </p:nvSpPr>
        <p:spPr>
          <a:xfrm>
            <a:off x="4064608" y="2237463"/>
            <a:ext cx="1018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Rana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C8E65B8-72BA-3CBB-1A46-ED93CC96CA0E}"/>
              </a:ext>
            </a:extLst>
          </p:cNvPr>
          <p:cNvSpPr/>
          <p:nvPr/>
        </p:nvSpPr>
        <p:spPr>
          <a:xfrm>
            <a:off x="1605751" y="3038746"/>
            <a:ext cx="1789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Lura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Fadi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E433A17-6757-B40A-8CAA-6DD9655EDDC3}"/>
              </a:ext>
            </a:extLst>
          </p:cNvPr>
          <p:cNvSpPr/>
          <p:nvPr/>
        </p:nvSpPr>
        <p:spPr>
          <a:xfrm>
            <a:off x="1832641" y="3530537"/>
            <a:ext cx="3124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meet you </a:t>
            </a:r>
            <a:r>
              <a:rPr lang="en-US" sz="3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Lura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0E86E86-78A6-67B6-8068-479A88AD64A9}"/>
              </a:ext>
            </a:extLst>
          </p:cNvPr>
          <p:cNvSpPr/>
          <p:nvPr/>
        </p:nvSpPr>
        <p:spPr>
          <a:xfrm>
            <a:off x="1855217" y="3936686"/>
            <a:ext cx="3061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meet  you, 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endParaRPr lang="ar-SA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2CA1A0E-4079-67EB-0C57-3C707399E66E}"/>
              </a:ext>
            </a:extLst>
          </p:cNvPr>
          <p:cNvSpPr/>
          <p:nvPr/>
        </p:nvSpPr>
        <p:spPr>
          <a:xfrm>
            <a:off x="2698528" y="4388885"/>
            <a:ext cx="1366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Jeddah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06964BD-C511-938C-9E84-3DF859AF59DE}"/>
              </a:ext>
            </a:extLst>
          </p:cNvPr>
          <p:cNvSpPr/>
          <p:nvPr/>
        </p:nvSpPr>
        <p:spPr>
          <a:xfrm>
            <a:off x="872449" y="5229760"/>
            <a:ext cx="1151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this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مشاهدة صورة المصدر">
            <a:extLst>
              <a:ext uri="{FF2B5EF4-FFF2-40B4-BE49-F238E27FC236}">
                <a16:creationId xmlns:a16="http://schemas.microsoft.com/office/drawing/2014/main" id="{E0D1F690-5FBF-A911-313D-70BF101E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91" y="351666"/>
            <a:ext cx="3868405" cy="29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hlinkClick r:id="rId10" action="ppaction://hlinksldjump"/>
            <a:extLst>
              <a:ext uri="{FF2B5EF4-FFF2-40B4-BE49-F238E27FC236}">
                <a16:creationId xmlns:a16="http://schemas.microsoft.com/office/drawing/2014/main" id="{0EBFA842-8FE1-0E01-6E14-BD6F30D62B8F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conversation</a:t>
            </a:r>
            <a:endParaRPr lang="ar-SA" sz="1200" dirty="0"/>
          </a:p>
        </p:txBody>
      </p:sp>
      <p:sp>
        <p:nvSpPr>
          <p:cNvPr id="23" name="مربع نص 22">
            <a:hlinkClick r:id="rId11" action="ppaction://hlinksldjump"/>
            <a:extLst>
              <a:ext uri="{FF2B5EF4-FFF2-40B4-BE49-F238E27FC236}">
                <a16:creationId xmlns:a16="http://schemas.microsoft.com/office/drawing/2014/main" id="{2CD72E08-A875-06DA-CE04-B21D76226DE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4" name="مربع نص 23">
            <a:hlinkClick r:id="rId12" action="ppaction://hlinksldjump"/>
            <a:extLst>
              <a:ext uri="{FF2B5EF4-FFF2-40B4-BE49-F238E27FC236}">
                <a16:creationId xmlns:a16="http://schemas.microsoft.com/office/drawing/2014/main" id="{7F888B58-CE1C-0BDD-B96E-BDCEDE346FE0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Answer Qs.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62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290</Words>
  <Application>Microsoft Office PowerPoint</Application>
  <PresentationFormat>شاشة عريضة</PresentationFormat>
  <Paragraphs>99</Paragraphs>
  <Slides>11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2" baseType="lpstr">
      <vt:lpstr>Aharoni</vt:lpstr>
      <vt:lpstr>Arial</vt:lpstr>
      <vt:lpstr>Century Gothic</vt:lpstr>
      <vt:lpstr>Comic Sans MS</vt:lpstr>
      <vt:lpstr>Forte</vt:lpstr>
      <vt:lpstr>Garamond</vt:lpstr>
      <vt:lpstr>Goudy Old Style</vt:lpstr>
      <vt:lpstr>MyriadPro-Light</vt:lpstr>
      <vt:lpstr>MyriadPro-SemiboldIt</vt:lpstr>
      <vt:lpstr>Papyrus</vt:lpstr>
      <vt:lpstr>فقاعات</vt:lpstr>
      <vt:lpstr>7  Conversation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17</cp:revision>
  <dcterms:created xsi:type="dcterms:W3CDTF">2022-08-28T18:22:39Z</dcterms:created>
  <dcterms:modified xsi:type="dcterms:W3CDTF">2022-08-30T21:24:20Z</dcterms:modified>
</cp:coreProperties>
</file>