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597" r:id="rId7"/>
    <p:sldId id="598" r:id="rId8"/>
    <p:sldId id="260" r:id="rId9"/>
    <p:sldId id="261" r:id="rId10"/>
    <p:sldId id="602" r:id="rId11"/>
    <p:sldId id="601" r:id="rId12"/>
    <p:sldId id="599" r:id="rId13"/>
    <p:sldId id="600" r:id="rId14"/>
    <p:sldId id="6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02/02/1444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" Target="slide4.xml"/><Relationship Id="rId7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11.xml"/><Relationship Id="rId5" Type="http://schemas.openxmlformats.org/officeDocument/2006/relationships/image" Target="../media/image41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slide" Target="slide10.xml"/><Relationship Id="rId5" Type="http://schemas.openxmlformats.org/officeDocument/2006/relationships/image" Target="../media/image46.jpeg"/><Relationship Id="rId10" Type="http://schemas.openxmlformats.org/officeDocument/2006/relationships/slide" Target="slide7.xml"/><Relationship Id="rId4" Type="http://schemas.openxmlformats.org/officeDocument/2006/relationships/image" Target="../media/image45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image" Target="../media/image51.png"/><Relationship Id="rId4" Type="http://schemas.openxmlformats.org/officeDocument/2006/relationships/slide" Target="slide5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image" Target="../media/image53.png"/><Relationship Id="rId4" Type="http://schemas.openxmlformats.org/officeDocument/2006/relationships/slide" Target="slide5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14.png"/><Relationship Id="rId10" Type="http://schemas.openxmlformats.org/officeDocument/2006/relationships/slide" Target="slide10.xml"/><Relationship Id="rId4" Type="http://schemas.openxmlformats.org/officeDocument/2006/relationships/image" Target="../media/image13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4.xml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11.xml"/><Relationship Id="rId5" Type="http://schemas.openxmlformats.org/officeDocument/2006/relationships/image" Target="../media/image20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image" Target="../media/image27.png"/><Relationship Id="rId12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JPG"/><Relationship Id="rId4" Type="http://schemas.openxmlformats.org/officeDocument/2006/relationships/slide" Target="slide5.xml"/><Relationship Id="rId9" Type="http://schemas.openxmlformats.org/officeDocument/2006/relationships/image" Target="../media/image19.pn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6.jpeg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36.png"/><Relationship Id="rId4" Type="http://schemas.openxmlformats.org/officeDocument/2006/relationships/slide" Target="slide4.xml"/><Relationship Id="rId9" Type="http://schemas.openxmlformats.org/officeDocument/2006/relationships/image" Target="../media/image35.png"/><Relationship Id="rId1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3  Grammar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4-5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4E1724-B95B-9096-26A3-5C18395B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9" y="1929615"/>
            <a:ext cx="5021272" cy="12427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-1444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مشاهدة صورة المصدر">
            <a:extLst>
              <a:ext uri="{FF2B5EF4-FFF2-40B4-BE49-F238E27FC236}">
                <a16:creationId xmlns:a16="http://schemas.microsoft.com/office/drawing/2014/main" id="{946E6734-56B3-91DF-8650-5746AA50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6" y="249589"/>
            <a:ext cx="3849241" cy="19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BA5E41C-6327-0233-B738-A82C04E75D99}"/>
              </a:ext>
            </a:extLst>
          </p:cNvPr>
          <p:cNvSpPr/>
          <p:nvPr/>
        </p:nvSpPr>
        <p:spPr>
          <a:xfrm>
            <a:off x="4166817" y="828317"/>
            <a:ext cx="3646650" cy="923330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dirty="0">
                <a:latin typeface="Papyrus" panose="03070502060502030205" pitchFamily="66" charset="0"/>
              </a:rPr>
              <a:t>Mind map</a:t>
            </a:r>
            <a:endParaRPr lang="ar-SA" sz="5400" dirty="0">
              <a:latin typeface="Papyrus" panose="03070502060502030205" pitchFamily="66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AA55A18-EA02-775F-CD22-3D5726CB2B4B}"/>
              </a:ext>
            </a:extLst>
          </p:cNvPr>
          <p:cNvSpPr/>
          <p:nvPr/>
        </p:nvSpPr>
        <p:spPr>
          <a:xfrm>
            <a:off x="10063875" y="3399340"/>
            <a:ext cx="1784996" cy="1362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Verb Be</a:t>
            </a:r>
            <a:endParaRPr lang="ar-SA" sz="3200" b="1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D7E96EB-C53E-B75E-E911-4EE885C1D3F5}"/>
              </a:ext>
            </a:extLst>
          </p:cNvPr>
          <p:cNvSpPr/>
          <p:nvPr/>
        </p:nvSpPr>
        <p:spPr>
          <a:xfrm>
            <a:off x="382481" y="3092487"/>
            <a:ext cx="1784996" cy="1362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Poss. Adj.</a:t>
            </a:r>
            <a:endParaRPr lang="ar-SA" sz="3200" b="1" dirty="0"/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CBB2657-BA92-93D4-CEB2-D5174ED422C3}"/>
              </a:ext>
            </a:extLst>
          </p:cNvPr>
          <p:cNvCxnSpPr>
            <a:cxnSpLocks/>
          </p:cNvCxnSpPr>
          <p:nvPr/>
        </p:nvCxnSpPr>
        <p:spPr>
          <a:xfrm>
            <a:off x="3540563" y="2458478"/>
            <a:ext cx="249520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33479091-8404-687E-A9BF-FD3AB1D6BBC6}"/>
              </a:ext>
            </a:extLst>
          </p:cNvPr>
          <p:cNvCxnSpPr>
            <a:cxnSpLocks/>
          </p:cNvCxnSpPr>
          <p:nvPr/>
        </p:nvCxnSpPr>
        <p:spPr>
          <a:xfrm>
            <a:off x="4050920" y="3381429"/>
            <a:ext cx="220751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213498E2-5FD7-A047-DE99-6C2B911FBB3F}"/>
              </a:ext>
            </a:extLst>
          </p:cNvPr>
          <p:cNvCxnSpPr/>
          <p:nvPr/>
        </p:nvCxnSpPr>
        <p:spPr>
          <a:xfrm>
            <a:off x="3828024" y="5223575"/>
            <a:ext cx="197116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CE49C238-95BE-9891-E199-11D3BE70B5E5}"/>
              </a:ext>
            </a:extLst>
          </p:cNvPr>
          <p:cNvCxnSpPr>
            <a:cxnSpLocks/>
          </p:cNvCxnSpPr>
          <p:nvPr/>
        </p:nvCxnSpPr>
        <p:spPr>
          <a:xfrm>
            <a:off x="3966964" y="4485190"/>
            <a:ext cx="202317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A2CD8F4-66BA-6995-667E-B24876900333}"/>
              </a:ext>
            </a:extLst>
          </p:cNvPr>
          <p:cNvCxnSpPr/>
          <p:nvPr/>
        </p:nvCxnSpPr>
        <p:spPr>
          <a:xfrm flipV="1">
            <a:off x="9264458" y="4740367"/>
            <a:ext cx="1445519" cy="517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E5A1C0F2-84BC-042A-1737-A013E85B2CC8}"/>
              </a:ext>
            </a:extLst>
          </p:cNvPr>
          <p:cNvCxnSpPr>
            <a:cxnSpLocks/>
          </p:cNvCxnSpPr>
          <p:nvPr/>
        </p:nvCxnSpPr>
        <p:spPr>
          <a:xfrm flipV="1">
            <a:off x="8896691" y="4032781"/>
            <a:ext cx="1167184" cy="390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8459CB0-DA79-496C-3E9B-2AE190DB12C8}"/>
              </a:ext>
            </a:extLst>
          </p:cNvPr>
          <p:cNvCxnSpPr>
            <a:cxnSpLocks/>
          </p:cNvCxnSpPr>
          <p:nvPr/>
        </p:nvCxnSpPr>
        <p:spPr>
          <a:xfrm>
            <a:off x="9626295" y="2879401"/>
            <a:ext cx="875160" cy="680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88186E9F-19AE-6180-B2C1-011E8D14CA52}"/>
              </a:ext>
            </a:extLst>
          </p:cNvPr>
          <p:cNvSpPr/>
          <p:nvPr/>
        </p:nvSpPr>
        <p:spPr>
          <a:xfrm>
            <a:off x="8404357" y="2345317"/>
            <a:ext cx="1374338" cy="8267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am</a:t>
            </a:r>
            <a:endParaRPr lang="ar-SA" b="1" dirty="0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FCF11926-0292-57F4-80C4-D2C82D4BD659}"/>
              </a:ext>
            </a:extLst>
          </p:cNvPr>
          <p:cNvSpPr/>
          <p:nvPr/>
        </p:nvSpPr>
        <p:spPr>
          <a:xfrm>
            <a:off x="7813467" y="3658397"/>
            <a:ext cx="1374338" cy="8267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endParaRPr lang="ar-SA" b="1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B5F3251-72CF-08DD-44EC-A633F74E1A75}"/>
              </a:ext>
            </a:extLst>
          </p:cNvPr>
          <p:cNvSpPr/>
          <p:nvPr/>
        </p:nvSpPr>
        <p:spPr>
          <a:xfrm>
            <a:off x="8527099" y="5080072"/>
            <a:ext cx="1374338" cy="8267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are</a:t>
            </a:r>
            <a:endParaRPr lang="ar-SA" b="1" dirty="0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554BA8E7-F9A2-F04A-B09F-3C3B6B67931F}"/>
              </a:ext>
            </a:extLst>
          </p:cNvPr>
          <p:cNvCxnSpPr>
            <a:cxnSpLocks/>
          </p:cNvCxnSpPr>
          <p:nvPr/>
        </p:nvCxnSpPr>
        <p:spPr>
          <a:xfrm flipV="1">
            <a:off x="1557533" y="2636714"/>
            <a:ext cx="844818" cy="6084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5EA942FD-8337-0F6B-2BA0-924425DC7902}"/>
              </a:ext>
            </a:extLst>
          </p:cNvPr>
          <p:cNvCxnSpPr>
            <a:cxnSpLocks/>
          </p:cNvCxnSpPr>
          <p:nvPr/>
        </p:nvCxnSpPr>
        <p:spPr>
          <a:xfrm flipV="1">
            <a:off x="1988670" y="3472228"/>
            <a:ext cx="930032" cy="205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2C30CD6C-5F0E-4A82-1F35-A05B602AE135}"/>
              </a:ext>
            </a:extLst>
          </p:cNvPr>
          <p:cNvCxnSpPr>
            <a:cxnSpLocks/>
          </p:cNvCxnSpPr>
          <p:nvPr/>
        </p:nvCxnSpPr>
        <p:spPr>
          <a:xfrm>
            <a:off x="1927533" y="4208399"/>
            <a:ext cx="866948" cy="151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1844172B-B128-A551-EC7A-64974F663075}"/>
              </a:ext>
            </a:extLst>
          </p:cNvPr>
          <p:cNvCxnSpPr>
            <a:cxnSpLocks/>
          </p:cNvCxnSpPr>
          <p:nvPr/>
        </p:nvCxnSpPr>
        <p:spPr>
          <a:xfrm>
            <a:off x="1535925" y="4427296"/>
            <a:ext cx="1163471" cy="5575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FFE1E7CC-6884-698D-466D-8ED061172E2D}"/>
              </a:ext>
            </a:extLst>
          </p:cNvPr>
          <p:cNvSpPr/>
          <p:nvPr/>
        </p:nvSpPr>
        <p:spPr>
          <a:xfrm>
            <a:off x="2342124" y="2309213"/>
            <a:ext cx="1374338" cy="8267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my</a:t>
            </a:r>
            <a:endParaRPr lang="ar-SA" b="1" dirty="0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C2B0BC49-81F2-95CC-F693-2B47C7824791}"/>
              </a:ext>
            </a:extLst>
          </p:cNvPr>
          <p:cNvSpPr/>
          <p:nvPr/>
        </p:nvSpPr>
        <p:spPr>
          <a:xfrm>
            <a:off x="2853394" y="3124197"/>
            <a:ext cx="1374338" cy="8267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her</a:t>
            </a:r>
            <a:endParaRPr lang="ar-SA" b="1" dirty="0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BD210ED1-67F9-524B-C83C-1835D12C8CAB}"/>
              </a:ext>
            </a:extLst>
          </p:cNvPr>
          <p:cNvSpPr/>
          <p:nvPr/>
        </p:nvSpPr>
        <p:spPr>
          <a:xfrm>
            <a:off x="2745484" y="4014237"/>
            <a:ext cx="1374338" cy="8267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his</a:t>
            </a:r>
            <a:endParaRPr lang="ar-SA" b="1" dirty="0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A4575BB-13C5-0F6C-F2EF-20BAACFB5459}"/>
              </a:ext>
            </a:extLst>
          </p:cNvPr>
          <p:cNvSpPr/>
          <p:nvPr/>
        </p:nvSpPr>
        <p:spPr>
          <a:xfrm>
            <a:off x="2453686" y="4872402"/>
            <a:ext cx="1374338" cy="8267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your</a:t>
            </a:r>
            <a:endParaRPr lang="ar-SA" b="1" dirty="0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3D99D302-F319-9753-9CD2-F193C4BD9F9F}"/>
              </a:ext>
            </a:extLst>
          </p:cNvPr>
          <p:cNvSpPr/>
          <p:nvPr/>
        </p:nvSpPr>
        <p:spPr>
          <a:xfrm>
            <a:off x="6035772" y="2056673"/>
            <a:ext cx="108961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</a:t>
            </a:r>
            <a:endParaRPr lang="ar-SA" b="1" dirty="0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40932AF-8993-B9DB-F7F5-99C32641DBA7}"/>
              </a:ext>
            </a:extLst>
          </p:cNvPr>
          <p:cNvSpPr/>
          <p:nvPr/>
        </p:nvSpPr>
        <p:spPr>
          <a:xfrm>
            <a:off x="6214470" y="2957956"/>
            <a:ext cx="108961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she</a:t>
            </a:r>
            <a:endParaRPr lang="ar-SA" sz="1600" b="1" dirty="0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3E344A2E-F3EA-FDA1-450D-46CABDBFF2F0}"/>
              </a:ext>
            </a:extLst>
          </p:cNvPr>
          <p:cNvSpPr/>
          <p:nvPr/>
        </p:nvSpPr>
        <p:spPr>
          <a:xfrm>
            <a:off x="6106493" y="4198185"/>
            <a:ext cx="108961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he</a:t>
            </a:r>
            <a:endParaRPr lang="ar-SA" sz="1600" b="1" dirty="0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C9A7F6D1-31DE-DB83-0824-3F9EC679EE91}"/>
              </a:ext>
            </a:extLst>
          </p:cNvPr>
          <p:cNvSpPr/>
          <p:nvPr/>
        </p:nvSpPr>
        <p:spPr>
          <a:xfrm>
            <a:off x="6022081" y="3529611"/>
            <a:ext cx="108961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it</a:t>
            </a:r>
            <a:endParaRPr lang="ar-SA" sz="1600" b="1" dirty="0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203AE571-1F25-90A9-CD0E-72C079F530B1}"/>
              </a:ext>
            </a:extLst>
          </p:cNvPr>
          <p:cNvSpPr/>
          <p:nvPr/>
        </p:nvSpPr>
        <p:spPr>
          <a:xfrm>
            <a:off x="5938125" y="4951286"/>
            <a:ext cx="108961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you</a:t>
            </a:r>
            <a:endParaRPr lang="ar-SA" sz="1600" b="1" dirty="0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86A284C-9E23-C0DA-E9FC-A6636EAD4AED}"/>
              </a:ext>
            </a:extLst>
          </p:cNvPr>
          <p:cNvSpPr/>
          <p:nvPr/>
        </p:nvSpPr>
        <p:spPr>
          <a:xfrm>
            <a:off x="6220681" y="5522941"/>
            <a:ext cx="108961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we</a:t>
            </a:r>
            <a:endParaRPr lang="ar-SA" sz="1600" b="1" dirty="0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976077EA-2E79-329F-7CCF-976151EE7484}"/>
              </a:ext>
            </a:extLst>
          </p:cNvPr>
          <p:cNvSpPr/>
          <p:nvPr/>
        </p:nvSpPr>
        <p:spPr>
          <a:xfrm>
            <a:off x="6839751" y="6055988"/>
            <a:ext cx="1222394" cy="5421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they</a:t>
            </a:r>
            <a:endParaRPr lang="ar-SA" sz="1600" b="1" dirty="0"/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E58A514A-E04B-D7B8-3339-67A5791DBDAD}"/>
              </a:ext>
            </a:extLst>
          </p:cNvPr>
          <p:cNvCxnSpPr>
            <a:cxnSpLocks/>
          </p:cNvCxnSpPr>
          <p:nvPr/>
        </p:nvCxnSpPr>
        <p:spPr>
          <a:xfrm>
            <a:off x="7111695" y="2356117"/>
            <a:ext cx="1388941" cy="23330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A61E1A37-CE85-DF27-4141-971068934F8A}"/>
              </a:ext>
            </a:extLst>
          </p:cNvPr>
          <p:cNvCxnSpPr>
            <a:cxnSpLocks/>
          </p:cNvCxnSpPr>
          <p:nvPr/>
        </p:nvCxnSpPr>
        <p:spPr>
          <a:xfrm>
            <a:off x="7179912" y="3398220"/>
            <a:ext cx="923589" cy="29202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1E6EB277-ABA6-8B67-D93E-D2130EB639E1}"/>
              </a:ext>
            </a:extLst>
          </p:cNvPr>
          <p:cNvCxnSpPr>
            <a:cxnSpLocks/>
          </p:cNvCxnSpPr>
          <p:nvPr/>
        </p:nvCxnSpPr>
        <p:spPr>
          <a:xfrm>
            <a:off x="7073273" y="3868668"/>
            <a:ext cx="820012" cy="8175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9DE2EA49-8630-ABDB-FFA6-E28E7941F293}"/>
              </a:ext>
            </a:extLst>
          </p:cNvPr>
          <p:cNvCxnSpPr>
            <a:cxnSpLocks/>
          </p:cNvCxnSpPr>
          <p:nvPr/>
        </p:nvCxnSpPr>
        <p:spPr>
          <a:xfrm flipV="1">
            <a:off x="7156801" y="4198185"/>
            <a:ext cx="672861" cy="2191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8CCD970B-EE0C-E535-49A8-2E915845A940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7045698" y="5248391"/>
            <a:ext cx="1481401" cy="24507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E24AE7A5-E876-6B67-41A1-A3F8E66E3A6B}"/>
              </a:ext>
            </a:extLst>
          </p:cNvPr>
          <p:cNvCxnSpPr>
            <a:cxnSpLocks/>
          </p:cNvCxnSpPr>
          <p:nvPr/>
        </p:nvCxnSpPr>
        <p:spPr>
          <a:xfrm flipV="1">
            <a:off x="7257646" y="5661788"/>
            <a:ext cx="1349760" cy="2947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1D151B53-DF8D-C7C0-8559-CDA380F8060A}"/>
              </a:ext>
            </a:extLst>
          </p:cNvPr>
          <p:cNvCxnSpPr>
            <a:cxnSpLocks/>
            <a:stCxn id="39" idx="7"/>
          </p:cNvCxnSpPr>
          <p:nvPr/>
        </p:nvCxnSpPr>
        <p:spPr>
          <a:xfrm flipV="1">
            <a:off x="7883130" y="5843462"/>
            <a:ext cx="949909" cy="29192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4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AB76912-916B-6E5D-2DF0-44E424916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03" y="561102"/>
            <a:ext cx="9494883" cy="5847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EFFD8B6-E6BD-8F05-C184-BDDC67BD6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80" y="2301405"/>
            <a:ext cx="4095750" cy="20383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796270A-471D-71BD-1C86-056D0C1CA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077" y="4051233"/>
            <a:ext cx="521017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5AF468D-72C6-0DE1-CFB2-8C5AA7445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59" y="1448818"/>
            <a:ext cx="1706413" cy="154626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305DF6A-1471-B631-BAF4-B24DFEA14094}"/>
              </a:ext>
            </a:extLst>
          </p:cNvPr>
          <p:cNvSpPr/>
          <p:nvPr/>
        </p:nvSpPr>
        <p:spPr>
          <a:xfrm>
            <a:off x="2001140" y="2099363"/>
            <a:ext cx="655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27696CC-7318-21F5-3CE6-1BD407F7A00B}"/>
              </a:ext>
            </a:extLst>
          </p:cNvPr>
          <p:cNvSpPr/>
          <p:nvPr/>
        </p:nvSpPr>
        <p:spPr>
          <a:xfrm>
            <a:off x="2329115" y="2548008"/>
            <a:ext cx="438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‘s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626EE06-8653-E0BF-3D05-AC0BE90EC877}"/>
              </a:ext>
            </a:extLst>
          </p:cNvPr>
          <p:cNvSpPr/>
          <p:nvPr/>
        </p:nvSpPr>
        <p:spPr>
          <a:xfrm>
            <a:off x="1778017" y="3268088"/>
            <a:ext cx="628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‘re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C96BD2A-8B7C-41FF-B1A7-8F7AD3273E17}"/>
              </a:ext>
            </a:extLst>
          </p:cNvPr>
          <p:cNvSpPr/>
          <p:nvPr/>
        </p:nvSpPr>
        <p:spPr>
          <a:xfrm>
            <a:off x="2567958" y="3701134"/>
            <a:ext cx="798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88D00E3-9AF8-33E6-0EA5-1CB1658CDC0B}"/>
              </a:ext>
            </a:extLst>
          </p:cNvPr>
          <p:cNvSpPr/>
          <p:nvPr/>
        </p:nvSpPr>
        <p:spPr>
          <a:xfrm>
            <a:off x="5414882" y="3916160"/>
            <a:ext cx="747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B693C52-EF1B-DDFB-0C53-7D730F825555}"/>
              </a:ext>
            </a:extLst>
          </p:cNvPr>
          <p:cNvSpPr/>
          <p:nvPr/>
        </p:nvSpPr>
        <p:spPr>
          <a:xfrm>
            <a:off x="7255593" y="4354175"/>
            <a:ext cx="438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‘s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A6B8F97-A11D-009F-2E82-81453DD9977B}"/>
              </a:ext>
            </a:extLst>
          </p:cNvPr>
          <p:cNvSpPr/>
          <p:nvPr/>
        </p:nvSpPr>
        <p:spPr>
          <a:xfrm>
            <a:off x="7146912" y="4788967"/>
            <a:ext cx="721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31B858E-36AA-55BF-0642-C62CD2AE1D0E}"/>
              </a:ext>
            </a:extLst>
          </p:cNvPr>
          <p:cNvSpPr/>
          <p:nvPr/>
        </p:nvSpPr>
        <p:spPr>
          <a:xfrm>
            <a:off x="6288138" y="5500336"/>
            <a:ext cx="711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21D7FCC-1224-721C-CB59-137BECA3762C}"/>
              </a:ext>
            </a:extLst>
          </p:cNvPr>
          <p:cNvSpPr/>
          <p:nvPr/>
        </p:nvSpPr>
        <p:spPr>
          <a:xfrm>
            <a:off x="5476406" y="2941840"/>
            <a:ext cx="304551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pair  work</a:t>
            </a:r>
            <a:endParaRPr lang="ar-SA" sz="3600" dirty="0">
              <a:latin typeface="Papyrus" panose="03070502060502030205" pitchFamily="66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4C643AF8-9C99-4809-2975-A07B43B87BF2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4</a:t>
            </a:r>
          </a:p>
        </p:txBody>
      </p:sp>
      <p:sp>
        <p:nvSpPr>
          <p:cNvPr id="25" name="مربع نص 24">
            <a:hlinkClick r:id="rId9" action="ppaction://hlinksldjump"/>
            <a:extLst>
              <a:ext uri="{FF2B5EF4-FFF2-40B4-BE49-F238E27FC236}">
                <a16:creationId xmlns:a16="http://schemas.microsoft.com/office/drawing/2014/main" id="{5C8E3D42-92D8-018D-6867-766A6875FD94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26" name="مربع نص 25">
            <a:hlinkClick r:id="rId10" action="ppaction://hlinksldjump"/>
            <a:extLst>
              <a:ext uri="{FF2B5EF4-FFF2-40B4-BE49-F238E27FC236}">
                <a16:creationId xmlns:a16="http://schemas.microsoft.com/office/drawing/2014/main" id="{521D2C78-B953-C28B-8607-8A6995636BB4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27" name="مربع نص 26">
            <a:hlinkClick r:id="rId11" action="ppaction://hlinksldjump"/>
            <a:extLst>
              <a:ext uri="{FF2B5EF4-FFF2-40B4-BE49-F238E27FC236}">
                <a16:creationId xmlns:a16="http://schemas.microsoft.com/office/drawing/2014/main" id="{CE4B3E70-BE42-5865-2EFC-A592F69CE18C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1262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424838" y="1573662"/>
            <a:ext cx="226074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188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B-C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with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sp>
        <p:nvSpPr>
          <p:cNvPr id="14" name="مربع نص 13">
            <a:hlinkClick r:id="rId10" action="ppaction://hlinksldjump"/>
            <a:extLst>
              <a:ext uri="{FF2B5EF4-FFF2-40B4-BE49-F238E27FC236}">
                <a16:creationId xmlns:a16="http://schemas.microsoft.com/office/drawing/2014/main" id="{96536B68-276F-E14E-7F8F-897D4856965D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15" name="مربع نص 14">
            <a:hlinkClick r:id="rId11" action="ppaction://hlinksldjump"/>
            <a:extLst>
              <a:ext uri="{FF2B5EF4-FFF2-40B4-BE49-F238E27FC236}">
                <a16:creationId xmlns:a16="http://schemas.microsoft.com/office/drawing/2014/main" id="{5483F922-E8DC-1B85-6AB9-AC32437C80F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16" name="مربع نص 15">
            <a:hlinkClick r:id="rId12" action="ppaction://hlinksldjump"/>
            <a:extLst>
              <a:ext uri="{FF2B5EF4-FFF2-40B4-BE49-F238E27FC236}">
                <a16:creationId xmlns:a16="http://schemas.microsoft.com/office/drawing/2014/main" id="{F4230B87-7198-428C-0410-64684B39A7D0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p.188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4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sp>
        <p:nvSpPr>
          <p:cNvPr id="2" name="مربع نص 1">
            <a:hlinkClick r:id="rId5" action="ppaction://hlinksldjump"/>
            <a:extLst>
              <a:ext uri="{FF2B5EF4-FFF2-40B4-BE49-F238E27FC236}">
                <a16:creationId xmlns:a16="http://schemas.microsoft.com/office/drawing/2014/main" id="{C204A437-878C-2E43-6DB7-304BF2D53FEC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3" name="مربع نص 2">
            <a:hlinkClick r:id="rId6" action="ppaction://hlinksldjump"/>
            <a:extLst>
              <a:ext uri="{FF2B5EF4-FFF2-40B4-BE49-F238E27FC236}">
                <a16:creationId xmlns:a16="http://schemas.microsoft.com/office/drawing/2014/main" id="{074E1B4D-A1AC-6640-BB21-82F583420A60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16" name="مربع نص 15">
            <a:hlinkClick r:id="rId7" action="ppaction://hlinksldjump"/>
            <a:extLst>
              <a:ext uri="{FF2B5EF4-FFF2-40B4-BE49-F238E27FC236}">
                <a16:creationId xmlns:a16="http://schemas.microsoft.com/office/drawing/2014/main" id="{168DBC73-78D3-70B5-B0CA-774E5B6D27D6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CBC3451-3E48-D1D3-48C8-DA1A94B54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63" y="383661"/>
            <a:ext cx="5543550" cy="4381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1FCB66B-256F-673F-6697-62F3E6F6A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802" y="1294650"/>
            <a:ext cx="5724745" cy="479640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9703E22-FCAE-6B7E-ED0F-3E9393F922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6467" y="821811"/>
            <a:ext cx="2432323" cy="3493035"/>
          </a:xfrm>
          <a:prstGeom prst="rect">
            <a:avLst/>
          </a:prstGeom>
        </p:spPr>
      </p:pic>
      <p:sp>
        <p:nvSpPr>
          <p:cNvPr id="29" name="مستطيل 28">
            <a:extLst>
              <a:ext uri="{FF2B5EF4-FFF2-40B4-BE49-F238E27FC236}">
                <a16:creationId xmlns:a16="http://schemas.microsoft.com/office/drawing/2014/main" id="{BA443CDD-F734-B4E5-2215-6D0F8203C861}"/>
              </a:ext>
            </a:extLst>
          </p:cNvPr>
          <p:cNvSpPr/>
          <p:nvPr/>
        </p:nvSpPr>
        <p:spPr>
          <a:xfrm>
            <a:off x="2125947" y="18707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E22DF90-307F-E979-FC09-799327DF1BB2}"/>
              </a:ext>
            </a:extLst>
          </p:cNvPr>
          <p:cNvSpPr/>
          <p:nvPr/>
        </p:nvSpPr>
        <p:spPr>
          <a:xfrm>
            <a:off x="1948510" y="22982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64AEB69-AB2E-6E56-FA63-8276DC8D6435}"/>
              </a:ext>
            </a:extLst>
          </p:cNvPr>
          <p:cNvSpPr/>
          <p:nvPr/>
        </p:nvSpPr>
        <p:spPr>
          <a:xfrm>
            <a:off x="1904505" y="284263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C4B8822-706D-A0BE-4041-EC181A114AE3}"/>
              </a:ext>
            </a:extLst>
          </p:cNvPr>
          <p:cNvSpPr/>
          <p:nvPr/>
        </p:nvSpPr>
        <p:spPr>
          <a:xfrm>
            <a:off x="2538922" y="3278571"/>
            <a:ext cx="3684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’s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BAEF5433-D98A-6EA5-63A7-B40C2488B466}"/>
              </a:ext>
            </a:extLst>
          </p:cNvPr>
          <p:cNvSpPr/>
          <p:nvPr/>
        </p:nvSpPr>
        <p:spPr>
          <a:xfrm>
            <a:off x="3278075" y="374292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621CDABD-9D1B-EE89-2E7C-27ECFC817468}"/>
              </a:ext>
            </a:extLst>
          </p:cNvPr>
          <p:cNvSpPr/>
          <p:nvPr/>
        </p:nvSpPr>
        <p:spPr>
          <a:xfrm>
            <a:off x="1906494" y="421560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’re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871C86CC-1D26-8D74-48D8-557CB668D143}"/>
              </a:ext>
            </a:extLst>
          </p:cNvPr>
          <p:cNvSpPr/>
          <p:nvPr/>
        </p:nvSpPr>
        <p:spPr>
          <a:xfrm>
            <a:off x="2056905" y="47510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85C486B4-71D0-8673-34F4-D9EC8C354B32}"/>
              </a:ext>
            </a:extLst>
          </p:cNvPr>
          <p:cNvSpPr/>
          <p:nvPr/>
        </p:nvSpPr>
        <p:spPr>
          <a:xfrm>
            <a:off x="2315112" y="517379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3DA016D-87BF-15BC-412A-A6D3B2D99E3E}"/>
              </a:ext>
            </a:extLst>
          </p:cNvPr>
          <p:cNvSpPr/>
          <p:nvPr/>
        </p:nvSpPr>
        <p:spPr>
          <a:xfrm>
            <a:off x="2197955" y="567784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’m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p.188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4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sp>
        <p:nvSpPr>
          <p:cNvPr id="2" name="مربع نص 1">
            <a:hlinkClick r:id="rId5" action="ppaction://hlinksldjump"/>
            <a:extLst>
              <a:ext uri="{FF2B5EF4-FFF2-40B4-BE49-F238E27FC236}">
                <a16:creationId xmlns:a16="http://schemas.microsoft.com/office/drawing/2014/main" id="{C204A437-878C-2E43-6DB7-304BF2D53FEC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3" name="مربع نص 2">
            <a:hlinkClick r:id="rId6" action="ppaction://hlinksldjump"/>
            <a:extLst>
              <a:ext uri="{FF2B5EF4-FFF2-40B4-BE49-F238E27FC236}">
                <a16:creationId xmlns:a16="http://schemas.microsoft.com/office/drawing/2014/main" id="{074E1B4D-A1AC-6640-BB21-82F583420A60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16" name="مربع نص 15">
            <a:hlinkClick r:id="rId7" action="ppaction://hlinksldjump"/>
            <a:extLst>
              <a:ext uri="{FF2B5EF4-FFF2-40B4-BE49-F238E27FC236}">
                <a16:creationId xmlns:a16="http://schemas.microsoft.com/office/drawing/2014/main" id="{168DBC73-78D3-70B5-B0CA-774E5B6D27D6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B36CC73-AC43-BDC5-978E-C709D4AFC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677" y="1992931"/>
            <a:ext cx="1699671" cy="24408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D706262-B9E5-439A-F67A-AC1284BB19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285" y="283288"/>
            <a:ext cx="4714875" cy="4762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40AE9DF-424E-9693-F13B-D143BD83DB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285" y="1416867"/>
            <a:ext cx="6178833" cy="493882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2652160-6355-D513-D266-78D6498E7EF7}"/>
              </a:ext>
            </a:extLst>
          </p:cNvPr>
          <p:cNvSpPr/>
          <p:nvPr/>
        </p:nvSpPr>
        <p:spPr>
          <a:xfrm>
            <a:off x="3876188" y="146772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I’m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E2211B-BEF9-92B1-8A7F-AE544617CF8B}"/>
              </a:ext>
            </a:extLst>
          </p:cNvPr>
          <p:cNvSpPr/>
          <p:nvPr/>
        </p:nvSpPr>
        <p:spPr>
          <a:xfrm>
            <a:off x="3144209" y="1992931"/>
            <a:ext cx="7659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she’s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97DBEBF-FEFE-5143-13C3-542BBDCBCCFB}"/>
              </a:ext>
            </a:extLst>
          </p:cNvPr>
          <p:cNvSpPr/>
          <p:nvPr/>
        </p:nvSpPr>
        <p:spPr>
          <a:xfrm>
            <a:off x="2793226" y="2660457"/>
            <a:ext cx="6633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He’s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8F4A2D1-533E-D465-D40D-D0189CCA70BA}"/>
              </a:ext>
            </a:extLst>
          </p:cNvPr>
          <p:cNvSpPr/>
          <p:nvPr/>
        </p:nvSpPr>
        <p:spPr>
          <a:xfrm>
            <a:off x="3279541" y="327978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I’m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02A9C9A-907D-97C1-1692-E9C453BA3C3D}"/>
              </a:ext>
            </a:extLst>
          </p:cNvPr>
          <p:cNvSpPr/>
          <p:nvPr/>
        </p:nvSpPr>
        <p:spPr>
          <a:xfrm>
            <a:off x="4403732" y="388628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They’re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EF11DC8-15A4-CE56-99B6-31945F7892A1}"/>
              </a:ext>
            </a:extLst>
          </p:cNvPr>
          <p:cNvSpPr/>
          <p:nvPr/>
        </p:nvSpPr>
        <p:spPr>
          <a:xfrm>
            <a:off x="4342675" y="4575927"/>
            <a:ext cx="80887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We’re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2CEE518-71E0-F044-1DF0-F35DC7A7EEE4}"/>
              </a:ext>
            </a:extLst>
          </p:cNvPr>
          <p:cNvSpPr/>
          <p:nvPr/>
        </p:nvSpPr>
        <p:spPr>
          <a:xfrm>
            <a:off x="3550587" y="5151991"/>
            <a:ext cx="8856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You’re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F40AC64-7910-D87C-552E-1E6664BBB8D3}"/>
              </a:ext>
            </a:extLst>
          </p:cNvPr>
          <p:cNvSpPr/>
          <p:nvPr/>
        </p:nvSpPr>
        <p:spPr>
          <a:xfrm>
            <a:off x="4342675" y="580006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They’re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</a:t>
            </a:r>
            <a:r>
              <a:rPr lang="en-US" sz="2800" b="1" u="sng" dirty="0"/>
              <a:t>verb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Be</a:t>
            </a:r>
            <a:r>
              <a:rPr lang="en-US" sz="2800" b="1" dirty="0"/>
              <a:t> with different subjects.</a:t>
            </a:r>
            <a:endParaRPr lang="en-US" sz="6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830997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use singular </a:t>
            </a:r>
            <a:r>
              <a:rPr lang="en-US" sz="2400" b="1" u="sng" dirty="0"/>
              <a:t>possessive adjectives 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my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your</a:t>
            </a:r>
            <a:r>
              <a:rPr lang="en-US" sz="2400" b="1" dirty="0"/>
              <a:t> , </a:t>
            </a:r>
            <a:r>
              <a:rPr lang="en-US" sz="2400" b="1" dirty="0">
                <a:solidFill>
                  <a:srgbClr val="FF0000"/>
                </a:solidFill>
              </a:rPr>
              <a:t>his</a:t>
            </a:r>
            <a:r>
              <a:rPr lang="en-US" sz="2400" b="1" dirty="0"/>
              <a:t> , </a:t>
            </a:r>
            <a:r>
              <a:rPr lang="en-US" sz="2400" b="1" dirty="0">
                <a:solidFill>
                  <a:srgbClr val="FF0000"/>
                </a:solidFill>
              </a:rPr>
              <a:t>her</a:t>
            </a:r>
            <a:r>
              <a:rPr lang="en-US" sz="2400" b="1" dirty="0"/>
              <a:t>.</a:t>
            </a:r>
            <a:endParaRPr lang="en-US" sz="5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6356446-2770-9024-0A68-796947B4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/>
          <a:stretch/>
        </p:blipFill>
        <p:spPr>
          <a:xfrm>
            <a:off x="4303412" y="558496"/>
            <a:ext cx="7264948" cy="5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4C08B6C-85EC-4299-852A-120D499DF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24" y="756766"/>
            <a:ext cx="2828925" cy="371475"/>
          </a:xfrm>
          <a:prstGeom prst="rect">
            <a:avLst/>
          </a:prstGeom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564DFA3-8796-6748-724C-EBFF563E60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37" r="11272" b="78253"/>
          <a:stretch/>
        </p:blipFill>
        <p:spPr>
          <a:xfrm>
            <a:off x="3652124" y="439778"/>
            <a:ext cx="7723244" cy="10362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1EC58F0-183C-D166-07EA-85AF80830C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979"/>
          <a:stretch/>
        </p:blipFill>
        <p:spPr>
          <a:xfrm>
            <a:off x="727656" y="1480031"/>
            <a:ext cx="8704385" cy="5282100"/>
          </a:xfrm>
          <a:prstGeom prst="rect">
            <a:avLst/>
          </a:prstGeom>
        </p:spPr>
      </p:pic>
      <p:sp>
        <p:nvSpPr>
          <p:cNvPr id="16" name="مربع نص 15">
            <a:hlinkClick r:id="rId9" action="ppaction://hlinksldjump"/>
            <a:extLst>
              <a:ext uri="{FF2B5EF4-FFF2-40B4-BE49-F238E27FC236}">
                <a16:creationId xmlns:a16="http://schemas.microsoft.com/office/drawing/2014/main" id="{76F1F644-5A0D-2A61-C0BE-365F22B81C3A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17" name="مربع نص 16">
            <a:hlinkClick r:id="rId10" action="ppaction://hlinksldjump"/>
            <a:extLst>
              <a:ext uri="{FF2B5EF4-FFF2-40B4-BE49-F238E27FC236}">
                <a16:creationId xmlns:a16="http://schemas.microsoft.com/office/drawing/2014/main" id="{0EE353AE-A227-1430-4C30-BD0304421A93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18" name="مربع نص 17">
            <a:hlinkClick r:id="rId11" action="ppaction://hlinksldjump"/>
            <a:extLst>
              <a:ext uri="{FF2B5EF4-FFF2-40B4-BE49-F238E27FC236}">
                <a16:creationId xmlns:a16="http://schemas.microsoft.com/office/drawing/2014/main" id="{DAB26306-AA05-D45F-36B7-0934A9C97DE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3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4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5F36131-1E60-7C0C-E39B-B98006CF4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6" y="405778"/>
            <a:ext cx="3648075" cy="5524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C4CB81-529C-EA19-F258-C7F727C8B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317" y="1309350"/>
            <a:ext cx="8105943" cy="3016255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D676EA0E-3696-00AE-0BA0-54AB98F1813C}"/>
              </a:ext>
            </a:extLst>
          </p:cNvPr>
          <p:cNvSpPr/>
          <p:nvPr/>
        </p:nvSpPr>
        <p:spPr>
          <a:xfrm>
            <a:off x="579011" y="4284800"/>
            <a:ext cx="454601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(short form) is normally used in </a:t>
            </a:r>
            <a:r>
              <a:rPr lang="en-US" b="1" dirty="0">
                <a:latin typeface="MyriadPro-Light"/>
              </a:rPr>
              <a:t>conversation</a:t>
            </a:r>
            <a:r>
              <a:rPr lang="en-US" dirty="0">
                <a:latin typeface="MyriadPro-Light"/>
              </a:rPr>
              <a:t>.</a:t>
            </a:r>
            <a:endParaRPr lang="ar-SA" dirty="0"/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A609B033-C1E9-88E5-C1CC-2116539A8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11075" r="66516" b="19331"/>
          <a:stretch/>
        </p:blipFill>
        <p:spPr bwMode="auto">
          <a:xfrm>
            <a:off x="231916" y="1533126"/>
            <a:ext cx="1324789" cy="21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مشاهدة صورة المصدر">
            <a:extLst>
              <a:ext uri="{FF2B5EF4-FFF2-40B4-BE49-F238E27FC236}">
                <a16:creationId xmlns:a16="http://schemas.microsoft.com/office/drawing/2014/main" id="{5649AE90-680A-86EE-996E-5F2D12517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2" t="1" b="-615"/>
          <a:stretch/>
        </p:blipFill>
        <p:spPr bwMode="auto">
          <a:xfrm>
            <a:off x="9630260" y="884640"/>
            <a:ext cx="1851857" cy="253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A060F7F7-25F0-5F36-60C0-EC8655419CFA}"/>
              </a:ext>
            </a:extLst>
          </p:cNvPr>
          <p:cNvSpPr/>
          <p:nvPr/>
        </p:nvSpPr>
        <p:spPr>
          <a:xfrm>
            <a:off x="2353275" y="5530912"/>
            <a:ext cx="304551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Examples ?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AF5B0E8-B253-D050-74CB-C145C2D0538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688" y="4804290"/>
            <a:ext cx="1974897" cy="1839711"/>
          </a:xfrm>
          <a:prstGeom prst="rect">
            <a:avLst/>
          </a:prstGeom>
        </p:spPr>
      </p:pic>
      <p:sp>
        <p:nvSpPr>
          <p:cNvPr id="18" name="مربع نص 17">
            <a:hlinkClick r:id="rId9" action="ppaction://hlinksldjump"/>
            <a:extLst>
              <a:ext uri="{FF2B5EF4-FFF2-40B4-BE49-F238E27FC236}">
                <a16:creationId xmlns:a16="http://schemas.microsoft.com/office/drawing/2014/main" id="{946D6134-1052-CFAA-1FE5-3A7984C17810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19" name="مربع نص 18">
            <a:hlinkClick r:id="rId10" action="ppaction://hlinksldjump"/>
            <a:extLst>
              <a:ext uri="{FF2B5EF4-FFF2-40B4-BE49-F238E27FC236}">
                <a16:creationId xmlns:a16="http://schemas.microsoft.com/office/drawing/2014/main" id="{0B493F23-C7C3-D02D-F9FC-69A717E778A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20" name="مربع نص 19">
            <a:hlinkClick r:id="rId11" action="ppaction://hlinksldjump"/>
            <a:extLst>
              <a:ext uri="{FF2B5EF4-FFF2-40B4-BE49-F238E27FC236}">
                <a16:creationId xmlns:a16="http://schemas.microsoft.com/office/drawing/2014/main" id="{3532D307-F966-37FC-56B6-8997EB7BE9F9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Gram- 1 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25C5D82-1B90-1DBD-BB80-665CA4A9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46" y="598654"/>
            <a:ext cx="9440916" cy="55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4C26E14-B0BA-77AC-070D-92BC4700D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615" y="1573563"/>
            <a:ext cx="4613876" cy="1425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101BCD-6567-6C71-630B-9A759BC16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615" y="3239664"/>
            <a:ext cx="4663396" cy="1315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ECA3FFA4-1628-396F-4B67-2A3746EAB886}"/>
              </a:ext>
            </a:extLst>
          </p:cNvPr>
          <p:cNvSpPr/>
          <p:nvPr/>
        </p:nvSpPr>
        <p:spPr>
          <a:xfrm>
            <a:off x="6467941" y="1260053"/>
            <a:ext cx="535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7DA636C-DBF8-C571-5B36-5B193062CB2C}"/>
              </a:ext>
            </a:extLst>
          </p:cNvPr>
          <p:cNvSpPr/>
          <p:nvPr/>
        </p:nvSpPr>
        <p:spPr>
          <a:xfrm>
            <a:off x="5067762" y="1777226"/>
            <a:ext cx="7761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‘m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9CE10DF-8656-DEE6-8BA1-E8240C0603C8}"/>
              </a:ext>
            </a:extLst>
          </p:cNvPr>
          <p:cNvSpPr/>
          <p:nvPr/>
        </p:nvSpPr>
        <p:spPr>
          <a:xfrm>
            <a:off x="6577382" y="2286412"/>
            <a:ext cx="925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E32282E-02D4-B894-EC04-6F4FAF0EA00F}"/>
              </a:ext>
            </a:extLst>
          </p:cNvPr>
          <p:cNvSpPr/>
          <p:nvPr/>
        </p:nvSpPr>
        <p:spPr>
          <a:xfrm>
            <a:off x="4953163" y="2926154"/>
            <a:ext cx="548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3F911C4-D84B-12E7-F4A1-46342AEAF6F6}"/>
              </a:ext>
            </a:extLst>
          </p:cNvPr>
          <p:cNvSpPr/>
          <p:nvPr/>
        </p:nvSpPr>
        <p:spPr>
          <a:xfrm>
            <a:off x="5445944" y="3406327"/>
            <a:ext cx="795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‘re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6E6F239-90E2-955E-233B-4883E3D0EA74}"/>
              </a:ext>
            </a:extLst>
          </p:cNvPr>
          <p:cNvSpPr/>
          <p:nvPr/>
        </p:nvSpPr>
        <p:spPr>
          <a:xfrm>
            <a:off x="7202192" y="3838375"/>
            <a:ext cx="925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" descr="مشاهدة صورة المصدر">
            <a:extLst>
              <a:ext uri="{FF2B5EF4-FFF2-40B4-BE49-F238E27FC236}">
                <a16:creationId xmlns:a16="http://schemas.microsoft.com/office/drawing/2014/main" id="{5502067F-FF19-9655-31FB-F543A5435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r="46742"/>
          <a:stretch/>
        </p:blipFill>
        <p:spPr bwMode="auto">
          <a:xfrm>
            <a:off x="291615" y="1361250"/>
            <a:ext cx="3500357" cy="48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0DC1F9E-7756-655A-B097-354ACA70594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4</a:t>
            </a:r>
          </a:p>
        </p:txBody>
      </p:sp>
      <p:sp>
        <p:nvSpPr>
          <p:cNvPr id="23" name="مربع نص 22">
            <a:hlinkClick r:id="rId9" action="ppaction://hlinksldjump"/>
            <a:extLst>
              <a:ext uri="{FF2B5EF4-FFF2-40B4-BE49-F238E27FC236}">
                <a16:creationId xmlns:a16="http://schemas.microsoft.com/office/drawing/2014/main" id="{DD788633-0B10-C964-449B-F94F066DD6A2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24" name="مربع نص 23">
            <a:hlinkClick r:id="rId10" action="ppaction://hlinksldjump"/>
            <a:extLst>
              <a:ext uri="{FF2B5EF4-FFF2-40B4-BE49-F238E27FC236}">
                <a16:creationId xmlns:a16="http://schemas.microsoft.com/office/drawing/2014/main" id="{3B02EFCB-CA9B-E5F6-0726-4B001A16A09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25" name="مربع نص 24">
            <a:hlinkClick r:id="rId11" action="ppaction://hlinksldjump"/>
            <a:extLst>
              <a:ext uri="{FF2B5EF4-FFF2-40B4-BE49-F238E27FC236}">
                <a16:creationId xmlns:a16="http://schemas.microsoft.com/office/drawing/2014/main" id="{B6850EA1-6BC3-3794-1E39-C7E7291DFBB8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2E6EBEC-B1C2-AB5C-9DEC-8282C1CE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6" y="405778"/>
            <a:ext cx="3648075" cy="5524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350C9D-1732-1BBF-C9C6-05C511FF5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42" y="1086036"/>
            <a:ext cx="8820478" cy="401160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EA99F83-CB67-DD3D-15C4-C9BEE3CC405E}"/>
              </a:ext>
            </a:extLst>
          </p:cNvPr>
          <p:cNvSpPr/>
          <p:nvPr/>
        </p:nvSpPr>
        <p:spPr>
          <a:xfrm>
            <a:off x="1157019" y="5598039"/>
            <a:ext cx="3013967" cy="523220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MyriadPro-SemiboldIt"/>
              </a:rPr>
              <a:t>(  I  )  name is Dalal.</a:t>
            </a:r>
            <a:endParaRPr lang="ar-SA" sz="28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F1E44AC-2C6D-32C8-7B79-45B0A17442DB}"/>
              </a:ext>
            </a:extLst>
          </p:cNvPr>
          <p:cNvSpPr/>
          <p:nvPr/>
        </p:nvSpPr>
        <p:spPr>
          <a:xfrm>
            <a:off x="5304831" y="5633581"/>
            <a:ext cx="3597460" cy="523220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MyriadPro-SemiboldIt"/>
              </a:rPr>
              <a:t>Is  (  she  )  name Dalal?</a:t>
            </a:r>
            <a:endParaRPr lang="ar-SA" sz="28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353D2CB-9344-3D30-85AC-D609A9D14E5A}"/>
              </a:ext>
            </a:extLst>
          </p:cNvPr>
          <p:cNvSpPr/>
          <p:nvPr/>
        </p:nvSpPr>
        <p:spPr>
          <a:xfrm>
            <a:off x="608859" y="5074819"/>
            <a:ext cx="35362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dern Love Grunge" panose="04070805081005020601" pitchFamily="82" charset="0"/>
              </a:rPr>
              <a:t>Correct the mistake:</a:t>
            </a:r>
            <a:endParaRPr lang="ar-SA" sz="2800" b="1" dirty="0">
              <a:effectLst>
                <a:glow rad="101600">
                  <a:srgbClr val="92D050">
                    <a:alpha val="60000"/>
                  </a:srgbClr>
                </a:glow>
              </a:effectLst>
              <a:latin typeface="Modern Love Grunge" panose="04070805081005020601" pitchFamily="82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AEE697B-13C9-F6AD-895C-D2FAFEB73A06}"/>
              </a:ext>
            </a:extLst>
          </p:cNvPr>
          <p:cNvSpPr/>
          <p:nvPr/>
        </p:nvSpPr>
        <p:spPr>
          <a:xfrm>
            <a:off x="1194125" y="6046114"/>
            <a:ext cx="27671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MyriadPro-SemiboldIt"/>
              </a:rPr>
              <a:t>My name is Dalal.</a:t>
            </a:r>
            <a:endParaRPr lang="ar-SA" sz="2800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332EDBC-3698-6E44-DCB4-00B58066122E}"/>
              </a:ext>
            </a:extLst>
          </p:cNvPr>
          <p:cNvSpPr/>
          <p:nvPr/>
        </p:nvSpPr>
        <p:spPr>
          <a:xfrm>
            <a:off x="5304831" y="6113667"/>
            <a:ext cx="28729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MyriadPro-SemiboldIt"/>
              </a:rPr>
              <a:t>Is her name Dalal?</a:t>
            </a:r>
            <a:endParaRPr lang="ar-SA" sz="2800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55E2A257-233F-B337-F9CD-9DE3671F75CC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4</a:t>
            </a:r>
          </a:p>
        </p:txBody>
      </p:sp>
      <p:sp>
        <p:nvSpPr>
          <p:cNvPr id="21" name="مربع نص 20">
            <a:hlinkClick r:id="rId7" action="ppaction://hlinksldjump"/>
            <a:extLst>
              <a:ext uri="{FF2B5EF4-FFF2-40B4-BE49-F238E27FC236}">
                <a16:creationId xmlns:a16="http://schemas.microsoft.com/office/drawing/2014/main" id="{1E0FCA45-2B99-D3A9-FCBB-D3391604EB78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22" name="مربع نص 21">
            <a:hlinkClick r:id="rId8" action="ppaction://hlinksldjump"/>
            <a:extLst>
              <a:ext uri="{FF2B5EF4-FFF2-40B4-BE49-F238E27FC236}">
                <a16:creationId xmlns:a16="http://schemas.microsoft.com/office/drawing/2014/main" id="{E2A2DF12-6BFD-2FA7-EE26-786013E2AAC4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23" name="مربع نص 22">
            <a:hlinkClick r:id="rId9" action="ppaction://hlinksldjump"/>
            <a:extLst>
              <a:ext uri="{FF2B5EF4-FFF2-40B4-BE49-F238E27FC236}">
                <a16:creationId xmlns:a16="http://schemas.microsoft.com/office/drawing/2014/main" id="{3C8A6BAD-7684-1E5A-A81E-B4E87556BDF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- 1 </a:t>
            </a:r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725E4F0-ED9F-80BF-7C8C-470EB0819AA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4</a:t>
            </a:r>
          </a:p>
        </p:txBody>
      </p:sp>
      <p:pic>
        <p:nvPicPr>
          <p:cNvPr id="2" name="Picture 6" descr="Clientmoji">
            <a:extLst>
              <a:ext uri="{FF2B5EF4-FFF2-40B4-BE49-F238E27FC236}">
                <a16:creationId xmlns:a16="http://schemas.microsoft.com/office/drawing/2014/main" id="{9110D7B3-3144-01D0-F149-E771977B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5" y="3194179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DAD72D-CEC4-CF72-6FE1-E36998FE7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94" y="535101"/>
            <a:ext cx="9921354" cy="6602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765D8F-3D69-5C4B-8E68-64EC024C5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9" y="1454107"/>
            <a:ext cx="6145896" cy="105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F7105E-6B27-D4C9-E341-0471FC8BC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139" y="3050977"/>
            <a:ext cx="6245003" cy="106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6B33C9-E750-8669-123B-9218CF88B207}"/>
              </a:ext>
            </a:extLst>
          </p:cNvPr>
          <p:cNvSpPr/>
          <p:nvPr/>
        </p:nvSpPr>
        <p:spPr>
          <a:xfrm>
            <a:off x="3585264" y="1211266"/>
            <a:ext cx="886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26C88FC-A276-34C0-7A9D-CAEAF0B1FEC6}"/>
              </a:ext>
            </a:extLst>
          </p:cNvPr>
          <p:cNvSpPr/>
          <p:nvPr/>
        </p:nvSpPr>
        <p:spPr>
          <a:xfrm>
            <a:off x="3459694" y="1777480"/>
            <a:ext cx="9220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3B93E83-3411-8751-7AB2-5EC49EA4FDB9}"/>
              </a:ext>
            </a:extLst>
          </p:cNvPr>
          <p:cNvSpPr/>
          <p:nvPr/>
        </p:nvSpPr>
        <p:spPr>
          <a:xfrm>
            <a:off x="5925599" y="2857600"/>
            <a:ext cx="886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4F3EC940-49EC-B633-F9CF-D58043B7FDC3}"/>
              </a:ext>
            </a:extLst>
          </p:cNvPr>
          <p:cNvSpPr/>
          <p:nvPr/>
        </p:nvSpPr>
        <p:spPr>
          <a:xfrm>
            <a:off x="5556731" y="3433664"/>
            <a:ext cx="886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ar-SA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D633C32-33EA-C5E9-6906-8C130C1433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195" y="1416152"/>
            <a:ext cx="744039" cy="69310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90EF9EC-858D-A5B4-458B-8FE227894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59" y="1274901"/>
            <a:ext cx="1015127" cy="91985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395EECA-E19E-FF20-BE27-390FD2B42A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3616" y="1506571"/>
            <a:ext cx="1372874" cy="461665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A3323EDA-1DDE-6FFA-444C-BCA5DE983626}"/>
              </a:ext>
            </a:extLst>
          </p:cNvPr>
          <p:cNvGrpSpPr/>
          <p:nvPr/>
        </p:nvGrpSpPr>
        <p:grpSpPr>
          <a:xfrm>
            <a:off x="8020382" y="1272326"/>
            <a:ext cx="3826108" cy="1551904"/>
            <a:chOff x="8020382" y="1272326"/>
            <a:chExt cx="3826108" cy="1551904"/>
          </a:xfrm>
        </p:grpSpPr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4D0EBAFD-B8F1-E269-C80D-8BC7459E8691}"/>
                </a:ext>
              </a:extLst>
            </p:cNvPr>
            <p:cNvSpPr/>
            <p:nvPr/>
          </p:nvSpPr>
          <p:spPr>
            <a:xfrm>
              <a:off x="8020382" y="2177899"/>
              <a:ext cx="3631373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30" name="سهم: لليمين 29">
              <a:extLst>
                <a:ext uri="{FF2B5EF4-FFF2-40B4-BE49-F238E27FC236}">
                  <a16:creationId xmlns:a16="http://schemas.microsoft.com/office/drawing/2014/main" id="{0AFDAA8C-FFBE-FC82-45BA-D29003B44FA8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سهم: لليمين 30">
              <a:extLst>
                <a:ext uri="{FF2B5EF4-FFF2-40B4-BE49-F238E27FC236}">
                  <a16:creationId xmlns:a16="http://schemas.microsoft.com/office/drawing/2014/main" id="{BC85E10A-D7DD-BD7F-387E-145581803807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A5BF2AC7-A109-4C1F-AFA8-7F7609D8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5B0370D9-66DF-DD9D-D40D-ADAAFFF33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63804E7C-E1D9-DAE0-30CE-C25B5F27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36" name="مربع نص 35">
            <a:hlinkClick r:id="rId12" action="ppaction://hlinksldjump"/>
            <a:extLst>
              <a:ext uri="{FF2B5EF4-FFF2-40B4-BE49-F238E27FC236}">
                <a16:creationId xmlns:a16="http://schemas.microsoft.com/office/drawing/2014/main" id="{153B93E4-2B05-0BD9-A188-30F717B2CDA9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37" name="مربع نص 36">
            <a:hlinkClick r:id="rId13" action="ppaction://hlinksldjump"/>
            <a:extLst>
              <a:ext uri="{FF2B5EF4-FFF2-40B4-BE49-F238E27FC236}">
                <a16:creationId xmlns:a16="http://schemas.microsoft.com/office/drawing/2014/main" id="{CB76CCD9-181A-47D8-24C4-2F1946494629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38" name="مربع نص 37">
            <a:hlinkClick r:id="rId14" action="ppaction://hlinksldjump"/>
            <a:extLst>
              <a:ext uri="{FF2B5EF4-FFF2-40B4-BE49-F238E27FC236}">
                <a16:creationId xmlns:a16="http://schemas.microsoft.com/office/drawing/2014/main" id="{E3E5903A-C4A3-BB2B-CCA5-4580DA27BBCB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83" y="1352748"/>
            <a:ext cx="2281683" cy="17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5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-1 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E4B3E30-B1A6-6719-7029-EA1536E717D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EA13FA-0D21-64F5-9BE2-812744222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991" y="1307928"/>
            <a:ext cx="2782390" cy="216024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9B85870-480F-60B9-6681-71090ECE8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1933" y="1689182"/>
            <a:ext cx="3239167" cy="2429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BD2F606-71A5-49ED-B61D-B54092F82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93" y="1512830"/>
            <a:ext cx="2974859" cy="272881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C332D4F-B956-9D48-F7F1-92982AE50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3396" y="4118557"/>
            <a:ext cx="2721923" cy="224532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B34B4B5-DFEB-EABE-787A-745DF8CE0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1933" y="3813410"/>
            <a:ext cx="2854765" cy="281067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4843D41-8C20-4F4C-88E0-622F05455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930" y="4233002"/>
            <a:ext cx="2576432" cy="228537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CE812BE-9F6B-11C6-0D0D-B8FEFF1600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893" y="279248"/>
            <a:ext cx="8153571" cy="58362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127681E-844C-1562-CAC8-81A438B10B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929" y="826411"/>
            <a:ext cx="5000625" cy="742950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AEF3664A-D48F-5DAF-5259-09058C933D61}"/>
              </a:ext>
            </a:extLst>
          </p:cNvPr>
          <p:cNvSpPr/>
          <p:nvPr/>
        </p:nvSpPr>
        <p:spPr>
          <a:xfrm>
            <a:off x="6960904" y="1504516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See you later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0DFC874-AE86-41CC-59DB-A25FF76E0E8A}"/>
              </a:ext>
            </a:extLst>
          </p:cNvPr>
          <p:cNvSpPr/>
          <p:nvPr/>
        </p:nvSpPr>
        <p:spPr>
          <a:xfrm>
            <a:off x="2786874" y="1615564"/>
            <a:ext cx="181498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Nice to meet you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6028EE7-5DB4-E855-CFBC-E571B2AB0B9C}"/>
              </a:ext>
            </a:extLst>
          </p:cNvPr>
          <p:cNvSpPr/>
          <p:nvPr/>
        </p:nvSpPr>
        <p:spPr>
          <a:xfrm>
            <a:off x="421887" y="1346184"/>
            <a:ext cx="12891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b="1" dirty="0">
                <a:solidFill>
                  <a:srgbClr val="C00000"/>
                </a:solidFill>
              </a:rPr>
              <a:t>My name is</a:t>
            </a:r>
            <a:endParaRPr lang="ar-SA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797C797-7229-2D2A-82B4-7A5F098D009E}"/>
              </a:ext>
            </a:extLst>
          </p:cNvPr>
          <p:cNvSpPr/>
          <p:nvPr/>
        </p:nvSpPr>
        <p:spPr>
          <a:xfrm>
            <a:off x="85772" y="4299519"/>
            <a:ext cx="172355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Good evening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1C04429-BF1B-CC64-8CA6-1303FE94A21C}"/>
              </a:ext>
            </a:extLst>
          </p:cNvPr>
          <p:cNvSpPr/>
          <p:nvPr/>
        </p:nvSpPr>
        <p:spPr>
          <a:xfrm>
            <a:off x="6684159" y="5724341"/>
            <a:ext cx="15600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Good morning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4FDE45A-2328-EB7F-2372-FDADD7FE7AE7}"/>
              </a:ext>
            </a:extLst>
          </p:cNvPr>
          <p:cNvSpPr/>
          <p:nvPr/>
        </p:nvSpPr>
        <p:spPr>
          <a:xfrm>
            <a:off x="3209360" y="373528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How are you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0" name="مربع نص 29">
            <a:hlinkClick r:id="rId14" action="ppaction://hlinksldjump"/>
            <a:extLst>
              <a:ext uri="{FF2B5EF4-FFF2-40B4-BE49-F238E27FC236}">
                <a16:creationId xmlns:a16="http://schemas.microsoft.com/office/drawing/2014/main" id="{58405CF1-D7A0-EDA5-1077-84FB7223E018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Gram -2</a:t>
            </a:r>
            <a:endParaRPr lang="ar-SA" dirty="0"/>
          </a:p>
        </p:txBody>
      </p:sp>
      <p:sp>
        <p:nvSpPr>
          <p:cNvPr id="31" name="مربع نص 30">
            <a:hlinkClick r:id="rId15" action="ppaction://hlinksldjump"/>
            <a:extLst>
              <a:ext uri="{FF2B5EF4-FFF2-40B4-BE49-F238E27FC236}">
                <a16:creationId xmlns:a16="http://schemas.microsoft.com/office/drawing/2014/main" id="{78F6A4E5-26C6-854F-0DEA-FBFE6DCD514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Mind map</a:t>
            </a:r>
            <a:endParaRPr lang="ar-SA" dirty="0"/>
          </a:p>
        </p:txBody>
      </p:sp>
      <p:sp>
        <p:nvSpPr>
          <p:cNvPr id="32" name="مربع نص 31">
            <a:hlinkClick r:id="rId16" action="ppaction://hlinksldjump"/>
            <a:extLst>
              <a:ext uri="{FF2B5EF4-FFF2-40B4-BE49-F238E27FC236}">
                <a16:creationId xmlns:a16="http://schemas.microsoft.com/office/drawing/2014/main" id="{8FE8DC6F-6405-37CF-0AB1-642997D55351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313</Words>
  <Application>Microsoft Office PowerPoint</Application>
  <PresentationFormat>شاشة عريضة</PresentationFormat>
  <Paragraphs>140</Paragraphs>
  <Slides>14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Century Gothic</vt:lpstr>
      <vt:lpstr>Garamond</vt:lpstr>
      <vt:lpstr>Goudy Old Style</vt:lpstr>
      <vt:lpstr>Modern Love Grunge</vt:lpstr>
      <vt:lpstr>MyriadPro-Light</vt:lpstr>
      <vt:lpstr>MyriadPro-SemiboldIt</vt:lpstr>
      <vt:lpstr>Papyrus</vt:lpstr>
      <vt:lpstr>فقاعات</vt:lpstr>
      <vt:lpstr>3  Grammar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10</cp:revision>
  <dcterms:created xsi:type="dcterms:W3CDTF">2022-08-28T18:22:39Z</dcterms:created>
  <dcterms:modified xsi:type="dcterms:W3CDTF">2022-08-29T19:45:54Z</dcterms:modified>
</cp:coreProperties>
</file>