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2C66B2-8550-4ED9-A6E8-EAB151735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F66127-1160-4103-8351-C15B838F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4C470B-28EC-4F8B-9129-EEE8288C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8B063B-9AC4-4096-8F63-2EDECE2E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B53CAA-BBD1-485B-A6FA-4313C016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3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6E1A39-984A-4F6D-B967-78F9F001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437C7D-9E91-4ABE-A799-80D1EAF4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DA0BDC-24D5-4123-8AFD-3AD3C80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27D1FC-33C1-4403-8C1D-02814AEB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2C07CC-19CE-4DDE-B964-E9518F09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1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6CB385-4917-4D26-8BFD-C51934C3C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FACD94-F581-458E-A810-813F6BD12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8DD393-7150-4D75-9B04-AEF5AD91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4EA8D7-E735-4FED-8CE4-4DC1BFC9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30E5F3-C0D6-4A9C-B36D-5DDF16C3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5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2C18A6-8BD1-4602-B28F-326F7CB8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71D6AD-B746-4F3C-9E0F-1F797855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F0121-3ECE-46D5-8406-3B359F3B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2FC6D0-5FF6-4FEC-9C95-D7401DC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D4E8DA-ED50-487A-8CD6-0820FFD2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78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4CF756-5037-42DB-A8B9-41B3C63C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3E2475-A68A-4807-9DB6-4D58B660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1293A8-5350-4C34-94FD-14B77794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503572-6B3E-46A7-91AE-8C9F748A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E4D6D0-C1EA-475A-B740-6C7ABE26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5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A7797C-54DA-41BD-975E-65432E22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A1A3FA-9E5D-4C51-9650-43BB8A019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CAC9BEB-E7BE-4DB9-96EF-081643BF5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89607B-0D05-4417-8E67-3FF9ACD5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FA6EB4-6D0B-4EA5-A7D3-F1CCA45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20763F-AA75-4212-8A49-8005613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0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D90B23-0D3F-4825-8544-6D04BE3B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4DE02E-48EF-4FC5-B41F-5541D497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6AAD26-91AE-44DB-A8B0-5D8CB73EC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D04AEF8-222A-4228-8F8D-A78AE87AC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656B8BF-0064-4595-B428-4816A848C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6FF100-F564-49EA-A764-347556D5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E128F56-B398-444F-9046-9A70CF40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5E43C2-3875-426F-8C67-ED179620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70333A-FBDD-48F8-890D-F79B6CF6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A7A2880-9DCF-4B6A-A81D-84A7E1E2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052808-5AAC-4B35-948E-264AF3EF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987FDD-6B97-41BC-BD32-44D5AF77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1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1CC826-886B-4412-BBC0-8A6D9643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A34CB5-3B83-46D3-8048-C15BDB90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63A18A-86C5-4818-98A7-9F71DEF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04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B5F32C-F862-4037-B9DA-E8A12AA7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49F333-9032-4A38-8176-390E5970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290871-EFC1-4785-A189-D07C9B2C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5D1EB7-201E-439F-85B4-12A753DC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EA2ABD-AFD3-40E0-B7B0-B9984777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65F692-952A-4B96-8887-1AC49DF0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5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F474B8-D66A-4403-AE60-30B46AFF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F647634-212B-405E-8FA9-F30CF8109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249F5B-AA6D-4CF1-A470-5955143B2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7697B6-9926-457D-A8DD-36CFE757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9B65CC-C18A-4848-BD4B-A207C35F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F41F8E-C02C-4236-8B31-78CFB7EF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57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212C17C-6BDD-4A0F-8FDE-F053DBEC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F5166B-B13C-4FCB-9B1B-42B31966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120BE-04CF-45F7-81B2-2EDA0018A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EE0C-3913-4107-8AB9-F50181324629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D89BA5-3CA7-4954-A369-5A7E67D9B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9026EB-7331-4304-9E01-5F21991F0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77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books.org/wiki/File:Solid_white.sv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402;p24" descr="صورة تحتوي على نص, أبيض&#10;&#10;تم إنشاء الوصف تلقائياً">
            <a:extLst>
              <a:ext uri="{FF2B5EF4-FFF2-40B4-BE49-F238E27FC236}">
                <a16:creationId xmlns:a16="http://schemas.microsoft.com/office/drawing/2014/main" id="{95241641-EDE6-4870-9D1A-6B120F033394}"/>
              </a:ext>
            </a:extLst>
          </p:cNvPr>
          <p:cNvPicPr preferRelativeResize="0"/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1ACC3ED-5870-40DC-BEBD-CA58C506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2" y="585926"/>
            <a:ext cx="6525087" cy="521119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DCE565A-55AD-439C-8A12-F52F3060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4358935" y="1526959"/>
            <a:ext cx="4626883" cy="2095129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A0EB72E-B6E9-4ACD-A7DD-1F54A39A3A9D}"/>
              </a:ext>
            </a:extLst>
          </p:cNvPr>
          <p:cNvSpPr txBox="1"/>
          <p:nvPr/>
        </p:nvSpPr>
        <p:spPr>
          <a:xfrm>
            <a:off x="4358934" y="1526959"/>
            <a:ext cx="4626883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</a:rPr>
              <a:t>اليوم /</a:t>
            </a:r>
          </a:p>
          <a:p>
            <a:r>
              <a:rPr lang="ar-SA" sz="3200" dirty="0">
                <a:solidFill>
                  <a:srgbClr val="C00000"/>
                </a:solidFill>
              </a:rPr>
              <a:t>التاريخ /</a:t>
            </a:r>
          </a:p>
          <a:p>
            <a:r>
              <a:rPr lang="ar-SA" sz="3200" dirty="0">
                <a:solidFill>
                  <a:srgbClr val="C00000"/>
                </a:solidFill>
              </a:rPr>
              <a:t>الصف /</a:t>
            </a:r>
          </a:p>
          <a:p>
            <a:r>
              <a:rPr lang="ar-SA" sz="3200" dirty="0">
                <a:solidFill>
                  <a:srgbClr val="C00000"/>
                </a:solidFill>
              </a:rPr>
              <a:t>الموضوع /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941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402;p24" descr="صورة تحتوي على نص, أبيض&#10;&#10;تم إنشاء الوصف تلقائياً">
            <a:extLst>
              <a:ext uri="{FF2B5EF4-FFF2-40B4-BE49-F238E27FC236}">
                <a16:creationId xmlns:a16="http://schemas.microsoft.com/office/drawing/2014/main" id="{AB4EEEB0-D11B-4CAF-AEA3-D79DA9AED4AB}"/>
              </a:ext>
            </a:extLst>
          </p:cNvPr>
          <p:cNvPicPr preferRelativeResize="0"/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A9D0B35-B35A-45E7-BB2B-BB1529CA2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12767"/>
          <a:stretch/>
        </p:blipFill>
        <p:spPr>
          <a:xfrm>
            <a:off x="1660124" y="754602"/>
            <a:ext cx="8664606" cy="43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E14E218-ECB0-4282-85E2-FBB10CA0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2FC769B-0D6A-4A54-BD77-000A1C5F9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7350709" y="217503"/>
            <a:ext cx="3950563" cy="124287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32E4729-D0B0-48A5-8F25-BC49870C9C6E}"/>
              </a:ext>
            </a:extLst>
          </p:cNvPr>
          <p:cNvSpPr txBox="1"/>
          <p:nvPr/>
        </p:nvSpPr>
        <p:spPr>
          <a:xfrm>
            <a:off x="7767960" y="782999"/>
            <a:ext cx="3116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مراجعة </a:t>
            </a:r>
            <a:r>
              <a:rPr lang="ar-SA" dirty="0" err="1"/>
              <a:t>ماسبق</a:t>
            </a:r>
            <a:r>
              <a:rPr lang="ar-SA" dirty="0"/>
              <a:t> </a:t>
            </a:r>
            <a:r>
              <a:rPr lang="ar-SA" dirty="0" err="1"/>
              <a:t>دراستة</a:t>
            </a:r>
            <a:r>
              <a:rPr lang="ar-SA" dirty="0"/>
              <a:t> في الفصل الثاني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E4955F0-530C-455F-833E-621A9414B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6" y="1677879"/>
            <a:ext cx="4989252" cy="219371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22AA1CA-A4F6-40BF-A8F0-7AB95985B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6" y="2173918"/>
            <a:ext cx="4784139" cy="25101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1EC4E05-C5F1-4946-B11D-3DEFAB445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6" y="3871589"/>
            <a:ext cx="4989253" cy="26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5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7350710" y="346229"/>
            <a:ext cx="3950563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7767960" y="782999"/>
            <a:ext cx="3116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الفصل الثاني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ED00040-96BE-47EC-AF06-8ED53F48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763" y="1592421"/>
            <a:ext cx="5015883" cy="4919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79E8F7-6F37-4C34-9562-D128BE36D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35" y="446003"/>
            <a:ext cx="4779332" cy="11430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EF37EF4-099D-4A6B-A338-67C8E53EE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27" y="1873188"/>
            <a:ext cx="4523570" cy="37374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7350710" y="346229"/>
            <a:ext cx="3950563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7767960" y="782999"/>
            <a:ext cx="3116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الفصل الثاني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F814250-D605-44D4-92DE-9AE3BAB41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45" b="37191"/>
          <a:stretch/>
        </p:blipFill>
        <p:spPr>
          <a:xfrm>
            <a:off x="6915705" y="2252394"/>
            <a:ext cx="4643021" cy="9731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1FB63E1-5B98-4D1F-9D01-6BDA6CAE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204"/>
          <a:stretch/>
        </p:blipFill>
        <p:spPr>
          <a:xfrm>
            <a:off x="6915705" y="1627575"/>
            <a:ext cx="4525923" cy="6273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2A705AF-7CE7-4121-8EF1-5DA91CAC6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737"/>
          <a:stretch/>
        </p:blipFill>
        <p:spPr>
          <a:xfrm>
            <a:off x="890727" y="2173267"/>
            <a:ext cx="4525923" cy="101867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9A68EA0-992F-410F-BB1F-7229A4C52C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204"/>
          <a:stretch/>
        </p:blipFill>
        <p:spPr>
          <a:xfrm>
            <a:off x="890727" y="1510406"/>
            <a:ext cx="4525923" cy="6273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EDE4D5-C786-4A8F-97C5-9C4CBCA3B3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1" b="66987"/>
          <a:stretch/>
        </p:blipFill>
        <p:spPr>
          <a:xfrm>
            <a:off x="6712054" y="3510750"/>
            <a:ext cx="4933223" cy="13960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700647-3195-4BFD-A17B-E24B44B1F6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1" b="66987"/>
          <a:stretch/>
        </p:blipFill>
        <p:spPr>
          <a:xfrm>
            <a:off x="6712053" y="4940742"/>
            <a:ext cx="4933223" cy="139606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F8064BE-CC70-4319-8662-2BEC5A148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1" b="66987"/>
          <a:stretch/>
        </p:blipFill>
        <p:spPr>
          <a:xfrm>
            <a:off x="614574" y="3492092"/>
            <a:ext cx="4933223" cy="139606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1D0D6F6-5698-4BCD-81C1-031C1179CC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1" b="66987"/>
          <a:stretch/>
        </p:blipFill>
        <p:spPr>
          <a:xfrm>
            <a:off x="614573" y="4922084"/>
            <a:ext cx="4933223" cy="13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7350710" y="346229"/>
            <a:ext cx="3950563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7767960" y="782999"/>
            <a:ext cx="3116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الفصل الثاني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7428EB0-504B-4377-B8A1-28074440E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026"/>
          <a:stretch/>
        </p:blipFill>
        <p:spPr>
          <a:xfrm>
            <a:off x="6835806" y="1742989"/>
            <a:ext cx="4696288" cy="18820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4F99DF1-67E2-4399-BB58-D50FBCC5F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381" b="1"/>
          <a:stretch/>
        </p:blipFill>
        <p:spPr>
          <a:xfrm>
            <a:off x="659906" y="782998"/>
            <a:ext cx="4817616" cy="53425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72BF46D-C796-4AD9-8352-7BF60E1A3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02102" y="1882069"/>
            <a:ext cx="4933223" cy="3906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88E49B-BF07-4430-BE45-3B84D48727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25677" y="3158692"/>
            <a:ext cx="4933223" cy="3906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13E5CDA-F993-4CA3-89EA-74C34B71D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44299" y="4488583"/>
            <a:ext cx="4933223" cy="3906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52FA5B7-9D65-4533-8920-58CE310D3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44298" y="5764322"/>
            <a:ext cx="4933223" cy="39061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CBA5468-985B-4EC3-9B3C-55C3065AFB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44297" y="6152226"/>
            <a:ext cx="4933223" cy="3906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D8C5BDF-A276-4DCB-8499-CA39ADD92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339" y="3918997"/>
            <a:ext cx="4814756" cy="96020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1C1C0DD-9695-4D3B-AFED-0EDA40858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289" y="4242874"/>
            <a:ext cx="381033" cy="49780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6831774-DD94-437F-8A24-273EAF463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1173" y="4234878"/>
            <a:ext cx="307051" cy="505798"/>
          </a:xfrm>
          <a:prstGeom prst="rect">
            <a:avLst/>
          </a:prstGeom>
        </p:spPr>
      </p:pic>
      <p:sp>
        <p:nvSpPr>
          <p:cNvPr id="19" name="سهم: لأسفل 18">
            <a:extLst>
              <a:ext uri="{FF2B5EF4-FFF2-40B4-BE49-F238E27FC236}">
                <a16:creationId xmlns:a16="http://schemas.microsoft.com/office/drawing/2014/main" id="{6B2A3F3A-DE12-4F15-9DF9-9AE295335F85}"/>
              </a:ext>
            </a:extLst>
          </p:cNvPr>
          <p:cNvSpPr/>
          <p:nvPr/>
        </p:nvSpPr>
        <p:spPr>
          <a:xfrm rot="5400000">
            <a:off x="6907625" y="4239886"/>
            <a:ext cx="53054" cy="3093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: لأسفل 19">
            <a:extLst>
              <a:ext uri="{FF2B5EF4-FFF2-40B4-BE49-F238E27FC236}">
                <a16:creationId xmlns:a16="http://schemas.microsoft.com/office/drawing/2014/main" id="{CF3AA283-7A2A-4A2A-8002-049FC103E08A}"/>
              </a:ext>
            </a:extLst>
          </p:cNvPr>
          <p:cNvSpPr/>
          <p:nvPr/>
        </p:nvSpPr>
        <p:spPr>
          <a:xfrm rot="16200000">
            <a:off x="11350899" y="4239886"/>
            <a:ext cx="53056" cy="3093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521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7350710" y="346229"/>
            <a:ext cx="3950563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7767960" y="782999"/>
            <a:ext cx="31160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الفصل الثاني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4164DB-63B4-423F-8780-E3E23667A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228" y="1838914"/>
            <a:ext cx="4243525" cy="395820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C7702DD-37F7-4AD3-AFAF-60513F065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1" b="66987"/>
          <a:stretch/>
        </p:blipFill>
        <p:spPr>
          <a:xfrm>
            <a:off x="516920" y="1965132"/>
            <a:ext cx="4933223" cy="13960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1D5009A-2052-465E-8DBB-A651E7253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1" b="66987"/>
          <a:stretch/>
        </p:blipFill>
        <p:spPr>
          <a:xfrm>
            <a:off x="516919" y="3395124"/>
            <a:ext cx="4933223" cy="13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1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</Words>
  <Application>Microsoft Office PowerPoint</Application>
  <PresentationFormat>شاشة عريضة</PresentationFormat>
  <Paragraphs>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1</cp:revision>
  <dcterms:created xsi:type="dcterms:W3CDTF">2021-10-07T04:29:45Z</dcterms:created>
  <dcterms:modified xsi:type="dcterms:W3CDTF">2021-10-07T05:06:45Z</dcterms:modified>
</cp:coreProperties>
</file>