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58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0:4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1T13:23:2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3:40:5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F58589-13A9-7344-9E79-CC979AC55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B7A1036-F778-7A43-8705-275CBED97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61CB91-A9EB-E547-BA8A-142C188E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077-E225-C344-A783-236815D099D2}" type="datetimeFigureOut">
              <a:rPr lang="ar-SA" smtClean="0"/>
              <a:t>4 ربيع الأول،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3FC3FE-62DE-9941-B5AC-66E2C8CB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A3863A-1A6B-C842-A475-8F2F82E8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B55F-A745-A942-BEBB-51F4557D7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53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E029F3-E523-B846-86F7-68BAA316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5E7BD96-A7DE-DD4A-806F-FBBB57F0B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A0F05E-7CDA-7A40-9FBC-2C752BA85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077-E225-C344-A783-236815D099D2}" type="datetimeFigureOut">
              <a:rPr lang="ar-SA" smtClean="0"/>
              <a:t>4 ربيع الأول،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595D73-ABF8-584E-A024-F8C79E87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1BA33-1478-9C4D-A181-D6D741CB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B55F-A745-A942-BEBB-51F4557D7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0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41B16A7-E8EA-B446-848C-6FD5E2815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15C42BA-A12A-6B4C-A683-341BC9734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6931C7-4077-7347-AEFF-2FB2E469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077-E225-C344-A783-236815D099D2}" type="datetimeFigureOut">
              <a:rPr lang="ar-SA" smtClean="0"/>
              <a:t>4 ربيع الأول،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BCEF50-E979-8849-B4D7-54518679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EDE85E-B6E7-9E42-AC6A-97EA56A6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B55F-A745-A942-BEBB-51F4557D7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061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508F28-EA8A-A140-B548-C21DDD7F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69E73F-962D-1944-85EA-E15D33A1A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F84D11-26ED-CE47-99D9-D92ACE40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077-E225-C344-A783-236815D099D2}" type="datetimeFigureOut">
              <a:rPr lang="ar-SA" smtClean="0"/>
              <a:t>4 ربيع الأول،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651913-E390-FE47-8C48-F9D0126A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7E299C-95B6-3F4E-A74F-0B3DE06B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B55F-A745-A942-BEBB-51F4557D7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21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D83389-FD1A-E344-B1C1-F8031C75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017090-54A4-6647-9889-FB1CF6FA6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783C43-88B2-9549-8E52-F887A8A8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077-E225-C344-A783-236815D099D2}" type="datetimeFigureOut">
              <a:rPr lang="ar-SA" smtClean="0"/>
              <a:t>4 ربيع الأول،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BA5B20-B813-1F4C-857C-503A1C8F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B5172F-2685-4944-8033-1BB47853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B55F-A745-A942-BEBB-51F4557D7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036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BBD20C-D558-DD4B-B49C-8B218BDF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D742B7-E767-0F44-9806-1D0081876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1B42B02-7ACC-0E46-9D08-1364CA843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B7F6C7D-4035-624F-B2F5-2426868A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077-E225-C344-A783-236815D099D2}" type="datetimeFigureOut">
              <a:rPr lang="ar-SA" smtClean="0"/>
              <a:t>4 ربيع الأول،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F6B4156-5800-5D4D-988E-21714ED9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3AA1FC6-9FAD-8649-BF34-39B24F3A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B55F-A745-A942-BEBB-51F4557D7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175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5C5C2B-766D-C54A-827E-6E0063C2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6773AE-F525-9B40-84A7-BE8AA939F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3A083DF-B4ED-4D4A-B725-84BA99381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B1531B2-F695-E94E-8513-89F19843F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B528E70-9404-EB45-97C3-EEC2ED3AF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D3F20B1-9600-8145-812C-0733A974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077-E225-C344-A783-236815D099D2}" type="datetimeFigureOut">
              <a:rPr lang="ar-SA" smtClean="0"/>
              <a:t>4 ربيع الأول،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397BB75-7BD4-C54F-9EDF-5739E753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D7806CF-9D27-684C-8895-3960FF59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B55F-A745-A942-BEBB-51F4557D7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836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CFA798-119C-AD48-B3CA-FB5A70A8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0A38571-D6BF-8C4E-9967-FEB4C573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077-E225-C344-A783-236815D099D2}" type="datetimeFigureOut">
              <a:rPr lang="ar-SA" smtClean="0"/>
              <a:t>4 ربيع الأول،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CF22639-015C-0B4D-979F-39CF72B8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BF59AFB-3FC7-2E4F-92EA-8C86B10B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B55F-A745-A942-BEBB-51F4557D7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526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14DA255-D1C5-9F48-A569-3D52ECA1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077-E225-C344-A783-236815D099D2}" type="datetimeFigureOut">
              <a:rPr lang="ar-SA" smtClean="0"/>
              <a:t>4 ربيع الأول،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89193D-2F80-7C42-8313-B477DFEC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811A5FA-DDBC-E14F-82D1-742B3FDB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B55F-A745-A942-BEBB-51F4557D7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5D53B7-5DD1-9C4F-A7B7-A67AE450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21E1EE0-D1FB-C14B-8541-772585F2F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BBE57CB-3D7B-434D-90FF-0A6140505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3BFDC1F-7037-1B43-9E10-B2624826D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077-E225-C344-A783-236815D099D2}" type="datetimeFigureOut">
              <a:rPr lang="ar-SA" smtClean="0"/>
              <a:t>4 ربيع الأول،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EA5B0BC-08AB-4145-8B8C-76F22B65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AC829AB-9275-5642-977D-62461035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B55F-A745-A942-BEBB-51F4557D7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52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17D448-862A-BF41-A423-EB95D00D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C53289A-A957-804B-AE4B-57BAD48E8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4863362-9758-1E4C-8E65-72D645BA6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3E217D4-4253-0F47-A3BA-4285E4C4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077-E225-C344-A783-236815D099D2}" type="datetimeFigureOut">
              <a:rPr lang="ar-SA" smtClean="0"/>
              <a:t>4 ربيع الأول،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0D643E-351A-4F44-95AA-B433BFD5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44CBD0E-CE4F-434C-BA54-39208324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B55F-A745-A942-BEBB-51F4557D7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67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DEFA7AF-BAAD-DC40-A242-30798FC1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48C1B10-230D-DB44-AC74-FDF5DAB23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92D3B7-FCF0-4641-A40E-5813BAB9E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8077-E225-C344-A783-236815D099D2}" type="datetimeFigureOut">
              <a:rPr lang="ar-SA" smtClean="0"/>
              <a:t>4 ربيع الأول،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172EA6-0447-1D47-9F5B-AE5D944D5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626379-F4DB-D442-8301-2D2FA1976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B55F-A745-A942-BEBB-51F4557D711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322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3.xml"/><Relationship Id="rId68" Type="http://schemas.openxmlformats.org/officeDocument/2006/relationships/image" Target="../media/image4.png"/><Relationship Id="rId67" Type="http://schemas.openxmlformats.org/officeDocument/2006/relationships/image" Target="../media/image3.png"/><Relationship Id="rId2" Type="http://schemas.openxmlformats.org/officeDocument/2006/relationships/customXml" Target="../ink/ink1.xml"/><Relationship Id="rId20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66" Type="http://schemas.openxmlformats.org/officeDocument/2006/relationships/image" Target="../media/image2.png"/><Relationship Id="rId23" Type="http://schemas.openxmlformats.org/officeDocument/2006/relationships/customXml" Target="../ink/ink4.xml"/><Relationship Id="rId19" Type="http://schemas.openxmlformats.org/officeDocument/2006/relationships/image" Target="../media/image9.png"/><Relationship Id="rId65" Type="http://schemas.openxmlformats.org/officeDocument/2006/relationships/customXml" Target="../ink/ink5.xml"/><Relationship Id="rId22" Type="http://schemas.openxmlformats.org/officeDocument/2006/relationships/image" Target="../media/image1.png"/><Relationship Id="rId6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customXml" Target="../ink/ink50.xml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.xml"/><Relationship Id="rId5" Type="http://schemas.openxmlformats.org/officeDocument/2006/relationships/customXml" Target="../ink/ink48.xml"/><Relationship Id="rId10" Type="http://schemas.openxmlformats.org/officeDocument/2006/relationships/image" Target="../media/image17.png"/><Relationship Id="rId4" Type="http://schemas.openxmlformats.org/officeDocument/2006/relationships/customXml" Target="../ink/ink47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customXml" Target="../ink/ink55.xml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4.xml"/><Relationship Id="rId5" Type="http://schemas.openxmlformats.org/officeDocument/2006/relationships/customXml" Target="../ink/ink53.xml"/><Relationship Id="rId10" Type="http://schemas.openxmlformats.org/officeDocument/2006/relationships/image" Target="../media/image18.png"/><Relationship Id="rId4" Type="http://schemas.openxmlformats.org/officeDocument/2006/relationships/customXml" Target="../ink/ink52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customXml" Target="../ink/ink60.xml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9.xml"/><Relationship Id="rId5" Type="http://schemas.openxmlformats.org/officeDocument/2006/relationships/customXml" Target="../ink/ink58.xml"/><Relationship Id="rId10" Type="http://schemas.openxmlformats.org/officeDocument/2006/relationships/image" Target="../media/image19.png"/><Relationship Id="rId4" Type="http://schemas.openxmlformats.org/officeDocument/2006/relationships/customXml" Target="../ink/ink57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customXml" Target="../ink/ink65.xml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4.xml"/><Relationship Id="rId5" Type="http://schemas.openxmlformats.org/officeDocument/2006/relationships/customXml" Target="../ink/ink63.xml"/><Relationship Id="rId10" Type="http://schemas.openxmlformats.org/officeDocument/2006/relationships/image" Target="../media/image20.png"/><Relationship Id="rId4" Type="http://schemas.openxmlformats.org/officeDocument/2006/relationships/customXml" Target="../ink/ink6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customXml" Target="../ink/ink70.xml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9.xml"/><Relationship Id="rId5" Type="http://schemas.openxmlformats.org/officeDocument/2006/relationships/customXml" Target="../ink/ink68.xml"/><Relationship Id="rId10" Type="http://schemas.openxmlformats.org/officeDocument/2006/relationships/image" Target="../media/image21.png"/><Relationship Id="rId4" Type="http://schemas.openxmlformats.org/officeDocument/2006/relationships/customXml" Target="../ink/ink67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customXml" Target="../ink/ink75.xml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4.xml"/><Relationship Id="rId5" Type="http://schemas.openxmlformats.org/officeDocument/2006/relationships/customXml" Target="../ink/ink73.xml"/><Relationship Id="rId10" Type="http://schemas.openxmlformats.org/officeDocument/2006/relationships/image" Target="../media/image22.png"/><Relationship Id="rId4" Type="http://schemas.openxmlformats.org/officeDocument/2006/relationships/customXml" Target="../ink/ink72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customXml" Target="../ink/ink10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5" Type="http://schemas.openxmlformats.org/officeDocument/2006/relationships/customXml" Target="../ink/ink8.xml"/><Relationship Id="rId10" Type="http://schemas.openxmlformats.org/officeDocument/2006/relationships/image" Target="../media/image6.png"/><Relationship Id="rId4" Type="http://schemas.openxmlformats.org/officeDocument/2006/relationships/customXml" Target="../ink/ink7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customXml" Target="../ink/ink15.xm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5" Type="http://schemas.openxmlformats.org/officeDocument/2006/relationships/customXml" Target="../ink/ink13.xml"/><Relationship Id="rId10" Type="http://schemas.openxmlformats.org/officeDocument/2006/relationships/image" Target="../media/image7.png"/><Relationship Id="rId4" Type="http://schemas.openxmlformats.org/officeDocument/2006/relationships/customXml" Target="../ink/ink1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customXml" Target="../ink/ink20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.xml"/><Relationship Id="rId5" Type="http://schemas.openxmlformats.org/officeDocument/2006/relationships/customXml" Target="../ink/ink18.xml"/><Relationship Id="rId10" Type="http://schemas.openxmlformats.org/officeDocument/2006/relationships/image" Target="../media/image8.png"/><Relationship Id="rId4" Type="http://schemas.openxmlformats.org/officeDocument/2006/relationships/customXml" Target="../ink/ink17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customXml" Target="../ink/ink25.xml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.xml"/><Relationship Id="rId5" Type="http://schemas.openxmlformats.org/officeDocument/2006/relationships/customXml" Target="../ink/ink23.xml"/><Relationship Id="rId10" Type="http://schemas.openxmlformats.org/officeDocument/2006/relationships/image" Target="../media/image11.png"/><Relationship Id="rId4" Type="http://schemas.openxmlformats.org/officeDocument/2006/relationships/customXml" Target="../ink/ink2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customXml" Target="../ink/ink30.xml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.xml"/><Relationship Id="rId5" Type="http://schemas.openxmlformats.org/officeDocument/2006/relationships/customXml" Target="../ink/ink28.xml"/><Relationship Id="rId10" Type="http://schemas.openxmlformats.org/officeDocument/2006/relationships/image" Target="../media/image12.png"/><Relationship Id="rId4" Type="http://schemas.openxmlformats.org/officeDocument/2006/relationships/customXml" Target="../ink/ink27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0.png"/><Relationship Id="rId7" Type="http://schemas.openxmlformats.org/officeDocument/2006/relationships/customXml" Target="../ink/ink35.xml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4.xml"/><Relationship Id="rId5" Type="http://schemas.openxmlformats.org/officeDocument/2006/relationships/customXml" Target="../ink/ink33.xml"/><Relationship Id="rId10" Type="http://schemas.openxmlformats.org/officeDocument/2006/relationships/image" Target="../media/image14.png"/><Relationship Id="rId4" Type="http://schemas.openxmlformats.org/officeDocument/2006/relationships/customXml" Target="../ink/ink3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customXml" Target="../ink/ink40.xml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9.xml"/><Relationship Id="rId5" Type="http://schemas.openxmlformats.org/officeDocument/2006/relationships/customXml" Target="../ink/ink38.xml"/><Relationship Id="rId10" Type="http://schemas.openxmlformats.org/officeDocument/2006/relationships/image" Target="../media/image15.png"/><Relationship Id="rId4" Type="http://schemas.openxmlformats.org/officeDocument/2006/relationships/customXml" Target="../ink/ink37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customXml" Target="../ink/ink45.xml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4.xml"/><Relationship Id="rId5" Type="http://schemas.openxmlformats.org/officeDocument/2006/relationships/customXml" Target="../ink/ink43.xml"/><Relationship Id="rId10" Type="http://schemas.openxmlformats.org/officeDocument/2006/relationships/image" Target="../media/image16.png"/><Relationship Id="rId4" Type="http://schemas.openxmlformats.org/officeDocument/2006/relationships/customXml" Target="../ink/ink42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88874" y="5786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1274" y="5649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4867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03634" y="62799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6" y="5854538"/>
            <a:ext cx="3657600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1A6E23F2-24CD-F146-9D70-0BE8633437AC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36" y="1338406"/>
            <a:ext cx="6132110" cy="36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4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2592" y="5854538"/>
            <a:ext cx="3298487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C4F88D36-287D-EB41-81D4-654380E1786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478370" y="968205"/>
            <a:ext cx="5978944" cy="9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2592" y="5854538"/>
            <a:ext cx="3298487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944D112A-72A8-2241-BD37-38CD95AA45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99" y="805368"/>
            <a:ext cx="6545089" cy="16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5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2592" y="5854538"/>
            <a:ext cx="3298487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5AB099EA-341D-4B44-9BBC-29FD6C60B2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96" y="516626"/>
            <a:ext cx="7082878" cy="45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9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2592" y="5854538"/>
            <a:ext cx="3298487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FAEB16E2-EEF1-8E47-80AE-54CF689D7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75" y="529422"/>
            <a:ext cx="6375414" cy="24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2592" y="5854538"/>
            <a:ext cx="3298487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85ADBCF4-603B-6140-8260-9C884803C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91" y="529422"/>
            <a:ext cx="6515926" cy="239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33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2592" y="5854538"/>
            <a:ext cx="3298487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0A866ECB-12A8-F243-8AB7-CE698D6135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2" y="2579097"/>
            <a:ext cx="3296327" cy="2543536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92CDF09-6239-FD41-A133-9E0C7FF6FC4B}"/>
              </a:ext>
            </a:extLst>
          </p:cNvPr>
          <p:cNvSpPr/>
          <p:nvPr/>
        </p:nvSpPr>
        <p:spPr>
          <a:xfrm>
            <a:off x="4446914" y="2773191"/>
            <a:ext cx="4121400" cy="1828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الواجب في المنصة </a:t>
            </a:r>
          </a:p>
        </p:txBody>
      </p:sp>
    </p:spTree>
    <p:extLst>
      <p:ext uri="{BB962C8B-B14F-4D97-AF65-F5344CB8AC3E}">
        <p14:creationId xmlns:p14="http://schemas.microsoft.com/office/powerpoint/2010/main" val="55316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6" y="5854538"/>
            <a:ext cx="3657600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54E0495D-33EC-124E-9528-0DE2F75C19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18" y="933373"/>
            <a:ext cx="7055156" cy="42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6" y="5854538"/>
            <a:ext cx="3657600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0C7F18E7-507A-C748-A758-702214B754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34" y="548698"/>
            <a:ext cx="6760386" cy="21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2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6" y="5854538"/>
            <a:ext cx="3657600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95F2CB57-A18D-B946-9A91-3C3F1BF5C4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18" y="933373"/>
            <a:ext cx="7048356" cy="421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9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8419" y="5854538"/>
            <a:ext cx="3026833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1D2E022C-DDD3-5949-B2B8-8C4F83D274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13" y="439796"/>
            <a:ext cx="5596774" cy="16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1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8419" y="5854538"/>
            <a:ext cx="3026833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36A8E03E-6090-DE47-A524-DABFAF6541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48" y="587312"/>
            <a:ext cx="6254726" cy="16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6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2592" y="5854538"/>
            <a:ext cx="3298487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07E87C29-A49E-444B-BE3B-F36C16656A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90" y="259822"/>
            <a:ext cx="7738809" cy="18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2592" y="5854538"/>
            <a:ext cx="3298487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6B698929-E71F-CF4C-BD76-B52B5B8150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75" y="551554"/>
            <a:ext cx="6132350" cy="15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141611B-DCC7-7A43-9AE3-1C13C4D23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090939-2324-8748-82BF-A74ACFEC2D97}"/>
              </a:ext>
            </a:extLst>
          </p:cNvPr>
          <p:cNvSpPr/>
          <p:nvPr/>
        </p:nvSpPr>
        <p:spPr>
          <a:xfrm>
            <a:off x="198917" y="125472"/>
            <a:ext cx="9027710" cy="6530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D544D8-2C5F-F243-998B-AEB20D7AD614}"/>
              </a:ext>
            </a:extLst>
          </p:cNvPr>
          <p:cNvSpPr/>
          <p:nvPr/>
        </p:nvSpPr>
        <p:spPr>
          <a:xfrm>
            <a:off x="9291963" y="2178896"/>
            <a:ext cx="2769365" cy="3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الكسور العشرية بالصيغ اللفظية والقياسية والتحليلية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العشري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اللفظية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القياسية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الصيغة التحليلية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465D999-ABA4-7E45-8E5B-2B287E812F8C}"/>
              </a:ext>
            </a:extLst>
          </p:cNvPr>
          <p:cNvSpPr/>
          <p:nvPr/>
        </p:nvSpPr>
        <p:spPr>
          <a:xfrm>
            <a:off x="9324630" y="5573309"/>
            <a:ext cx="2769365" cy="1057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الأستاذة: وفاء الشريف 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518122-43D6-C040-88C2-3F0085BE46F1}"/>
              </a:ext>
            </a:extLst>
          </p:cNvPr>
          <p:cNvSpPr/>
          <p:nvPr/>
        </p:nvSpPr>
        <p:spPr>
          <a:xfrm>
            <a:off x="9291963" y="1058845"/>
            <a:ext cx="2834701" cy="994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الكسور العشرية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0B712-6055-7642-A0F7-6F78EF413A5D}"/>
              </a:ext>
            </a:extLst>
          </p:cNvPr>
          <p:cNvSpPr/>
          <p:nvPr/>
        </p:nvSpPr>
        <p:spPr>
          <a:xfrm>
            <a:off x="9291963" y="125472"/>
            <a:ext cx="2834701" cy="807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٣-١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8AE9DD5-5425-AB48-8E73-D656922EA109}"/>
              </a:ext>
            </a:extLst>
          </p:cNvPr>
          <p:cNvGrpSpPr/>
          <p:nvPr/>
        </p:nvGrpSpPr>
        <p:grpSpPr>
          <a:xfrm>
            <a:off x="2079914" y="573632"/>
            <a:ext cx="1318320" cy="14040"/>
            <a:chOff x="2079914" y="573632"/>
            <a:chExt cx="131832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14:cNvPr>
                <p14:cNvContentPartPr/>
                <p14:nvPr/>
              </p14:nvContentPartPr>
              <p14:xfrm>
                <a:off x="3397874" y="587312"/>
                <a:ext cx="360" cy="3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F61E1807-7FF2-DD4D-9C80-B848B9D1E0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874" y="5783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14:cNvPr>
                <p14:cNvContentPartPr/>
                <p14:nvPr/>
              </p14:nvContentPartPr>
              <p14:xfrm>
                <a:off x="2079914" y="573632"/>
                <a:ext cx="360" cy="36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630E11F-721D-3441-9DAD-CA99E7923B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914" y="564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14:cNvPr>
              <p14:cNvContentPartPr/>
              <p14:nvPr/>
            </p14:nvContentPartPr>
            <p14:xfrm>
              <a:off x="1294754" y="5155352"/>
              <a:ext cx="360" cy="3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2DBA21F-BA9F-EC4F-AD9B-8850C0090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754" y="51463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5A7C19F-15C0-F445-B718-4A3DE81F6A9C}"/>
              </a:ext>
            </a:extLst>
          </p:cNvPr>
          <p:cNvGrpSpPr/>
          <p:nvPr/>
        </p:nvGrpSpPr>
        <p:grpSpPr>
          <a:xfrm>
            <a:off x="8457314" y="6261632"/>
            <a:ext cx="355320" cy="27360"/>
            <a:chOff x="8457314" y="6261632"/>
            <a:chExt cx="35532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14:cNvPr>
                <p14:cNvContentPartPr/>
                <p14:nvPr/>
              </p14:nvContentPartPr>
              <p14:xfrm>
                <a:off x="8457314" y="6261632"/>
                <a:ext cx="360" cy="36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FEEA176-7ACD-8B4F-988D-08178C9212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8314" y="6252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14:cNvPr>
                <p14:cNvContentPartPr/>
                <p14:nvPr/>
              </p14:nvContentPartPr>
              <p14:xfrm>
                <a:off x="8812274" y="6288632"/>
                <a:ext cx="360" cy="3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FCE28981-0EDE-0347-B38A-F9C13CA216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3274" y="62796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D4362839-B478-C74B-A549-0133407249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2592" y="5854538"/>
            <a:ext cx="3298487" cy="495300"/>
          </a:xfrm>
          <a:prstGeom prst="rect">
            <a:avLst/>
          </a:prstGeom>
        </p:spPr>
      </p:pic>
      <p:pic>
        <p:nvPicPr>
          <p:cNvPr id="3" name="صورة 7">
            <a:extLst>
              <a:ext uri="{FF2B5EF4-FFF2-40B4-BE49-F238E27FC236}">
                <a16:creationId xmlns:a16="http://schemas.microsoft.com/office/drawing/2014/main" id="{2E4352DA-9D25-894D-9528-CD6329891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" y="201977"/>
            <a:ext cx="939800" cy="1117600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8CCACE91-0D07-6340-A09F-8C2116A462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86" y="607199"/>
            <a:ext cx="6026288" cy="13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8826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15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11</cp:revision>
  <dcterms:created xsi:type="dcterms:W3CDTF">2021-08-30T19:12:10Z</dcterms:created>
  <dcterms:modified xsi:type="dcterms:W3CDTF">2021-10-10T12:52:37Z</dcterms:modified>
</cp:coreProperties>
</file>