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3"/>
  </p:notesMasterIdLst>
  <p:sldIdLst>
    <p:sldId id="257" r:id="rId2"/>
    <p:sldId id="268" r:id="rId3"/>
    <p:sldId id="264" r:id="rId4"/>
    <p:sldId id="280" r:id="rId5"/>
    <p:sldId id="273" r:id="rId6"/>
    <p:sldId id="260" r:id="rId7"/>
    <p:sldId id="282" r:id="rId8"/>
    <p:sldId id="283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79" r:id="rId18"/>
    <p:sldId id="277" r:id="rId19"/>
    <p:sldId id="270" r:id="rId20"/>
    <p:sldId id="256" r:id="rId21"/>
    <p:sldId id="274" r:id="rId22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4"/>
    </p:embeddedFont>
    <p:embeddedFont>
      <p:font typeface="Barlow Condensed SemiBold" panose="00000706000000000000" pitchFamily="2" charset="0"/>
      <p:bold r:id="rId25"/>
      <p:boldItalic r:id="rId26"/>
    </p:embeddedFont>
    <p:embeddedFont>
      <p:font typeface="Barlow Semi Condensed" panose="00000506000000000000" pitchFamily="2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Cavolini" panose="03000502040302020204" pitchFamily="66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Corbel" panose="020B0503020204020204" pitchFamily="34" charset="0"/>
      <p:regular r:id="rId41"/>
      <p:bold r:id="rId42"/>
      <p:italic r:id="rId43"/>
      <p:boldItalic r:id="rId44"/>
    </p:embeddedFont>
    <p:embeddedFont>
      <p:font typeface="Handlee" panose="02000000000000000000" pitchFamily="2" charset="0"/>
      <p:regular r:id="rId45"/>
    </p:embeddedFont>
    <p:embeddedFont>
      <p:font typeface="Miriam Libre" panose="00000500000000000000" pitchFamily="2" charset="-79"/>
      <p:regular r:id="rId46"/>
      <p:bold r:id="rId47"/>
    </p:embeddedFont>
    <p:embeddedFont>
      <p:font typeface="Selawik Semibold" panose="020B0702040204020203" pitchFamily="34" charset="0"/>
      <p:bold r:id="rId48"/>
    </p:embeddedFont>
    <p:embeddedFont>
      <p:font typeface="Tenorite Display" panose="00000500000000000000" pitchFamily="2" charset="0"/>
      <p:regular r:id="rId49"/>
      <p:bold r:id="rId50"/>
      <p:italic r:id="rId51"/>
      <p:boldItalic r:id="rId52"/>
    </p:embeddedFont>
    <p:embeddedFont>
      <p:font typeface="Tw Cen MT Condensed Extra Bold" panose="020B0803020202020204" pitchFamily="34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200"/>
    <a:srgbClr val="4A206A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a82c800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a82c800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2513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546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099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783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5534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763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58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168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152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99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782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25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50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345475" y="-19036"/>
            <a:ext cx="5819923" cy="4715317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529796" y="191502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581158" y="-13725"/>
            <a:ext cx="5626925" cy="5084150"/>
          </a:xfrm>
          <a:custGeom>
            <a:avLst/>
            <a:gdLst/>
            <a:ahLst/>
            <a:cxnLst/>
            <a:rect l="l" t="t" r="r" b="b"/>
            <a:pathLst>
              <a:path w="225077" h="203366" extrusionOk="0">
                <a:moveTo>
                  <a:pt x="124575" y="0"/>
                </a:moveTo>
                <a:cubicBezTo>
                  <a:pt x="115422" y="4577"/>
                  <a:pt x="87139" y="16109"/>
                  <a:pt x="69656" y="27459"/>
                </a:cubicBezTo>
                <a:cubicBezTo>
                  <a:pt x="52174" y="38809"/>
                  <a:pt x="31213" y="55102"/>
                  <a:pt x="19680" y="68099"/>
                </a:cubicBezTo>
                <a:cubicBezTo>
                  <a:pt x="8147" y="81097"/>
                  <a:pt x="1740" y="88694"/>
                  <a:pt x="458" y="105444"/>
                </a:cubicBezTo>
                <a:cubicBezTo>
                  <a:pt x="-823" y="122194"/>
                  <a:pt x="824" y="153407"/>
                  <a:pt x="11991" y="168601"/>
                </a:cubicBezTo>
                <a:cubicBezTo>
                  <a:pt x="23158" y="183795"/>
                  <a:pt x="40733" y="191027"/>
                  <a:pt x="67460" y="196610"/>
                </a:cubicBezTo>
                <a:cubicBezTo>
                  <a:pt x="94187" y="202193"/>
                  <a:pt x="146086" y="205122"/>
                  <a:pt x="172355" y="202101"/>
                </a:cubicBezTo>
                <a:cubicBezTo>
                  <a:pt x="198625" y="199080"/>
                  <a:pt x="216290" y="182422"/>
                  <a:pt x="225077" y="178486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29796" y="55577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1852013">
            <a:off x="438891" y="3449907"/>
            <a:ext cx="1420070" cy="2263772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376638" y="-19035"/>
            <a:ext cx="4805266" cy="5291336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07646" y="313102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082742" y="1359631"/>
            <a:ext cx="657904" cy="51631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1851886">
            <a:off x="-183392" y="3481260"/>
            <a:ext cx="1443250" cy="1904266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18451" y="1238075"/>
            <a:ext cx="4998000" cy="3018149"/>
          </a:xfrm>
          <a:prstGeom prst="rect">
            <a:avLst/>
          </a:prstGeom>
          <a:noFill/>
          <a:ln>
            <a:noFill/>
          </a:ln>
          <a:effectLst>
            <a:outerShdw blurRad="314325" dist="133350" dir="180000" algn="bl" rotWithShape="0">
              <a:srgbClr val="000000">
                <a:alpha val="34901"/>
              </a:srgbClr>
            </a:outerShdw>
          </a:effectLst>
        </p:spPr>
      </p:pic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67825" y="1776850"/>
            <a:ext cx="44115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-5400000">
            <a:off x="174319" y="3967390"/>
            <a:ext cx="960620" cy="103960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5"/>
          <p:cNvSpPr/>
          <p:nvPr/>
        </p:nvSpPr>
        <p:spPr>
          <a:xfrm rot="-5400000">
            <a:off x="1396320" y="-1508128"/>
            <a:ext cx="5092433" cy="8037472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5"/>
          <p:cNvSpPr/>
          <p:nvPr/>
        </p:nvSpPr>
        <p:spPr>
          <a:xfrm rot="-5400000">
            <a:off x="1914644" y="-1905280"/>
            <a:ext cx="4853223" cy="8664408"/>
          </a:xfrm>
          <a:custGeom>
            <a:avLst/>
            <a:gdLst/>
            <a:ahLst/>
            <a:cxnLst/>
            <a:rect l="l" t="t" r="r" b="b"/>
            <a:pathLst>
              <a:path w="225077" h="203366" extrusionOk="0">
                <a:moveTo>
                  <a:pt x="124575" y="0"/>
                </a:moveTo>
                <a:cubicBezTo>
                  <a:pt x="115422" y="4577"/>
                  <a:pt x="87139" y="16109"/>
                  <a:pt x="69656" y="27459"/>
                </a:cubicBezTo>
                <a:cubicBezTo>
                  <a:pt x="52174" y="38809"/>
                  <a:pt x="31213" y="55102"/>
                  <a:pt x="19680" y="68099"/>
                </a:cubicBezTo>
                <a:cubicBezTo>
                  <a:pt x="8147" y="81097"/>
                  <a:pt x="1740" y="88694"/>
                  <a:pt x="458" y="105444"/>
                </a:cubicBezTo>
                <a:cubicBezTo>
                  <a:pt x="-823" y="122194"/>
                  <a:pt x="824" y="153407"/>
                  <a:pt x="11991" y="168601"/>
                </a:cubicBezTo>
                <a:cubicBezTo>
                  <a:pt x="23158" y="183795"/>
                  <a:pt x="40733" y="191027"/>
                  <a:pt x="67460" y="196610"/>
                </a:cubicBezTo>
                <a:cubicBezTo>
                  <a:pt x="94187" y="202193"/>
                  <a:pt x="146086" y="205122"/>
                  <a:pt x="172355" y="202101"/>
                </a:cubicBezTo>
                <a:cubicBezTo>
                  <a:pt x="198625" y="199080"/>
                  <a:pt x="216290" y="182422"/>
                  <a:pt x="225077" y="178486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 rot="-5400000">
            <a:off x="1795093" y="-1896533"/>
            <a:ext cx="4646462" cy="8389047"/>
          </a:xfrm>
          <a:custGeom>
            <a:avLst/>
            <a:gdLst/>
            <a:ahLst/>
            <a:cxnLst/>
            <a:rect l="l" t="t" r="r" b="b"/>
            <a:pathLst>
              <a:path w="8486688" h="4986061" extrusionOk="0">
                <a:moveTo>
                  <a:pt x="5325135" y="8710"/>
                </a:moveTo>
                <a:cubicBezTo>
                  <a:pt x="4221480" y="774694"/>
                  <a:pt x="635401" y="1693911"/>
                  <a:pt x="170186" y="2515223"/>
                </a:cubicBezTo>
                <a:cubicBezTo>
                  <a:pt x="-295029" y="3336535"/>
                  <a:pt x="99895" y="4764367"/>
                  <a:pt x="2533844" y="4936584"/>
                </a:cubicBezTo>
                <a:cubicBezTo>
                  <a:pt x="4967793" y="5108801"/>
                  <a:pt x="7507444" y="4843760"/>
                  <a:pt x="8486688" y="3947204"/>
                </a:cubicBezTo>
                <a:lnTo>
                  <a:pt x="8486688" y="0"/>
                </a:lnTo>
                <a:lnTo>
                  <a:pt x="5325135" y="8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5"/>
          <p:cNvSpPr/>
          <p:nvPr/>
        </p:nvSpPr>
        <p:spPr>
          <a:xfrm rot="-5400000">
            <a:off x="39491" y="3967390"/>
            <a:ext cx="960620" cy="103960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 rot="-5400000">
            <a:off x="294937" y="4143388"/>
            <a:ext cx="960620" cy="103960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 rot="-5400000">
            <a:off x="1289599" y="4012682"/>
            <a:ext cx="520672" cy="512824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/>
        </p:nvSpPr>
        <p:spPr>
          <a:xfrm>
            <a:off x="-6" y="76191"/>
            <a:ext cx="9042975" cy="4873225"/>
          </a:xfrm>
          <a:custGeom>
            <a:avLst/>
            <a:gdLst/>
            <a:ahLst/>
            <a:cxnLst/>
            <a:rect l="l" t="t" r="r" b="b"/>
            <a:pathLst>
              <a:path w="361719" h="194929" extrusionOk="0">
                <a:moveTo>
                  <a:pt x="311124" y="17596"/>
                </a:moveTo>
                <a:cubicBezTo>
                  <a:pt x="326318" y="21806"/>
                  <a:pt x="338950" y="30135"/>
                  <a:pt x="347371" y="42309"/>
                </a:cubicBezTo>
                <a:cubicBezTo>
                  <a:pt x="355792" y="54483"/>
                  <a:pt x="362474" y="71050"/>
                  <a:pt x="361650" y="90638"/>
                </a:cubicBezTo>
                <a:cubicBezTo>
                  <a:pt x="360826" y="110226"/>
                  <a:pt x="357425" y="142527"/>
                  <a:pt x="342428" y="159836"/>
                </a:cubicBezTo>
                <a:cubicBezTo>
                  <a:pt x="327431" y="177145"/>
                  <a:pt x="304435" y="191287"/>
                  <a:pt x="271667" y="194490"/>
                </a:cubicBezTo>
                <a:cubicBezTo>
                  <a:pt x="238899" y="197694"/>
                  <a:pt x="181166" y="182429"/>
                  <a:pt x="145818" y="179057"/>
                </a:cubicBezTo>
                <a:cubicBezTo>
                  <a:pt x="110470" y="175685"/>
                  <a:pt x="82645" y="180758"/>
                  <a:pt x="59579" y="174259"/>
                </a:cubicBezTo>
                <a:cubicBezTo>
                  <a:pt x="36513" y="167760"/>
                  <a:pt x="16757" y="157938"/>
                  <a:pt x="7423" y="140065"/>
                </a:cubicBezTo>
                <a:cubicBezTo>
                  <a:pt x="-1910" y="122192"/>
                  <a:pt x="-1545" y="87058"/>
                  <a:pt x="3578" y="67023"/>
                </a:cubicBezTo>
                <a:cubicBezTo>
                  <a:pt x="8701" y="46988"/>
                  <a:pt x="19579" y="31020"/>
                  <a:pt x="38160" y="19853"/>
                </a:cubicBezTo>
                <a:cubicBezTo>
                  <a:pt x="56741" y="8686"/>
                  <a:pt x="89249" y="673"/>
                  <a:pt x="115064" y="22"/>
                </a:cubicBezTo>
                <a:cubicBezTo>
                  <a:pt x="140879" y="-629"/>
                  <a:pt x="169526" y="13111"/>
                  <a:pt x="193049" y="15948"/>
                </a:cubicBezTo>
                <a:cubicBezTo>
                  <a:pt x="216573" y="18786"/>
                  <a:pt x="236526" y="16772"/>
                  <a:pt x="256205" y="17047"/>
                </a:cubicBezTo>
                <a:cubicBezTo>
                  <a:pt x="275884" y="17322"/>
                  <a:pt x="295930" y="13386"/>
                  <a:pt x="311124" y="175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152400" y="228600"/>
            <a:ext cx="8868446" cy="4873225"/>
          </a:xfrm>
          <a:custGeom>
            <a:avLst/>
            <a:gdLst/>
            <a:ahLst/>
            <a:cxnLst/>
            <a:rect l="l" t="t" r="r" b="b"/>
            <a:pathLst>
              <a:path w="361719" h="194929" extrusionOk="0">
                <a:moveTo>
                  <a:pt x="311124" y="17596"/>
                </a:moveTo>
                <a:cubicBezTo>
                  <a:pt x="326318" y="21806"/>
                  <a:pt x="338950" y="30135"/>
                  <a:pt x="347371" y="42309"/>
                </a:cubicBezTo>
                <a:cubicBezTo>
                  <a:pt x="355792" y="54483"/>
                  <a:pt x="362474" y="71050"/>
                  <a:pt x="361650" y="90638"/>
                </a:cubicBezTo>
                <a:cubicBezTo>
                  <a:pt x="360826" y="110226"/>
                  <a:pt x="357425" y="142527"/>
                  <a:pt x="342428" y="159836"/>
                </a:cubicBezTo>
                <a:cubicBezTo>
                  <a:pt x="327431" y="177145"/>
                  <a:pt x="304435" y="191287"/>
                  <a:pt x="271667" y="194490"/>
                </a:cubicBezTo>
                <a:cubicBezTo>
                  <a:pt x="238899" y="197694"/>
                  <a:pt x="181166" y="182429"/>
                  <a:pt x="145818" y="179057"/>
                </a:cubicBezTo>
                <a:cubicBezTo>
                  <a:pt x="110470" y="175685"/>
                  <a:pt x="82645" y="180758"/>
                  <a:pt x="59579" y="174259"/>
                </a:cubicBezTo>
                <a:cubicBezTo>
                  <a:pt x="36513" y="167760"/>
                  <a:pt x="16757" y="157938"/>
                  <a:pt x="7423" y="140065"/>
                </a:cubicBezTo>
                <a:cubicBezTo>
                  <a:pt x="-1910" y="122192"/>
                  <a:pt x="-1545" y="87058"/>
                  <a:pt x="3578" y="67023"/>
                </a:cubicBezTo>
                <a:cubicBezTo>
                  <a:pt x="8701" y="46988"/>
                  <a:pt x="19579" y="31020"/>
                  <a:pt x="38160" y="19853"/>
                </a:cubicBezTo>
                <a:cubicBezTo>
                  <a:pt x="56741" y="8686"/>
                  <a:pt x="89249" y="673"/>
                  <a:pt x="115064" y="22"/>
                </a:cubicBezTo>
                <a:cubicBezTo>
                  <a:pt x="140879" y="-629"/>
                  <a:pt x="169526" y="13111"/>
                  <a:pt x="193049" y="15948"/>
                </a:cubicBezTo>
                <a:cubicBezTo>
                  <a:pt x="216573" y="18786"/>
                  <a:pt x="236526" y="16772"/>
                  <a:pt x="256205" y="17047"/>
                </a:cubicBezTo>
                <a:cubicBezTo>
                  <a:pt x="275884" y="17322"/>
                  <a:pt x="295930" y="13386"/>
                  <a:pt x="311124" y="17596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 flipH="1">
            <a:off x="101019" y="270266"/>
            <a:ext cx="9042975" cy="4873225"/>
          </a:xfrm>
          <a:custGeom>
            <a:avLst/>
            <a:gdLst/>
            <a:ahLst/>
            <a:cxnLst/>
            <a:rect l="l" t="t" r="r" b="b"/>
            <a:pathLst>
              <a:path w="361719" h="194929" extrusionOk="0">
                <a:moveTo>
                  <a:pt x="311124" y="17596"/>
                </a:moveTo>
                <a:cubicBezTo>
                  <a:pt x="326318" y="21806"/>
                  <a:pt x="338950" y="30135"/>
                  <a:pt x="347371" y="42309"/>
                </a:cubicBezTo>
                <a:cubicBezTo>
                  <a:pt x="355792" y="54483"/>
                  <a:pt x="362474" y="71050"/>
                  <a:pt x="361650" y="90638"/>
                </a:cubicBezTo>
                <a:cubicBezTo>
                  <a:pt x="360826" y="110226"/>
                  <a:pt x="357425" y="142527"/>
                  <a:pt x="342428" y="159836"/>
                </a:cubicBezTo>
                <a:cubicBezTo>
                  <a:pt x="327431" y="177145"/>
                  <a:pt x="304435" y="191287"/>
                  <a:pt x="271667" y="194490"/>
                </a:cubicBezTo>
                <a:cubicBezTo>
                  <a:pt x="238899" y="197694"/>
                  <a:pt x="181166" y="182429"/>
                  <a:pt x="145818" y="179057"/>
                </a:cubicBezTo>
                <a:cubicBezTo>
                  <a:pt x="110470" y="175685"/>
                  <a:pt x="82645" y="180758"/>
                  <a:pt x="59579" y="174259"/>
                </a:cubicBezTo>
                <a:cubicBezTo>
                  <a:pt x="36513" y="167760"/>
                  <a:pt x="16757" y="157938"/>
                  <a:pt x="7423" y="140065"/>
                </a:cubicBezTo>
                <a:cubicBezTo>
                  <a:pt x="-1910" y="122192"/>
                  <a:pt x="-1545" y="87058"/>
                  <a:pt x="3578" y="67023"/>
                </a:cubicBezTo>
                <a:cubicBezTo>
                  <a:pt x="8701" y="46988"/>
                  <a:pt x="19579" y="31020"/>
                  <a:pt x="38160" y="19853"/>
                </a:cubicBezTo>
                <a:cubicBezTo>
                  <a:pt x="56741" y="8686"/>
                  <a:pt x="89249" y="673"/>
                  <a:pt x="115064" y="22"/>
                </a:cubicBezTo>
                <a:cubicBezTo>
                  <a:pt x="140879" y="-629"/>
                  <a:pt x="169526" y="13111"/>
                  <a:pt x="193049" y="15948"/>
                </a:cubicBezTo>
                <a:cubicBezTo>
                  <a:pt x="216573" y="18786"/>
                  <a:pt x="236526" y="16772"/>
                  <a:pt x="256205" y="17047"/>
                </a:cubicBezTo>
                <a:cubicBezTo>
                  <a:pt x="275884" y="17322"/>
                  <a:pt x="295930" y="13386"/>
                  <a:pt x="311124" y="175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311700" y="842625"/>
            <a:ext cx="8520600" cy="3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529796" y="191502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9"/>
          <p:cNvSpPr/>
          <p:nvPr/>
        </p:nvSpPr>
        <p:spPr>
          <a:xfrm>
            <a:off x="529796" y="55577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9"/>
          <p:cNvSpPr/>
          <p:nvPr/>
        </p:nvSpPr>
        <p:spPr>
          <a:xfrm rot="1852013">
            <a:off x="438891" y="3449907"/>
            <a:ext cx="1420070" cy="2263772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"/>
          <p:cNvSpPr/>
          <p:nvPr/>
        </p:nvSpPr>
        <p:spPr>
          <a:xfrm>
            <a:off x="307646" y="313102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9"/>
          <p:cNvSpPr/>
          <p:nvPr/>
        </p:nvSpPr>
        <p:spPr>
          <a:xfrm>
            <a:off x="1082742" y="1359631"/>
            <a:ext cx="657904" cy="51631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9"/>
          <p:cNvSpPr/>
          <p:nvPr/>
        </p:nvSpPr>
        <p:spPr>
          <a:xfrm rot="1851886">
            <a:off x="-183392" y="3481260"/>
            <a:ext cx="1443250" cy="1904266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985500" y="445025"/>
            <a:ext cx="784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1"/>
          </p:nvPr>
        </p:nvSpPr>
        <p:spPr>
          <a:xfrm>
            <a:off x="985500" y="1152475"/>
            <a:ext cx="3683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2"/>
          </p:nvPr>
        </p:nvSpPr>
        <p:spPr>
          <a:xfrm>
            <a:off x="5148708" y="1152475"/>
            <a:ext cx="3683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 flipH="1">
            <a:off x="7595643" y="135914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0"/>
          <p:cNvSpPr/>
          <p:nvPr/>
        </p:nvSpPr>
        <p:spPr>
          <a:xfrm flipH="1">
            <a:off x="7595643" y="-11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0"/>
          <p:cNvSpPr/>
          <p:nvPr/>
        </p:nvSpPr>
        <p:spPr>
          <a:xfrm rot="-1852013" flipH="1">
            <a:off x="7477344" y="3394319"/>
            <a:ext cx="1420070" cy="2263772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0"/>
          <p:cNvSpPr/>
          <p:nvPr/>
        </p:nvSpPr>
        <p:spPr>
          <a:xfrm flipH="1">
            <a:off x="7817793" y="257514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0"/>
          <p:cNvSpPr/>
          <p:nvPr/>
        </p:nvSpPr>
        <p:spPr>
          <a:xfrm flipH="1">
            <a:off x="7595659" y="1304044"/>
            <a:ext cx="657904" cy="51631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0"/>
          <p:cNvSpPr/>
          <p:nvPr/>
        </p:nvSpPr>
        <p:spPr>
          <a:xfrm rot="-1851886" flipH="1">
            <a:off x="8076447" y="3425672"/>
            <a:ext cx="1443250" cy="1904266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63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327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body" idx="2"/>
          </p:nvPr>
        </p:nvSpPr>
        <p:spPr>
          <a:xfrm>
            <a:off x="2942122" y="1152475"/>
            <a:ext cx="2327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body" idx="3"/>
          </p:nvPr>
        </p:nvSpPr>
        <p:spPr>
          <a:xfrm>
            <a:off x="5572555" y="1152475"/>
            <a:ext cx="2327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 flipH="1">
            <a:off x="7595643" y="135914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2"/>
          <p:cNvSpPr/>
          <p:nvPr/>
        </p:nvSpPr>
        <p:spPr>
          <a:xfrm rot="10800000" flipH="1">
            <a:off x="222143" y="3961001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" name="Google Shape;126;p12"/>
          <p:cNvSpPr/>
          <p:nvPr/>
        </p:nvSpPr>
        <p:spPr>
          <a:xfrm>
            <a:off x="152400" y="228600"/>
            <a:ext cx="8868446" cy="4873225"/>
          </a:xfrm>
          <a:custGeom>
            <a:avLst/>
            <a:gdLst/>
            <a:ahLst/>
            <a:cxnLst/>
            <a:rect l="l" t="t" r="r" b="b"/>
            <a:pathLst>
              <a:path w="361719" h="194929" extrusionOk="0">
                <a:moveTo>
                  <a:pt x="311124" y="17596"/>
                </a:moveTo>
                <a:cubicBezTo>
                  <a:pt x="326318" y="21806"/>
                  <a:pt x="338950" y="30135"/>
                  <a:pt x="347371" y="42309"/>
                </a:cubicBezTo>
                <a:cubicBezTo>
                  <a:pt x="355792" y="54483"/>
                  <a:pt x="362474" y="71050"/>
                  <a:pt x="361650" y="90638"/>
                </a:cubicBezTo>
                <a:cubicBezTo>
                  <a:pt x="360826" y="110226"/>
                  <a:pt x="357425" y="142527"/>
                  <a:pt x="342428" y="159836"/>
                </a:cubicBezTo>
                <a:cubicBezTo>
                  <a:pt x="327431" y="177145"/>
                  <a:pt x="304435" y="191287"/>
                  <a:pt x="271667" y="194490"/>
                </a:cubicBezTo>
                <a:cubicBezTo>
                  <a:pt x="238899" y="197694"/>
                  <a:pt x="181166" y="182429"/>
                  <a:pt x="145818" y="179057"/>
                </a:cubicBezTo>
                <a:cubicBezTo>
                  <a:pt x="110470" y="175685"/>
                  <a:pt x="82645" y="180758"/>
                  <a:pt x="59579" y="174259"/>
                </a:cubicBezTo>
                <a:cubicBezTo>
                  <a:pt x="36513" y="167760"/>
                  <a:pt x="16757" y="157938"/>
                  <a:pt x="7423" y="140065"/>
                </a:cubicBezTo>
                <a:cubicBezTo>
                  <a:pt x="-1910" y="122192"/>
                  <a:pt x="-1545" y="87058"/>
                  <a:pt x="3578" y="67023"/>
                </a:cubicBezTo>
                <a:cubicBezTo>
                  <a:pt x="8701" y="46988"/>
                  <a:pt x="19579" y="31020"/>
                  <a:pt x="38160" y="19853"/>
                </a:cubicBezTo>
                <a:cubicBezTo>
                  <a:pt x="56741" y="8686"/>
                  <a:pt x="89249" y="673"/>
                  <a:pt x="115064" y="22"/>
                </a:cubicBezTo>
                <a:cubicBezTo>
                  <a:pt x="140879" y="-629"/>
                  <a:pt x="169526" y="13111"/>
                  <a:pt x="193049" y="15948"/>
                </a:cubicBezTo>
                <a:cubicBezTo>
                  <a:pt x="216573" y="18786"/>
                  <a:pt x="236526" y="16772"/>
                  <a:pt x="256205" y="17047"/>
                </a:cubicBezTo>
                <a:cubicBezTo>
                  <a:pt x="275884" y="17322"/>
                  <a:pt x="295930" y="13386"/>
                  <a:pt x="311124" y="17596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2"/>
          <p:cNvSpPr/>
          <p:nvPr/>
        </p:nvSpPr>
        <p:spPr>
          <a:xfrm rot="10800000" flipH="1">
            <a:off x="222143" y="4096926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2"/>
          <p:cNvSpPr/>
          <p:nvPr/>
        </p:nvSpPr>
        <p:spPr>
          <a:xfrm rot="10800000" flipH="1">
            <a:off x="-7" y="3839401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2"/>
          <p:cNvSpPr/>
          <p:nvPr/>
        </p:nvSpPr>
        <p:spPr>
          <a:xfrm rot="10800000" flipH="1">
            <a:off x="775090" y="3323139"/>
            <a:ext cx="657904" cy="51631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2"/>
          <p:cNvSpPr/>
          <p:nvPr/>
        </p:nvSpPr>
        <p:spPr>
          <a:xfrm flipH="1">
            <a:off x="7595643" y="-11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2"/>
          <p:cNvSpPr/>
          <p:nvPr/>
        </p:nvSpPr>
        <p:spPr>
          <a:xfrm flipH="1">
            <a:off x="7817793" y="257514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2"/>
          <p:cNvSpPr/>
          <p:nvPr/>
        </p:nvSpPr>
        <p:spPr>
          <a:xfrm flipH="1">
            <a:off x="7595659" y="1304044"/>
            <a:ext cx="657904" cy="51631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/>
          <p:nvPr/>
        </p:nvSpPr>
        <p:spPr>
          <a:xfrm>
            <a:off x="3345475" y="-19036"/>
            <a:ext cx="5819923" cy="4715317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4"/>
          <p:cNvSpPr/>
          <p:nvPr/>
        </p:nvSpPr>
        <p:spPr>
          <a:xfrm>
            <a:off x="529796" y="191502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4"/>
          <p:cNvSpPr/>
          <p:nvPr/>
        </p:nvSpPr>
        <p:spPr>
          <a:xfrm>
            <a:off x="3581158" y="-13725"/>
            <a:ext cx="5626925" cy="5084150"/>
          </a:xfrm>
          <a:custGeom>
            <a:avLst/>
            <a:gdLst/>
            <a:ahLst/>
            <a:cxnLst/>
            <a:rect l="l" t="t" r="r" b="b"/>
            <a:pathLst>
              <a:path w="225077" h="203366" extrusionOk="0">
                <a:moveTo>
                  <a:pt x="124575" y="0"/>
                </a:moveTo>
                <a:cubicBezTo>
                  <a:pt x="115422" y="4577"/>
                  <a:pt x="87139" y="16109"/>
                  <a:pt x="69656" y="27459"/>
                </a:cubicBezTo>
                <a:cubicBezTo>
                  <a:pt x="52174" y="38809"/>
                  <a:pt x="31213" y="55102"/>
                  <a:pt x="19680" y="68099"/>
                </a:cubicBezTo>
                <a:cubicBezTo>
                  <a:pt x="8147" y="81097"/>
                  <a:pt x="1740" y="88694"/>
                  <a:pt x="458" y="105444"/>
                </a:cubicBezTo>
                <a:cubicBezTo>
                  <a:pt x="-823" y="122194"/>
                  <a:pt x="824" y="153407"/>
                  <a:pt x="11991" y="168601"/>
                </a:cubicBezTo>
                <a:cubicBezTo>
                  <a:pt x="23158" y="183795"/>
                  <a:pt x="40733" y="191027"/>
                  <a:pt x="67460" y="196610"/>
                </a:cubicBezTo>
                <a:cubicBezTo>
                  <a:pt x="94187" y="202193"/>
                  <a:pt x="146086" y="205122"/>
                  <a:pt x="172355" y="202101"/>
                </a:cubicBezTo>
                <a:cubicBezTo>
                  <a:pt x="198625" y="199080"/>
                  <a:pt x="216290" y="182422"/>
                  <a:pt x="225077" y="178486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529796" y="55577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4"/>
          <p:cNvSpPr/>
          <p:nvPr/>
        </p:nvSpPr>
        <p:spPr>
          <a:xfrm>
            <a:off x="4376638" y="-19035"/>
            <a:ext cx="4805266" cy="5291336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4"/>
          <p:cNvSpPr/>
          <p:nvPr/>
        </p:nvSpPr>
        <p:spPr>
          <a:xfrm>
            <a:off x="307646" y="313102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4"/>
          <p:cNvSpPr/>
          <p:nvPr/>
        </p:nvSpPr>
        <p:spPr>
          <a:xfrm>
            <a:off x="1082742" y="1359631"/>
            <a:ext cx="657904" cy="51631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out mockup">
  <p:cSld name="TITLE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/>
          <p:nvPr/>
        </p:nvSpPr>
        <p:spPr>
          <a:xfrm>
            <a:off x="529796" y="191502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6"/>
          <p:cNvSpPr/>
          <p:nvPr/>
        </p:nvSpPr>
        <p:spPr>
          <a:xfrm>
            <a:off x="3345475" y="-19036"/>
            <a:ext cx="5819923" cy="4715317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6"/>
          <p:cNvSpPr/>
          <p:nvPr/>
        </p:nvSpPr>
        <p:spPr>
          <a:xfrm>
            <a:off x="3581158" y="-13725"/>
            <a:ext cx="5626925" cy="5084150"/>
          </a:xfrm>
          <a:custGeom>
            <a:avLst/>
            <a:gdLst/>
            <a:ahLst/>
            <a:cxnLst/>
            <a:rect l="l" t="t" r="r" b="b"/>
            <a:pathLst>
              <a:path w="225077" h="203366" extrusionOk="0">
                <a:moveTo>
                  <a:pt x="124575" y="0"/>
                </a:moveTo>
                <a:cubicBezTo>
                  <a:pt x="115422" y="4577"/>
                  <a:pt x="87139" y="16109"/>
                  <a:pt x="69656" y="27459"/>
                </a:cubicBezTo>
                <a:cubicBezTo>
                  <a:pt x="52174" y="38809"/>
                  <a:pt x="31213" y="55102"/>
                  <a:pt x="19680" y="68099"/>
                </a:cubicBezTo>
                <a:cubicBezTo>
                  <a:pt x="8147" y="81097"/>
                  <a:pt x="1740" y="88694"/>
                  <a:pt x="458" y="105444"/>
                </a:cubicBezTo>
                <a:cubicBezTo>
                  <a:pt x="-823" y="122194"/>
                  <a:pt x="824" y="153407"/>
                  <a:pt x="11991" y="168601"/>
                </a:cubicBezTo>
                <a:cubicBezTo>
                  <a:pt x="23158" y="183795"/>
                  <a:pt x="40733" y="191027"/>
                  <a:pt x="67460" y="196610"/>
                </a:cubicBezTo>
                <a:cubicBezTo>
                  <a:pt x="94187" y="202193"/>
                  <a:pt x="146086" y="205122"/>
                  <a:pt x="172355" y="202101"/>
                </a:cubicBezTo>
                <a:cubicBezTo>
                  <a:pt x="198625" y="199080"/>
                  <a:pt x="216290" y="182422"/>
                  <a:pt x="225077" y="178486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"/>
          <p:cNvSpPr/>
          <p:nvPr/>
        </p:nvSpPr>
        <p:spPr>
          <a:xfrm>
            <a:off x="529796" y="55577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6"/>
          <p:cNvSpPr/>
          <p:nvPr/>
        </p:nvSpPr>
        <p:spPr>
          <a:xfrm rot="1852013">
            <a:off x="438891" y="3449907"/>
            <a:ext cx="1420070" cy="2263772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/>
          <p:nvPr/>
        </p:nvSpPr>
        <p:spPr>
          <a:xfrm>
            <a:off x="4376638" y="-19035"/>
            <a:ext cx="4805266" cy="5291336"/>
          </a:xfrm>
          <a:custGeom>
            <a:avLst/>
            <a:gdLst/>
            <a:ahLst/>
            <a:cxnLst/>
            <a:rect l="l" t="t" r="r" b="b"/>
            <a:pathLst>
              <a:path w="7657794" h="5358315" extrusionOk="0">
                <a:moveTo>
                  <a:pt x="4496241" y="8710"/>
                </a:moveTo>
                <a:cubicBezTo>
                  <a:pt x="3392586" y="774694"/>
                  <a:pt x="-234011" y="1153639"/>
                  <a:pt x="11927" y="3400730"/>
                </a:cubicBezTo>
                <a:cubicBezTo>
                  <a:pt x="402846" y="6972486"/>
                  <a:pt x="6554139" y="4713188"/>
                  <a:pt x="7657794" y="3947204"/>
                </a:cubicBezTo>
                <a:lnTo>
                  <a:pt x="7657794" y="0"/>
                </a:lnTo>
                <a:lnTo>
                  <a:pt x="4496241" y="87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" name="Google Shape;190;p16"/>
          <p:cNvSpPr/>
          <p:nvPr/>
        </p:nvSpPr>
        <p:spPr>
          <a:xfrm>
            <a:off x="307646" y="313102"/>
            <a:ext cx="1210866" cy="1046580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6"/>
          <p:cNvSpPr/>
          <p:nvPr/>
        </p:nvSpPr>
        <p:spPr>
          <a:xfrm>
            <a:off x="1082742" y="1359631"/>
            <a:ext cx="657904" cy="516313"/>
          </a:xfrm>
          <a:custGeom>
            <a:avLst/>
            <a:gdLst/>
            <a:ahLst/>
            <a:cxnLst/>
            <a:rect l="l" t="t" r="r" b="b"/>
            <a:pathLst>
              <a:path w="1614488" h="1395440" extrusionOk="0">
                <a:moveTo>
                  <a:pt x="0" y="697728"/>
                </a:moveTo>
                <a:cubicBezTo>
                  <a:pt x="0" y="312396"/>
                  <a:pt x="416648" y="1408"/>
                  <a:pt x="685800" y="22"/>
                </a:cubicBezTo>
                <a:cubicBezTo>
                  <a:pt x="1302544" y="-3153"/>
                  <a:pt x="1614488" y="350496"/>
                  <a:pt x="1614488" y="735828"/>
                </a:cubicBezTo>
                <a:cubicBezTo>
                  <a:pt x="1614488" y="1121160"/>
                  <a:pt x="1097756" y="1397022"/>
                  <a:pt x="685800" y="1395434"/>
                </a:cubicBezTo>
                <a:cubicBezTo>
                  <a:pt x="416646" y="1394396"/>
                  <a:pt x="0" y="1083060"/>
                  <a:pt x="0" y="697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6"/>
          <p:cNvSpPr/>
          <p:nvPr/>
        </p:nvSpPr>
        <p:spPr>
          <a:xfrm rot="1851886">
            <a:off x="-183392" y="3481260"/>
            <a:ext cx="1443250" cy="1904266"/>
          </a:xfrm>
          <a:custGeom>
            <a:avLst/>
            <a:gdLst/>
            <a:ahLst/>
            <a:cxnLst/>
            <a:rect l="l" t="t" r="r" b="b"/>
            <a:pathLst>
              <a:path w="71797" h="70706" extrusionOk="0">
                <a:moveTo>
                  <a:pt x="1401" y="41496"/>
                </a:moveTo>
                <a:cubicBezTo>
                  <a:pt x="11312" y="32246"/>
                  <a:pt x="21456" y="23239"/>
                  <a:pt x="31826" y="14506"/>
                </a:cubicBezTo>
                <a:cubicBezTo>
                  <a:pt x="36481" y="10586"/>
                  <a:pt x="41228" y="6665"/>
                  <a:pt x="46548" y="3710"/>
                </a:cubicBezTo>
                <a:cubicBezTo>
                  <a:pt x="48596" y="2573"/>
                  <a:pt x="52928" y="-1577"/>
                  <a:pt x="52928" y="765"/>
                </a:cubicBezTo>
                <a:cubicBezTo>
                  <a:pt x="52928" y="6443"/>
                  <a:pt x="44390" y="8253"/>
                  <a:pt x="40169" y="12052"/>
                </a:cubicBezTo>
                <a:cubicBezTo>
                  <a:pt x="31141" y="20177"/>
                  <a:pt x="22605" y="28883"/>
                  <a:pt x="14651" y="38061"/>
                </a:cubicBezTo>
                <a:cubicBezTo>
                  <a:pt x="-6233" y="62158"/>
                  <a:pt x="21512" y="28994"/>
                  <a:pt x="1892" y="52292"/>
                </a:cubicBezTo>
                <a:cubicBezTo>
                  <a:pt x="1090" y="53245"/>
                  <a:pt x="-810" y="55932"/>
                  <a:pt x="419" y="55727"/>
                </a:cubicBezTo>
                <a:cubicBezTo>
                  <a:pt x="7198" y="54597"/>
                  <a:pt x="11425" y="47474"/>
                  <a:pt x="16614" y="42968"/>
                </a:cubicBezTo>
                <a:cubicBezTo>
                  <a:pt x="24505" y="36115"/>
                  <a:pt x="32499" y="29377"/>
                  <a:pt x="40660" y="22848"/>
                </a:cubicBezTo>
                <a:cubicBezTo>
                  <a:pt x="46945" y="17820"/>
                  <a:pt x="53101" y="12590"/>
                  <a:pt x="59798" y="8126"/>
                </a:cubicBezTo>
                <a:cubicBezTo>
                  <a:pt x="60255" y="7821"/>
                  <a:pt x="61168" y="7247"/>
                  <a:pt x="60780" y="7635"/>
                </a:cubicBezTo>
                <a:cubicBezTo>
                  <a:pt x="49821" y="18605"/>
                  <a:pt x="37221" y="27943"/>
                  <a:pt x="26919" y="39533"/>
                </a:cubicBezTo>
                <a:cubicBezTo>
                  <a:pt x="14381" y="53638"/>
                  <a:pt x="24538" y="41934"/>
                  <a:pt x="16123" y="52292"/>
                </a:cubicBezTo>
                <a:cubicBezTo>
                  <a:pt x="15291" y="53316"/>
                  <a:pt x="12859" y="55944"/>
                  <a:pt x="14160" y="55727"/>
                </a:cubicBezTo>
                <a:cubicBezTo>
                  <a:pt x="21681" y="54473"/>
                  <a:pt x="26781" y="47148"/>
                  <a:pt x="32808" y="42477"/>
                </a:cubicBezTo>
                <a:cubicBezTo>
                  <a:pt x="45091" y="32958"/>
                  <a:pt x="55820" y="20625"/>
                  <a:pt x="70104" y="14506"/>
                </a:cubicBezTo>
                <a:cubicBezTo>
                  <a:pt x="71380" y="13959"/>
                  <a:pt x="69190" y="15560"/>
                  <a:pt x="68141" y="16469"/>
                </a:cubicBezTo>
                <a:cubicBezTo>
                  <a:pt x="61303" y="22395"/>
                  <a:pt x="54150" y="27966"/>
                  <a:pt x="47530" y="34135"/>
                </a:cubicBezTo>
                <a:cubicBezTo>
                  <a:pt x="39141" y="41951"/>
                  <a:pt x="31040" y="50260"/>
                  <a:pt x="24465" y="59653"/>
                </a:cubicBezTo>
                <a:cubicBezTo>
                  <a:pt x="22787" y="62050"/>
                  <a:pt x="29931" y="57421"/>
                  <a:pt x="32317" y="55727"/>
                </a:cubicBezTo>
                <a:cubicBezTo>
                  <a:pt x="41175" y="49441"/>
                  <a:pt x="49410" y="42300"/>
                  <a:pt x="58326" y="36098"/>
                </a:cubicBezTo>
                <a:cubicBezTo>
                  <a:pt x="63689" y="32367"/>
                  <a:pt x="63593" y="32218"/>
                  <a:pt x="69122" y="28737"/>
                </a:cubicBezTo>
                <a:cubicBezTo>
                  <a:pt x="70240" y="28033"/>
                  <a:pt x="72387" y="26712"/>
                  <a:pt x="71576" y="27755"/>
                </a:cubicBezTo>
                <a:cubicBezTo>
                  <a:pt x="63895" y="37631"/>
                  <a:pt x="54278" y="45889"/>
                  <a:pt x="46548" y="55727"/>
                </a:cubicBezTo>
                <a:cubicBezTo>
                  <a:pt x="42988" y="60258"/>
                  <a:pt x="34911" y="64492"/>
                  <a:pt x="36734" y="69959"/>
                </a:cubicBezTo>
                <a:cubicBezTo>
                  <a:pt x="37466" y="72155"/>
                  <a:pt x="38697" y="68732"/>
                  <a:pt x="40660" y="67505"/>
                </a:cubicBezTo>
              </a:path>
            </a:pathLst>
          </a:custGeom>
          <a:noFill/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ctrTitle"/>
          </p:nvPr>
        </p:nvSpPr>
        <p:spPr>
          <a:xfrm>
            <a:off x="167825" y="1776850"/>
            <a:ext cx="44115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riam Libre"/>
              <a:buNone/>
              <a:defRPr sz="28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  <a:defRPr sz="18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8" r:id="rId6"/>
    <p:sldLayoutId id="2147483660" r:id="rId7"/>
    <p:sldLayoutId id="2147483662" r:id="rId8"/>
    <p:sldLayoutId id="214748366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2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2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2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3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6.gif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518;p32">
            <a:extLst>
              <a:ext uri="{FF2B5EF4-FFF2-40B4-BE49-F238E27FC236}">
                <a16:creationId xmlns:a16="http://schemas.microsoft.com/office/drawing/2014/main" id="{7343B29B-7685-4BB9-9F09-E70DC90F3B99}"/>
              </a:ext>
            </a:extLst>
          </p:cNvPr>
          <p:cNvGrpSpPr/>
          <p:nvPr/>
        </p:nvGrpSpPr>
        <p:grpSpPr>
          <a:xfrm>
            <a:off x="4203166" y="1060398"/>
            <a:ext cx="4517687" cy="3443302"/>
            <a:chOff x="1295331" y="1868507"/>
            <a:chExt cx="4365503" cy="3647530"/>
          </a:xfrm>
        </p:grpSpPr>
        <p:grpSp>
          <p:nvGrpSpPr>
            <p:cNvPr id="23" name="Google Shape;519;p32">
              <a:extLst>
                <a:ext uri="{FF2B5EF4-FFF2-40B4-BE49-F238E27FC236}">
                  <a16:creationId xmlns:a16="http://schemas.microsoft.com/office/drawing/2014/main" id="{715B9DE7-618D-4D57-A2F7-3FEE25D6A4DC}"/>
                </a:ext>
              </a:extLst>
            </p:cNvPr>
            <p:cNvGrpSpPr/>
            <p:nvPr/>
          </p:nvGrpSpPr>
          <p:grpSpPr>
            <a:xfrm>
              <a:off x="1295331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25" name="Google Shape;520;p32">
                <a:extLst>
                  <a:ext uri="{FF2B5EF4-FFF2-40B4-BE49-F238E27FC236}">
                    <a16:creationId xmlns:a16="http://schemas.microsoft.com/office/drawing/2014/main" id="{280C3514-DDF6-4565-A8FC-129673D1EB1F}"/>
                  </a:ext>
                </a:extLst>
              </p:cNvPr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29" name="Google Shape;521;p32">
                  <a:extLst>
                    <a:ext uri="{FF2B5EF4-FFF2-40B4-BE49-F238E27FC236}">
                      <a16:creationId xmlns:a16="http://schemas.microsoft.com/office/drawing/2014/main" id="{7C1A3F33-C251-44E2-9C58-D76C57BD5DC6}"/>
                    </a:ext>
                  </a:extLst>
                </p:cNvPr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522;p32">
                  <a:extLst>
                    <a:ext uri="{FF2B5EF4-FFF2-40B4-BE49-F238E27FC236}">
                      <a16:creationId xmlns:a16="http://schemas.microsoft.com/office/drawing/2014/main" id="{CADF5777-A170-4B4F-A11B-02181B109FBE}"/>
                    </a:ext>
                  </a:extLst>
                </p:cNvPr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523;p32">
                  <a:extLst>
                    <a:ext uri="{FF2B5EF4-FFF2-40B4-BE49-F238E27FC236}">
                      <a16:creationId xmlns:a16="http://schemas.microsoft.com/office/drawing/2014/main" id="{5AD3E0FE-0919-4395-94EC-99250332CCAF}"/>
                    </a:ext>
                  </a:extLst>
                </p:cNvPr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" name="Google Shape;524;p32">
                <a:extLst>
                  <a:ext uri="{FF2B5EF4-FFF2-40B4-BE49-F238E27FC236}">
                    <a16:creationId xmlns:a16="http://schemas.microsoft.com/office/drawing/2014/main" id="{9EE66766-98FC-41E9-8FE3-C7F7E252B8D6}"/>
                  </a:ext>
                </a:extLst>
              </p:cNvPr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27" name="Google Shape;525;p32">
                  <a:extLst>
                    <a:ext uri="{FF2B5EF4-FFF2-40B4-BE49-F238E27FC236}">
                      <a16:creationId xmlns:a16="http://schemas.microsoft.com/office/drawing/2014/main" id="{E48B6335-5F92-4693-97A8-DE0B76107AA5}"/>
                    </a:ext>
                  </a:extLst>
                </p:cNvPr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 cmpd="sng">
                  <a:solidFill>
                    <a:srgbClr val="39353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526;p32">
                  <a:extLst>
                    <a:ext uri="{FF2B5EF4-FFF2-40B4-BE49-F238E27FC236}">
                      <a16:creationId xmlns:a16="http://schemas.microsoft.com/office/drawing/2014/main" id="{285AE34D-2473-47D5-9B11-490CD6FAC367}"/>
                    </a:ext>
                  </a:extLst>
                </p:cNvPr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C6CFD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" name="Google Shape;527;p32">
              <a:extLst>
                <a:ext uri="{FF2B5EF4-FFF2-40B4-BE49-F238E27FC236}">
                  <a16:creationId xmlns:a16="http://schemas.microsoft.com/office/drawing/2014/main" id="{21A09482-7301-46CC-820A-EED3937D4139}"/>
                </a:ext>
              </a:extLst>
            </p:cNvPr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Do most TV programs teach bad behavior? | Debate.org">
            <a:extLst>
              <a:ext uri="{FF2B5EF4-FFF2-40B4-BE49-F238E27FC236}">
                <a16:creationId xmlns:a16="http://schemas.microsoft.com/office/drawing/2014/main" id="{952D1C8C-85FB-4C98-AC9D-AB8C59CA1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2735" r="4793" b="4073"/>
          <a:stretch/>
        </p:blipFill>
        <p:spPr bwMode="auto">
          <a:xfrm>
            <a:off x="4460450" y="1278173"/>
            <a:ext cx="4018750" cy="2171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Google Shape;200;p18">
            <a:extLst>
              <a:ext uri="{FF2B5EF4-FFF2-40B4-BE49-F238E27FC236}">
                <a16:creationId xmlns:a16="http://schemas.microsoft.com/office/drawing/2014/main" id="{7130D890-E1F5-490F-B7C7-A7A1976AB5A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150" y="1397532"/>
            <a:ext cx="4404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GB" dirty="0">
                <a:latin typeface="Tw Cen MT Condensed Extra Bold" panose="020B0803020202020204" pitchFamily="34" charset="0"/>
              </a:rPr>
              <a:t>Unit 4</a:t>
            </a:r>
            <a:br>
              <a:rPr lang="en-GB" dirty="0"/>
            </a:br>
            <a:r>
              <a:rPr lang="en-GB" sz="4000" dirty="0">
                <a:latin typeface="Barlow Condensed SemiBold" panose="00000706000000000000" pitchFamily="2" charset="0"/>
              </a:rPr>
              <a:t>TV Around the World</a:t>
            </a:r>
            <a:br>
              <a:rPr lang="en-GB" sz="4000" dirty="0">
                <a:latin typeface="Barlow Condensed SemiBold" panose="00000706000000000000" pitchFamily="2" charset="0"/>
              </a:rPr>
            </a:br>
            <a:r>
              <a:rPr lang="en-GB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Reading</a:t>
            </a:r>
            <a:endParaRPr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A95CE19-8E6A-45ED-8DE5-D6290BE9541E}"/>
              </a:ext>
            </a:extLst>
          </p:cNvPr>
          <p:cNvSpPr txBox="1"/>
          <p:nvPr/>
        </p:nvSpPr>
        <p:spPr>
          <a:xfrm>
            <a:off x="1859537" y="103526"/>
            <a:ext cx="1552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Mega Goal 2.1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D912284-9839-44D4-8DBE-C6FD8A2C84B7}"/>
              </a:ext>
            </a:extLst>
          </p:cNvPr>
          <p:cNvSpPr txBox="1"/>
          <p:nvPr/>
        </p:nvSpPr>
        <p:spPr>
          <a:xfrm>
            <a:off x="1790380" y="4769001"/>
            <a:ext cx="48255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Cavolini" panose="03000502040302020204" pitchFamily="66" charset="0"/>
                <a:cs typeface="Cavolini" panose="03000502040302020204" pitchFamily="66" charset="0"/>
              </a:rPr>
              <a:t>Done by: </a:t>
            </a:r>
            <a:r>
              <a:rPr lang="en-GB" sz="1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Entisar</a:t>
            </a:r>
            <a:r>
              <a:rPr lang="en-GB" sz="1400" b="1" dirty="0">
                <a:latin typeface="Cavolini" panose="03000502040302020204" pitchFamily="66" charset="0"/>
                <a:cs typeface="Cavolini" panose="03000502040302020204" pitchFamily="66" charset="0"/>
              </a:rPr>
              <a:t> Al-</a:t>
            </a:r>
            <a:r>
              <a:rPr lang="en-GB" sz="1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Obaidallah</a:t>
            </a:r>
            <a:endParaRPr lang="ar-S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2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2A2184-E054-4739-B69F-B599D31912DA}"/>
              </a:ext>
            </a:extLst>
          </p:cNvPr>
          <p:cNvSpPr/>
          <p:nvPr/>
        </p:nvSpPr>
        <p:spPr>
          <a:xfrm>
            <a:off x="-80151" y="-24275"/>
            <a:ext cx="9224152" cy="519742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405" y="3140384"/>
            <a:ext cx="2636384" cy="17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B8C124F-994A-4DA1-A685-C947E5763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317" y="385125"/>
            <a:ext cx="6521202" cy="273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8AB6E2F-367C-42AF-A1FD-5B156817DE06}"/>
              </a:ext>
            </a:extLst>
          </p:cNvPr>
          <p:cNvSpPr/>
          <p:nvPr/>
        </p:nvSpPr>
        <p:spPr>
          <a:xfrm>
            <a:off x="204627" y="152117"/>
            <a:ext cx="504000" cy="50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2071303" y="3883495"/>
            <a:ext cx="3862940" cy="582791"/>
          </a:xfrm>
          <a:prstGeom prst="wedgeRoundRectCallout">
            <a:avLst>
              <a:gd name="adj1" fmla="val -55682"/>
              <a:gd name="adj2" fmla="val 2819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What did Nipkow discover?</a:t>
            </a: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4185AFB1-C9B4-4A46-8A13-85360281D8C5}"/>
              </a:ext>
            </a:extLst>
          </p:cNvPr>
          <p:cNvSpPr/>
          <p:nvPr/>
        </p:nvSpPr>
        <p:spPr>
          <a:xfrm>
            <a:off x="4680866" y="975946"/>
            <a:ext cx="1655198" cy="391238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18009881-6D91-4EC4-9A5E-88F86AF0B994}"/>
              </a:ext>
            </a:extLst>
          </p:cNvPr>
          <p:cNvSpPr/>
          <p:nvPr/>
        </p:nvSpPr>
        <p:spPr>
          <a:xfrm>
            <a:off x="519172" y="1382369"/>
            <a:ext cx="2296856" cy="391238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124" name="Picture 4" descr="Paul Gottlieb Nipkow - Alchetron, The Free Social Encyclopedia">
            <a:extLst>
              <a:ext uri="{FF2B5EF4-FFF2-40B4-BE49-F238E27FC236}">
                <a16:creationId xmlns:a16="http://schemas.microsoft.com/office/drawing/2014/main" id="{D76E810E-5057-424D-BD5E-EFC54A06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41" y="2635193"/>
            <a:ext cx="2693192" cy="1736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A7C27D1-ECAE-40FB-A19F-EA2D3C9E77FE}"/>
              </a:ext>
            </a:extLst>
          </p:cNvPr>
          <p:cNvSpPr txBox="1"/>
          <p:nvPr/>
        </p:nvSpPr>
        <p:spPr>
          <a:xfrm>
            <a:off x="6432420" y="4582562"/>
            <a:ext cx="2475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/>
              <a:t>Nipkow’s scanning principle</a:t>
            </a:r>
          </a:p>
        </p:txBody>
      </p:sp>
      <p:pic>
        <p:nvPicPr>
          <p:cNvPr id="28" name="MG Bk 3 F-SA_'17_2-06">
            <a:hlinkClick r:id="" action="ppaction://media"/>
            <a:extLst>
              <a:ext uri="{FF2B5EF4-FFF2-40B4-BE49-F238E27FC236}">
                <a16:creationId xmlns:a16="http://schemas.microsoft.com/office/drawing/2014/main" id="{EDDFE7F2-D833-4127-ADDF-64F7C38589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828" end="28731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61437" y="243741"/>
            <a:ext cx="870191" cy="82475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794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2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2A2184-E054-4739-B69F-B599D31912DA}"/>
              </a:ext>
            </a:extLst>
          </p:cNvPr>
          <p:cNvSpPr/>
          <p:nvPr/>
        </p:nvSpPr>
        <p:spPr>
          <a:xfrm>
            <a:off x="-80151" y="-299404"/>
            <a:ext cx="9224152" cy="54698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FC91F87-0111-4A69-A58C-6DFC3A11FC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106" y="333301"/>
            <a:ext cx="5723303" cy="2577973"/>
          </a:xfrm>
          <a:prstGeom prst="rect">
            <a:avLst/>
          </a:prstGeom>
          <a:ln w="28575">
            <a:solidFill>
              <a:schemeClr val="accent5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646" y="3299912"/>
            <a:ext cx="2636384" cy="17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8AB6E2F-367C-42AF-A1FD-5B156817DE06}"/>
              </a:ext>
            </a:extLst>
          </p:cNvPr>
          <p:cNvSpPr/>
          <p:nvPr/>
        </p:nvSpPr>
        <p:spPr>
          <a:xfrm>
            <a:off x="142276" y="81301"/>
            <a:ext cx="504000" cy="50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4</a:t>
            </a:r>
            <a:endParaRPr lang="ar-SA" sz="32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2026162" y="4183325"/>
            <a:ext cx="4361117" cy="582791"/>
          </a:xfrm>
          <a:prstGeom prst="wedgeRoundRectCallout">
            <a:avLst>
              <a:gd name="adj1" fmla="val -55682"/>
              <a:gd name="adj2" fmla="val 2819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What is the main idea of this paragraph?</a:t>
            </a: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4185AFB1-C9B4-4A46-8A13-85360281D8C5}"/>
              </a:ext>
            </a:extLst>
          </p:cNvPr>
          <p:cNvSpPr/>
          <p:nvPr/>
        </p:nvSpPr>
        <p:spPr>
          <a:xfrm>
            <a:off x="2857882" y="919471"/>
            <a:ext cx="3076558" cy="30317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18009881-6D91-4EC4-9A5E-88F86AF0B994}"/>
              </a:ext>
            </a:extLst>
          </p:cNvPr>
          <p:cNvSpPr/>
          <p:nvPr/>
        </p:nvSpPr>
        <p:spPr>
          <a:xfrm>
            <a:off x="646276" y="1210558"/>
            <a:ext cx="5288164" cy="5040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A7C27D1-ECAE-40FB-A19F-EA2D3C9E77FE}"/>
              </a:ext>
            </a:extLst>
          </p:cNvPr>
          <p:cNvSpPr txBox="1"/>
          <p:nvPr/>
        </p:nvSpPr>
        <p:spPr>
          <a:xfrm>
            <a:off x="6432420" y="4166943"/>
            <a:ext cx="2475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/>
              <a:t>Philo’s dissector</a:t>
            </a:r>
            <a:r>
              <a:rPr lang="en-US" sz="1400" b="0" i="0" u="none" strike="noStrike" dirty="0"/>
              <a:t> tube</a:t>
            </a:r>
            <a:endParaRPr lang="en-US" sz="1400" b="0" i="0" u="none" strike="noStrike" baseline="0" dirty="0"/>
          </a:p>
        </p:txBody>
      </p:sp>
      <p:pic>
        <p:nvPicPr>
          <p:cNvPr id="22" name="MG Bk 3 F-SA_'17_2-06">
            <a:hlinkClick r:id="" action="ppaction://media"/>
            <a:extLst>
              <a:ext uri="{FF2B5EF4-FFF2-40B4-BE49-F238E27FC236}">
                <a16:creationId xmlns:a16="http://schemas.microsoft.com/office/drawing/2014/main" id="{1DCB551C-3B7C-44CE-B120-BBF283537B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99" end="249107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35599" y="209910"/>
            <a:ext cx="874644" cy="79263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id="{AD0510BF-8965-4065-8BF3-31FC4D91FE4C}"/>
              </a:ext>
            </a:extLst>
          </p:cNvPr>
          <p:cNvSpPr/>
          <p:nvPr/>
        </p:nvSpPr>
        <p:spPr>
          <a:xfrm>
            <a:off x="646276" y="1642026"/>
            <a:ext cx="3336283" cy="30317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6146" name="Picture 2" descr="Biography of Philo Farnsworth, American Inventor">
            <a:extLst>
              <a:ext uri="{FF2B5EF4-FFF2-40B4-BE49-F238E27FC236}">
                <a16:creationId xmlns:a16="http://schemas.microsoft.com/office/drawing/2014/main" id="{364A91C1-4804-4E33-ACE1-0A9574A4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44" y="2293185"/>
            <a:ext cx="2863889" cy="1688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70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animBg="1"/>
      <p:bldP spid="19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2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2A2184-E054-4739-B69F-B599D31912DA}"/>
              </a:ext>
            </a:extLst>
          </p:cNvPr>
          <p:cNvSpPr/>
          <p:nvPr/>
        </p:nvSpPr>
        <p:spPr>
          <a:xfrm>
            <a:off x="-80151" y="-291312"/>
            <a:ext cx="9224152" cy="54617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646" y="3299912"/>
            <a:ext cx="2636384" cy="17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750869D-E1B8-48B9-9E14-F3507C93F0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6995"/>
          <a:stretch/>
        </p:blipFill>
        <p:spPr>
          <a:xfrm>
            <a:off x="253197" y="264281"/>
            <a:ext cx="6752138" cy="2550826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8AB6E2F-367C-42AF-A1FD-5B156817DE06}"/>
              </a:ext>
            </a:extLst>
          </p:cNvPr>
          <p:cNvSpPr/>
          <p:nvPr/>
        </p:nvSpPr>
        <p:spPr>
          <a:xfrm>
            <a:off x="8590" y="-116404"/>
            <a:ext cx="504000" cy="50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5</a:t>
            </a:r>
            <a:endParaRPr lang="ar-SA" sz="32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2114784" y="3648177"/>
            <a:ext cx="4361117" cy="582791"/>
          </a:xfrm>
          <a:prstGeom prst="wedgeRoundRectCallout">
            <a:avLst>
              <a:gd name="adj1" fmla="val -55682"/>
              <a:gd name="adj2" fmla="val 2819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What is the main idea of this paragraph?</a:t>
            </a: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4185AFB1-C9B4-4A46-8A13-85360281D8C5}"/>
              </a:ext>
            </a:extLst>
          </p:cNvPr>
          <p:cNvSpPr/>
          <p:nvPr/>
        </p:nvSpPr>
        <p:spPr>
          <a:xfrm>
            <a:off x="1864166" y="725753"/>
            <a:ext cx="5062616" cy="36421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18009881-6D91-4EC4-9A5E-88F86AF0B994}"/>
              </a:ext>
            </a:extLst>
          </p:cNvPr>
          <p:cNvSpPr/>
          <p:nvPr/>
        </p:nvSpPr>
        <p:spPr>
          <a:xfrm>
            <a:off x="512590" y="1097351"/>
            <a:ext cx="3630532" cy="36421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A7C27D1-ECAE-40FB-A19F-EA2D3C9E77FE}"/>
              </a:ext>
            </a:extLst>
          </p:cNvPr>
          <p:cNvSpPr txBox="1"/>
          <p:nvPr/>
        </p:nvSpPr>
        <p:spPr>
          <a:xfrm>
            <a:off x="7197818" y="4549728"/>
            <a:ext cx="1505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/>
              <a:t>Zworykin</a:t>
            </a:r>
          </a:p>
        </p:txBody>
      </p:sp>
      <p:pic>
        <p:nvPicPr>
          <p:cNvPr id="20" name="MG Bk 3 F-SA_'17_2-06">
            <a:hlinkClick r:id="" action="ppaction://media"/>
            <a:extLst>
              <a:ext uri="{FF2B5EF4-FFF2-40B4-BE49-F238E27FC236}">
                <a16:creationId xmlns:a16="http://schemas.microsoft.com/office/drawing/2014/main" id="{A2514B94-5E6F-4E7B-B43B-260CCF41EF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00" end="223207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93647" y="-18348"/>
            <a:ext cx="815572" cy="81188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170" name="Picture 2" descr="Russian-American engineer Vladimir Zworykin monument - Monuments reveal">
            <a:extLst>
              <a:ext uri="{FF2B5EF4-FFF2-40B4-BE49-F238E27FC236}">
                <a16:creationId xmlns:a16="http://schemas.microsoft.com/office/drawing/2014/main" id="{A7017A9E-CC4F-471A-AD03-FECFDDE1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42" y="1731695"/>
            <a:ext cx="1830622" cy="270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52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2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2A2184-E054-4739-B69F-B599D31912DA}"/>
              </a:ext>
            </a:extLst>
          </p:cNvPr>
          <p:cNvSpPr/>
          <p:nvPr/>
        </p:nvSpPr>
        <p:spPr>
          <a:xfrm>
            <a:off x="-80152" y="-291312"/>
            <a:ext cx="9224152" cy="54617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7ECCBE88-1A92-4A21-A6BB-07158E53C50A}"/>
              </a:ext>
            </a:extLst>
          </p:cNvPr>
          <p:cNvGrpSpPr/>
          <p:nvPr/>
        </p:nvGrpSpPr>
        <p:grpSpPr>
          <a:xfrm>
            <a:off x="343885" y="48266"/>
            <a:ext cx="6191262" cy="2986957"/>
            <a:chOff x="216795" y="539062"/>
            <a:chExt cx="7211431" cy="4028593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EF57AA95-7BF1-43DB-AFCE-224AD1098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6795" y="539062"/>
              <a:ext cx="6668431" cy="1009791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2F659EC5-3A2C-40F6-8B03-4BE1EB03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6795" y="1385861"/>
              <a:ext cx="7211431" cy="3181794"/>
            </a:xfrm>
            <a:prstGeom prst="rect">
              <a:avLst/>
            </a:prstGeom>
          </p:spPr>
        </p:pic>
      </p:grpSp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646" y="3299912"/>
            <a:ext cx="2636384" cy="17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8AB6E2F-367C-42AF-A1FD-5B156817DE06}"/>
              </a:ext>
            </a:extLst>
          </p:cNvPr>
          <p:cNvSpPr/>
          <p:nvPr/>
        </p:nvSpPr>
        <p:spPr>
          <a:xfrm>
            <a:off x="8590" y="-116404"/>
            <a:ext cx="504000" cy="50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6</a:t>
            </a:r>
            <a:endParaRPr lang="ar-SA" sz="32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2114784" y="3648177"/>
            <a:ext cx="4361117" cy="582791"/>
          </a:xfrm>
          <a:prstGeom prst="wedgeRoundRectCallout">
            <a:avLst>
              <a:gd name="adj1" fmla="val -55682"/>
              <a:gd name="adj2" fmla="val 2819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What is the main idea of this paragraph?</a:t>
            </a: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4185AFB1-C9B4-4A46-8A13-85360281D8C5}"/>
              </a:ext>
            </a:extLst>
          </p:cNvPr>
          <p:cNvSpPr/>
          <p:nvPr/>
        </p:nvSpPr>
        <p:spPr>
          <a:xfrm>
            <a:off x="512590" y="206673"/>
            <a:ext cx="5451240" cy="85464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A7C27D1-ECAE-40FB-A19F-EA2D3C9E77FE}"/>
              </a:ext>
            </a:extLst>
          </p:cNvPr>
          <p:cNvSpPr txBox="1"/>
          <p:nvPr/>
        </p:nvSpPr>
        <p:spPr>
          <a:xfrm>
            <a:off x="7197818" y="4549728"/>
            <a:ext cx="1505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/>
              <a:t>John Baird</a:t>
            </a:r>
          </a:p>
        </p:txBody>
      </p:sp>
      <p:pic>
        <p:nvPicPr>
          <p:cNvPr id="26" name="MG Bk 3 F-SA_'17_2-06">
            <a:hlinkClick r:id="" action="ppaction://media"/>
            <a:extLst>
              <a:ext uri="{FF2B5EF4-FFF2-40B4-BE49-F238E27FC236}">
                <a16:creationId xmlns:a16="http://schemas.microsoft.com/office/drawing/2014/main" id="{1ADCC68F-309F-4FA8-9D1D-F51F1DBEA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500" end="184807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12551" y="-53887"/>
            <a:ext cx="829102" cy="77964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194" name="Picture 2" descr="John Logie Baird | British inventor | Britannica">
            <a:extLst>
              <a:ext uri="{FF2B5EF4-FFF2-40B4-BE49-F238E27FC236}">
                <a16:creationId xmlns:a16="http://schemas.microsoft.com/office/drawing/2014/main" id="{8CA71596-B064-4C52-809E-C91A541B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93" y="1636095"/>
            <a:ext cx="2052050" cy="279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96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2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2A2184-E054-4739-B69F-B599D31912DA}"/>
              </a:ext>
            </a:extLst>
          </p:cNvPr>
          <p:cNvSpPr/>
          <p:nvPr/>
        </p:nvSpPr>
        <p:spPr>
          <a:xfrm>
            <a:off x="-80152" y="-291312"/>
            <a:ext cx="9215562" cy="54617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" y="3548320"/>
            <a:ext cx="2224850" cy="15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65B1DB2-21C5-4943-8D2C-6FBC026192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115" y="-196666"/>
            <a:ext cx="3991835" cy="4299328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8AB6E2F-367C-42AF-A1FD-5B156817DE06}"/>
              </a:ext>
            </a:extLst>
          </p:cNvPr>
          <p:cNvSpPr/>
          <p:nvPr/>
        </p:nvSpPr>
        <p:spPr>
          <a:xfrm>
            <a:off x="4478260" y="-124474"/>
            <a:ext cx="504000" cy="48172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7</a:t>
            </a:r>
            <a:endParaRPr lang="ar-SA" sz="32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2523143" y="4285592"/>
            <a:ext cx="5075278" cy="582791"/>
          </a:xfrm>
          <a:prstGeom prst="wedgeRoundRectCallout">
            <a:avLst>
              <a:gd name="adj1" fmla="val -61434"/>
              <a:gd name="adj2" fmla="val 1013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What is the main idea of this paragraph ?</a:t>
            </a: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4185AFB1-C9B4-4A46-8A13-85360281D8C5}"/>
              </a:ext>
            </a:extLst>
          </p:cNvPr>
          <p:cNvSpPr/>
          <p:nvPr/>
        </p:nvSpPr>
        <p:spPr>
          <a:xfrm>
            <a:off x="4982260" y="-119073"/>
            <a:ext cx="3692403" cy="50265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A7C27D1-ECAE-40FB-A19F-EA2D3C9E77FE}"/>
              </a:ext>
            </a:extLst>
          </p:cNvPr>
          <p:cNvSpPr txBox="1"/>
          <p:nvPr/>
        </p:nvSpPr>
        <p:spPr>
          <a:xfrm>
            <a:off x="2523143" y="3601104"/>
            <a:ext cx="1905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/>
              <a:t>Vladimir</a:t>
            </a:r>
            <a:r>
              <a:rPr lang="en-US" sz="1400" b="0" i="0" u="none" strike="noStrike" dirty="0"/>
              <a:t> Zworykin</a:t>
            </a:r>
            <a:endParaRPr lang="en-US" sz="1400" b="0" i="0" u="none" strike="noStrike" baseline="0" dirty="0"/>
          </a:p>
        </p:txBody>
      </p:sp>
      <p:pic>
        <p:nvPicPr>
          <p:cNvPr id="21" name="MG Bk 3 F-SA_'17_2-06">
            <a:hlinkClick r:id="" action="ppaction://media"/>
            <a:extLst>
              <a:ext uri="{FF2B5EF4-FFF2-40B4-BE49-F238E27FC236}">
                <a16:creationId xmlns:a16="http://schemas.microsoft.com/office/drawing/2014/main" id="{AFC40CCA-3243-44FC-805D-50D1BADE3D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00" end="11615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8407" y="-124474"/>
            <a:ext cx="860763" cy="85464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09652EB2-2639-4E5A-A956-5FFAAC2E9C39}"/>
              </a:ext>
            </a:extLst>
          </p:cNvPr>
          <p:cNvSpPr/>
          <p:nvPr/>
        </p:nvSpPr>
        <p:spPr>
          <a:xfrm>
            <a:off x="5006924" y="357255"/>
            <a:ext cx="2518670" cy="29067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9220" name="Picture 4" descr="Russian-American Heritage Museum: Vladimir Zworykin | Heritage museum,  American heritage, Russian american">
            <a:extLst>
              <a:ext uri="{FF2B5EF4-FFF2-40B4-BE49-F238E27FC236}">
                <a16:creationId xmlns:a16="http://schemas.microsoft.com/office/drawing/2014/main" id="{DE57DD50-723F-4FB1-BD77-30E9E0617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67" y="913099"/>
            <a:ext cx="2286000" cy="250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9.3 - THE IMAGE CONVERTER">
            <a:extLst>
              <a:ext uri="{FF2B5EF4-FFF2-40B4-BE49-F238E27FC236}">
                <a16:creationId xmlns:a16="http://schemas.microsoft.com/office/drawing/2014/main" id="{FF6527C0-30A1-4D24-A04E-0EC7FF85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4" y="846684"/>
            <a:ext cx="1895475" cy="2409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AB2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75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9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2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2A2184-E054-4739-B69F-B599D31912DA}"/>
              </a:ext>
            </a:extLst>
          </p:cNvPr>
          <p:cNvSpPr/>
          <p:nvPr/>
        </p:nvSpPr>
        <p:spPr>
          <a:xfrm>
            <a:off x="-80152" y="-291312"/>
            <a:ext cx="9215562" cy="54617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71" y="3421666"/>
            <a:ext cx="2224850" cy="15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2323134" y="3965627"/>
            <a:ext cx="5075278" cy="851032"/>
          </a:xfrm>
          <a:prstGeom prst="wedgeRoundRectCallout">
            <a:avLst>
              <a:gd name="adj1" fmla="val -61434"/>
              <a:gd name="adj2" fmla="val 1013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Would TVs without “intercarrier sound system” be cheaper?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A7C27D1-ECAE-40FB-A19F-EA2D3C9E77FE}"/>
              </a:ext>
            </a:extLst>
          </p:cNvPr>
          <p:cNvSpPr txBox="1"/>
          <p:nvPr/>
        </p:nvSpPr>
        <p:spPr>
          <a:xfrm>
            <a:off x="7017413" y="3589844"/>
            <a:ext cx="1905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Louis W. Parker</a:t>
            </a:r>
            <a:endParaRPr lang="en-US" sz="1400" b="0" i="0" u="none" strike="noStrike" baseline="0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753E97D-00AC-4C9D-9AC2-FF8542FEA4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0529"/>
          <a:stretch/>
        </p:blipFill>
        <p:spPr>
          <a:xfrm>
            <a:off x="333823" y="468037"/>
            <a:ext cx="6607808" cy="162370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09652EB2-2639-4E5A-A956-5FFAAC2E9C39}"/>
              </a:ext>
            </a:extLst>
          </p:cNvPr>
          <p:cNvSpPr/>
          <p:nvPr/>
        </p:nvSpPr>
        <p:spPr>
          <a:xfrm>
            <a:off x="2741606" y="1582319"/>
            <a:ext cx="3330896" cy="36228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2C6F45D-160A-4179-A6DC-CC1AE0AA5158}"/>
              </a:ext>
            </a:extLst>
          </p:cNvPr>
          <p:cNvSpPr/>
          <p:nvPr/>
        </p:nvSpPr>
        <p:spPr>
          <a:xfrm>
            <a:off x="157134" y="34895"/>
            <a:ext cx="504000" cy="50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8</a:t>
            </a:r>
            <a:endParaRPr lang="ar-SA" sz="3200" dirty="0"/>
          </a:p>
        </p:txBody>
      </p:sp>
      <p:pic>
        <p:nvPicPr>
          <p:cNvPr id="24" name="MG Bk 3 F-SA_'17_2-06">
            <a:hlinkClick r:id="" action="ppaction://media"/>
            <a:extLst>
              <a:ext uri="{FF2B5EF4-FFF2-40B4-BE49-F238E27FC236}">
                <a16:creationId xmlns:a16="http://schemas.microsoft.com/office/drawing/2014/main" id="{5B8DE5AC-BDD0-4416-8944-6D961C3D15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700" end="100407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99744" y="-26325"/>
            <a:ext cx="923262" cy="78506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42" name="Picture 2" descr="Who Owns the Patent for the Television Receiver? - Inventors Digest">
            <a:extLst>
              <a:ext uri="{FF2B5EF4-FFF2-40B4-BE49-F238E27FC236}">
                <a16:creationId xmlns:a16="http://schemas.microsoft.com/office/drawing/2014/main" id="{4FF10D36-956D-48D3-94EA-979457F4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34" y="1498903"/>
            <a:ext cx="2936157" cy="2022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75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2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2A2184-E054-4739-B69F-B599D31912DA}"/>
              </a:ext>
            </a:extLst>
          </p:cNvPr>
          <p:cNvSpPr/>
          <p:nvPr/>
        </p:nvSpPr>
        <p:spPr>
          <a:xfrm>
            <a:off x="-80152" y="-291312"/>
            <a:ext cx="9215562" cy="54617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342" y="3526718"/>
            <a:ext cx="2224850" cy="15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2223738" y="4024955"/>
            <a:ext cx="4409439" cy="744925"/>
          </a:xfrm>
          <a:prstGeom prst="wedgeRoundRectCallout">
            <a:avLst>
              <a:gd name="adj1" fmla="val -61434"/>
              <a:gd name="adj2" fmla="val 1013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What is the main of this paragraph?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A7C27D1-ECAE-40FB-A19F-EA2D3C9E77FE}"/>
              </a:ext>
            </a:extLst>
          </p:cNvPr>
          <p:cNvSpPr txBox="1"/>
          <p:nvPr/>
        </p:nvSpPr>
        <p:spPr>
          <a:xfrm>
            <a:off x="6467273" y="3637180"/>
            <a:ext cx="1905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Plasma TV</a:t>
            </a:r>
            <a:endParaRPr lang="en-US" sz="1400" b="0" i="0" u="none" strike="noStrike" baseline="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382CD6E-C098-40BC-89C7-1679F0833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485" t="52390" r="13087" b="27630"/>
          <a:stretch/>
        </p:blipFill>
        <p:spPr>
          <a:xfrm>
            <a:off x="498420" y="78039"/>
            <a:ext cx="5206466" cy="145319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5255147-4D60-4EA0-A9CF-97DB057094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469" t="25644" r="49597" b="38522"/>
          <a:stretch/>
        </p:blipFill>
        <p:spPr>
          <a:xfrm>
            <a:off x="498418" y="1161884"/>
            <a:ext cx="5206467" cy="232180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2C6F45D-160A-4179-A6DC-CC1AE0AA5158}"/>
              </a:ext>
            </a:extLst>
          </p:cNvPr>
          <p:cNvSpPr/>
          <p:nvPr/>
        </p:nvSpPr>
        <p:spPr>
          <a:xfrm>
            <a:off x="157134" y="34895"/>
            <a:ext cx="504000" cy="50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9</a:t>
            </a:r>
            <a:endParaRPr lang="ar-SA" sz="3200" dirty="0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09652EB2-2639-4E5A-A956-5FFAAC2E9C39}"/>
              </a:ext>
            </a:extLst>
          </p:cNvPr>
          <p:cNvSpPr/>
          <p:nvPr/>
        </p:nvSpPr>
        <p:spPr>
          <a:xfrm>
            <a:off x="718805" y="145493"/>
            <a:ext cx="2283712" cy="228127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12290" name="Picture 2" descr="65&amp;quot; UHD 4K Flat Smart TV MU6100 Series 6 | Samsung Support NZ">
            <a:extLst>
              <a:ext uri="{FF2B5EF4-FFF2-40B4-BE49-F238E27FC236}">
                <a16:creationId xmlns:a16="http://schemas.microsoft.com/office/drawing/2014/main" id="{DA5BF97A-E41D-450E-B238-C912A2F0C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21141" b="22093"/>
          <a:stretch/>
        </p:blipFill>
        <p:spPr bwMode="auto">
          <a:xfrm>
            <a:off x="5460072" y="1378214"/>
            <a:ext cx="3920150" cy="21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G Bk 3 F-SA_2020_2-06">
            <a:hlinkClick r:id="" action="ppaction://media"/>
            <a:extLst>
              <a:ext uri="{FF2B5EF4-FFF2-40B4-BE49-F238E27FC236}">
                <a16:creationId xmlns:a16="http://schemas.microsoft.com/office/drawing/2014/main" id="{AFDA3C6F-55EB-4828-83CE-0B69A967CB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286" end="46519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32781" y="87547"/>
            <a:ext cx="871711" cy="82362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64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1A8911-269B-4F4C-95AB-7EF787E40EC1}"/>
              </a:ext>
            </a:extLst>
          </p:cNvPr>
          <p:cNvSpPr txBox="1"/>
          <p:nvPr/>
        </p:nvSpPr>
        <p:spPr>
          <a:xfrm>
            <a:off x="198824" y="2092889"/>
            <a:ext cx="8522554" cy="2893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1. </a:t>
            </a:r>
            <a:r>
              <a:rPr lang="en-US" dirty="0"/>
              <a:t>The two main schools of thought were: Paul Nipkow’s rotating disks and a cathode-ray tube developed independently by, Campbell-Swinton and Rosing.</a:t>
            </a:r>
          </a:p>
          <a:p>
            <a:endParaRPr lang="en-US" dirty="0"/>
          </a:p>
          <a:p>
            <a:r>
              <a:rPr lang="en-US" b="1" dirty="0"/>
              <a:t>2</a:t>
            </a:r>
            <a:r>
              <a:rPr lang="en-US" dirty="0"/>
              <a:t>. He transmitted a dollar sign. He used a dissector tube.</a:t>
            </a:r>
          </a:p>
          <a:p>
            <a:endParaRPr lang="en-US" dirty="0"/>
          </a:p>
          <a:p>
            <a:r>
              <a:rPr lang="en-US" b="1" dirty="0"/>
              <a:t>3. </a:t>
            </a:r>
            <a:r>
              <a:rPr lang="en-US" dirty="0"/>
              <a:t>The earliest proposal for color television was patented in 1904.</a:t>
            </a:r>
          </a:p>
          <a:p>
            <a:endParaRPr lang="en-US" dirty="0"/>
          </a:p>
          <a:p>
            <a:r>
              <a:rPr lang="en-US" b="1" dirty="0"/>
              <a:t>4. </a:t>
            </a:r>
            <a:r>
              <a:rPr lang="en-US" dirty="0"/>
              <a:t>Because people fail to make the connection between the television set and the cathode-ray tube.</a:t>
            </a:r>
          </a:p>
          <a:p>
            <a:endParaRPr lang="en-US" dirty="0"/>
          </a:p>
          <a:p>
            <a:r>
              <a:rPr lang="en-US" b="1" dirty="0"/>
              <a:t>5</a:t>
            </a:r>
            <a:r>
              <a:rPr lang="en-US" dirty="0"/>
              <a:t>. He made televisions cost-effective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BBAC59F-EA68-4913-B3F2-3FD15CC24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0" t="34808" r="9328" b="31899"/>
          <a:stretch/>
        </p:blipFill>
        <p:spPr>
          <a:xfrm>
            <a:off x="822190" y="318876"/>
            <a:ext cx="7161521" cy="2252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lumMod val="5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24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9039AC0-094C-43DE-A6CA-713165FAD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8" t="36900" r="16969" b="28889"/>
          <a:stretch/>
        </p:blipFill>
        <p:spPr>
          <a:xfrm>
            <a:off x="760719" y="324170"/>
            <a:ext cx="7830030" cy="449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tx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7FDE234-29CE-498D-91FF-7D8B06AE3348}"/>
              </a:ext>
            </a:extLst>
          </p:cNvPr>
          <p:cNvSpPr/>
          <p:nvPr/>
        </p:nvSpPr>
        <p:spPr>
          <a:xfrm>
            <a:off x="983556" y="1922123"/>
            <a:ext cx="676195" cy="20879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30000"/>
              </a:lnSpc>
            </a:pPr>
            <a:r>
              <a:rPr lang="en-US" b="1" dirty="0">
                <a:solidFill>
                  <a:srgbClr val="000099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1884</a:t>
            </a:r>
          </a:p>
          <a:p>
            <a:pPr algn="l" rtl="0">
              <a:lnSpc>
                <a:spcPct val="130000"/>
              </a:lnSpc>
            </a:pPr>
            <a:endParaRPr lang="en-US" sz="900" b="1" dirty="0">
              <a:solidFill>
                <a:srgbClr val="000099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  <a:p>
            <a:pPr algn="l" rtl="0">
              <a:lnSpc>
                <a:spcPct val="130000"/>
              </a:lnSpc>
            </a:pPr>
            <a:r>
              <a:rPr lang="en-US" b="1" dirty="0">
                <a:latin typeface="Comic Sans MS" panose="030F0702030302020204" pitchFamily="66" charset="0"/>
                <a:cs typeface="MV Boli" panose="02000500030200090000" pitchFamily="2" charset="0"/>
              </a:rPr>
              <a:t>1918</a:t>
            </a:r>
          </a:p>
          <a:p>
            <a:pPr algn="l" rtl="0">
              <a:lnSpc>
                <a:spcPct val="130000"/>
              </a:lnSpc>
            </a:pPr>
            <a:endParaRPr lang="en-US" sz="800" b="1" dirty="0">
              <a:solidFill>
                <a:srgbClr val="000099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  <a:p>
            <a:pPr algn="l" rtl="0">
              <a:lnSpc>
                <a:spcPct val="130000"/>
              </a:lnSpc>
            </a:pPr>
            <a:r>
              <a:rPr lang="en-US" b="1" dirty="0">
                <a:solidFill>
                  <a:srgbClr val="000099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1924</a:t>
            </a:r>
          </a:p>
          <a:p>
            <a:pPr algn="l" rtl="0">
              <a:lnSpc>
                <a:spcPct val="130000"/>
              </a:lnSpc>
            </a:pPr>
            <a:endParaRPr lang="en-US" sz="800" b="1" dirty="0">
              <a:solidFill>
                <a:srgbClr val="000099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  <a:p>
            <a:pPr algn="l" rtl="0">
              <a:lnSpc>
                <a:spcPct val="130000"/>
              </a:lnSpc>
            </a:pPr>
            <a:endParaRPr lang="en-US" sz="100" b="1" dirty="0">
              <a:solidFill>
                <a:srgbClr val="000099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  <a:p>
            <a:pPr algn="l" rtl="0">
              <a:lnSpc>
                <a:spcPct val="130000"/>
              </a:lnSpc>
            </a:pPr>
            <a:r>
              <a:rPr lang="en-US" b="1" dirty="0">
                <a:latin typeface="Comic Sans MS" panose="030F0702030302020204" pitchFamily="66" charset="0"/>
                <a:cs typeface="MV Boli" panose="02000500030200090000" pitchFamily="2" charset="0"/>
              </a:rPr>
              <a:t>1929</a:t>
            </a:r>
          </a:p>
          <a:p>
            <a:pPr algn="l" rtl="0">
              <a:lnSpc>
                <a:spcPct val="130000"/>
              </a:lnSpc>
            </a:pPr>
            <a:endParaRPr lang="en-US" sz="400" b="1" dirty="0">
              <a:solidFill>
                <a:srgbClr val="000099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  <a:p>
            <a:pPr algn="l" rtl="0">
              <a:lnSpc>
                <a:spcPct val="130000"/>
              </a:lnSpc>
            </a:pPr>
            <a:endParaRPr lang="en-US" sz="100" b="1" dirty="0">
              <a:solidFill>
                <a:srgbClr val="000099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  <a:p>
            <a:pPr algn="l" rtl="0">
              <a:lnSpc>
                <a:spcPct val="130000"/>
              </a:lnSpc>
            </a:pPr>
            <a:r>
              <a:rPr lang="en-US" b="1" dirty="0">
                <a:solidFill>
                  <a:srgbClr val="000099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1948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F209601-4EED-4CC1-9DE1-AF36B6FC0D83}"/>
              </a:ext>
            </a:extLst>
          </p:cNvPr>
          <p:cNvSpPr/>
          <p:nvPr/>
        </p:nvSpPr>
        <p:spPr>
          <a:xfrm>
            <a:off x="1659751" y="1922123"/>
            <a:ext cx="1498387" cy="21621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Paul </a:t>
            </a:r>
            <a:r>
              <a:rPr lang="en-US" b="1" dirty="0" err="1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Nipkow</a:t>
            </a:r>
            <a:endParaRPr lang="en-US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b="1" dirty="0">
                <a:latin typeface="Tenorite Display" panose="00000500000000000000" pitchFamily="2" charset="0"/>
                <a:cs typeface="MV Boli" panose="02000500030200090000" pitchFamily="2" charset="0"/>
              </a:rPr>
              <a:t>Philo Farnsworth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John Baird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6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sz="1350" b="1" dirty="0">
                <a:latin typeface="Tenorite Display" panose="00000500000000000000" pitchFamily="2" charset="0"/>
                <a:cs typeface="MV Boli" panose="02000500030200090000" pitchFamily="2" charset="0"/>
              </a:rPr>
              <a:t>Vladimir Zworykin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Louis W. Parker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5BB5772-B283-493C-98C6-AF57414185E3}"/>
              </a:ext>
            </a:extLst>
          </p:cNvPr>
          <p:cNvSpPr/>
          <p:nvPr/>
        </p:nvSpPr>
        <p:spPr>
          <a:xfrm>
            <a:off x="3158139" y="1922123"/>
            <a:ext cx="1828800" cy="22159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The Nipkow disk</a:t>
            </a:r>
          </a:p>
          <a:p>
            <a:pPr algn="l" rtl="0"/>
            <a:endParaRPr lang="en-US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3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b="1" dirty="0">
                <a:latin typeface="Tenorite Display" panose="00000500000000000000" pitchFamily="2" charset="0"/>
                <a:cs typeface="MV Boli" panose="02000500030200090000" pitchFamily="2" charset="0"/>
              </a:rPr>
              <a:t>Dissector tube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700" b="1" dirty="0"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00" b="1" dirty="0"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mechanical television</a:t>
            </a:r>
          </a:p>
          <a:p>
            <a:pPr algn="l" rtl="0"/>
            <a:r>
              <a:rPr lang="en-US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            system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b="1" dirty="0">
                <a:latin typeface="Tenorite Display" panose="00000500000000000000" pitchFamily="2" charset="0"/>
                <a:cs typeface="MV Boli" panose="02000500030200090000" pitchFamily="2" charset="0"/>
              </a:rPr>
              <a:t>iconoscope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7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rtl="0"/>
            <a:r>
              <a:rPr lang="en-US" b="1" dirty="0">
                <a:latin typeface="Tenorite Display" panose="00000500000000000000" pitchFamily="2" charset="0"/>
                <a:cs typeface="MV Boli" panose="02000500030200090000" pitchFamily="2" charset="0"/>
              </a:rPr>
              <a:t>intercarrier sound </a:t>
            </a:r>
          </a:p>
          <a:p>
            <a:pPr rtl="0"/>
            <a:r>
              <a:rPr lang="en-US" b="1" dirty="0">
                <a:latin typeface="Tenorite Display" panose="00000500000000000000" pitchFamily="2" charset="0"/>
                <a:cs typeface="MV Boli" panose="02000500030200090000" pitchFamily="2" charset="0"/>
              </a:rPr>
              <a:t>               system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77550D9-8FE5-4231-A026-4A0C8C2380C3}"/>
              </a:ext>
            </a:extLst>
          </p:cNvPr>
          <p:cNvSpPr/>
          <p:nvPr/>
        </p:nvSpPr>
        <p:spPr>
          <a:xfrm>
            <a:off x="5063889" y="1904266"/>
            <a:ext cx="3204131" cy="22159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200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allowed small portions of an image to be </a:t>
            </a:r>
          </a:p>
          <a:p>
            <a:pPr algn="l" rtl="0"/>
            <a:r>
              <a:rPr lang="en-US" sz="1200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             analyzed and transmitted</a:t>
            </a:r>
          </a:p>
          <a:p>
            <a:pPr algn="l" rtl="0"/>
            <a:endParaRPr lang="en-US" sz="12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sz="1200" b="1" dirty="0">
                <a:latin typeface="Tenorite Display" panose="00000500000000000000" pitchFamily="2" charset="0"/>
                <a:cs typeface="MV Boli" panose="02000500030200090000" pitchFamily="2" charset="0"/>
              </a:rPr>
              <a:t>basis of all current electronic televisions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endParaRPr lang="en-US" sz="12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endParaRPr lang="en-US" sz="3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sz="1200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1st televised pictures of objects in motion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endParaRPr lang="en-US" sz="1200" b="1" dirty="0"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sz="1200" b="1" dirty="0">
                <a:latin typeface="Tenorite Display" panose="00000500000000000000" pitchFamily="2" charset="0"/>
                <a:cs typeface="MV Boli" panose="02000500030200090000" pitchFamily="2" charset="0"/>
              </a:rPr>
              <a:t>1st to demonstrate a television system with all</a:t>
            </a:r>
          </a:p>
          <a:p>
            <a:pPr algn="l" rtl="0"/>
            <a:r>
              <a:rPr lang="en-US" sz="1200" b="1" dirty="0">
                <a:latin typeface="Tenorite Display" panose="00000500000000000000" pitchFamily="2" charset="0"/>
                <a:cs typeface="MV Boli" panose="02000500030200090000" pitchFamily="2" charset="0"/>
              </a:rPr>
              <a:t>        the features of modern television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endParaRPr lang="en-US" sz="1200" b="1" dirty="0">
              <a:solidFill>
                <a:srgbClr val="000099"/>
              </a:solidFill>
              <a:latin typeface="Tenorite Display" panose="0000050000000000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sz="1200" b="1" dirty="0">
                <a:solidFill>
                  <a:srgbClr val="000099"/>
                </a:solidFill>
                <a:latin typeface="Tenorite Display" panose="00000500000000000000" pitchFamily="2" charset="0"/>
                <a:cs typeface="MV Boli" panose="02000500030200090000" pitchFamily="2" charset="0"/>
              </a:rPr>
              <a:t>Without it, televisions would cost too much</a:t>
            </a:r>
          </a:p>
        </p:txBody>
      </p:sp>
    </p:spTree>
    <p:extLst>
      <p:ext uri="{BB962C8B-B14F-4D97-AF65-F5344CB8AC3E}">
        <p14:creationId xmlns:p14="http://schemas.microsoft.com/office/powerpoint/2010/main" val="221805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2"/>
          <p:cNvSpPr txBox="1">
            <a:spLocks noGrp="1"/>
          </p:cNvSpPr>
          <p:nvPr>
            <p:ph type="subTitle" idx="1"/>
          </p:nvPr>
        </p:nvSpPr>
        <p:spPr>
          <a:xfrm>
            <a:off x="0" y="1544110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GB" sz="5000" b="1" dirty="0"/>
              <a:t>Remember</a:t>
            </a:r>
            <a:endParaRPr sz="5000" b="1" dirty="0"/>
          </a:p>
        </p:txBody>
      </p:sp>
      <p:grpSp>
        <p:nvGrpSpPr>
          <p:cNvPr id="518" name="Google Shape;518;p32"/>
          <p:cNvGrpSpPr/>
          <p:nvPr/>
        </p:nvGrpSpPr>
        <p:grpSpPr>
          <a:xfrm>
            <a:off x="3258031" y="507146"/>
            <a:ext cx="5647764" cy="4472108"/>
            <a:chOff x="1295331" y="1868507"/>
            <a:chExt cx="4365503" cy="3647530"/>
          </a:xfrm>
        </p:grpSpPr>
        <p:grpSp>
          <p:nvGrpSpPr>
            <p:cNvPr id="519" name="Google Shape;519;p32"/>
            <p:cNvGrpSpPr/>
            <p:nvPr/>
          </p:nvGrpSpPr>
          <p:grpSpPr>
            <a:xfrm>
              <a:off x="1295331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520" name="Google Shape;520;p32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521" name="Google Shape;521;p32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2" name="Google Shape;522;p32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32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4" name="Google Shape;524;p32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525" name="Google Shape;525;p32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 cmpd="sng">
                  <a:solidFill>
                    <a:srgbClr val="39353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6" name="Google Shape;526;p32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C6CFD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27" name="Google Shape;527;p32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8" name="Picture 4" descr="صورة و آية - Home | Facebook">
            <a:extLst>
              <a:ext uri="{FF2B5EF4-FFF2-40B4-BE49-F238E27FC236}">
                <a16:creationId xmlns:a16="http://schemas.microsoft.com/office/drawing/2014/main" id="{E799FA93-EB63-4337-8FED-1CA9A09B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47" y="714775"/>
            <a:ext cx="5208019" cy="2945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518;p32">
            <a:extLst>
              <a:ext uri="{FF2B5EF4-FFF2-40B4-BE49-F238E27FC236}">
                <a16:creationId xmlns:a16="http://schemas.microsoft.com/office/drawing/2014/main" id="{B55CBE65-714E-450B-94F9-6730BF133433}"/>
              </a:ext>
            </a:extLst>
          </p:cNvPr>
          <p:cNvGrpSpPr/>
          <p:nvPr/>
        </p:nvGrpSpPr>
        <p:grpSpPr>
          <a:xfrm>
            <a:off x="1201377" y="311506"/>
            <a:ext cx="6238906" cy="4494786"/>
            <a:chOff x="1295331" y="1868603"/>
            <a:chExt cx="4365492" cy="3647433"/>
          </a:xfrm>
        </p:grpSpPr>
        <p:grpSp>
          <p:nvGrpSpPr>
            <p:cNvPr id="229" name="Google Shape;519;p32">
              <a:extLst>
                <a:ext uri="{FF2B5EF4-FFF2-40B4-BE49-F238E27FC236}">
                  <a16:creationId xmlns:a16="http://schemas.microsoft.com/office/drawing/2014/main" id="{EB9A4229-DDFA-42D0-8A07-DA1F19186788}"/>
                </a:ext>
              </a:extLst>
            </p:cNvPr>
            <p:cNvGrpSpPr/>
            <p:nvPr/>
          </p:nvGrpSpPr>
          <p:grpSpPr>
            <a:xfrm>
              <a:off x="1295331" y="1868603"/>
              <a:ext cx="4365492" cy="3647433"/>
              <a:chOff x="6679223" y="1947952"/>
              <a:chExt cx="3956400" cy="3325220"/>
            </a:xfrm>
          </p:grpSpPr>
          <p:grpSp>
            <p:nvGrpSpPr>
              <p:cNvPr id="231" name="Google Shape;520;p32">
                <a:extLst>
                  <a:ext uri="{FF2B5EF4-FFF2-40B4-BE49-F238E27FC236}">
                    <a16:creationId xmlns:a16="http://schemas.microsoft.com/office/drawing/2014/main" id="{5CC187C0-AEE7-4E75-B5A3-7A3BEB333A39}"/>
                  </a:ext>
                </a:extLst>
              </p:cNvPr>
              <p:cNvGrpSpPr/>
              <p:nvPr/>
            </p:nvGrpSpPr>
            <p:grpSpPr>
              <a:xfrm>
                <a:off x="7996402" y="4725653"/>
                <a:ext cx="1322100" cy="547519"/>
                <a:chOff x="7059929" y="5060917"/>
                <a:chExt cx="1322100" cy="547519"/>
              </a:xfrm>
            </p:grpSpPr>
            <p:sp>
              <p:nvSpPr>
                <p:cNvPr id="235" name="Google Shape;521;p32">
                  <a:extLst>
                    <a:ext uri="{FF2B5EF4-FFF2-40B4-BE49-F238E27FC236}">
                      <a16:creationId xmlns:a16="http://schemas.microsoft.com/office/drawing/2014/main" id="{EA3BB9C4-4CA3-4901-8FAD-B99BBC36C8E9}"/>
                    </a:ext>
                  </a:extLst>
                </p:cNvPr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522;p32">
                  <a:extLst>
                    <a:ext uri="{FF2B5EF4-FFF2-40B4-BE49-F238E27FC236}">
                      <a16:creationId xmlns:a16="http://schemas.microsoft.com/office/drawing/2014/main" id="{D54294D0-DFD4-41C8-B585-F24C27731911}"/>
                    </a:ext>
                  </a:extLst>
                </p:cNvPr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523;p32">
                  <a:extLst>
                    <a:ext uri="{FF2B5EF4-FFF2-40B4-BE49-F238E27FC236}">
                      <a16:creationId xmlns:a16="http://schemas.microsoft.com/office/drawing/2014/main" id="{8E2E433D-ED83-4591-AC7C-C6EB8496AF63}"/>
                    </a:ext>
                  </a:extLst>
                </p:cNvPr>
                <p:cNvSpPr/>
                <p:nvPr/>
              </p:nvSpPr>
              <p:spPr>
                <a:xfrm>
                  <a:off x="7059929" y="5488555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2" name="Google Shape;524;p32">
                <a:extLst>
                  <a:ext uri="{FF2B5EF4-FFF2-40B4-BE49-F238E27FC236}">
                    <a16:creationId xmlns:a16="http://schemas.microsoft.com/office/drawing/2014/main" id="{3E59F771-47D9-40A2-AB39-7E9D2DA35887}"/>
                  </a:ext>
                </a:extLst>
              </p:cNvPr>
              <p:cNvGrpSpPr/>
              <p:nvPr/>
            </p:nvGrpSpPr>
            <p:grpSpPr>
              <a:xfrm>
                <a:off x="6679223" y="1947952"/>
                <a:ext cx="3956400" cy="2777700"/>
                <a:chOff x="5742750" y="2283216"/>
                <a:chExt cx="3956400" cy="2777700"/>
              </a:xfrm>
            </p:grpSpPr>
            <p:sp>
              <p:nvSpPr>
                <p:cNvPr id="233" name="Google Shape;525;p32">
                  <a:extLst>
                    <a:ext uri="{FF2B5EF4-FFF2-40B4-BE49-F238E27FC236}">
                      <a16:creationId xmlns:a16="http://schemas.microsoft.com/office/drawing/2014/main" id="{FC77B8B8-3D12-4AB3-A57C-B9862BAB6327}"/>
                    </a:ext>
                  </a:extLst>
                </p:cNvPr>
                <p:cNvSpPr/>
                <p:nvPr/>
              </p:nvSpPr>
              <p:spPr>
                <a:xfrm>
                  <a:off x="5742750" y="2283216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 cmpd="sng">
                  <a:solidFill>
                    <a:srgbClr val="39353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0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526;p32">
                  <a:extLst>
                    <a:ext uri="{FF2B5EF4-FFF2-40B4-BE49-F238E27FC236}">
                      <a16:creationId xmlns:a16="http://schemas.microsoft.com/office/drawing/2014/main" id="{833B75F2-2625-4853-AD88-5D9D68DC763B}"/>
                    </a:ext>
                  </a:extLst>
                </p:cNvPr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C6CFD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0" name="Google Shape;527;p32">
              <a:extLst>
                <a:ext uri="{FF2B5EF4-FFF2-40B4-BE49-F238E27FC236}">
                  <a16:creationId xmlns:a16="http://schemas.microsoft.com/office/drawing/2014/main" id="{F75E548E-1101-41F5-9E94-3980067D0177}"/>
                </a:ext>
              </a:extLst>
            </p:cNvPr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485;p30">
            <a:extLst>
              <a:ext uri="{FF2B5EF4-FFF2-40B4-BE49-F238E27FC236}">
                <a16:creationId xmlns:a16="http://schemas.microsoft.com/office/drawing/2014/main" id="{4F2715E7-9103-4BEE-88F2-74F9E77F257C}"/>
              </a:ext>
            </a:extLst>
          </p:cNvPr>
          <p:cNvGrpSpPr/>
          <p:nvPr/>
        </p:nvGrpSpPr>
        <p:grpSpPr>
          <a:xfrm>
            <a:off x="1518690" y="3071035"/>
            <a:ext cx="264061" cy="249409"/>
            <a:chOff x="6435300" y="2742175"/>
            <a:chExt cx="266325" cy="232875"/>
          </a:xfrm>
          <a:solidFill>
            <a:schemeClr val="accent2"/>
          </a:solidFill>
        </p:grpSpPr>
        <p:sp>
          <p:nvSpPr>
            <p:cNvPr id="241" name="Google Shape;486;p30">
              <a:extLst>
                <a:ext uri="{FF2B5EF4-FFF2-40B4-BE49-F238E27FC236}">
                  <a16:creationId xmlns:a16="http://schemas.microsoft.com/office/drawing/2014/main" id="{CE3B41AE-88DA-417B-8FB3-36B267A355D2}"/>
                </a:ext>
              </a:extLst>
            </p:cNvPr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487;p30">
              <a:extLst>
                <a:ext uri="{FF2B5EF4-FFF2-40B4-BE49-F238E27FC236}">
                  <a16:creationId xmlns:a16="http://schemas.microsoft.com/office/drawing/2014/main" id="{2813540B-0DDC-4D92-9DF8-6036604E33E8}"/>
                </a:ext>
              </a:extLst>
            </p:cNvPr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3" name="Google Shape;485;p30">
            <a:extLst>
              <a:ext uri="{FF2B5EF4-FFF2-40B4-BE49-F238E27FC236}">
                <a16:creationId xmlns:a16="http://schemas.microsoft.com/office/drawing/2014/main" id="{EF934230-A4CE-4A86-B81E-215FE8BEFCD5}"/>
              </a:ext>
            </a:extLst>
          </p:cNvPr>
          <p:cNvGrpSpPr/>
          <p:nvPr/>
        </p:nvGrpSpPr>
        <p:grpSpPr>
          <a:xfrm>
            <a:off x="1518690" y="1064394"/>
            <a:ext cx="264061" cy="249409"/>
            <a:chOff x="6435300" y="2742175"/>
            <a:chExt cx="266325" cy="232875"/>
          </a:xfrm>
          <a:solidFill>
            <a:schemeClr val="accent2"/>
          </a:solidFill>
        </p:grpSpPr>
        <p:sp>
          <p:nvSpPr>
            <p:cNvPr id="244" name="Google Shape;486;p30">
              <a:extLst>
                <a:ext uri="{FF2B5EF4-FFF2-40B4-BE49-F238E27FC236}">
                  <a16:creationId xmlns:a16="http://schemas.microsoft.com/office/drawing/2014/main" id="{7CFDFF6B-5994-48F0-8C94-3C6F77F8DC55}"/>
                </a:ext>
              </a:extLst>
            </p:cNvPr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487;p30">
              <a:extLst>
                <a:ext uri="{FF2B5EF4-FFF2-40B4-BE49-F238E27FC236}">
                  <a16:creationId xmlns:a16="http://schemas.microsoft.com/office/drawing/2014/main" id="{BED2570D-16D0-4099-9DB3-EC5CAC78247A}"/>
                </a:ext>
              </a:extLst>
            </p:cNvPr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485;p30">
            <a:extLst>
              <a:ext uri="{FF2B5EF4-FFF2-40B4-BE49-F238E27FC236}">
                <a16:creationId xmlns:a16="http://schemas.microsoft.com/office/drawing/2014/main" id="{60DACC4A-9321-4DD4-A20F-76F9144C59E1}"/>
              </a:ext>
            </a:extLst>
          </p:cNvPr>
          <p:cNvGrpSpPr/>
          <p:nvPr/>
        </p:nvGrpSpPr>
        <p:grpSpPr>
          <a:xfrm>
            <a:off x="1549885" y="2075723"/>
            <a:ext cx="264061" cy="249409"/>
            <a:chOff x="6435300" y="2742175"/>
            <a:chExt cx="266325" cy="232875"/>
          </a:xfrm>
          <a:solidFill>
            <a:schemeClr val="accent2"/>
          </a:solidFill>
        </p:grpSpPr>
        <p:sp>
          <p:nvSpPr>
            <p:cNvPr id="247" name="Google Shape;486;p30">
              <a:extLst>
                <a:ext uri="{FF2B5EF4-FFF2-40B4-BE49-F238E27FC236}">
                  <a16:creationId xmlns:a16="http://schemas.microsoft.com/office/drawing/2014/main" id="{D018E033-9816-47CA-A896-32796C7CA0F0}"/>
                </a:ext>
              </a:extLst>
            </p:cNvPr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487;p30">
              <a:extLst>
                <a:ext uri="{FF2B5EF4-FFF2-40B4-BE49-F238E27FC236}">
                  <a16:creationId xmlns:a16="http://schemas.microsoft.com/office/drawing/2014/main" id="{CC37A198-071D-4071-8899-9AEB2EF99422}"/>
                </a:ext>
              </a:extLst>
            </p:cNvPr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485;p30">
            <a:extLst>
              <a:ext uri="{FF2B5EF4-FFF2-40B4-BE49-F238E27FC236}">
                <a16:creationId xmlns:a16="http://schemas.microsoft.com/office/drawing/2014/main" id="{2A67CBF1-611A-4096-AE6F-1E834E816F75}"/>
              </a:ext>
            </a:extLst>
          </p:cNvPr>
          <p:cNvGrpSpPr/>
          <p:nvPr/>
        </p:nvGrpSpPr>
        <p:grpSpPr>
          <a:xfrm>
            <a:off x="1549885" y="1520364"/>
            <a:ext cx="264061" cy="249409"/>
            <a:chOff x="6435300" y="2742175"/>
            <a:chExt cx="266325" cy="232875"/>
          </a:xfrm>
          <a:solidFill>
            <a:schemeClr val="accent2"/>
          </a:solidFill>
        </p:grpSpPr>
        <p:sp>
          <p:nvSpPr>
            <p:cNvPr id="250" name="Google Shape;486;p30">
              <a:extLst>
                <a:ext uri="{FF2B5EF4-FFF2-40B4-BE49-F238E27FC236}">
                  <a16:creationId xmlns:a16="http://schemas.microsoft.com/office/drawing/2014/main" id="{6A35DF48-11BC-49F1-A861-6707593A430A}"/>
                </a:ext>
              </a:extLst>
            </p:cNvPr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487;p30">
              <a:extLst>
                <a:ext uri="{FF2B5EF4-FFF2-40B4-BE49-F238E27FC236}">
                  <a16:creationId xmlns:a16="http://schemas.microsoft.com/office/drawing/2014/main" id="{77063387-9D31-4BED-A47C-61F3B9F02788}"/>
                </a:ext>
              </a:extLst>
            </p:cNvPr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485;p30">
            <a:extLst>
              <a:ext uri="{FF2B5EF4-FFF2-40B4-BE49-F238E27FC236}">
                <a16:creationId xmlns:a16="http://schemas.microsoft.com/office/drawing/2014/main" id="{B8B264D9-7E2F-4AD5-A56B-013CBF8CDF5E}"/>
              </a:ext>
            </a:extLst>
          </p:cNvPr>
          <p:cNvGrpSpPr/>
          <p:nvPr/>
        </p:nvGrpSpPr>
        <p:grpSpPr>
          <a:xfrm>
            <a:off x="1549779" y="2576655"/>
            <a:ext cx="264061" cy="249409"/>
            <a:chOff x="6435300" y="2742175"/>
            <a:chExt cx="266325" cy="232875"/>
          </a:xfrm>
          <a:solidFill>
            <a:schemeClr val="accent2"/>
          </a:solidFill>
        </p:grpSpPr>
        <p:sp>
          <p:nvSpPr>
            <p:cNvPr id="253" name="Google Shape;486;p30">
              <a:extLst>
                <a:ext uri="{FF2B5EF4-FFF2-40B4-BE49-F238E27FC236}">
                  <a16:creationId xmlns:a16="http://schemas.microsoft.com/office/drawing/2014/main" id="{385A1AD4-A597-4F58-A7A5-3D2E5D3A7912}"/>
                </a:ext>
              </a:extLst>
            </p:cNvPr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487;p30">
              <a:extLst>
                <a:ext uri="{FF2B5EF4-FFF2-40B4-BE49-F238E27FC236}">
                  <a16:creationId xmlns:a16="http://schemas.microsoft.com/office/drawing/2014/main" id="{15610B5B-36E2-43CB-8D0E-E0A16460BAD3}"/>
                </a:ext>
              </a:extLst>
            </p:cNvPr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771DCD7-50BF-4719-A4E4-FCE59E997E22}"/>
              </a:ext>
            </a:extLst>
          </p:cNvPr>
          <p:cNvSpPr txBox="1"/>
          <p:nvPr/>
        </p:nvSpPr>
        <p:spPr>
          <a:xfrm>
            <a:off x="1782751" y="317241"/>
            <a:ext cx="53908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Lesson Objectives</a:t>
            </a:r>
            <a:endParaRPr lang="ar-SA" sz="4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21FA966-B67F-448D-9836-1C8DF9F9F4AB}"/>
              </a:ext>
            </a:extLst>
          </p:cNvPr>
          <p:cNvSpPr txBox="1"/>
          <p:nvPr/>
        </p:nvSpPr>
        <p:spPr>
          <a:xfrm>
            <a:off x="1885614" y="994544"/>
            <a:ext cx="4458371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Match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the inventor to his invention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2203811-F877-4AA0-BED1-3110EFE7185D}"/>
              </a:ext>
            </a:extLst>
          </p:cNvPr>
          <p:cNvSpPr txBox="1"/>
          <p:nvPr/>
        </p:nvSpPr>
        <p:spPr>
          <a:xfrm>
            <a:off x="1813840" y="1468888"/>
            <a:ext cx="4458371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Read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for specific information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FCFB33D-7317-4647-A84D-8E7A2E3C9F52}"/>
              </a:ext>
            </a:extLst>
          </p:cNvPr>
          <p:cNvSpPr txBox="1"/>
          <p:nvPr/>
        </p:nvSpPr>
        <p:spPr>
          <a:xfrm>
            <a:off x="1792584" y="2001865"/>
            <a:ext cx="4458371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Answer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some questions about the text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6776417-EAD9-405F-AA66-C8BDC3FE95BC}"/>
              </a:ext>
            </a:extLst>
          </p:cNvPr>
          <p:cNvSpPr txBox="1"/>
          <p:nvPr/>
        </p:nvSpPr>
        <p:spPr>
          <a:xfrm>
            <a:off x="1813840" y="2476209"/>
            <a:ext cx="4458371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Find out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the meaning of the new words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79FE343-F801-4A15-8485-8CFE47015E2B}"/>
              </a:ext>
            </a:extLst>
          </p:cNvPr>
          <p:cNvSpPr txBox="1"/>
          <p:nvPr/>
        </p:nvSpPr>
        <p:spPr>
          <a:xfrm>
            <a:off x="1792584" y="2962312"/>
            <a:ext cx="4458371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Elicit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the main idea of each paragraph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/>
              <a:t> </a:t>
            </a:r>
            <a:endParaRPr lang="ar-S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>
            <a:spLocks noGrp="1"/>
          </p:cNvSpPr>
          <p:nvPr>
            <p:ph type="ctrTitle"/>
          </p:nvPr>
        </p:nvSpPr>
        <p:spPr>
          <a:xfrm>
            <a:off x="405905" y="2712464"/>
            <a:ext cx="3328535" cy="51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US" sz="2400" dirty="0">
                <a:latin typeface="Tenorite Display" panose="00000500000000000000" pitchFamily="2" charset="0"/>
              </a:rPr>
              <a:t>p</a:t>
            </a:r>
            <a:r>
              <a:rPr lang="en-US" sz="2400" b="1" dirty="0">
                <a:latin typeface="Tenorite Display" panose="00000500000000000000" pitchFamily="2" charset="0"/>
              </a:rPr>
              <a:t>.(117), </a:t>
            </a:r>
            <a:r>
              <a:rPr lang="en-US" sz="2400" dirty="0">
                <a:latin typeface="Tenorite Display" panose="00000500000000000000" pitchFamily="2" charset="0"/>
              </a:rPr>
              <a:t>exercise </a:t>
            </a:r>
            <a:r>
              <a:rPr lang="en-US" sz="2400" b="1" dirty="0">
                <a:latin typeface="Tenorite Display" panose="00000500000000000000" pitchFamily="2" charset="0"/>
              </a:rPr>
              <a:t>(</a:t>
            </a:r>
            <a:r>
              <a:rPr lang="en-US" sz="2400" b="1" dirty="0" err="1">
                <a:latin typeface="Tenorite Display" panose="00000500000000000000" pitchFamily="2" charset="0"/>
              </a:rPr>
              <a:t>i</a:t>
            </a:r>
            <a:r>
              <a:rPr lang="en-US" sz="2400" b="1" dirty="0">
                <a:latin typeface="Tenorite Display" panose="00000500000000000000" pitchFamily="2" charset="0"/>
              </a:rPr>
              <a:t>)</a:t>
            </a:r>
            <a:endParaRPr sz="2400" b="1" dirty="0">
              <a:latin typeface="Tenorite Display" panose="00000500000000000000" pitchFamily="2" charset="0"/>
            </a:endParaRPr>
          </a:p>
        </p:txBody>
      </p:sp>
      <p:pic>
        <p:nvPicPr>
          <p:cNvPr id="3074" name="Picture 2" descr="98,337 Homework Background Photos - Free &amp;amp; Royalty-Free Stock Photos from  Dreamstime">
            <a:extLst>
              <a:ext uri="{FF2B5EF4-FFF2-40B4-BE49-F238E27FC236}">
                <a16:creationId xmlns:a16="http://schemas.microsoft.com/office/drawing/2014/main" id="{02F0B9DF-9D84-4043-8B05-DB9BCB01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677" y="1397812"/>
            <a:ext cx="3219610" cy="20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569;p36">
            <a:extLst>
              <a:ext uri="{FF2B5EF4-FFF2-40B4-BE49-F238E27FC236}">
                <a16:creationId xmlns:a16="http://schemas.microsoft.com/office/drawing/2014/main" id="{B3947D98-EBE6-4EA4-91F6-333ACA261301}"/>
              </a:ext>
            </a:extLst>
          </p:cNvPr>
          <p:cNvSpPr txBox="1">
            <a:spLocks/>
          </p:cNvSpPr>
          <p:nvPr/>
        </p:nvSpPr>
        <p:spPr>
          <a:xfrm>
            <a:off x="-201457" y="1856918"/>
            <a:ext cx="4260300" cy="85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Miriam Libre"/>
              <a:buNone/>
              <a:defRPr sz="43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riam Libre"/>
              <a:buNone/>
              <a:defRPr sz="52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riam Libre"/>
              <a:buNone/>
              <a:defRPr sz="52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riam Libre"/>
              <a:buNone/>
              <a:defRPr sz="52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riam Libre"/>
              <a:buNone/>
              <a:defRPr sz="52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riam Libre"/>
              <a:buNone/>
              <a:defRPr sz="52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riam Libre"/>
              <a:buNone/>
              <a:defRPr sz="52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riam Libre"/>
              <a:buNone/>
              <a:defRPr sz="52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riam Libre"/>
              <a:buNone/>
              <a:defRPr sz="5200" b="0" i="0" u="none" strike="noStrike" cap="none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>
            <a:pPr algn="ctr">
              <a:buSzPts val="2800"/>
            </a:pPr>
            <a:r>
              <a:rPr lang="en-GB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Work Book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6"/>
          <p:cNvSpPr txBox="1">
            <a:spLocks noGrp="1"/>
          </p:cNvSpPr>
          <p:nvPr>
            <p:ph type="title"/>
          </p:nvPr>
        </p:nvSpPr>
        <p:spPr>
          <a:xfrm>
            <a:off x="2388062" y="742732"/>
            <a:ext cx="4260300" cy="85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Thanks!</a:t>
            </a:r>
            <a:endParaRPr sz="7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 descr="Tulips and Have A Nice Day massage Stock Photo by ©belchonock 79435394">
            <a:extLst>
              <a:ext uri="{FF2B5EF4-FFF2-40B4-BE49-F238E27FC236}">
                <a16:creationId xmlns:a16="http://schemas.microsoft.com/office/drawing/2014/main" id="{DB7D67D0-A522-408F-A2B3-B5BAFD35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31" y="1775011"/>
            <a:ext cx="4879362" cy="29381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ching television | Page 3 | Sunday Observer">
            <a:extLst>
              <a:ext uri="{FF2B5EF4-FFF2-40B4-BE49-F238E27FC236}">
                <a16:creationId xmlns:a16="http://schemas.microsoft.com/office/drawing/2014/main" id="{BB862916-16F7-4212-8562-D7F39EBA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9" y="883183"/>
            <a:ext cx="6402561" cy="408622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lumMod val="60000"/>
                <a:lumOff val="40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2 ideas de Gif | gifs de besos, gifs de besos apasionados, gif parejas">
            <a:extLst>
              <a:ext uri="{FF2B5EF4-FFF2-40B4-BE49-F238E27FC236}">
                <a16:creationId xmlns:a16="http://schemas.microsoft.com/office/drawing/2014/main" id="{ADBF58FD-7E56-43E9-984C-36698F7753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88" y="3035313"/>
            <a:ext cx="2998054" cy="20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512D2B9F-CE08-43C3-9274-856B1491F96A}"/>
              </a:ext>
            </a:extLst>
          </p:cNvPr>
          <p:cNvSpPr/>
          <p:nvPr/>
        </p:nvSpPr>
        <p:spPr>
          <a:xfrm>
            <a:off x="6715844" y="981997"/>
            <a:ext cx="2219727" cy="1321653"/>
          </a:xfrm>
          <a:prstGeom prst="wedgeRoundRectCallout">
            <a:avLst>
              <a:gd name="adj1" fmla="val 22764"/>
              <a:gd name="adj2" fmla="val 7645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Why</a:t>
            </a:r>
            <a:r>
              <a:rPr lang="en-US" sz="1800" dirty="0"/>
              <a:t> </a:t>
            </a:r>
            <a:r>
              <a:rPr lang="en-US" sz="2000" dirty="0"/>
              <a:t>is TV so popular?</a:t>
            </a:r>
            <a:endParaRPr lang="ar-SA" sz="1800" dirty="0"/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8AF74ECF-B08C-487C-8097-C3990BDDF1EF}"/>
              </a:ext>
            </a:extLst>
          </p:cNvPr>
          <p:cNvSpPr/>
          <p:nvPr/>
        </p:nvSpPr>
        <p:spPr>
          <a:xfrm>
            <a:off x="3242662" y="277254"/>
            <a:ext cx="1452283" cy="807905"/>
          </a:xfrm>
          <a:prstGeom prst="cloudCallout">
            <a:avLst>
              <a:gd name="adj1" fmla="val -70040"/>
              <a:gd name="adj2" fmla="val 87228"/>
            </a:avLst>
          </a:prstGeom>
          <a:solidFill>
            <a:srgbClr val="FABE00"/>
          </a:solid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resource of news</a:t>
            </a: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F1672DDA-EA0F-4641-BD2B-066D571BA7A9}"/>
              </a:ext>
            </a:extLst>
          </p:cNvPr>
          <p:cNvSpPr/>
          <p:nvPr/>
        </p:nvSpPr>
        <p:spPr>
          <a:xfrm>
            <a:off x="914401" y="75278"/>
            <a:ext cx="1741554" cy="807905"/>
          </a:xfrm>
          <a:prstGeom prst="cloudCallout">
            <a:avLst>
              <a:gd name="adj1" fmla="val -41997"/>
              <a:gd name="adj2" fmla="val 109104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resource of information</a:t>
            </a: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07A9E574-5165-453D-B2D6-94F095598CFB}"/>
              </a:ext>
            </a:extLst>
          </p:cNvPr>
          <p:cNvSpPr/>
          <p:nvPr/>
        </p:nvSpPr>
        <p:spPr>
          <a:xfrm>
            <a:off x="2935302" y="1430972"/>
            <a:ext cx="1521440" cy="743609"/>
          </a:xfrm>
          <a:prstGeom prst="cloudCallout">
            <a:avLst>
              <a:gd name="adj1" fmla="val -55754"/>
              <a:gd name="adj2" fmla="val 66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 mean of entertain</a:t>
            </a:r>
            <a:endParaRPr lang="en-US" sz="12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D39A2465-F7A7-41B7-BD72-EDEAC5311991}"/>
              </a:ext>
            </a:extLst>
          </p:cNvPr>
          <p:cNvSpPr/>
          <p:nvPr/>
        </p:nvSpPr>
        <p:spPr>
          <a:xfrm>
            <a:off x="5963093" y="2773528"/>
            <a:ext cx="1554735" cy="932623"/>
          </a:xfrm>
          <a:prstGeom prst="cloudCallout">
            <a:avLst>
              <a:gd name="adj1" fmla="val -67924"/>
              <a:gd name="adj2" fmla="val -5258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has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attractive shows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ditional 1 | Baamboozle">
            <a:extLst>
              <a:ext uri="{FF2B5EF4-FFF2-40B4-BE49-F238E27FC236}">
                <a16:creationId xmlns:a16="http://schemas.microsoft.com/office/drawing/2014/main" id="{37FF3F42-C098-4EE6-97DA-45A8929ED6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14" y="394794"/>
            <a:ext cx="5252236" cy="45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32 ideas de Gif | gifs de besos, gifs de besos apasionados, gif parejas">
            <a:extLst>
              <a:ext uri="{FF2B5EF4-FFF2-40B4-BE49-F238E27FC236}">
                <a16:creationId xmlns:a16="http://schemas.microsoft.com/office/drawing/2014/main" id="{6ABDBFDF-36E0-4C8F-8543-3F8C6C0692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6368" y="2472087"/>
            <a:ext cx="2912942" cy="25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E7B8B20F-9A4C-46C4-ADCD-6BABC0C01B59}"/>
              </a:ext>
            </a:extLst>
          </p:cNvPr>
          <p:cNvSpPr/>
          <p:nvPr/>
        </p:nvSpPr>
        <p:spPr>
          <a:xfrm>
            <a:off x="135329" y="490553"/>
            <a:ext cx="3581338" cy="946084"/>
          </a:xfrm>
          <a:prstGeom prst="wedgeRoundRectCallout">
            <a:avLst>
              <a:gd name="adj1" fmla="val -21775"/>
              <a:gd name="adj2" fmla="val 15340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How much</a:t>
            </a:r>
            <a:r>
              <a:rPr lang="en-US" sz="1600" dirty="0"/>
              <a:t> </a:t>
            </a:r>
            <a:r>
              <a:rPr lang="en-US" sz="2000" dirty="0"/>
              <a:t>do you know about TV?</a:t>
            </a:r>
            <a:endParaRPr lang="ar-SA" sz="1800" dirty="0"/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5E0DB159-A2AA-4BAD-BC75-B6620D6B3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389" y="3505509"/>
            <a:ext cx="1811992" cy="890171"/>
          </a:xfrm>
          <a:prstGeom prst="cloudCallout">
            <a:avLst>
              <a:gd name="adj1" fmla="val -60696"/>
              <a:gd name="adj2" fmla="val 25382"/>
            </a:avLst>
          </a:prstGeom>
          <a:solidFill>
            <a:srgbClr val="00206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b="1" dirty="0">
                <a:solidFill>
                  <a:schemeClr val="accent1"/>
                </a:solidFill>
                <a:latin typeface="Corbel" panose="020B0503020204020204" pitchFamily="34" charset="0"/>
                <a:ea typeface="方正综艺简体" panose="02010601030101010101" pitchFamily="2" charset="-122"/>
              </a:rPr>
              <a:t>When </a:t>
            </a:r>
            <a:r>
              <a:rPr lang="en-US" altLang="zh-CN" b="1" dirty="0">
                <a:solidFill>
                  <a:schemeClr val="accent1"/>
                </a:solidFill>
                <a:latin typeface="Corbel" panose="020B0503020204020204" pitchFamily="34" charset="0"/>
                <a:ea typeface="方正综艺简体" panose="02010601030101010101" pitchFamily="2" charset="-122"/>
              </a:rPr>
              <a:t>.. invented?</a:t>
            </a:r>
            <a:endParaRPr lang="zh-CN" altLang="en-US" sz="4000" b="1" dirty="0">
              <a:solidFill>
                <a:schemeClr val="accent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Rectangle 161">
            <a:extLst>
              <a:ext uri="{FF2B5EF4-FFF2-40B4-BE49-F238E27FC236}">
                <a16:creationId xmlns:a16="http://schemas.microsoft.com/office/drawing/2014/main" id="{4C6672DA-C89E-4EC7-9DBC-F9749B300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8721" y="4253329"/>
            <a:ext cx="1949610" cy="890171"/>
          </a:xfrm>
          <a:prstGeom prst="cloudCallout">
            <a:avLst>
              <a:gd name="adj1" fmla="val -82701"/>
              <a:gd name="adj2" fmla="val 21929"/>
            </a:avLst>
          </a:prstGeom>
          <a:solidFill>
            <a:srgbClr val="4A206A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b="1" dirty="0">
                <a:solidFill>
                  <a:schemeClr val="accent1"/>
                </a:solidFill>
                <a:latin typeface="Corbel" panose="020B0503020204020204" pitchFamily="34" charset="0"/>
                <a:ea typeface="方正综艺简体" panose="02010601030101010101" pitchFamily="2" charset="-122"/>
              </a:rPr>
              <a:t>Where </a:t>
            </a:r>
            <a:r>
              <a:rPr lang="en-US" altLang="zh-CN" b="1" dirty="0">
                <a:solidFill>
                  <a:schemeClr val="accent1"/>
                </a:solidFill>
                <a:latin typeface="Corbel" panose="020B0503020204020204" pitchFamily="34" charset="0"/>
                <a:ea typeface="方正综艺简体" panose="02010601030101010101" pitchFamily="2" charset="-122"/>
              </a:rPr>
              <a:t>.. invented?</a:t>
            </a:r>
            <a:endParaRPr lang="zh-CN" altLang="en-US" sz="4000" b="1" dirty="0">
              <a:solidFill>
                <a:schemeClr val="accent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Rectangle 161">
            <a:extLst>
              <a:ext uri="{FF2B5EF4-FFF2-40B4-BE49-F238E27FC236}">
                <a16:creationId xmlns:a16="http://schemas.microsoft.com/office/drawing/2014/main" id="{A25A6627-76F8-4004-A485-A9BB4ABD8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340" y="2553417"/>
            <a:ext cx="1811991" cy="890171"/>
          </a:xfrm>
          <a:prstGeom prst="cloudCallout">
            <a:avLst>
              <a:gd name="adj1" fmla="val -94369"/>
              <a:gd name="adj2" fmla="val 48689"/>
            </a:avLst>
          </a:prstGeom>
          <a:solidFill>
            <a:srgbClr val="4A206A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b="1" dirty="0">
                <a:solidFill>
                  <a:schemeClr val="accent1"/>
                </a:solidFill>
                <a:latin typeface="Corbel" panose="020B0503020204020204" pitchFamily="34" charset="0"/>
                <a:ea typeface="方正综艺简体" panose="02010601030101010101" pitchFamily="2" charset="-122"/>
              </a:rPr>
              <a:t>How </a:t>
            </a:r>
            <a:r>
              <a:rPr lang="en-US" altLang="zh-CN" b="1" dirty="0">
                <a:solidFill>
                  <a:schemeClr val="accent1"/>
                </a:solidFill>
                <a:latin typeface="Corbel" panose="020B0503020204020204" pitchFamily="34" charset="0"/>
                <a:ea typeface="方正综艺简体" panose="02010601030101010101" pitchFamily="2" charset="-122"/>
              </a:rPr>
              <a:t>.. invented?</a:t>
            </a:r>
            <a:endParaRPr lang="zh-CN" altLang="en-US" sz="4000" b="1" dirty="0">
              <a:solidFill>
                <a:schemeClr val="accent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Rectangle 161">
            <a:extLst>
              <a:ext uri="{FF2B5EF4-FFF2-40B4-BE49-F238E27FC236}">
                <a16:creationId xmlns:a16="http://schemas.microsoft.com/office/drawing/2014/main" id="{8DCCD9BB-852C-4475-B934-66E0D1465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57" y="1765382"/>
            <a:ext cx="1811991" cy="890171"/>
          </a:xfrm>
          <a:prstGeom prst="cloudCallout">
            <a:avLst>
              <a:gd name="adj1" fmla="val -47722"/>
              <a:gd name="adj2" fmla="val 143643"/>
            </a:avLst>
          </a:prstGeom>
          <a:solidFill>
            <a:srgbClr val="00206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b="1" dirty="0">
                <a:solidFill>
                  <a:schemeClr val="accent1"/>
                </a:solidFill>
                <a:latin typeface="Corbel" panose="020B0503020204020204" pitchFamily="34" charset="0"/>
                <a:ea typeface="方正综艺简体" panose="02010601030101010101" pitchFamily="2" charset="-122"/>
              </a:rPr>
              <a:t>Who </a:t>
            </a:r>
            <a:r>
              <a:rPr lang="en-US" altLang="zh-CN" b="1" dirty="0">
                <a:solidFill>
                  <a:schemeClr val="accent1"/>
                </a:solidFill>
                <a:latin typeface="Corbel" panose="020B0503020204020204" pitchFamily="34" charset="0"/>
                <a:ea typeface="方正综艺简体" panose="02010601030101010101" pitchFamily="2" charset="-122"/>
              </a:rPr>
              <a:t>.. invented?</a:t>
            </a:r>
            <a:endParaRPr lang="zh-CN" altLang="en-US" sz="4000" b="1" dirty="0">
              <a:solidFill>
                <a:schemeClr val="accent1"/>
              </a:solidFill>
              <a:latin typeface="Corbel" panose="020B0503020204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436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5"/>
          <p:cNvSpPr txBox="1">
            <a:spLocks noGrp="1"/>
          </p:cNvSpPr>
          <p:nvPr>
            <p:ph type="title"/>
          </p:nvPr>
        </p:nvSpPr>
        <p:spPr>
          <a:xfrm>
            <a:off x="265500" y="1306814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4400" b="1" dirty="0"/>
              <a:t>Book Open</a:t>
            </a:r>
            <a:endParaRPr sz="4400" b="1" dirty="0"/>
          </a:p>
        </p:txBody>
      </p:sp>
      <p:sp>
        <p:nvSpPr>
          <p:cNvPr id="559" name="Google Shape;559;p35"/>
          <p:cNvSpPr txBox="1">
            <a:spLocks noGrp="1"/>
          </p:cNvSpPr>
          <p:nvPr>
            <p:ph type="subTitle" idx="1"/>
          </p:nvPr>
        </p:nvSpPr>
        <p:spPr>
          <a:xfrm>
            <a:off x="368833" y="2718014"/>
            <a:ext cx="2927575" cy="60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GB" dirty="0"/>
              <a:t>Pages </a:t>
            </a:r>
            <a:r>
              <a:rPr lang="en-GB" b="1" dirty="0"/>
              <a:t>( 54-55)</a:t>
            </a:r>
            <a:endParaRPr b="1" dirty="0"/>
          </a:p>
        </p:txBody>
      </p:sp>
      <p:grpSp>
        <p:nvGrpSpPr>
          <p:cNvPr id="560" name="Google Shape;560;p35"/>
          <p:cNvGrpSpPr/>
          <p:nvPr/>
        </p:nvGrpSpPr>
        <p:grpSpPr>
          <a:xfrm>
            <a:off x="5189680" y="560934"/>
            <a:ext cx="2927574" cy="4057169"/>
            <a:chOff x="6953045" y="1252870"/>
            <a:chExt cx="3186600" cy="4559700"/>
          </a:xfrm>
        </p:grpSpPr>
        <p:sp>
          <p:nvSpPr>
            <p:cNvPr id="561" name="Google Shape;561;p35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0837C1-26AD-47E2-914A-EA29F510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707" y="804712"/>
            <a:ext cx="2589519" cy="3569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71562" y="-5392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69963E2-F156-4CD6-AEE6-D41DE19260C7}"/>
              </a:ext>
            </a:extLst>
          </p:cNvPr>
          <p:cNvSpPr/>
          <p:nvPr/>
        </p:nvSpPr>
        <p:spPr>
          <a:xfrm>
            <a:off x="4828363" y="1501201"/>
            <a:ext cx="4321875" cy="3656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How many paragraphs are there ?</a:t>
            </a: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11F9A9B4-9205-4D1E-A82D-44B6FB9B3DB3}"/>
              </a:ext>
            </a:extLst>
          </p:cNvPr>
          <p:cNvSpPr/>
          <p:nvPr/>
        </p:nvSpPr>
        <p:spPr>
          <a:xfrm>
            <a:off x="5171301" y="1696659"/>
            <a:ext cx="2912353" cy="340519"/>
          </a:xfrm>
          <a:prstGeom prst="wedgeRoundRectCallout">
            <a:avLst>
              <a:gd name="adj1" fmla="val -68058"/>
              <a:gd name="adj2" fmla="val 2091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What’s the title ?</a:t>
            </a: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4F4E0619-D0CA-4006-8E92-21E5FC903AA9}"/>
              </a:ext>
            </a:extLst>
          </p:cNvPr>
          <p:cNvSpPr/>
          <p:nvPr/>
        </p:nvSpPr>
        <p:spPr>
          <a:xfrm>
            <a:off x="4736619" y="2160465"/>
            <a:ext cx="4207596" cy="459700"/>
          </a:xfrm>
          <a:prstGeom prst="wedgeRoundRectCallout">
            <a:avLst>
              <a:gd name="adj1" fmla="val -54394"/>
              <a:gd name="adj2" fmla="val 20915"/>
              <a:gd name="adj3" fmla="val 16667"/>
            </a:avLst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en-US" sz="400" b="1" dirty="0">
              <a:ln w="0"/>
              <a:solidFill>
                <a:schemeClr val="accent5"/>
              </a:solidFill>
            </a:endParaRPr>
          </a:p>
          <a:p>
            <a:pPr algn="ctr"/>
            <a:r>
              <a:rPr lang="en-US" b="1" dirty="0">
                <a:ln w="0"/>
                <a:solidFill>
                  <a:schemeClr val="accent5"/>
                </a:solidFill>
              </a:rPr>
              <a:t>A brief Overview of the History of Television</a:t>
            </a:r>
          </a:p>
          <a:p>
            <a:pPr algn="ctr"/>
            <a:endParaRPr lang="en-US" sz="300" b="1" dirty="0">
              <a:ln w="0"/>
              <a:solidFill>
                <a:schemeClr val="accent5"/>
              </a:solidFill>
            </a:endParaRP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28F7D695-4F3B-40BB-8090-2637592192A4}"/>
              </a:ext>
            </a:extLst>
          </p:cNvPr>
          <p:cNvSpPr/>
          <p:nvPr/>
        </p:nvSpPr>
        <p:spPr>
          <a:xfrm>
            <a:off x="5269483" y="2862634"/>
            <a:ext cx="2852804" cy="340519"/>
          </a:xfrm>
          <a:prstGeom prst="wedgeRoundRectCallout">
            <a:avLst>
              <a:gd name="adj1" fmla="val -66300"/>
              <a:gd name="adj2" fmla="val 2278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What do the pictures show ? </a:t>
            </a: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23985D30-C449-4E0A-A2BC-9C584DB496C2}"/>
              </a:ext>
            </a:extLst>
          </p:cNvPr>
          <p:cNvSpPr/>
          <p:nvPr/>
        </p:nvSpPr>
        <p:spPr>
          <a:xfrm>
            <a:off x="4752038" y="3326440"/>
            <a:ext cx="3956085" cy="408623"/>
          </a:xfrm>
          <a:prstGeom prst="wedgeRoundRectCallout">
            <a:avLst>
              <a:gd name="adj1" fmla="val -56286"/>
              <a:gd name="adj2" fmla="val 17186"/>
              <a:gd name="adj3" fmla="val 16667"/>
            </a:avLst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en-US" sz="200" b="1" dirty="0">
              <a:ln w="0"/>
              <a:solidFill>
                <a:schemeClr val="accent5"/>
              </a:solidFill>
            </a:endParaRPr>
          </a:p>
          <a:p>
            <a:pPr algn="ctr"/>
            <a:r>
              <a:rPr lang="en-US" b="1" dirty="0">
                <a:ln w="0"/>
                <a:solidFill>
                  <a:schemeClr val="accent5"/>
                </a:solidFill>
              </a:rPr>
              <a:t>Maybe a cameraman or director</a:t>
            </a:r>
          </a:p>
          <a:p>
            <a:pPr algn="ctr"/>
            <a:endParaRPr lang="en-US" sz="200" b="1" dirty="0">
              <a:ln w="0"/>
              <a:solidFill>
                <a:schemeClr val="accent5"/>
              </a:solidFill>
            </a:endParaRP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F7A3753A-934B-4045-99D9-1F9CF2E789C2}"/>
              </a:ext>
            </a:extLst>
          </p:cNvPr>
          <p:cNvSpPr/>
          <p:nvPr/>
        </p:nvSpPr>
        <p:spPr>
          <a:xfrm>
            <a:off x="5171301" y="3981047"/>
            <a:ext cx="3141251" cy="340519"/>
          </a:xfrm>
          <a:prstGeom prst="wedgeRoundRectCallout">
            <a:avLst>
              <a:gd name="adj1" fmla="val -64462"/>
              <a:gd name="adj2" fmla="val 2651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How many paragraphs are there ?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5A50D0DC-C22D-4FAB-AB03-97515580FEA6}"/>
              </a:ext>
            </a:extLst>
          </p:cNvPr>
          <p:cNvSpPr/>
          <p:nvPr/>
        </p:nvSpPr>
        <p:spPr>
          <a:xfrm>
            <a:off x="4916002" y="4441338"/>
            <a:ext cx="4028213" cy="476726"/>
          </a:xfrm>
          <a:prstGeom prst="wedgeRoundRectCallout">
            <a:avLst>
              <a:gd name="adj1" fmla="val -58335"/>
              <a:gd name="adj2" fmla="val 26510"/>
              <a:gd name="adj3" fmla="val 16667"/>
            </a:avLst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en-US" sz="500" b="1" dirty="0">
              <a:ln w="0"/>
              <a:solidFill>
                <a:schemeClr val="accent5"/>
              </a:solidFill>
            </a:endParaRPr>
          </a:p>
          <a:p>
            <a:pPr algn="ctr"/>
            <a:r>
              <a:rPr lang="en-US" b="1" dirty="0">
                <a:ln w="0"/>
                <a:solidFill>
                  <a:schemeClr val="accent5"/>
                </a:solidFill>
              </a:rPr>
              <a:t>10 paragraphs</a:t>
            </a:r>
          </a:p>
          <a:p>
            <a:pPr algn="ctr"/>
            <a:endParaRPr lang="en-US" sz="300" b="1" dirty="0">
              <a:ln w="0"/>
              <a:solidFill>
                <a:schemeClr val="accent5"/>
              </a:solidFill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7F6C9351-82BF-4D7E-9601-1A70E2D62764}"/>
              </a:ext>
            </a:extLst>
          </p:cNvPr>
          <p:cNvSpPr/>
          <p:nvPr/>
        </p:nvSpPr>
        <p:spPr>
          <a:xfrm>
            <a:off x="8807" y="1677291"/>
            <a:ext cx="455065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1</a:t>
            </a:r>
            <a:endParaRPr lang="ar-SA" sz="2400" dirty="0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F972F819-E155-4B4A-B912-F7532E25A41A}"/>
              </a:ext>
            </a:extLst>
          </p:cNvPr>
          <p:cNvSpPr/>
          <p:nvPr/>
        </p:nvSpPr>
        <p:spPr>
          <a:xfrm>
            <a:off x="8807" y="2197468"/>
            <a:ext cx="455065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2</a:t>
            </a:r>
            <a:endParaRPr lang="ar-SA" sz="2400" dirty="0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4A4E240B-79B2-4663-95A5-7EABAFACAABA}"/>
              </a:ext>
            </a:extLst>
          </p:cNvPr>
          <p:cNvSpPr/>
          <p:nvPr/>
        </p:nvSpPr>
        <p:spPr>
          <a:xfrm>
            <a:off x="0" y="2777520"/>
            <a:ext cx="455065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3</a:t>
            </a:r>
            <a:endParaRPr lang="ar-SA" sz="2400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E65B222D-D26E-4211-8AB5-20434961A776}"/>
              </a:ext>
            </a:extLst>
          </p:cNvPr>
          <p:cNvSpPr/>
          <p:nvPr/>
        </p:nvSpPr>
        <p:spPr>
          <a:xfrm>
            <a:off x="0" y="3393277"/>
            <a:ext cx="455065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4</a:t>
            </a:r>
            <a:endParaRPr lang="ar-SA" sz="2400" dirty="0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E2D60CAE-7F05-4D8B-B2BC-BA15E24CE88E}"/>
              </a:ext>
            </a:extLst>
          </p:cNvPr>
          <p:cNvSpPr/>
          <p:nvPr/>
        </p:nvSpPr>
        <p:spPr>
          <a:xfrm>
            <a:off x="8807" y="4151306"/>
            <a:ext cx="455066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5</a:t>
            </a:r>
            <a:endParaRPr lang="ar-SA" sz="2400" dirty="0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2E187CDB-A94E-4C98-9FC2-28B5C8B20BE2}"/>
              </a:ext>
            </a:extLst>
          </p:cNvPr>
          <p:cNvSpPr/>
          <p:nvPr/>
        </p:nvSpPr>
        <p:spPr>
          <a:xfrm>
            <a:off x="-1" y="4693125"/>
            <a:ext cx="455065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6</a:t>
            </a:r>
            <a:endParaRPr lang="ar-SA" sz="2400" dirty="0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51E37A7A-22F1-4AE3-B7F6-EA8EBA8D1D62}"/>
              </a:ext>
            </a:extLst>
          </p:cNvPr>
          <p:cNvSpPr/>
          <p:nvPr/>
        </p:nvSpPr>
        <p:spPr>
          <a:xfrm>
            <a:off x="1907517" y="2422655"/>
            <a:ext cx="455066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7</a:t>
            </a:r>
            <a:endParaRPr lang="ar-SA" sz="2400" dirty="0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F3772567-B696-48A3-AFE4-2E95109645B1}"/>
              </a:ext>
            </a:extLst>
          </p:cNvPr>
          <p:cNvSpPr/>
          <p:nvPr/>
        </p:nvSpPr>
        <p:spPr>
          <a:xfrm>
            <a:off x="1884465" y="3925063"/>
            <a:ext cx="455066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8</a:t>
            </a:r>
            <a:endParaRPr lang="ar-SA" sz="2400" dirty="0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0F605118-21EA-48B2-853C-C387F7E5255E}"/>
              </a:ext>
            </a:extLst>
          </p:cNvPr>
          <p:cNvSpPr/>
          <p:nvPr/>
        </p:nvSpPr>
        <p:spPr>
          <a:xfrm>
            <a:off x="1982558" y="4441338"/>
            <a:ext cx="400804" cy="45037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9</a:t>
            </a:r>
            <a:endParaRPr lang="ar-SA" sz="2400" dirty="0"/>
          </a:p>
        </p:txBody>
      </p:sp>
      <p:sp>
        <p:nvSpPr>
          <p:cNvPr id="21" name="Rectangle: Rounded Corners 16">
            <a:extLst>
              <a:ext uri="{FF2B5EF4-FFF2-40B4-BE49-F238E27FC236}">
                <a16:creationId xmlns:a16="http://schemas.microsoft.com/office/drawing/2014/main" id="{75F8EAB2-13CC-4511-BBA8-BBB684A9A46C}"/>
              </a:ext>
            </a:extLst>
          </p:cNvPr>
          <p:cNvSpPr/>
          <p:nvPr/>
        </p:nvSpPr>
        <p:spPr>
          <a:xfrm>
            <a:off x="463873" y="1257208"/>
            <a:ext cx="1802917" cy="493015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16">
            <a:extLst>
              <a:ext uri="{FF2B5EF4-FFF2-40B4-BE49-F238E27FC236}">
                <a16:creationId xmlns:a16="http://schemas.microsoft.com/office/drawing/2014/main" id="{C9A037DC-946B-4B26-AAEB-EB1215DC0548}"/>
              </a:ext>
            </a:extLst>
          </p:cNvPr>
          <p:cNvSpPr/>
          <p:nvPr/>
        </p:nvSpPr>
        <p:spPr>
          <a:xfrm>
            <a:off x="2435839" y="-14001"/>
            <a:ext cx="1995404" cy="1710660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A1AB6DAE-8DAD-40C5-B248-E199E5EEFE65}"/>
              </a:ext>
            </a:extLst>
          </p:cNvPr>
          <p:cNvSpPr/>
          <p:nvPr/>
        </p:nvSpPr>
        <p:spPr>
          <a:xfrm>
            <a:off x="4431243" y="1036517"/>
            <a:ext cx="548328" cy="51565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10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1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71562" y="-5392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69963E2-F156-4CD6-AEE6-D41DE19260C7}"/>
              </a:ext>
            </a:extLst>
          </p:cNvPr>
          <p:cNvSpPr/>
          <p:nvPr/>
        </p:nvSpPr>
        <p:spPr>
          <a:xfrm>
            <a:off x="4828919" y="1503715"/>
            <a:ext cx="4321875" cy="3656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How many paragraphs are there ?</a:t>
            </a:r>
          </a:p>
        </p:txBody>
      </p:sp>
      <p:sp>
        <p:nvSpPr>
          <p:cNvPr id="38" name="Google Shape;1317;p53">
            <a:extLst>
              <a:ext uri="{FF2B5EF4-FFF2-40B4-BE49-F238E27FC236}">
                <a16:creationId xmlns:a16="http://schemas.microsoft.com/office/drawing/2014/main" id="{7E97C147-1BE0-40C5-A759-61CDC32268A1}"/>
              </a:ext>
            </a:extLst>
          </p:cNvPr>
          <p:cNvSpPr txBox="1">
            <a:spLocks/>
          </p:cNvSpPr>
          <p:nvPr/>
        </p:nvSpPr>
        <p:spPr>
          <a:xfrm>
            <a:off x="5012687" y="4390186"/>
            <a:ext cx="3067800" cy="486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lawik Semibold" panose="020B0702040204020203" pitchFamily="34" charset="0"/>
              </a:rPr>
              <a:t>Read along as U Listen</a:t>
            </a:r>
          </a:p>
          <a:p>
            <a:endParaRPr lang="en-US" dirty="0"/>
          </a:p>
        </p:txBody>
      </p:sp>
      <p:pic>
        <p:nvPicPr>
          <p:cNvPr id="11" name="MG Bk 3 F-SA_2020_2-06">
            <a:hlinkClick r:id="" action="ppaction://media"/>
            <a:extLst>
              <a:ext uri="{FF2B5EF4-FFF2-40B4-BE49-F238E27FC236}">
                <a16:creationId xmlns:a16="http://schemas.microsoft.com/office/drawing/2014/main" id="{AD9C6DC7-9F7D-4A52-9FDE-88AD87E25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3955" y="1546993"/>
            <a:ext cx="871711" cy="82362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j Listen Sticker by University of Glasgow for iOS &amp;amp; Android | GIPHY">
            <a:extLst>
              <a:ext uri="{FF2B5EF4-FFF2-40B4-BE49-F238E27FC236}">
                <a16:creationId xmlns:a16="http://schemas.microsoft.com/office/drawing/2014/main" id="{2ABA144C-2224-4D29-9D2F-DA707DCB7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03" y="2300442"/>
            <a:ext cx="3208084" cy="204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1958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1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566A76D8-5BE5-41E2-B3D1-7FD7645E762A}"/>
              </a:ext>
            </a:extLst>
          </p:cNvPr>
          <p:cNvSpPr/>
          <p:nvPr/>
        </p:nvSpPr>
        <p:spPr>
          <a:xfrm>
            <a:off x="-80151" y="-24275"/>
            <a:ext cx="9224152" cy="519742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69963E2-F156-4CD6-AEE6-D41DE19260C7}"/>
              </a:ext>
            </a:extLst>
          </p:cNvPr>
          <p:cNvSpPr/>
          <p:nvPr/>
        </p:nvSpPr>
        <p:spPr>
          <a:xfrm>
            <a:off x="4828919" y="1571448"/>
            <a:ext cx="4321875" cy="3656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How many paragraphs are there ?</a:t>
            </a:r>
          </a:p>
        </p:txBody>
      </p:sp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545" y="3376140"/>
            <a:ext cx="2636384" cy="17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663D610-B25A-4A63-A073-A02F443BBB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447" y="1626124"/>
            <a:ext cx="7325747" cy="164805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8AB6E2F-367C-42AF-A1FD-5B156817DE06}"/>
              </a:ext>
            </a:extLst>
          </p:cNvPr>
          <p:cNvSpPr/>
          <p:nvPr/>
        </p:nvSpPr>
        <p:spPr>
          <a:xfrm>
            <a:off x="703050" y="1230673"/>
            <a:ext cx="504000" cy="50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783195" y="3723776"/>
            <a:ext cx="5498060" cy="788623"/>
          </a:xfrm>
          <a:prstGeom prst="wedgeRoundRectCallout">
            <a:avLst>
              <a:gd name="adj1" fmla="val 60961"/>
              <a:gd name="adj2" fmla="val 456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Handlee" panose="02000000000000000000" pitchFamily="2" charset="0"/>
              </a:rPr>
              <a:t>Was TV invented by a single person?</a:t>
            </a: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4185AFB1-C9B4-4A46-8A13-85360281D8C5}"/>
              </a:ext>
            </a:extLst>
          </p:cNvPr>
          <p:cNvSpPr/>
          <p:nvPr/>
        </p:nvSpPr>
        <p:spPr>
          <a:xfrm>
            <a:off x="1207050" y="1835090"/>
            <a:ext cx="6325897" cy="44386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7453A65F-DFDB-48E2-9B5A-408E4BA35DDF}"/>
              </a:ext>
            </a:extLst>
          </p:cNvPr>
          <p:cNvSpPr/>
          <p:nvPr/>
        </p:nvSpPr>
        <p:spPr>
          <a:xfrm>
            <a:off x="1207050" y="2279261"/>
            <a:ext cx="983432" cy="44386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21" name="MG Bk 3 F-SA_2020_2-06">
            <a:hlinkClick r:id="" action="ppaction://media"/>
            <a:extLst>
              <a:ext uri="{FF2B5EF4-FFF2-40B4-BE49-F238E27FC236}">
                <a16:creationId xmlns:a16="http://schemas.microsoft.com/office/drawing/2014/main" id="{C559E4B7-6EC8-4CFF-B35F-0B0CB58663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24" end="337727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23953" y="326096"/>
            <a:ext cx="871711" cy="82362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64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325EB55-5CD1-496E-BC30-D76919CA7C6F}"/>
              </a:ext>
            </a:extLst>
          </p:cNvPr>
          <p:cNvGrpSpPr/>
          <p:nvPr/>
        </p:nvGrpSpPr>
        <p:grpSpPr>
          <a:xfrm>
            <a:off x="-80152" y="-26961"/>
            <a:ext cx="9215562" cy="5197421"/>
            <a:chOff x="-1" y="0"/>
            <a:chExt cx="12192001" cy="685800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08B5805-BE0D-48C7-8219-DE6AFC97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5999" cy="6858000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4A5CD92-81BD-45AF-8389-5A1742C6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5371" y="0"/>
              <a:ext cx="6226629" cy="6858000"/>
            </a:xfrm>
            <a:prstGeom prst="rect">
              <a:avLst/>
            </a:prstGeom>
          </p:spPr>
        </p:pic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52A2184-E054-4739-B69F-B599D31912DA}"/>
              </a:ext>
            </a:extLst>
          </p:cNvPr>
          <p:cNvSpPr/>
          <p:nvPr/>
        </p:nvSpPr>
        <p:spPr>
          <a:xfrm>
            <a:off x="-80151" y="-24275"/>
            <a:ext cx="9224152" cy="519742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Present and Past tense | Baamboozle">
            <a:extLst>
              <a:ext uri="{FF2B5EF4-FFF2-40B4-BE49-F238E27FC236}">
                <a16:creationId xmlns:a16="http://schemas.microsoft.com/office/drawing/2014/main" id="{5C342BFC-7C85-43F4-9F3B-1763CC63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405" y="3140384"/>
            <a:ext cx="2636384" cy="17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ABCD080-C6BD-4B6E-9078-89275F5BB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050" y="1023225"/>
            <a:ext cx="5619288" cy="211336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8AB6E2F-367C-42AF-A1FD-5B156817DE06}"/>
              </a:ext>
            </a:extLst>
          </p:cNvPr>
          <p:cNvSpPr/>
          <p:nvPr/>
        </p:nvSpPr>
        <p:spPr>
          <a:xfrm>
            <a:off x="204627" y="698919"/>
            <a:ext cx="504000" cy="50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833FCF-4732-4349-B701-AA8D11E04BA6}"/>
              </a:ext>
            </a:extLst>
          </p:cNvPr>
          <p:cNvSpPr/>
          <p:nvPr/>
        </p:nvSpPr>
        <p:spPr>
          <a:xfrm>
            <a:off x="2133258" y="3655282"/>
            <a:ext cx="4819508" cy="582791"/>
          </a:xfrm>
          <a:prstGeom prst="wedgeRoundRectCallout">
            <a:avLst>
              <a:gd name="adj1" fmla="val -55682"/>
              <a:gd name="adj2" fmla="val 2819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How many schools of thought in technology?</a:t>
            </a: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4185AFB1-C9B4-4A46-8A13-85360281D8C5}"/>
              </a:ext>
            </a:extLst>
          </p:cNvPr>
          <p:cNvSpPr/>
          <p:nvPr/>
        </p:nvSpPr>
        <p:spPr>
          <a:xfrm>
            <a:off x="2096945" y="1145153"/>
            <a:ext cx="1997414" cy="391238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552290D4-E7DE-4D05-AB5E-4A77BAFFDD89}"/>
              </a:ext>
            </a:extLst>
          </p:cNvPr>
          <p:cNvSpPr/>
          <p:nvPr/>
        </p:nvSpPr>
        <p:spPr>
          <a:xfrm>
            <a:off x="2003753" y="4361547"/>
            <a:ext cx="4697773" cy="545709"/>
          </a:xfrm>
          <a:prstGeom prst="wedgeRoundRectCallout">
            <a:avLst>
              <a:gd name="adj1" fmla="val -54333"/>
              <a:gd name="adj2" fmla="val -99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What are TV systems mentioned ?</a:t>
            </a:r>
          </a:p>
        </p:txBody>
      </p:sp>
      <p:sp>
        <p:nvSpPr>
          <p:cNvPr id="24" name="مستطيل: زوايا مستديرة 26">
            <a:extLst>
              <a:ext uri="{FF2B5EF4-FFF2-40B4-BE49-F238E27FC236}">
                <a16:creationId xmlns:a16="http://schemas.microsoft.com/office/drawing/2014/main" id="{CC6F3709-0088-426B-A546-F11CFDED24D2}"/>
              </a:ext>
            </a:extLst>
          </p:cNvPr>
          <p:cNvSpPr/>
          <p:nvPr/>
        </p:nvSpPr>
        <p:spPr>
          <a:xfrm>
            <a:off x="1549562" y="2079905"/>
            <a:ext cx="2879329" cy="291728"/>
          </a:xfrm>
          <a:prstGeom prst="roundRect">
            <a:avLst/>
          </a:prstGeom>
          <a:solidFill>
            <a:schemeClr val="accent4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3074" name="Picture 2" descr="Best Cathode Ray Tube GIFs | Gfycat">
            <a:extLst>
              <a:ext uri="{FF2B5EF4-FFF2-40B4-BE49-F238E27FC236}">
                <a16:creationId xmlns:a16="http://schemas.microsoft.com/office/drawing/2014/main" id="{35730D76-F63F-4252-BDFD-BAFA9F06A8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30" y="464029"/>
            <a:ext cx="2263670" cy="1399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0769845-8C86-435C-A91B-35764929DC6C}"/>
              </a:ext>
            </a:extLst>
          </p:cNvPr>
          <p:cNvSpPr txBox="1"/>
          <p:nvPr/>
        </p:nvSpPr>
        <p:spPr>
          <a:xfrm>
            <a:off x="6848931" y="1877428"/>
            <a:ext cx="1683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cathode-ray tube </a:t>
            </a:r>
          </a:p>
        </p:txBody>
      </p:sp>
      <p:pic>
        <p:nvPicPr>
          <p:cNvPr id="3078" name="Picture 6" descr="John Logie Baird Television Transmitter Illustration - Twinkl">
            <a:extLst>
              <a:ext uri="{FF2B5EF4-FFF2-40B4-BE49-F238E27FC236}">
                <a16:creationId xmlns:a16="http://schemas.microsoft.com/office/drawing/2014/main" id="{D07323C1-E833-43B5-9C74-FE04CC49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70" y="2146964"/>
            <a:ext cx="2869408" cy="125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3335443-7A96-41C5-AF15-1904FD52B51E}"/>
              </a:ext>
            </a:extLst>
          </p:cNvPr>
          <p:cNvSpPr txBox="1"/>
          <p:nvPr/>
        </p:nvSpPr>
        <p:spPr>
          <a:xfrm>
            <a:off x="6885574" y="3445975"/>
            <a:ext cx="2144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/>
              <a:t>Nipkow’s rotating disks</a:t>
            </a:r>
          </a:p>
        </p:txBody>
      </p:sp>
      <p:sp>
        <p:nvSpPr>
          <p:cNvPr id="36" name="مستطيل: زوايا مستديرة 26">
            <a:extLst>
              <a:ext uri="{FF2B5EF4-FFF2-40B4-BE49-F238E27FC236}">
                <a16:creationId xmlns:a16="http://schemas.microsoft.com/office/drawing/2014/main" id="{4A138D88-2CCC-4988-B63E-DC045105ADA2}"/>
              </a:ext>
            </a:extLst>
          </p:cNvPr>
          <p:cNvSpPr/>
          <p:nvPr/>
        </p:nvSpPr>
        <p:spPr>
          <a:xfrm>
            <a:off x="456627" y="2349243"/>
            <a:ext cx="4926645" cy="291728"/>
          </a:xfrm>
          <a:prstGeom prst="roundRect">
            <a:avLst/>
          </a:prstGeom>
          <a:solidFill>
            <a:schemeClr val="accent4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40" name="MG Bk 3 F-SA_'17_2-06">
            <a:hlinkClick r:id="" action="ppaction://media"/>
            <a:extLst>
              <a:ext uri="{FF2B5EF4-FFF2-40B4-BE49-F238E27FC236}">
                <a16:creationId xmlns:a16="http://schemas.microsoft.com/office/drawing/2014/main" id="{DA825DF9-E668-4E54-A161-3C3D6A0950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17" end="30948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94468" y="107843"/>
            <a:ext cx="845729" cy="7919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03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3" grpId="0" animBg="1"/>
      <p:bldP spid="19" grpId="0" animBg="1"/>
      <p:bldP spid="23" grpId="0" animBg="1"/>
      <p:bldP spid="24" grpId="0" animBg="1"/>
      <p:bldP spid="34" grpId="0"/>
      <p:bldP spid="35" grpId="0"/>
      <p:bldP spid="36" grpId="0" animBg="1"/>
    </p:bldLst>
  </p:timing>
</p:sld>
</file>

<file path=ppt/theme/theme1.xml><?xml version="1.0" encoding="utf-8"?>
<a:theme xmlns:a="http://schemas.openxmlformats.org/drawingml/2006/main" name="0144_Pratt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2CC"/>
      </a:accent1>
      <a:accent2>
        <a:srgbClr val="FFC000"/>
      </a:accent2>
      <a:accent3>
        <a:srgbClr val="FFFFFF"/>
      </a:accent3>
      <a:accent4>
        <a:srgbClr val="FFE38E"/>
      </a:accent4>
      <a:accent5>
        <a:srgbClr val="BF9000"/>
      </a:accent5>
      <a:accent6>
        <a:srgbClr val="7F6000"/>
      </a:accent6>
      <a:hlink>
        <a:srgbClr val="17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450</Words>
  <Application>Microsoft Office PowerPoint</Application>
  <PresentationFormat>عرض على الشاشة (16:9)</PresentationFormat>
  <Paragraphs>143</Paragraphs>
  <Slides>21</Slides>
  <Notes>21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6" baseType="lpstr">
      <vt:lpstr>Selawik Semibold</vt:lpstr>
      <vt:lpstr>Comic Sans MS</vt:lpstr>
      <vt:lpstr>Handlee</vt:lpstr>
      <vt:lpstr>Corbel</vt:lpstr>
      <vt:lpstr>Tenorite Display</vt:lpstr>
      <vt:lpstr>Aharoni</vt:lpstr>
      <vt:lpstr>Cavolini</vt:lpstr>
      <vt:lpstr>Calibri</vt:lpstr>
      <vt:lpstr>Tw Cen MT Condensed Extra Bold</vt:lpstr>
      <vt:lpstr>Barlow Semi Condensed</vt:lpstr>
      <vt:lpstr>Wingdings</vt:lpstr>
      <vt:lpstr>Barlow Condensed SemiBold</vt:lpstr>
      <vt:lpstr>Arial</vt:lpstr>
      <vt:lpstr>Miriam Libre</vt:lpstr>
      <vt:lpstr>0144_Pratt_Template_SlidesMania</vt:lpstr>
      <vt:lpstr>Unit 4 TV Around the World Reading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p.(117), exercise (i)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ام الوليد</dc:creator>
  <cp:lastModifiedBy>انتصار بنت العبيدالله</cp:lastModifiedBy>
  <cp:revision>11</cp:revision>
  <dcterms:modified xsi:type="dcterms:W3CDTF">2022-10-19T21:50:12Z</dcterms:modified>
</cp:coreProperties>
</file>