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ملحوظ"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على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على ا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على ا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على الشريحة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8"/>
            <a:ext cx="381162" cy="42275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8"/>
            <a:ext cx="381162" cy="4227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Relationship Id="rId3" Type="http://schemas.openxmlformats.org/officeDocument/2006/relationships/hyperlink" Target="https://www.refaheducation.com/ar" TargetMode="External"/><Relationship Id="rId4" Type="http://schemas.openxmlformats.org/officeDocument/2006/relationships/hyperlink" Target="https://t.me/RAFAH_JUNI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( ١-١) الأنماط العددية"/>
          <p:cNvSpPr txBox="1"/>
          <p:nvPr/>
        </p:nvSpPr>
        <p:spPr>
          <a:xfrm>
            <a:off x="7502096" y="5250997"/>
            <a:ext cx="7985062" cy="153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( ١-١) الأنماط العددية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07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الكتاب صفحة ١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١٥</a:t>
              </a:r>
            </a:p>
          </p:txBody>
        </p:sp>
      </p:grpSp>
      <p:pic>
        <p:nvPicPr>
          <p:cNvPr id="210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47" t="0" r="47" b="0"/>
          <a:stretch>
            <a:fillRect/>
          </a:stretch>
        </p:blipFill>
        <p:spPr>
          <a:xfrm>
            <a:off x="3403346" y="1411900"/>
            <a:ext cx="17983708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1832" r="0" b="1832"/>
          <a:stretch>
            <a:fillRect/>
          </a:stretch>
        </p:blipFill>
        <p:spPr>
          <a:xfrm>
            <a:off x="2427343" y="5051068"/>
            <a:ext cx="18587054" cy="5745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214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الكتاب صفحة ١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١٥</a:t>
              </a:r>
            </a:p>
          </p:txBody>
        </p:sp>
      </p:grpSp>
      <p:pic>
        <p:nvPicPr>
          <p:cNvPr id="217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2716" r="0" b="2716"/>
          <a:stretch>
            <a:fillRect/>
          </a:stretch>
        </p:blipFill>
        <p:spPr>
          <a:xfrm>
            <a:off x="10625748" y="2633826"/>
            <a:ext cx="753946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161" r="0" b="161"/>
          <a:stretch>
            <a:fillRect/>
          </a:stretch>
        </p:blipFill>
        <p:spPr>
          <a:xfrm>
            <a:off x="2946004" y="4959019"/>
            <a:ext cx="17284741" cy="3725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التقويم"/>
          <p:cNvSpPr txBox="1"/>
          <p:nvPr/>
        </p:nvSpPr>
        <p:spPr>
          <a:xfrm>
            <a:off x="9297962" y="3394453"/>
            <a:ext cx="4415500" cy="134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التقويم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الواجب"/>
          <p:cNvSpPr txBox="1"/>
          <p:nvPr/>
        </p:nvSpPr>
        <p:spPr>
          <a:xfrm>
            <a:off x="9297962" y="3394453"/>
            <a:ext cx="4415500" cy="134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solidFill>
                  <a:srgbClr val="C4552A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مستطيل">
            <a:hlinkClick r:id="rId3" invalidUrl="" action="" tgtFrame="" tooltip="" history="1" highlightClick="0" endSnd="0"/>
          </p:cNvPr>
          <p:cNvSpPr/>
          <p:nvPr/>
        </p:nvSpPr>
        <p:spPr>
          <a:xfrm rot="21385631">
            <a:off x="9689330" y="5804815"/>
            <a:ext cx="6212698" cy="111499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7" name="مستطيل">
            <a:hlinkClick r:id="rId4" invalidUrl="" action="" tgtFrame="" tooltip="" history="1" highlightClick="0" endSnd="0"/>
          </p:cNvPr>
          <p:cNvSpPr/>
          <p:nvPr/>
        </p:nvSpPr>
        <p:spPr>
          <a:xfrm rot="21385631">
            <a:off x="10380576" y="8045110"/>
            <a:ext cx="1089841" cy="104727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55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الكتاب صفحة ١٣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١٣</a:t>
              </a:r>
            </a:p>
          </p:txBody>
        </p:sp>
      </p:grpSp>
      <p:pic>
        <p:nvPicPr>
          <p:cNvPr id="158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823" t="0" r="823" b="0"/>
          <a:stretch>
            <a:fillRect/>
          </a:stretch>
        </p:blipFill>
        <p:spPr>
          <a:xfrm>
            <a:off x="8629818" y="1485061"/>
            <a:ext cx="7777212" cy="10415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61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الكتاب صفحة ١٣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١٣</a:t>
              </a:r>
            </a:p>
          </p:txBody>
        </p:sp>
      </p:grpSp>
      <p:pic>
        <p:nvPicPr>
          <p:cNvPr id="164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140" t="0" r="140" b="0"/>
          <a:stretch>
            <a:fillRect/>
          </a:stretch>
        </p:blipFill>
        <p:spPr>
          <a:xfrm>
            <a:off x="5046765" y="2471355"/>
            <a:ext cx="15023537" cy="7273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67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" name="الكتاب صفحة ١٣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١٣</a:t>
              </a:r>
            </a:p>
          </p:txBody>
        </p:sp>
      </p:grpSp>
      <p:pic>
        <p:nvPicPr>
          <p:cNvPr id="170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1252" t="0" r="1252" b="0"/>
          <a:stretch>
            <a:fillRect/>
          </a:stretch>
        </p:blipFill>
        <p:spPr>
          <a:xfrm>
            <a:off x="7162931" y="1573276"/>
            <a:ext cx="12709170" cy="10569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73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الكتاب صفحة ١٣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١٣</a:t>
              </a:r>
            </a:p>
          </p:txBody>
        </p:sp>
      </p:grpSp>
      <p:pic>
        <p:nvPicPr>
          <p:cNvPr id="176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148" r="0" b="148"/>
          <a:stretch>
            <a:fillRect/>
          </a:stretch>
        </p:blipFill>
        <p:spPr>
          <a:xfrm>
            <a:off x="2859867" y="1991420"/>
            <a:ext cx="17128713" cy="10569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179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0" name="الكتاب صفحة ١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١٤</a:t>
              </a:r>
            </a:p>
          </p:txBody>
        </p:sp>
      </p:grpSp>
      <p:pic>
        <p:nvPicPr>
          <p:cNvPr id="182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1691" r="0" b="1691"/>
          <a:stretch>
            <a:fillRect/>
          </a:stretch>
        </p:blipFill>
        <p:spPr>
          <a:xfrm>
            <a:off x="15234156" y="3934555"/>
            <a:ext cx="7114408" cy="7770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265" r="0" b="265"/>
          <a:stretch>
            <a:fillRect/>
          </a:stretch>
        </p:blipFill>
        <p:spPr>
          <a:xfrm>
            <a:off x="3098931" y="3206437"/>
            <a:ext cx="12804890" cy="8422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86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الكتاب صفحة ١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١٤</a:t>
              </a:r>
            </a:p>
          </p:txBody>
        </p:sp>
      </p:grpSp>
      <p:pic>
        <p:nvPicPr>
          <p:cNvPr id="189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1580" r="0" b="1580"/>
          <a:stretch>
            <a:fillRect/>
          </a:stretch>
        </p:blipFill>
        <p:spPr>
          <a:xfrm>
            <a:off x="2882505" y="2292199"/>
            <a:ext cx="16665897" cy="10244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2213688" y="12098124"/>
            <a:ext cx="5341892" cy="1556314"/>
            <a:chOff x="0" y="0"/>
            <a:chExt cx="5341890" cy="1556313"/>
          </a:xfrm>
        </p:grpSpPr>
        <p:pic>
          <p:nvPicPr>
            <p:cNvPr id="192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الكتاب صفحة ١٤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١٤</a:t>
              </a:r>
            </a:p>
          </p:txBody>
        </p:sp>
      </p:grpSp>
      <p:pic>
        <p:nvPicPr>
          <p:cNvPr id="195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0" t="489" r="0" b="489"/>
          <a:stretch>
            <a:fillRect/>
          </a:stretch>
        </p:blipFill>
        <p:spPr>
          <a:xfrm>
            <a:off x="2741790" y="2417400"/>
            <a:ext cx="16878379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4231" r="0" b="4231"/>
          <a:stretch>
            <a:fillRect/>
          </a:stretch>
        </p:blipFill>
        <p:spPr>
          <a:xfrm>
            <a:off x="3232791" y="4721115"/>
            <a:ext cx="17218888" cy="2840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معرض الصور" descr="معرض الصور"/>
          <p:cNvPicPr>
            <a:picLocks noChangeAspect="1"/>
          </p:cNvPicPr>
          <p:nvPr/>
        </p:nvPicPr>
        <p:blipFill>
          <a:blip r:embed="rId7">
            <a:extLst/>
          </a:blip>
          <a:srcRect l="0" t="1362" r="0" b="1362"/>
          <a:stretch>
            <a:fillRect/>
          </a:stretch>
        </p:blipFill>
        <p:spPr>
          <a:xfrm>
            <a:off x="10473539" y="7899269"/>
            <a:ext cx="9923153" cy="4012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85609" y="11830680"/>
            <a:ext cx="1536745" cy="188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تجميع"/>
          <p:cNvGrpSpPr/>
          <p:nvPr/>
        </p:nvGrpSpPr>
        <p:grpSpPr>
          <a:xfrm>
            <a:off x="2069404" y="10916480"/>
            <a:ext cx="5341892" cy="1556315"/>
            <a:chOff x="0" y="0"/>
            <a:chExt cx="5341890" cy="1556313"/>
          </a:xfrm>
        </p:grpSpPr>
        <p:pic>
          <p:nvPicPr>
            <p:cNvPr id="200" name="معرض الصور" descr="معرض الصور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4765" r="0" b="4765"/>
            <a:stretch>
              <a:fillRect/>
            </a:stretch>
          </p:blipFill>
          <p:spPr>
            <a:xfrm>
              <a:off x="0" y="0"/>
              <a:ext cx="5341891" cy="1556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الكتاب صفحة ١٥"/>
            <p:cNvSpPr txBox="1"/>
            <p:nvPr/>
          </p:nvSpPr>
          <p:spPr>
            <a:xfrm>
              <a:off x="1411170" y="569368"/>
              <a:ext cx="3090637" cy="627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400"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الكتاب صفحة ١٥</a:t>
              </a:r>
            </a:p>
          </p:txBody>
        </p:sp>
      </p:grpSp>
      <p:pic>
        <p:nvPicPr>
          <p:cNvPr id="203" name="معرض الصور" descr="معرض الصور"/>
          <p:cNvPicPr>
            <a:picLocks noChangeAspect="1"/>
          </p:cNvPicPr>
          <p:nvPr/>
        </p:nvPicPr>
        <p:blipFill>
          <a:blip r:embed="rId5">
            <a:extLst/>
          </a:blip>
          <a:srcRect l="47" t="0" r="47" b="0"/>
          <a:stretch>
            <a:fillRect/>
          </a:stretch>
        </p:blipFill>
        <p:spPr>
          <a:xfrm>
            <a:off x="3403346" y="1411900"/>
            <a:ext cx="17983708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معرض الصور" descr="معرض الصور"/>
          <p:cNvPicPr>
            <a:picLocks noChangeAspect="1"/>
          </p:cNvPicPr>
          <p:nvPr/>
        </p:nvPicPr>
        <p:blipFill>
          <a:blip r:embed="rId6">
            <a:extLst/>
          </a:blip>
          <a:srcRect l="0" t="620" r="0" b="620"/>
          <a:stretch>
            <a:fillRect/>
          </a:stretch>
        </p:blipFill>
        <p:spPr>
          <a:xfrm>
            <a:off x="3373520" y="3422666"/>
            <a:ext cx="18043360" cy="687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