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57" r:id="rId3"/>
    <p:sldId id="266" r:id="rId4"/>
    <p:sldId id="260" r:id="rId5"/>
    <p:sldId id="268" r:id="rId6"/>
    <p:sldId id="269" r:id="rId7"/>
    <p:sldId id="273" r:id="rId8"/>
    <p:sldId id="263" r:id="rId9"/>
    <p:sldId id="261" r:id="rId10"/>
    <p:sldId id="271" r:id="rId11"/>
    <p:sldId id="270" r:id="rId12"/>
    <p:sldId id="274" r:id="rId13"/>
    <p:sldId id="275" r:id="rId14"/>
    <p:sldId id="276" r:id="rId15"/>
    <p:sldId id="277" r:id="rId16"/>
    <p:sldId id="279" r:id="rId17"/>
    <p:sldId id="272" r:id="rId18"/>
    <p:sldId id="278" r:id="rId19"/>
    <p:sldId id="267" r:id="rId20"/>
    <p:sldId id="282" r:id="rId21"/>
    <p:sldId id="283" r:id="rId22"/>
    <p:sldId id="284" r:id="rId23"/>
    <p:sldId id="280" r:id="rId24"/>
    <p:sldId id="265" r:id="rId25"/>
    <p:sldId id="258" r:id="rId26"/>
    <p:sldId id="285" r:id="rId27"/>
    <p:sldId id="286" r:id="rId28"/>
    <p:sldId id="287"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انتصار العبيدالله" initials="انتصار" lastIdx="1" clrIdx="0">
    <p:extLst>
      <p:ext uri="{19B8F6BF-5375-455C-9EA6-DF929625EA0E}">
        <p15:presenceInfo xmlns:p15="http://schemas.microsoft.com/office/powerpoint/2012/main" userId="8aed2520f586f6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ECD9"/>
    <a:srgbClr val="0054D0"/>
    <a:srgbClr val="FFAA01"/>
    <a:srgbClr val="E29700"/>
    <a:srgbClr val="9900CC"/>
    <a:srgbClr val="F6C700"/>
    <a:srgbClr val="F2B800"/>
    <a:srgbClr val="006600"/>
    <a:srgbClr val="008000"/>
    <a:srgbClr val="33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35" autoAdjust="0"/>
    <p:restoredTop sz="94660"/>
  </p:normalViewPr>
  <p:slideViewPr>
    <p:cSldViewPr>
      <p:cViewPr varScale="1">
        <p:scale>
          <a:sx n="63" d="100"/>
          <a:sy n="63" d="100"/>
        </p:scale>
        <p:origin x="1332" y="3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973A8B0C-7FD3-4B39-8E54-F137B6CCEF46}" type="datetimeFigureOut">
              <a:rPr lang="ar-SA" smtClean="0"/>
              <a:t>06/03/44</a:t>
            </a:fld>
            <a:endParaRPr lang="ar-SA"/>
          </a:p>
        </p:txBody>
      </p:sp>
      <p:sp>
        <p:nvSpPr>
          <p:cNvPr id="4" name="عنصر نائب لصورة الشريحة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A02C43C6-92D7-4E6F-9E5C-B70D9EBDEFF1}" type="slidenum">
              <a:rPr lang="ar-SA" smtClean="0"/>
              <a:t>‹#›</a:t>
            </a:fld>
            <a:endParaRPr lang="ar-SA"/>
          </a:p>
        </p:txBody>
      </p:sp>
    </p:spTree>
    <p:extLst>
      <p:ext uri="{BB962C8B-B14F-4D97-AF65-F5344CB8AC3E}">
        <p14:creationId xmlns:p14="http://schemas.microsoft.com/office/powerpoint/2010/main" val="147714538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A02C43C6-92D7-4E6F-9E5C-B70D9EBDEFF1}" type="slidenum">
              <a:rPr lang="ar-SA" smtClean="0"/>
              <a:t>1</a:t>
            </a:fld>
            <a:endParaRPr lang="ar-SA"/>
          </a:p>
        </p:txBody>
      </p:sp>
    </p:spTree>
    <p:extLst>
      <p:ext uri="{BB962C8B-B14F-4D97-AF65-F5344CB8AC3E}">
        <p14:creationId xmlns:p14="http://schemas.microsoft.com/office/powerpoint/2010/main" val="19006279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A02C43C6-92D7-4E6F-9E5C-B70D9EBDEFF1}" type="slidenum">
              <a:rPr lang="ar-SA" smtClean="0"/>
              <a:t>19</a:t>
            </a:fld>
            <a:endParaRPr lang="ar-SA"/>
          </a:p>
        </p:txBody>
      </p:sp>
    </p:spTree>
    <p:extLst>
      <p:ext uri="{BB962C8B-B14F-4D97-AF65-F5344CB8AC3E}">
        <p14:creationId xmlns:p14="http://schemas.microsoft.com/office/powerpoint/2010/main" val="26375574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A02C43C6-92D7-4E6F-9E5C-B70D9EBDEFF1}" type="slidenum">
              <a:rPr lang="ar-SA" smtClean="0"/>
              <a:t>20</a:t>
            </a:fld>
            <a:endParaRPr lang="ar-SA"/>
          </a:p>
        </p:txBody>
      </p:sp>
    </p:spTree>
    <p:extLst>
      <p:ext uri="{BB962C8B-B14F-4D97-AF65-F5344CB8AC3E}">
        <p14:creationId xmlns:p14="http://schemas.microsoft.com/office/powerpoint/2010/main" val="2390964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A02C43C6-92D7-4E6F-9E5C-B70D9EBDEFF1}" type="slidenum">
              <a:rPr lang="ar-SA" smtClean="0"/>
              <a:t>2</a:t>
            </a:fld>
            <a:endParaRPr lang="ar-SA"/>
          </a:p>
        </p:txBody>
      </p:sp>
    </p:spTree>
    <p:extLst>
      <p:ext uri="{BB962C8B-B14F-4D97-AF65-F5344CB8AC3E}">
        <p14:creationId xmlns:p14="http://schemas.microsoft.com/office/powerpoint/2010/main" val="3985610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A02C43C6-92D7-4E6F-9E5C-B70D9EBDEFF1}" type="slidenum">
              <a:rPr lang="ar-SA" smtClean="0"/>
              <a:t>4</a:t>
            </a:fld>
            <a:endParaRPr lang="ar-SA"/>
          </a:p>
        </p:txBody>
      </p:sp>
    </p:spTree>
    <p:extLst>
      <p:ext uri="{BB962C8B-B14F-4D97-AF65-F5344CB8AC3E}">
        <p14:creationId xmlns:p14="http://schemas.microsoft.com/office/powerpoint/2010/main" val="3606199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A02C43C6-92D7-4E6F-9E5C-B70D9EBDEFF1}" type="slidenum">
              <a:rPr lang="ar-SA" smtClean="0"/>
              <a:t>7</a:t>
            </a:fld>
            <a:endParaRPr lang="ar-SA"/>
          </a:p>
        </p:txBody>
      </p:sp>
    </p:spTree>
    <p:extLst>
      <p:ext uri="{BB962C8B-B14F-4D97-AF65-F5344CB8AC3E}">
        <p14:creationId xmlns:p14="http://schemas.microsoft.com/office/powerpoint/2010/main" val="1640004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A02C43C6-92D7-4E6F-9E5C-B70D9EBDEFF1}" type="slidenum">
              <a:rPr lang="ar-SA" smtClean="0"/>
              <a:t>9</a:t>
            </a:fld>
            <a:endParaRPr lang="ar-SA"/>
          </a:p>
        </p:txBody>
      </p:sp>
    </p:spTree>
    <p:extLst>
      <p:ext uri="{BB962C8B-B14F-4D97-AF65-F5344CB8AC3E}">
        <p14:creationId xmlns:p14="http://schemas.microsoft.com/office/powerpoint/2010/main" val="9636635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A02C43C6-92D7-4E6F-9E5C-B70D9EBDEFF1}" type="slidenum">
              <a:rPr lang="ar-SA" smtClean="0"/>
              <a:t>10</a:t>
            </a:fld>
            <a:endParaRPr lang="ar-SA"/>
          </a:p>
        </p:txBody>
      </p:sp>
    </p:spTree>
    <p:extLst>
      <p:ext uri="{BB962C8B-B14F-4D97-AF65-F5344CB8AC3E}">
        <p14:creationId xmlns:p14="http://schemas.microsoft.com/office/powerpoint/2010/main" val="42073846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A02C43C6-92D7-4E6F-9E5C-B70D9EBDEFF1}" type="slidenum">
              <a:rPr lang="ar-SA" smtClean="0"/>
              <a:t>11</a:t>
            </a:fld>
            <a:endParaRPr lang="ar-SA"/>
          </a:p>
        </p:txBody>
      </p:sp>
    </p:spTree>
    <p:extLst>
      <p:ext uri="{BB962C8B-B14F-4D97-AF65-F5344CB8AC3E}">
        <p14:creationId xmlns:p14="http://schemas.microsoft.com/office/powerpoint/2010/main" val="1573762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A02C43C6-92D7-4E6F-9E5C-B70D9EBDEFF1}" type="slidenum">
              <a:rPr lang="ar-SA" smtClean="0"/>
              <a:t>16</a:t>
            </a:fld>
            <a:endParaRPr lang="ar-SA"/>
          </a:p>
        </p:txBody>
      </p:sp>
    </p:spTree>
    <p:extLst>
      <p:ext uri="{BB962C8B-B14F-4D97-AF65-F5344CB8AC3E}">
        <p14:creationId xmlns:p14="http://schemas.microsoft.com/office/powerpoint/2010/main" val="15144481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A02C43C6-92D7-4E6F-9E5C-B70D9EBDEFF1}" type="slidenum">
              <a:rPr lang="ar-SA" smtClean="0"/>
              <a:t>17</a:t>
            </a:fld>
            <a:endParaRPr lang="ar-SA"/>
          </a:p>
        </p:txBody>
      </p:sp>
    </p:spTree>
    <p:extLst>
      <p:ext uri="{BB962C8B-B14F-4D97-AF65-F5344CB8AC3E}">
        <p14:creationId xmlns:p14="http://schemas.microsoft.com/office/powerpoint/2010/main" val="3435134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endParaRPr lang="en-US"/>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a:p>
        </p:txBody>
      </p:sp>
      <p:sp>
        <p:nvSpPr>
          <p:cNvPr id="4" name="Дата 3"/>
          <p:cNvSpPr>
            <a:spLocks noGrp="1"/>
          </p:cNvSpPr>
          <p:nvPr>
            <p:ph type="dt" sz="half" idx="10"/>
          </p:nvPr>
        </p:nvSpPr>
        <p:spPr/>
        <p:txBody>
          <a:bodyPr/>
          <a:lstStyle/>
          <a:p>
            <a:fld id="{C1369EEB-49A7-42AE-86E1-BE9E8AF7332E}" type="datetimeFigureOut">
              <a:rPr lang="en-US" smtClean="0"/>
              <a:t>10/1/2022</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DDD097D5-81B4-4EF6-97D7-3C27815437E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p>
            <a:fld id="{C1369EEB-49A7-42AE-86E1-BE9E8AF7332E}" type="datetimeFigureOut">
              <a:rPr lang="en-US" smtClean="0"/>
              <a:t>10/1/2022</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DDD097D5-81B4-4EF6-97D7-3C27815437E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endParaRPr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p>
            <a:fld id="{C1369EEB-49A7-42AE-86E1-BE9E8AF7332E}" type="datetimeFigureOut">
              <a:rPr lang="en-US" smtClean="0"/>
              <a:t>10/1/2022</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DDD097D5-81B4-4EF6-97D7-3C27815437E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p>
            <a:fld id="{C1369EEB-49A7-42AE-86E1-BE9E8AF7332E}" type="datetimeFigureOut">
              <a:rPr lang="en-US" smtClean="0"/>
              <a:t>10/1/2022</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DDD097D5-81B4-4EF6-97D7-3C27815437E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endParaRPr lang="en-US"/>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C1369EEB-49A7-42AE-86E1-BE9E8AF7332E}" type="datetimeFigureOut">
              <a:rPr lang="en-US" smtClean="0"/>
              <a:t>10/1/2022</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DDD097D5-81B4-4EF6-97D7-3C27815437E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Дата 4"/>
          <p:cNvSpPr>
            <a:spLocks noGrp="1"/>
          </p:cNvSpPr>
          <p:nvPr>
            <p:ph type="dt" sz="half" idx="10"/>
          </p:nvPr>
        </p:nvSpPr>
        <p:spPr/>
        <p:txBody>
          <a:bodyPr/>
          <a:lstStyle/>
          <a:p>
            <a:fld id="{C1369EEB-49A7-42AE-86E1-BE9E8AF7332E}" type="datetimeFigureOut">
              <a:rPr lang="en-US" smtClean="0"/>
              <a:t>10/1/2022</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fld id="{DDD097D5-81B4-4EF6-97D7-3C27815437E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endParaRPr lang="en-US"/>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Дата 6"/>
          <p:cNvSpPr>
            <a:spLocks noGrp="1"/>
          </p:cNvSpPr>
          <p:nvPr>
            <p:ph type="dt" sz="half" idx="10"/>
          </p:nvPr>
        </p:nvSpPr>
        <p:spPr/>
        <p:txBody>
          <a:bodyPr/>
          <a:lstStyle/>
          <a:p>
            <a:fld id="{C1369EEB-49A7-42AE-86E1-BE9E8AF7332E}" type="datetimeFigureOut">
              <a:rPr lang="en-US" smtClean="0"/>
              <a:t>10/1/2022</a:t>
            </a:fld>
            <a:endParaRPr lang="en-US"/>
          </a:p>
        </p:txBody>
      </p:sp>
      <p:sp>
        <p:nvSpPr>
          <p:cNvPr id="8" name="Нижний колонтитул 7"/>
          <p:cNvSpPr>
            <a:spLocks noGrp="1"/>
          </p:cNvSpPr>
          <p:nvPr>
            <p:ph type="ftr" sz="quarter" idx="11"/>
          </p:nvPr>
        </p:nvSpPr>
        <p:spPr/>
        <p:txBody>
          <a:bodyPr/>
          <a:lstStyle/>
          <a:p>
            <a:endParaRPr lang="en-US"/>
          </a:p>
        </p:txBody>
      </p:sp>
      <p:sp>
        <p:nvSpPr>
          <p:cNvPr id="9" name="Номер слайда 8"/>
          <p:cNvSpPr>
            <a:spLocks noGrp="1"/>
          </p:cNvSpPr>
          <p:nvPr>
            <p:ph type="sldNum" sz="quarter" idx="12"/>
          </p:nvPr>
        </p:nvSpPr>
        <p:spPr/>
        <p:txBody>
          <a:bodyPr/>
          <a:lstStyle/>
          <a:p>
            <a:fld id="{DDD097D5-81B4-4EF6-97D7-3C27815437E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Дата 2"/>
          <p:cNvSpPr>
            <a:spLocks noGrp="1"/>
          </p:cNvSpPr>
          <p:nvPr>
            <p:ph type="dt" sz="half" idx="10"/>
          </p:nvPr>
        </p:nvSpPr>
        <p:spPr/>
        <p:txBody>
          <a:bodyPr/>
          <a:lstStyle/>
          <a:p>
            <a:fld id="{C1369EEB-49A7-42AE-86E1-BE9E8AF7332E}" type="datetimeFigureOut">
              <a:rPr lang="en-US" smtClean="0"/>
              <a:t>10/1/2022</a:t>
            </a:fld>
            <a:endParaRPr lang="en-US"/>
          </a:p>
        </p:txBody>
      </p:sp>
      <p:sp>
        <p:nvSpPr>
          <p:cNvPr id="4" name="Нижний колонтитул 3"/>
          <p:cNvSpPr>
            <a:spLocks noGrp="1"/>
          </p:cNvSpPr>
          <p:nvPr>
            <p:ph type="ftr" sz="quarter" idx="11"/>
          </p:nvPr>
        </p:nvSpPr>
        <p:spPr/>
        <p:txBody>
          <a:bodyPr/>
          <a:lstStyle/>
          <a:p>
            <a:endParaRPr lang="en-US"/>
          </a:p>
        </p:txBody>
      </p:sp>
      <p:sp>
        <p:nvSpPr>
          <p:cNvPr id="5" name="Номер слайда 4"/>
          <p:cNvSpPr>
            <a:spLocks noGrp="1"/>
          </p:cNvSpPr>
          <p:nvPr>
            <p:ph type="sldNum" sz="quarter" idx="12"/>
          </p:nvPr>
        </p:nvSpPr>
        <p:spPr/>
        <p:txBody>
          <a:bodyPr/>
          <a:lstStyle/>
          <a:p>
            <a:fld id="{DDD097D5-81B4-4EF6-97D7-3C27815437E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C1369EEB-49A7-42AE-86E1-BE9E8AF7332E}" type="datetimeFigureOut">
              <a:rPr lang="en-US" smtClean="0"/>
              <a:t>10/1/2022</a:t>
            </a:fld>
            <a:endParaRPr lang="en-US"/>
          </a:p>
        </p:txBody>
      </p:sp>
      <p:sp>
        <p:nvSpPr>
          <p:cNvPr id="3" name="Нижний колонтитул 2"/>
          <p:cNvSpPr>
            <a:spLocks noGrp="1"/>
          </p:cNvSpPr>
          <p:nvPr>
            <p:ph type="ftr" sz="quarter" idx="11"/>
          </p:nvPr>
        </p:nvSpPr>
        <p:spPr/>
        <p:txBody>
          <a:bodyPr/>
          <a:lstStyle/>
          <a:p>
            <a:endParaRPr lang="en-US"/>
          </a:p>
        </p:txBody>
      </p:sp>
      <p:sp>
        <p:nvSpPr>
          <p:cNvPr id="4" name="Номер слайда 3"/>
          <p:cNvSpPr>
            <a:spLocks noGrp="1"/>
          </p:cNvSpPr>
          <p:nvPr>
            <p:ph type="sldNum" sz="quarter" idx="12"/>
          </p:nvPr>
        </p:nvSpPr>
        <p:spPr/>
        <p:txBody>
          <a:bodyPr/>
          <a:lstStyle/>
          <a:p>
            <a:fld id="{DDD097D5-81B4-4EF6-97D7-3C27815437E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endParaRPr lang="en-US"/>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C1369EEB-49A7-42AE-86E1-BE9E8AF7332E}" type="datetimeFigureOut">
              <a:rPr lang="en-US" smtClean="0"/>
              <a:t>10/1/2022</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fld id="{DDD097D5-81B4-4EF6-97D7-3C27815437E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endParaRPr lang="en-US"/>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C1369EEB-49A7-42AE-86E1-BE9E8AF7332E}" type="datetimeFigureOut">
              <a:rPr lang="en-US" smtClean="0"/>
              <a:t>10/1/2022</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fld id="{DDD097D5-81B4-4EF6-97D7-3C27815437E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369EEB-49A7-42AE-86E1-BE9E8AF7332E}" type="datetimeFigureOut">
              <a:rPr lang="en-US" smtClean="0"/>
              <a:t>10/1/2022</a:t>
            </a:fld>
            <a:endParaRPr lang="en-US"/>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D097D5-81B4-4EF6-97D7-3C27815437E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6.xml"/><Relationship Id="rId7" Type="http://schemas.openxmlformats.org/officeDocument/2006/relationships/image" Target="../media/image25.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1.wdp"/><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notesSlide" Target="../notesSlides/notesSlide7.xml"/><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mp3"/><Relationship Id="rId1" Type="http://schemas.openxmlformats.org/officeDocument/2006/relationships/audio" Target="NULL" TargetMode="External"/><Relationship Id="rId5" Type="http://schemas.openxmlformats.org/officeDocument/2006/relationships/image" Target="../media/image27.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mp3"/><Relationship Id="rId1" Type="http://schemas.openxmlformats.org/officeDocument/2006/relationships/audio" Target="NULL" TargetMode="External"/><Relationship Id="rId5" Type="http://schemas.openxmlformats.org/officeDocument/2006/relationships/image" Target="../media/image28.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0.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1.png"/><Relationship Id="rId5" Type="http://schemas.microsoft.com/office/2007/relationships/hdphoto" Target="../media/hdphoto3.wdp"/><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1.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1.png"/><Relationship Id="rId5" Type="http://schemas.microsoft.com/office/2007/relationships/hdphoto" Target="../media/hdphoto3.wdp"/><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2.gif"/><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25.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2.gi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2.gif"/></Relationships>
</file>

<file path=ppt/slides/_rels/slide21.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40.sv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gif"/><Relationship Id="rId1" Type="http://schemas.openxmlformats.org/officeDocument/2006/relationships/slideLayout" Target="../slideLayouts/slideLayout2.xml"/><Relationship Id="rId5" Type="http://schemas.openxmlformats.org/officeDocument/2006/relationships/image" Target="../media/image42.sv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7.gif"/></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47.gif"/><Relationship Id="rId4" Type="http://schemas.openxmlformats.org/officeDocument/2006/relationships/image" Target="../media/image46.gif"/></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5.gif"/></Relationships>
</file>

<file path=ppt/slides/_rels/slide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image" Target="../media/image7.gif"/><Relationship Id="rId7" Type="http://schemas.openxmlformats.org/officeDocument/2006/relationships/image" Target="../media/image11.gif"/><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10.gif"/><Relationship Id="rId5" Type="http://schemas.openxmlformats.org/officeDocument/2006/relationships/image" Target="../media/image9.gif"/><Relationship Id="rId4" Type="http://schemas.openxmlformats.org/officeDocument/2006/relationships/image" Target="../media/image8.gif"/></Relationships>
</file>

<file path=ppt/slides/_rels/slide6.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image" Target="../media/image7.gif"/><Relationship Id="rId7" Type="http://schemas.openxmlformats.org/officeDocument/2006/relationships/image" Target="../media/image16.gif"/><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15.gif"/><Relationship Id="rId5" Type="http://schemas.openxmlformats.org/officeDocument/2006/relationships/image" Target="../media/image14.gif"/><Relationship Id="rId4" Type="http://schemas.openxmlformats.org/officeDocument/2006/relationships/image" Target="../media/image13.gif"/></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1.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0.gif"/><Relationship Id="rId5" Type="http://schemas.openxmlformats.org/officeDocument/2006/relationships/image" Target="../media/image19.png"/><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635896" y="908720"/>
            <a:ext cx="5326360" cy="1082551"/>
          </a:xfrm>
        </p:spPr>
        <p:txBody>
          <a:bodyPr>
            <a:normAutofit fontScale="90000"/>
          </a:bodyPr>
          <a:lstStyle/>
          <a:p>
            <a:r>
              <a:rPr lang="en-US" sz="6000" b="1" dirty="0">
                <a:solidFill>
                  <a:schemeClr val="bg1"/>
                </a:solidFill>
                <a:latin typeface="Futura Md BT" pitchFamily="34" charset="0"/>
              </a:rPr>
              <a:t>Unit 3</a:t>
            </a:r>
            <a:br>
              <a:rPr lang="en-US" sz="6600" b="1" dirty="0">
                <a:solidFill>
                  <a:schemeClr val="bg1"/>
                </a:solidFill>
                <a:latin typeface="Futura Md BT" pitchFamily="34" charset="0"/>
              </a:rPr>
            </a:br>
            <a:r>
              <a:rPr lang="en-US" sz="4900" b="1" dirty="0">
                <a:solidFill>
                  <a:schemeClr val="bg1"/>
                </a:solidFill>
                <a:latin typeface="Futura Md BT" pitchFamily="34" charset="0"/>
              </a:rPr>
              <a:t>Far and Away</a:t>
            </a:r>
            <a:br>
              <a:rPr lang="en-US" sz="4200" b="1" dirty="0">
                <a:solidFill>
                  <a:schemeClr val="bg1"/>
                </a:solidFill>
                <a:latin typeface="Futura Md BT" pitchFamily="34" charset="0"/>
              </a:rPr>
            </a:br>
            <a:br>
              <a:rPr lang="en-US" sz="100" b="1" dirty="0">
                <a:solidFill>
                  <a:schemeClr val="bg1"/>
                </a:solidFill>
                <a:latin typeface="Futura Md BT" pitchFamily="34" charset="0"/>
              </a:rPr>
            </a:br>
            <a:r>
              <a:rPr lang="en-US" sz="4000" b="1" dirty="0">
                <a:solidFill>
                  <a:schemeClr val="bg1"/>
                </a:solidFill>
                <a:latin typeface="Futura Md BT" pitchFamily="34" charset="0"/>
              </a:rPr>
              <a:t>      </a:t>
            </a:r>
            <a:r>
              <a:rPr lang="en-US" sz="2700" b="1" dirty="0">
                <a:solidFill>
                  <a:schemeClr val="bg1"/>
                </a:solidFill>
                <a:latin typeface="Futura Md BT" pitchFamily="34" charset="0"/>
              </a:rPr>
              <a:t>Listen &amp; Discuss</a:t>
            </a:r>
            <a:endParaRPr lang="en-US" sz="6600" b="1" dirty="0">
              <a:solidFill>
                <a:schemeClr val="bg1"/>
              </a:solidFill>
              <a:latin typeface="Futura Md BT" pitchFamily="34" charset="0"/>
            </a:endParaRPr>
          </a:p>
        </p:txBody>
      </p:sp>
      <p:sp>
        <p:nvSpPr>
          <p:cNvPr id="7" name="مربع نص 6">
            <a:extLst>
              <a:ext uri="{FF2B5EF4-FFF2-40B4-BE49-F238E27FC236}">
                <a16:creationId xmlns:a16="http://schemas.microsoft.com/office/drawing/2014/main" id="{F0C5BB71-1379-465B-ADAC-00A55A0AF5B6}"/>
              </a:ext>
            </a:extLst>
          </p:cNvPr>
          <p:cNvSpPr txBox="1"/>
          <p:nvPr/>
        </p:nvSpPr>
        <p:spPr>
          <a:xfrm>
            <a:off x="4427984" y="6237312"/>
            <a:ext cx="5092700" cy="461665"/>
          </a:xfrm>
          <a:prstGeom prst="rect">
            <a:avLst/>
          </a:prstGeom>
          <a:noFill/>
        </p:spPr>
        <p:txBody>
          <a:bodyPr wrap="square">
            <a:spAutoFit/>
          </a:bodyPr>
          <a:lstStyle/>
          <a:p>
            <a:r>
              <a:rPr lang="en-US" sz="2400" b="1" dirty="0">
                <a:solidFill>
                  <a:schemeClr val="accent1">
                    <a:lumMod val="75000"/>
                  </a:schemeClr>
                </a:solidFill>
                <a:latin typeface="Futura Md BT" pitchFamily="34" charset="0"/>
              </a:rPr>
              <a:t>Done by: </a:t>
            </a:r>
            <a:r>
              <a:rPr lang="en-US" sz="2400" b="1" dirty="0" err="1">
                <a:solidFill>
                  <a:srgbClr val="00B0F0"/>
                </a:solidFill>
                <a:latin typeface="Futura Md BT" pitchFamily="34" charset="0"/>
              </a:rPr>
              <a:t>Entisar</a:t>
            </a:r>
            <a:r>
              <a:rPr lang="en-US" sz="2400" b="1" dirty="0">
                <a:solidFill>
                  <a:srgbClr val="00B0F0"/>
                </a:solidFill>
                <a:latin typeface="Futura Md BT" pitchFamily="34" charset="0"/>
              </a:rPr>
              <a:t> Al-</a:t>
            </a:r>
            <a:r>
              <a:rPr lang="en-US" sz="2400" b="1" dirty="0" err="1">
                <a:solidFill>
                  <a:srgbClr val="00B0F0"/>
                </a:solidFill>
                <a:latin typeface="Futura Md BT" pitchFamily="34" charset="0"/>
              </a:rPr>
              <a:t>Obaidallah</a:t>
            </a:r>
            <a:endParaRPr lang="ar-SA" sz="2400" dirty="0"/>
          </a:p>
        </p:txBody>
      </p:sp>
      <p:sp>
        <p:nvSpPr>
          <p:cNvPr id="8" name="مربع نص 7">
            <a:extLst>
              <a:ext uri="{FF2B5EF4-FFF2-40B4-BE49-F238E27FC236}">
                <a16:creationId xmlns:a16="http://schemas.microsoft.com/office/drawing/2014/main" id="{B10B5099-5AEF-4330-97CE-6C2AEAF26038}"/>
              </a:ext>
            </a:extLst>
          </p:cNvPr>
          <p:cNvSpPr txBox="1"/>
          <p:nvPr/>
        </p:nvSpPr>
        <p:spPr>
          <a:xfrm>
            <a:off x="611560" y="477267"/>
            <a:ext cx="3096344" cy="461665"/>
          </a:xfrm>
          <a:prstGeom prst="rect">
            <a:avLst/>
          </a:prstGeom>
          <a:noFill/>
        </p:spPr>
        <p:txBody>
          <a:bodyPr wrap="square">
            <a:spAutoFit/>
          </a:bodyPr>
          <a:lstStyle/>
          <a:p>
            <a:r>
              <a:rPr lang="en-US" sz="2400" b="1" dirty="0">
                <a:solidFill>
                  <a:schemeClr val="tx2">
                    <a:lumMod val="60000"/>
                    <a:lumOff val="40000"/>
                  </a:schemeClr>
                </a:solidFill>
                <a:latin typeface="Futura Md BT" pitchFamily="34" charset="0"/>
              </a:rPr>
              <a:t>Mega Goal </a:t>
            </a:r>
            <a:r>
              <a:rPr lang="en-US" sz="2400" b="1" dirty="0">
                <a:solidFill>
                  <a:schemeClr val="accent5">
                    <a:lumMod val="75000"/>
                  </a:schemeClr>
                </a:solidFill>
                <a:latin typeface="Futura Md BT" pitchFamily="34" charset="0"/>
              </a:rPr>
              <a:t>2.</a:t>
            </a:r>
            <a:r>
              <a:rPr lang="en-US" sz="2400" b="1" dirty="0">
                <a:solidFill>
                  <a:schemeClr val="tx2">
                    <a:lumMod val="60000"/>
                    <a:lumOff val="40000"/>
                  </a:schemeClr>
                </a:solidFill>
                <a:latin typeface="Futura Md BT" pitchFamily="34" charset="0"/>
              </a:rPr>
              <a:t>1</a:t>
            </a:r>
            <a:endParaRPr lang="ar-SA" sz="2400" dirty="0">
              <a:solidFill>
                <a:schemeClr val="tx2">
                  <a:lumMod val="60000"/>
                  <a:lumOff val="40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مجموعة 21">
            <a:extLst>
              <a:ext uri="{FF2B5EF4-FFF2-40B4-BE49-F238E27FC236}">
                <a16:creationId xmlns:a16="http://schemas.microsoft.com/office/drawing/2014/main" id="{C15D5AEC-B745-48C2-A6BC-39D0FF1BEB87}"/>
              </a:ext>
            </a:extLst>
          </p:cNvPr>
          <p:cNvGrpSpPr/>
          <p:nvPr/>
        </p:nvGrpSpPr>
        <p:grpSpPr>
          <a:xfrm>
            <a:off x="-84637" y="-8859"/>
            <a:ext cx="9171961" cy="6866859"/>
            <a:chOff x="-277054" y="-355600"/>
            <a:chExt cx="12749457" cy="7264400"/>
          </a:xfrm>
        </p:grpSpPr>
        <p:pic>
          <p:nvPicPr>
            <p:cNvPr id="23" name="صورة 22">
              <a:extLst>
                <a:ext uri="{FF2B5EF4-FFF2-40B4-BE49-F238E27FC236}">
                  <a16:creationId xmlns:a16="http://schemas.microsoft.com/office/drawing/2014/main" id="{725AE314-0B85-4C01-8065-C48BC645771C}"/>
                </a:ext>
              </a:extLst>
            </p:cNvPr>
            <p:cNvPicPr>
              <a:picLocks noChangeAspect="1"/>
            </p:cNvPicPr>
            <p:nvPr/>
          </p:nvPicPr>
          <p:blipFill>
            <a:blip r:embed="rId3"/>
            <a:stretch>
              <a:fillRect/>
            </a:stretch>
          </p:blipFill>
          <p:spPr>
            <a:xfrm>
              <a:off x="5867400" y="-342900"/>
              <a:ext cx="6605003" cy="7251700"/>
            </a:xfrm>
            <a:prstGeom prst="rect">
              <a:avLst/>
            </a:prstGeom>
          </p:spPr>
        </p:pic>
        <p:pic>
          <p:nvPicPr>
            <p:cNvPr id="24" name="صورة 23">
              <a:extLst>
                <a:ext uri="{FF2B5EF4-FFF2-40B4-BE49-F238E27FC236}">
                  <a16:creationId xmlns:a16="http://schemas.microsoft.com/office/drawing/2014/main" id="{39122443-95BA-4E0F-975A-9F56FD13FFBF}"/>
                </a:ext>
              </a:extLst>
            </p:cNvPr>
            <p:cNvPicPr>
              <a:picLocks noChangeAspect="1"/>
            </p:cNvPicPr>
            <p:nvPr/>
          </p:nvPicPr>
          <p:blipFill>
            <a:blip r:embed="rId4"/>
            <a:stretch>
              <a:fillRect/>
            </a:stretch>
          </p:blipFill>
          <p:spPr>
            <a:xfrm>
              <a:off x="-277054" y="-355600"/>
              <a:ext cx="6373054" cy="7251700"/>
            </a:xfrm>
            <a:prstGeom prst="rect">
              <a:avLst/>
            </a:prstGeom>
          </p:spPr>
        </p:pic>
        <p:sp>
          <p:nvSpPr>
            <p:cNvPr id="25" name="مستطيل 24">
              <a:extLst>
                <a:ext uri="{FF2B5EF4-FFF2-40B4-BE49-F238E27FC236}">
                  <a16:creationId xmlns:a16="http://schemas.microsoft.com/office/drawing/2014/main" id="{CCBB0445-0232-436D-A331-845AD8808795}"/>
                </a:ext>
              </a:extLst>
            </p:cNvPr>
            <p:cNvSpPr/>
            <p:nvPr/>
          </p:nvSpPr>
          <p:spPr>
            <a:xfrm>
              <a:off x="6096000" y="2292096"/>
              <a:ext cx="6373054" cy="46167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19" name="فقاعة الكلام: مستطيلة مستديرة الزوايا 18">
            <a:extLst>
              <a:ext uri="{FF2B5EF4-FFF2-40B4-BE49-F238E27FC236}">
                <a16:creationId xmlns:a16="http://schemas.microsoft.com/office/drawing/2014/main" id="{17C0229C-8FEC-4C05-AB83-358679E14257}"/>
              </a:ext>
            </a:extLst>
          </p:cNvPr>
          <p:cNvSpPr/>
          <p:nvPr/>
        </p:nvSpPr>
        <p:spPr>
          <a:xfrm>
            <a:off x="4871368" y="3352925"/>
            <a:ext cx="3599880" cy="584198"/>
          </a:xfrm>
          <a:prstGeom prst="wedgeRoundRectCallout">
            <a:avLst>
              <a:gd name="adj1" fmla="val -60209"/>
              <a:gd name="adj2" fmla="val 9068"/>
              <a:gd name="adj3" fmla="val 16667"/>
            </a:avLst>
          </a:prstGeom>
          <a:solidFill>
            <a:srgbClr val="0070C0"/>
          </a:solidFill>
        </p:spPr>
        <p:style>
          <a:lnRef idx="3">
            <a:schemeClr val="lt1"/>
          </a:lnRef>
          <a:fillRef idx="1">
            <a:schemeClr val="accent1"/>
          </a:fillRef>
          <a:effectRef idx="1">
            <a:schemeClr val="accent1"/>
          </a:effectRef>
          <a:fontRef idx="minor">
            <a:schemeClr val="lt1"/>
          </a:fontRef>
        </p:style>
        <p:txBody>
          <a:bodyPr rtlCol="1" anchor="ctr"/>
          <a:lstStyle/>
          <a:p>
            <a:pPr algn="ctr"/>
            <a:r>
              <a:rPr lang="en-US" sz="2400" b="1" dirty="0"/>
              <a:t>is a tree house ?</a:t>
            </a:r>
          </a:p>
        </p:txBody>
      </p:sp>
      <p:sp>
        <p:nvSpPr>
          <p:cNvPr id="21" name="فقاعة الكلام: مستطيلة مستديرة الزوايا 20">
            <a:extLst>
              <a:ext uri="{FF2B5EF4-FFF2-40B4-BE49-F238E27FC236}">
                <a16:creationId xmlns:a16="http://schemas.microsoft.com/office/drawing/2014/main" id="{1ED2C4EE-59E5-469F-A001-26CD8B855A55}"/>
              </a:ext>
            </a:extLst>
          </p:cNvPr>
          <p:cNvSpPr/>
          <p:nvPr/>
        </p:nvSpPr>
        <p:spPr>
          <a:xfrm>
            <a:off x="4871368" y="4079983"/>
            <a:ext cx="3693899" cy="584198"/>
          </a:xfrm>
          <a:prstGeom prst="wedgeRoundRectCallout">
            <a:avLst>
              <a:gd name="adj1" fmla="val -60209"/>
              <a:gd name="adj2" fmla="val 9068"/>
              <a:gd name="adj3" fmla="val 16667"/>
            </a:avLst>
          </a:prstGeom>
          <a:solidFill>
            <a:srgbClr val="FFE4C9"/>
          </a:solidFill>
          <a:ln>
            <a:solidFill>
              <a:srgbClr val="0070C0"/>
            </a:solidFill>
          </a:ln>
        </p:spPr>
        <p:style>
          <a:lnRef idx="3">
            <a:schemeClr val="lt1"/>
          </a:lnRef>
          <a:fillRef idx="1">
            <a:schemeClr val="accent1"/>
          </a:fillRef>
          <a:effectRef idx="1">
            <a:schemeClr val="accent1"/>
          </a:effectRef>
          <a:fontRef idx="minor">
            <a:schemeClr val="lt1"/>
          </a:fontRef>
        </p:style>
        <p:txBody>
          <a:bodyPr rtlCol="1" anchor="ctr"/>
          <a:lstStyle/>
          <a:p>
            <a:pPr algn="ctr"/>
            <a:r>
              <a:rPr lang="en-US" sz="2400" b="1" dirty="0">
                <a:solidFill>
                  <a:srgbClr val="0070C0"/>
                </a:solidFill>
              </a:rPr>
              <a:t>have very small rooms ?</a:t>
            </a:r>
          </a:p>
        </p:txBody>
      </p:sp>
      <p:sp>
        <p:nvSpPr>
          <p:cNvPr id="26" name="فقاعة الكلام: مستطيلة مستديرة الزوايا 25">
            <a:extLst>
              <a:ext uri="{FF2B5EF4-FFF2-40B4-BE49-F238E27FC236}">
                <a16:creationId xmlns:a16="http://schemas.microsoft.com/office/drawing/2014/main" id="{20F3A842-3B69-483F-B4F5-720B43E27DA9}"/>
              </a:ext>
            </a:extLst>
          </p:cNvPr>
          <p:cNvSpPr/>
          <p:nvPr/>
        </p:nvSpPr>
        <p:spPr>
          <a:xfrm>
            <a:off x="4701391" y="5456189"/>
            <a:ext cx="3976708" cy="584198"/>
          </a:xfrm>
          <a:prstGeom prst="wedgeRoundRectCallout">
            <a:avLst>
              <a:gd name="adj1" fmla="val -54255"/>
              <a:gd name="adj2" fmla="val 16494"/>
              <a:gd name="adj3" fmla="val 16667"/>
            </a:avLst>
          </a:prstGeom>
          <a:solidFill>
            <a:srgbClr val="FFE4C9"/>
          </a:solidFill>
          <a:ln>
            <a:solidFill>
              <a:srgbClr val="0070C0"/>
            </a:solidFill>
          </a:ln>
        </p:spPr>
        <p:style>
          <a:lnRef idx="3">
            <a:schemeClr val="lt1"/>
          </a:lnRef>
          <a:fillRef idx="1">
            <a:schemeClr val="accent1"/>
          </a:fillRef>
          <a:effectRef idx="1">
            <a:schemeClr val="accent1"/>
          </a:effectRef>
          <a:fontRef idx="minor">
            <a:schemeClr val="lt1"/>
          </a:fontRef>
        </p:style>
        <p:txBody>
          <a:bodyPr rtlCol="1" anchor="ctr"/>
          <a:lstStyle/>
          <a:p>
            <a:pPr algn="ctr"/>
            <a:r>
              <a:rPr lang="en-US" sz="2400" b="1" dirty="0">
                <a:solidFill>
                  <a:srgbClr val="0070C0"/>
                </a:solidFill>
              </a:rPr>
              <a:t>has rooms made of snow ?</a:t>
            </a:r>
          </a:p>
        </p:txBody>
      </p:sp>
      <p:sp>
        <p:nvSpPr>
          <p:cNvPr id="27" name="فقاعة الكلام: مستطيلة مستديرة الزوايا 26">
            <a:extLst>
              <a:ext uri="{FF2B5EF4-FFF2-40B4-BE49-F238E27FC236}">
                <a16:creationId xmlns:a16="http://schemas.microsoft.com/office/drawing/2014/main" id="{DE2DA1E8-D622-496F-80E3-4603AF21E735}"/>
              </a:ext>
            </a:extLst>
          </p:cNvPr>
          <p:cNvSpPr/>
          <p:nvPr/>
        </p:nvSpPr>
        <p:spPr>
          <a:xfrm>
            <a:off x="4501344" y="4767826"/>
            <a:ext cx="4584776" cy="584198"/>
          </a:xfrm>
          <a:prstGeom prst="wedgeRoundRectCallout">
            <a:avLst>
              <a:gd name="adj1" fmla="val -52651"/>
              <a:gd name="adj2" fmla="val 19464"/>
              <a:gd name="adj3" fmla="val 16667"/>
            </a:avLst>
          </a:prstGeom>
          <a:solidFill>
            <a:srgbClr val="0070C0"/>
          </a:solidFill>
        </p:spPr>
        <p:style>
          <a:lnRef idx="3">
            <a:schemeClr val="lt1"/>
          </a:lnRef>
          <a:fillRef idx="1">
            <a:schemeClr val="accent1"/>
          </a:fillRef>
          <a:effectRef idx="1">
            <a:schemeClr val="accent1"/>
          </a:effectRef>
          <a:fontRef idx="minor">
            <a:schemeClr val="lt1"/>
          </a:fontRef>
        </p:style>
        <p:txBody>
          <a:bodyPr rtlCol="1" anchor="ctr"/>
          <a:lstStyle/>
          <a:p>
            <a:pPr algn="ctr"/>
            <a:r>
              <a:rPr lang="en-US" sz="2200" b="1" dirty="0"/>
              <a:t>do you have to scuba dive to get to ?</a:t>
            </a:r>
          </a:p>
        </p:txBody>
      </p:sp>
      <p:sp>
        <p:nvSpPr>
          <p:cNvPr id="28" name="فقاعة الكلام: مستطيلة مستديرة الزوايا 27">
            <a:extLst>
              <a:ext uri="{FF2B5EF4-FFF2-40B4-BE49-F238E27FC236}">
                <a16:creationId xmlns:a16="http://schemas.microsoft.com/office/drawing/2014/main" id="{6B54099A-AAC4-4DCD-94A4-F9B6C03844A2}"/>
              </a:ext>
            </a:extLst>
          </p:cNvPr>
          <p:cNvSpPr/>
          <p:nvPr/>
        </p:nvSpPr>
        <p:spPr>
          <a:xfrm>
            <a:off x="4786383" y="6127511"/>
            <a:ext cx="3891716" cy="584198"/>
          </a:xfrm>
          <a:prstGeom prst="wedgeRoundRectCallout">
            <a:avLst>
              <a:gd name="adj1" fmla="val -60209"/>
              <a:gd name="adj2" fmla="val 9068"/>
              <a:gd name="adj3" fmla="val 16667"/>
            </a:avLst>
          </a:prstGeom>
          <a:solidFill>
            <a:srgbClr val="0070C0"/>
          </a:solidFill>
        </p:spPr>
        <p:style>
          <a:lnRef idx="3">
            <a:schemeClr val="lt1"/>
          </a:lnRef>
          <a:fillRef idx="1">
            <a:schemeClr val="accent1"/>
          </a:fillRef>
          <a:effectRef idx="1">
            <a:schemeClr val="accent1"/>
          </a:effectRef>
          <a:fontRef idx="minor">
            <a:schemeClr val="lt1"/>
          </a:fontRef>
        </p:style>
        <p:txBody>
          <a:bodyPr rtlCol="1" anchor="ctr"/>
          <a:lstStyle/>
          <a:p>
            <a:pPr algn="ctr"/>
            <a:r>
              <a:rPr lang="en-US" sz="2400" b="1" dirty="0"/>
              <a:t>are not very expensive ?</a:t>
            </a:r>
          </a:p>
        </p:txBody>
      </p:sp>
      <p:sp>
        <p:nvSpPr>
          <p:cNvPr id="6" name="فقاعة التفكير: على شكل سحابة 5">
            <a:extLst>
              <a:ext uri="{FF2B5EF4-FFF2-40B4-BE49-F238E27FC236}">
                <a16:creationId xmlns:a16="http://schemas.microsoft.com/office/drawing/2014/main" id="{02029E45-B0C6-4E69-9AAC-B842D301EE11}"/>
              </a:ext>
            </a:extLst>
          </p:cNvPr>
          <p:cNvSpPr/>
          <p:nvPr/>
        </p:nvSpPr>
        <p:spPr>
          <a:xfrm>
            <a:off x="5220073" y="2477149"/>
            <a:ext cx="3024336" cy="776699"/>
          </a:xfrm>
          <a:prstGeom prst="cloudCallout">
            <a:avLst>
              <a:gd name="adj1" fmla="val -64880"/>
              <a:gd name="adj2" fmla="val 6708"/>
            </a:avLst>
          </a:prstGeom>
        </p:spPr>
        <p:style>
          <a:lnRef idx="2">
            <a:schemeClr val="accent1"/>
          </a:lnRef>
          <a:fillRef idx="1">
            <a:schemeClr val="lt1"/>
          </a:fillRef>
          <a:effectRef idx="0">
            <a:schemeClr val="accent1"/>
          </a:effectRef>
          <a:fontRef idx="minor">
            <a:schemeClr val="dk1"/>
          </a:fontRef>
        </p:style>
        <p:txBody>
          <a:bodyPr rtlCol="1" anchor="ctr"/>
          <a:lstStyle/>
          <a:p>
            <a:r>
              <a:rPr lang="en-US" sz="2400" b="1" dirty="0"/>
              <a:t>Which hotel… </a:t>
            </a:r>
            <a:endParaRPr lang="ar-SA" sz="2400" b="1" dirty="0"/>
          </a:p>
        </p:txBody>
      </p:sp>
      <p:sp>
        <p:nvSpPr>
          <p:cNvPr id="33" name="مستطيل: زوايا مستديرة 32">
            <a:extLst>
              <a:ext uri="{FF2B5EF4-FFF2-40B4-BE49-F238E27FC236}">
                <a16:creationId xmlns:a16="http://schemas.microsoft.com/office/drawing/2014/main" id="{5ABD868E-921D-48E2-8EBB-ACC99F4974BF}"/>
              </a:ext>
            </a:extLst>
          </p:cNvPr>
          <p:cNvSpPr/>
          <p:nvPr/>
        </p:nvSpPr>
        <p:spPr>
          <a:xfrm>
            <a:off x="259522" y="5067080"/>
            <a:ext cx="4143428" cy="1748772"/>
          </a:xfrm>
          <a:prstGeom prst="roundRect">
            <a:avLst/>
          </a:prstGeom>
          <a:noFill/>
          <a:ln w="28575" cmpd="thickThin">
            <a:solidFill>
              <a:schemeClr val="accent3">
                <a:lumMod val="75000"/>
              </a:schemeClr>
            </a:solidFill>
            <a:prstDash val="sysDash"/>
            <a:extLst>
              <a:ext uri="{C807C97D-BFC1-408E-A445-0C87EB9F89A2}">
                <ask:lineSketchStyleProps xmlns:ask="http://schemas.microsoft.com/office/drawing/2018/sketchyshapes" sd="1219033472">
                  <a:custGeom>
                    <a:avLst/>
                    <a:gdLst>
                      <a:gd name="connsiteX0" fmla="*/ 0 w 4143428"/>
                      <a:gd name="connsiteY0" fmla="*/ 291468 h 1748772"/>
                      <a:gd name="connsiteX1" fmla="*/ 291468 w 4143428"/>
                      <a:gd name="connsiteY1" fmla="*/ 0 h 1748772"/>
                      <a:gd name="connsiteX2" fmla="*/ 956093 w 4143428"/>
                      <a:gd name="connsiteY2" fmla="*/ 0 h 1748772"/>
                      <a:gd name="connsiteX3" fmla="*/ 1513904 w 4143428"/>
                      <a:gd name="connsiteY3" fmla="*/ 0 h 1748772"/>
                      <a:gd name="connsiteX4" fmla="*/ 2036109 w 4143428"/>
                      <a:gd name="connsiteY4" fmla="*/ 0 h 1748772"/>
                      <a:gd name="connsiteX5" fmla="*/ 2665129 w 4143428"/>
                      <a:gd name="connsiteY5" fmla="*/ 0 h 1748772"/>
                      <a:gd name="connsiteX6" fmla="*/ 3222940 w 4143428"/>
                      <a:gd name="connsiteY6" fmla="*/ 0 h 1748772"/>
                      <a:gd name="connsiteX7" fmla="*/ 3851960 w 4143428"/>
                      <a:gd name="connsiteY7" fmla="*/ 0 h 1748772"/>
                      <a:gd name="connsiteX8" fmla="*/ 4143428 w 4143428"/>
                      <a:gd name="connsiteY8" fmla="*/ 291468 h 1748772"/>
                      <a:gd name="connsiteX9" fmla="*/ 4143428 w 4143428"/>
                      <a:gd name="connsiteY9" fmla="*/ 851069 h 1748772"/>
                      <a:gd name="connsiteX10" fmla="*/ 4143428 w 4143428"/>
                      <a:gd name="connsiteY10" fmla="*/ 1457304 h 1748772"/>
                      <a:gd name="connsiteX11" fmla="*/ 3851960 w 4143428"/>
                      <a:gd name="connsiteY11" fmla="*/ 1748772 h 1748772"/>
                      <a:gd name="connsiteX12" fmla="*/ 3365359 w 4143428"/>
                      <a:gd name="connsiteY12" fmla="*/ 1748772 h 1748772"/>
                      <a:gd name="connsiteX13" fmla="*/ 2700734 w 4143428"/>
                      <a:gd name="connsiteY13" fmla="*/ 1748772 h 1748772"/>
                      <a:gd name="connsiteX14" fmla="*/ 2178529 w 4143428"/>
                      <a:gd name="connsiteY14" fmla="*/ 1748772 h 1748772"/>
                      <a:gd name="connsiteX15" fmla="*/ 1585113 w 4143428"/>
                      <a:gd name="connsiteY15" fmla="*/ 1748772 h 1748772"/>
                      <a:gd name="connsiteX16" fmla="*/ 920488 w 4143428"/>
                      <a:gd name="connsiteY16" fmla="*/ 1748772 h 1748772"/>
                      <a:gd name="connsiteX17" fmla="*/ 291468 w 4143428"/>
                      <a:gd name="connsiteY17" fmla="*/ 1748772 h 1748772"/>
                      <a:gd name="connsiteX18" fmla="*/ 0 w 4143428"/>
                      <a:gd name="connsiteY18" fmla="*/ 1457304 h 1748772"/>
                      <a:gd name="connsiteX19" fmla="*/ 0 w 4143428"/>
                      <a:gd name="connsiteY19" fmla="*/ 897703 h 1748772"/>
                      <a:gd name="connsiteX20" fmla="*/ 0 w 4143428"/>
                      <a:gd name="connsiteY20" fmla="*/ 291468 h 174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3428" h="1748772" extrusionOk="0">
                        <a:moveTo>
                          <a:pt x="0" y="291468"/>
                        </a:moveTo>
                        <a:cubicBezTo>
                          <a:pt x="-13827" y="121966"/>
                          <a:pt x="91106" y="14783"/>
                          <a:pt x="291468" y="0"/>
                        </a:cubicBezTo>
                        <a:cubicBezTo>
                          <a:pt x="606200" y="-23627"/>
                          <a:pt x="800831" y="14804"/>
                          <a:pt x="956093" y="0"/>
                        </a:cubicBezTo>
                        <a:cubicBezTo>
                          <a:pt x="1111356" y="-14804"/>
                          <a:pt x="1281605" y="13236"/>
                          <a:pt x="1513904" y="0"/>
                        </a:cubicBezTo>
                        <a:cubicBezTo>
                          <a:pt x="1746203" y="-13236"/>
                          <a:pt x="1811770" y="45762"/>
                          <a:pt x="2036109" y="0"/>
                        </a:cubicBezTo>
                        <a:cubicBezTo>
                          <a:pt x="2260449" y="-45762"/>
                          <a:pt x="2366504" y="12160"/>
                          <a:pt x="2665129" y="0"/>
                        </a:cubicBezTo>
                        <a:cubicBezTo>
                          <a:pt x="2963754" y="-12160"/>
                          <a:pt x="2978041" y="1866"/>
                          <a:pt x="3222940" y="0"/>
                        </a:cubicBezTo>
                        <a:cubicBezTo>
                          <a:pt x="3467839" y="-1866"/>
                          <a:pt x="3640056" y="45402"/>
                          <a:pt x="3851960" y="0"/>
                        </a:cubicBezTo>
                        <a:cubicBezTo>
                          <a:pt x="4007990" y="-47141"/>
                          <a:pt x="4138934" y="136741"/>
                          <a:pt x="4143428" y="291468"/>
                        </a:cubicBezTo>
                        <a:cubicBezTo>
                          <a:pt x="4196615" y="434762"/>
                          <a:pt x="4141715" y="649554"/>
                          <a:pt x="4143428" y="851069"/>
                        </a:cubicBezTo>
                        <a:cubicBezTo>
                          <a:pt x="4145141" y="1052584"/>
                          <a:pt x="4131373" y="1291834"/>
                          <a:pt x="4143428" y="1457304"/>
                        </a:cubicBezTo>
                        <a:cubicBezTo>
                          <a:pt x="4157729" y="1639566"/>
                          <a:pt x="4015619" y="1776592"/>
                          <a:pt x="3851960" y="1748772"/>
                        </a:cubicBezTo>
                        <a:cubicBezTo>
                          <a:pt x="3748268" y="1785986"/>
                          <a:pt x="3578861" y="1710984"/>
                          <a:pt x="3365359" y="1748772"/>
                        </a:cubicBezTo>
                        <a:cubicBezTo>
                          <a:pt x="3151857" y="1786560"/>
                          <a:pt x="2978911" y="1703746"/>
                          <a:pt x="2700734" y="1748772"/>
                        </a:cubicBezTo>
                        <a:cubicBezTo>
                          <a:pt x="2422558" y="1793798"/>
                          <a:pt x="2370572" y="1725349"/>
                          <a:pt x="2178529" y="1748772"/>
                        </a:cubicBezTo>
                        <a:cubicBezTo>
                          <a:pt x="1986487" y="1772195"/>
                          <a:pt x="1776585" y="1734173"/>
                          <a:pt x="1585113" y="1748772"/>
                        </a:cubicBezTo>
                        <a:cubicBezTo>
                          <a:pt x="1393641" y="1763371"/>
                          <a:pt x="1074302" y="1671352"/>
                          <a:pt x="920488" y="1748772"/>
                        </a:cubicBezTo>
                        <a:cubicBezTo>
                          <a:pt x="766675" y="1826192"/>
                          <a:pt x="490396" y="1735153"/>
                          <a:pt x="291468" y="1748772"/>
                        </a:cubicBezTo>
                        <a:cubicBezTo>
                          <a:pt x="119487" y="1768455"/>
                          <a:pt x="21710" y="1634409"/>
                          <a:pt x="0" y="1457304"/>
                        </a:cubicBezTo>
                        <a:cubicBezTo>
                          <a:pt x="-21133" y="1225566"/>
                          <a:pt x="55718" y="1073873"/>
                          <a:pt x="0" y="897703"/>
                        </a:cubicBezTo>
                        <a:cubicBezTo>
                          <a:pt x="-55718" y="721533"/>
                          <a:pt x="59023" y="539306"/>
                          <a:pt x="0" y="29146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34" name="مستطيل: زوايا مستديرة 33">
            <a:extLst>
              <a:ext uri="{FF2B5EF4-FFF2-40B4-BE49-F238E27FC236}">
                <a16:creationId xmlns:a16="http://schemas.microsoft.com/office/drawing/2014/main" id="{32503D48-863C-4A11-8B56-BBFEAC5C82D4}"/>
              </a:ext>
            </a:extLst>
          </p:cNvPr>
          <p:cNvSpPr/>
          <p:nvPr/>
        </p:nvSpPr>
        <p:spPr>
          <a:xfrm>
            <a:off x="226492" y="3289035"/>
            <a:ext cx="4143428" cy="1651635"/>
          </a:xfrm>
          <a:prstGeom prst="roundRect">
            <a:avLst/>
          </a:prstGeom>
          <a:noFill/>
          <a:ln w="28575" cmpd="thickThin">
            <a:solidFill>
              <a:schemeClr val="accent6">
                <a:lumMod val="75000"/>
              </a:schemeClr>
            </a:solidFill>
            <a:prstDash val="sysDash"/>
            <a:extLst>
              <a:ext uri="{C807C97D-BFC1-408E-A445-0C87EB9F89A2}">
                <ask:lineSketchStyleProps xmlns:ask="http://schemas.microsoft.com/office/drawing/2018/sketchyshapes" sd="1219033472">
                  <a:custGeom>
                    <a:avLst/>
                    <a:gdLst>
                      <a:gd name="connsiteX0" fmla="*/ 0 w 4143428"/>
                      <a:gd name="connsiteY0" fmla="*/ 291468 h 1748772"/>
                      <a:gd name="connsiteX1" fmla="*/ 291468 w 4143428"/>
                      <a:gd name="connsiteY1" fmla="*/ 0 h 1748772"/>
                      <a:gd name="connsiteX2" fmla="*/ 956093 w 4143428"/>
                      <a:gd name="connsiteY2" fmla="*/ 0 h 1748772"/>
                      <a:gd name="connsiteX3" fmla="*/ 1513904 w 4143428"/>
                      <a:gd name="connsiteY3" fmla="*/ 0 h 1748772"/>
                      <a:gd name="connsiteX4" fmla="*/ 2036109 w 4143428"/>
                      <a:gd name="connsiteY4" fmla="*/ 0 h 1748772"/>
                      <a:gd name="connsiteX5" fmla="*/ 2665129 w 4143428"/>
                      <a:gd name="connsiteY5" fmla="*/ 0 h 1748772"/>
                      <a:gd name="connsiteX6" fmla="*/ 3222940 w 4143428"/>
                      <a:gd name="connsiteY6" fmla="*/ 0 h 1748772"/>
                      <a:gd name="connsiteX7" fmla="*/ 3851960 w 4143428"/>
                      <a:gd name="connsiteY7" fmla="*/ 0 h 1748772"/>
                      <a:gd name="connsiteX8" fmla="*/ 4143428 w 4143428"/>
                      <a:gd name="connsiteY8" fmla="*/ 291468 h 1748772"/>
                      <a:gd name="connsiteX9" fmla="*/ 4143428 w 4143428"/>
                      <a:gd name="connsiteY9" fmla="*/ 851069 h 1748772"/>
                      <a:gd name="connsiteX10" fmla="*/ 4143428 w 4143428"/>
                      <a:gd name="connsiteY10" fmla="*/ 1457304 h 1748772"/>
                      <a:gd name="connsiteX11" fmla="*/ 3851960 w 4143428"/>
                      <a:gd name="connsiteY11" fmla="*/ 1748772 h 1748772"/>
                      <a:gd name="connsiteX12" fmla="*/ 3365359 w 4143428"/>
                      <a:gd name="connsiteY12" fmla="*/ 1748772 h 1748772"/>
                      <a:gd name="connsiteX13" fmla="*/ 2700734 w 4143428"/>
                      <a:gd name="connsiteY13" fmla="*/ 1748772 h 1748772"/>
                      <a:gd name="connsiteX14" fmla="*/ 2178529 w 4143428"/>
                      <a:gd name="connsiteY14" fmla="*/ 1748772 h 1748772"/>
                      <a:gd name="connsiteX15" fmla="*/ 1585113 w 4143428"/>
                      <a:gd name="connsiteY15" fmla="*/ 1748772 h 1748772"/>
                      <a:gd name="connsiteX16" fmla="*/ 920488 w 4143428"/>
                      <a:gd name="connsiteY16" fmla="*/ 1748772 h 1748772"/>
                      <a:gd name="connsiteX17" fmla="*/ 291468 w 4143428"/>
                      <a:gd name="connsiteY17" fmla="*/ 1748772 h 1748772"/>
                      <a:gd name="connsiteX18" fmla="*/ 0 w 4143428"/>
                      <a:gd name="connsiteY18" fmla="*/ 1457304 h 1748772"/>
                      <a:gd name="connsiteX19" fmla="*/ 0 w 4143428"/>
                      <a:gd name="connsiteY19" fmla="*/ 897703 h 1748772"/>
                      <a:gd name="connsiteX20" fmla="*/ 0 w 4143428"/>
                      <a:gd name="connsiteY20" fmla="*/ 291468 h 174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3428" h="1748772" extrusionOk="0">
                        <a:moveTo>
                          <a:pt x="0" y="291468"/>
                        </a:moveTo>
                        <a:cubicBezTo>
                          <a:pt x="-13827" y="121966"/>
                          <a:pt x="91106" y="14783"/>
                          <a:pt x="291468" y="0"/>
                        </a:cubicBezTo>
                        <a:cubicBezTo>
                          <a:pt x="606200" y="-23627"/>
                          <a:pt x="800831" y="14804"/>
                          <a:pt x="956093" y="0"/>
                        </a:cubicBezTo>
                        <a:cubicBezTo>
                          <a:pt x="1111356" y="-14804"/>
                          <a:pt x="1281605" y="13236"/>
                          <a:pt x="1513904" y="0"/>
                        </a:cubicBezTo>
                        <a:cubicBezTo>
                          <a:pt x="1746203" y="-13236"/>
                          <a:pt x="1811770" y="45762"/>
                          <a:pt x="2036109" y="0"/>
                        </a:cubicBezTo>
                        <a:cubicBezTo>
                          <a:pt x="2260449" y="-45762"/>
                          <a:pt x="2366504" y="12160"/>
                          <a:pt x="2665129" y="0"/>
                        </a:cubicBezTo>
                        <a:cubicBezTo>
                          <a:pt x="2963754" y="-12160"/>
                          <a:pt x="2978041" y="1866"/>
                          <a:pt x="3222940" y="0"/>
                        </a:cubicBezTo>
                        <a:cubicBezTo>
                          <a:pt x="3467839" y="-1866"/>
                          <a:pt x="3640056" y="45402"/>
                          <a:pt x="3851960" y="0"/>
                        </a:cubicBezTo>
                        <a:cubicBezTo>
                          <a:pt x="4007990" y="-47141"/>
                          <a:pt x="4138934" y="136741"/>
                          <a:pt x="4143428" y="291468"/>
                        </a:cubicBezTo>
                        <a:cubicBezTo>
                          <a:pt x="4196615" y="434762"/>
                          <a:pt x="4141715" y="649554"/>
                          <a:pt x="4143428" y="851069"/>
                        </a:cubicBezTo>
                        <a:cubicBezTo>
                          <a:pt x="4145141" y="1052584"/>
                          <a:pt x="4131373" y="1291834"/>
                          <a:pt x="4143428" y="1457304"/>
                        </a:cubicBezTo>
                        <a:cubicBezTo>
                          <a:pt x="4157729" y="1639566"/>
                          <a:pt x="4015619" y="1776592"/>
                          <a:pt x="3851960" y="1748772"/>
                        </a:cubicBezTo>
                        <a:cubicBezTo>
                          <a:pt x="3748268" y="1785986"/>
                          <a:pt x="3578861" y="1710984"/>
                          <a:pt x="3365359" y="1748772"/>
                        </a:cubicBezTo>
                        <a:cubicBezTo>
                          <a:pt x="3151857" y="1786560"/>
                          <a:pt x="2978911" y="1703746"/>
                          <a:pt x="2700734" y="1748772"/>
                        </a:cubicBezTo>
                        <a:cubicBezTo>
                          <a:pt x="2422558" y="1793798"/>
                          <a:pt x="2370572" y="1725349"/>
                          <a:pt x="2178529" y="1748772"/>
                        </a:cubicBezTo>
                        <a:cubicBezTo>
                          <a:pt x="1986487" y="1772195"/>
                          <a:pt x="1776585" y="1734173"/>
                          <a:pt x="1585113" y="1748772"/>
                        </a:cubicBezTo>
                        <a:cubicBezTo>
                          <a:pt x="1393641" y="1763371"/>
                          <a:pt x="1074302" y="1671352"/>
                          <a:pt x="920488" y="1748772"/>
                        </a:cubicBezTo>
                        <a:cubicBezTo>
                          <a:pt x="766675" y="1826192"/>
                          <a:pt x="490396" y="1735153"/>
                          <a:pt x="291468" y="1748772"/>
                        </a:cubicBezTo>
                        <a:cubicBezTo>
                          <a:pt x="119487" y="1768455"/>
                          <a:pt x="21710" y="1634409"/>
                          <a:pt x="0" y="1457304"/>
                        </a:cubicBezTo>
                        <a:cubicBezTo>
                          <a:pt x="-21133" y="1225566"/>
                          <a:pt x="55718" y="1073873"/>
                          <a:pt x="0" y="897703"/>
                        </a:cubicBezTo>
                        <a:cubicBezTo>
                          <a:pt x="-55718" y="721533"/>
                          <a:pt x="59023" y="539306"/>
                          <a:pt x="0" y="29146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35" name="مستطيل: زوايا مستديرة 34">
            <a:extLst>
              <a:ext uri="{FF2B5EF4-FFF2-40B4-BE49-F238E27FC236}">
                <a16:creationId xmlns:a16="http://schemas.microsoft.com/office/drawing/2014/main" id="{9D417E54-7CE1-44F8-B0BB-27BDFED15BC7}"/>
              </a:ext>
            </a:extLst>
          </p:cNvPr>
          <p:cNvSpPr/>
          <p:nvPr/>
        </p:nvSpPr>
        <p:spPr>
          <a:xfrm>
            <a:off x="259522" y="1831037"/>
            <a:ext cx="4143428" cy="1408836"/>
          </a:xfrm>
          <a:prstGeom prst="roundRect">
            <a:avLst/>
          </a:prstGeom>
          <a:noFill/>
          <a:ln w="28575" cmpd="thickThin">
            <a:solidFill>
              <a:schemeClr val="accent5">
                <a:lumMod val="75000"/>
              </a:schemeClr>
            </a:solidFill>
            <a:prstDash val="sysDash"/>
            <a:extLst>
              <a:ext uri="{C807C97D-BFC1-408E-A445-0C87EB9F89A2}">
                <ask:lineSketchStyleProps xmlns:ask="http://schemas.microsoft.com/office/drawing/2018/sketchyshapes" sd="1219033472">
                  <a:custGeom>
                    <a:avLst/>
                    <a:gdLst>
                      <a:gd name="connsiteX0" fmla="*/ 0 w 4143428"/>
                      <a:gd name="connsiteY0" fmla="*/ 291468 h 1748772"/>
                      <a:gd name="connsiteX1" fmla="*/ 291468 w 4143428"/>
                      <a:gd name="connsiteY1" fmla="*/ 0 h 1748772"/>
                      <a:gd name="connsiteX2" fmla="*/ 956093 w 4143428"/>
                      <a:gd name="connsiteY2" fmla="*/ 0 h 1748772"/>
                      <a:gd name="connsiteX3" fmla="*/ 1513904 w 4143428"/>
                      <a:gd name="connsiteY3" fmla="*/ 0 h 1748772"/>
                      <a:gd name="connsiteX4" fmla="*/ 2036109 w 4143428"/>
                      <a:gd name="connsiteY4" fmla="*/ 0 h 1748772"/>
                      <a:gd name="connsiteX5" fmla="*/ 2665129 w 4143428"/>
                      <a:gd name="connsiteY5" fmla="*/ 0 h 1748772"/>
                      <a:gd name="connsiteX6" fmla="*/ 3222940 w 4143428"/>
                      <a:gd name="connsiteY6" fmla="*/ 0 h 1748772"/>
                      <a:gd name="connsiteX7" fmla="*/ 3851960 w 4143428"/>
                      <a:gd name="connsiteY7" fmla="*/ 0 h 1748772"/>
                      <a:gd name="connsiteX8" fmla="*/ 4143428 w 4143428"/>
                      <a:gd name="connsiteY8" fmla="*/ 291468 h 1748772"/>
                      <a:gd name="connsiteX9" fmla="*/ 4143428 w 4143428"/>
                      <a:gd name="connsiteY9" fmla="*/ 851069 h 1748772"/>
                      <a:gd name="connsiteX10" fmla="*/ 4143428 w 4143428"/>
                      <a:gd name="connsiteY10" fmla="*/ 1457304 h 1748772"/>
                      <a:gd name="connsiteX11" fmla="*/ 3851960 w 4143428"/>
                      <a:gd name="connsiteY11" fmla="*/ 1748772 h 1748772"/>
                      <a:gd name="connsiteX12" fmla="*/ 3365359 w 4143428"/>
                      <a:gd name="connsiteY12" fmla="*/ 1748772 h 1748772"/>
                      <a:gd name="connsiteX13" fmla="*/ 2700734 w 4143428"/>
                      <a:gd name="connsiteY13" fmla="*/ 1748772 h 1748772"/>
                      <a:gd name="connsiteX14" fmla="*/ 2178529 w 4143428"/>
                      <a:gd name="connsiteY14" fmla="*/ 1748772 h 1748772"/>
                      <a:gd name="connsiteX15" fmla="*/ 1585113 w 4143428"/>
                      <a:gd name="connsiteY15" fmla="*/ 1748772 h 1748772"/>
                      <a:gd name="connsiteX16" fmla="*/ 920488 w 4143428"/>
                      <a:gd name="connsiteY16" fmla="*/ 1748772 h 1748772"/>
                      <a:gd name="connsiteX17" fmla="*/ 291468 w 4143428"/>
                      <a:gd name="connsiteY17" fmla="*/ 1748772 h 1748772"/>
                      <a:gd name="connsiteX18" fmla="*/ 0 w 4143428"/>
                      <a:gd name="connsiteY18" fmla="*/ 1457304 h 1748772"/>
                      <a:gd name="connsiteX19" fmla="*/ 0 w 4143428"/>
                      <a:gd name="connsiteY19" fmla="*/ 897703 h 1748772"/>
                      <a:gd name="connsiteX20" fmla="*/ 0 w 4143428"/>
                      <a:gd name="connsiteY20" fmla="*/ 291468 h 174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3428" h="1748772" extrusionOk="0">
                        <a:moveTo>
                          <a:pt x="0" y="291468"/>
                        </a:moveTo>
                        <a:cubicBezTo>
                          <a:pt x="-13827" y="121966"/>
                          <a:pt x="91106" y="14783"/>
                          <a:pt x="291468" y="0"/>
                        </a:cubicBezTo>
                        <a:cubicBezTo>
                          <a:pt x="606200" y="-23627"/>
                          <a:pt x="800831" y="14804"/>
                          <a:pt x="956093" y="0"/>
                        </a:cubicBezTo>
                        <a:cubicBezTo>
                          <a:pt x="1111356" y="-14804"/>
                          <a:pt x="1281605" y="13236"/>
                          <a:pt x="1513904" y="0"/>
                        </a:cubicBezTo>
                        <a:cubicBezTo>
                          <a:pt x="1746203" y="-13236"/>
                          <a:pt x="1811770" y="45762"/>
                          <a:pt x="2036109" y="0"/>
                        </a:cubicBezTo>
                        <a:cubicBezTo>
                          <a:pt x="2260449" y="-45762"/>
                          <a:pt x="2366504" y="12160"/>
                          <a:pt x="2665129" y="0"/>
                        </a:cubicBezTo>
                        <a:cubicBezTo>
                          <a:pt x="2963754" y="-12160"/>
                          <a:pt x="2978041" y="1866"/>
                          <a:pt x="3222940" y="0"/>
                        </a:cubicBezTo>
                        <a:cubicBezTo>
                          <a:pt x="3467839" y="-1866"/>
                          <a:pt x="3640056" y="45402"/>
                          <a:pt x="3851960" y="0"/>
                        </a:cubicBezTo>
                        <a:cubicBezTo>
                          <a:pt x="4007990" y="-47141"/>
                          <a:pt x="4138934" y="136741"/>
                          <a:pt x="4143428" y="291468"/>
                        </a:cubicBezTo>
                        <a:cubicBezTo>
                          <a:pt x="4196615" y="434762"/>
                          <a:pt x="4141715" y="649554"/>
                          <a:pt x="4143428" y="851069"/>
                        </a:cubicBezTo>
                        <a:cubicBezTo>
                          <a:pt x="4145141" y="1052584"/>
                          <a:pt x="4131373" y="1291834"/>
                          <a:pt x="4143428" y="1457304"/>
                        </a:cubicBezTo>
                        <a:cubicBezTo>
                          <a:pt x="4157729" y="1639566"/>
                          <a:pt x="4015619" y="1776592"/>
                          <a:pt x="3851960" y="1748772"/>
                        </a:cubicBezTo>
                        <a:cubicBezTo>
                          <a:pt x="3748268" y="1785986"/>
                          <a:pt x="3578861" y="1710984"/>
                          <a:pt x="3365359" y="1748772"/>
                        </a:cubicBezTo>
                        <a:cubicBezTo>
                          <a:pt x="3151857" y="1786560"/>
                          <a:pt x="2978911" y="1703746"/>
                          <a:pt x="2700734" y="1748772"/>
                        </a:cubicBezTo>
                        <a:cubicBezTo>
                          <a:pt x="2422558" y="1793798"/>
                          <a:pt x="2370572" y="1725349"/>
                          <a:pt x="2178529" y="1748772"/>
                        </a:cubicBezTo>
                        <a:cubicBezTo>
                          <a:pt x="1986487" y="1772195"/>
                          <a:pt x="1776585" y="1734173"/>
                          <a:pt x="1585113" y="1748772"/>
                        </a:cubicBezTo>
                        <a:cubicBezTo>
                          <a:pt x="1393641" y="1763371"/>
                          <a:pt x="1074302" y="1671352"/>
                          <a:pt x="920488" y="1748772"/>
                        </a:cubicBezTo>
                        <a:cubicBezTo>
                          <a:pt x="766675" y="1826192"/>
                          <a:pt x="490396" y="1735153"/>
                          <a:pt x="291468" y="1748772"/>
                        </a:cubicBezTo>
                        <a:cubicBezTo>
                          <a:pt x="119487" y="1768455"/>
                          <a:pt x="21710" y="1634409"/>
                          <a:pt x="0" y="1457304"/>
                        </a:cubicBezTo>
                        <a:cubicBezTo>
                          <a:pt x="-21133" y="1225566"/>
                          <a:pt x="55718" y="1073873"/>
                          <a:pt x="0" y="897703"/>
                        </a:cubicBezTo>
                        <a:cubicBezTo>
                          <a:pt x="-55718" y="721533"/>
                          <a:pt x="59023" y="539306"/>
                          <a:pt x="0" y="29146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36" name="مستطيل: زوايا مستديرة 35">
            <a:extLst>
              <a:ext uri="{FF2B5EF4-FFF2-40B4-BE49-F238E27FC236}">
                <a16:creationId xmlns:a16="http://schemas.microsoft.com/office/drawing/2014/main" id="{C55DFFAF-2F06-4ADE-AE75-B2539BA1417E}"/>
              </a:ext>
            </a:extLst>
          </p:cNvPr>
          <p:cNvSpPr/>
          <p:nvPr/>
        </p:nvSpPr>
        <p:spPr>
          <a:xfrm>
            <a:off x="4775058" y="905527"/>
            <a:ext cx="4143428" cy="1501292"/>
          </a:xfrm>
          <a:prstGeom prst="roundRect">
            <a:avLst/>
          </a:prstGeom>
          <a:noFill/>
          <a:ln w="28575" cmpd="thickThin">
            <a:solidFill>
              <a:srgbClr val="7030A0"/>
            </a:solidFill>
            <a:prstDash val="sysDash"/>
            <a:extLst>
              <a:ext uri="{C807C97D-BFC1-408E-A445-0C87EB9F89A2}">
                <ask:lineSketchStyleProps xmlns:ask="http://schemas.microsoft.com/office/drawing/2018/sketchyshapes" sd="1219033472">
                  <a:custGeom>
                    <a:avLst/>
                    <a:gdLst>
                      <a:gd name="connsiteX0" fmla="*/ 0 w 4143428"/>
                      <a:gd name="connsiteY0" fmla="*/ 291468 h 1748772"/>
                      <a:gd name="connsiteX1" fmla="*/ 291468 w 4143428"/>
                      <a:gd name="connsiteY1" fmla="*/ 0 h 1748772"/>
                      <a:gd name="connsiteX2" fmla="*/ 956093 w 4143428"/>
                      <a:gd name="connsiteY2" fmla="*/ 0 h 1748772"/>
                      <a:gd name="connsiteX3" fmla="*/ 1513904 w 4143428"/>
                      <a:gd name="connsiteY3" fmla="*/ 0 h 1748772"/>
                      <a:gd name="connsiteX4" fmla="*/ 2036109 w 4143428"/>
                      <a:gd name="connsiteY4" fmla="*/ 0 h 1748772"/>
                      <a:gd name="connsiteX5" fmla="*/ 2665129 w 4143428"/>
                      <a:gd name="connsiteY5" fmla="*/ 0 h 1748772"/>
                      <a:gd name="connsiteX6" fmla="*/ 3222940 w 4143428"/>
                      <a:gd name="connsiteY6" fmla="*/ 0 h 1748772"/>
                      <a:gd name="connsiteX7" fmla="*/ 3851960 w 4143428"/>
                      <a:gd name="connsiteY7" fmla="*/ 0 h 1748772"/>
                      <a:gd name="connsiteX8" fmla="*/ 4143428 w 4143428"/>
                      <a:gd name="connsiteY8" fmla="*/ 291468 h 1748772"/>
                      <a:gd name="connsiteX9" fmla="*/ 4143428 w 4143428"/>
                      <a:gd name="connsiteY9" fmla="*/ 851069 h 1748772"/>
                      <a:gd name="connsiteX10" fmla="*/ 4143428 w 4143428"/>
                      <a:gd name="connsiteY10" fmla="*/ 1457304 h 1748772"/>
                      <a:gd name="connsiteX11" fmla="*/ 3851960 w 4143428"/>
                      <a:gd name="connsiteY11" fmla="*/ 1748772 h 1748772"/>
                      <a:gd name="connsiteX12" fmla="*/ 3365359 w 4143428"/>
                      <a:gd name="connsiteY12" fmla="*/ 1748772 h 1748772"/>
                      <a:gd name="connsiteX13" fmla="*/ 2700734 w 4143428"/>
                      <a:gd name="connsiteY13" fmla="*/ 1748772 h 1748772"/>
                      <a:gd name="connsiteX14" fmla="*/ 2178529 w 4143428"/>
                      <a:gd name="connsiteY14" fmla="*/ 1748772 h 1748772"/>
                      <a:gd name="connsiteX15" fmla="*/ 1585113 w 4143428"/>
                      <a:gd name="connsiteY15" fmla="*/ 1748772 h 1748772"/>
                      <a:gd name="connsiteX16" fmla="*/ 920488 w 4143428"/>
                      <a:gd name="connsiteY16" fmla="*/ 1748772 h 1748772"/>
                      <a:gd name="connsiteX17" fmla="*/ 291468 w 4143428"/>
                      <a:gd name="connsiteY17" fmla="*/ 1748772 h 1748772"/>
                      <a:gd name="connsiteX18" fmla="*/ 0 w 4143428"/>
                      <a:gd name="connsiteY18" fmla="*/ 1457304 h 1748772"/>
                      <a:gd name="connsiteX19" fmla="*/ 0 w 4143428"/>
                      <a:gd name="connsiteY19" fmla="*/ 897703 h 1748772"/>
                      <a:gd name="connsiteX20" fmla="*/ 0 w 4143428"/>
                      <a:gd name="connsiteY20" fmla="*/ 291468 h 174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3428" h="1748772" extrusionOk="0">
                        <a:moveTo>
                          <a:pt x="0" y="291468"/>
                        </a:moveTo>
                        <a:cubicBezTo>
                          <a:pt x="-13827" y="121966"/>
                          <a:pt x="91106" y="14783"/>
                          <a:pt x="291468" y="0"/>
                        </a:cubicBezTo>
                        <a:cubicBezTo>
                          <a:pt x="606200" y="-23627"/>
                          <a:pt x="800831" y="14804"/>
                          <a:pt x="956093" y="0"/>
                        </a:cubicBezTo>
                        <a:cubicBezTo>
                          <a:pt x="1111356" y="-14804"/>
                          <a:pt x="1281605" y="13236"/>
                          <a:pt x="1513904" y="0"/>
                        </a:cubicBezTo>
                        <a:cubicBezTo>
                          <a:pt x="1746203" y="-13236"/>
                          <a:pt x="1811770" y="45762"/>
                          <a:pt x="2036109" y="0"/>
                        </a:cubicBezTo>
                        <a:cubicBezTo>
                          <a:pt x="2260449" y="-45762"/>
                          <a:pt x="2366504" y="12160"/>
                          <a:pt x="2665129" y="0"/>
                        </a:cubicBezTo>
                        <a:cubicBezTo>
                          <a:pt x="2963754" y="-12160"/>
                          <a:pt x="2978041" y="1866"/>
                          <a:pt x="3222940" y="0"/>
                        </a:cubicBezTo>
                        <a:cubicBezTo>
                          <a:pt x="3467839" y="-1866"/>
                          <a:pt x="3640056" y="45402"/>
                          <a:pt x="3851960" y="0"/>
                        </a:cubicBezTo>
                        <a:cubicBezTo>
                          <a:pt x="4007990" y="-47141"/>
                          <a:pt x="4138934" y="136741"/>
                          <a:pt x="4143428" y="291468"/>
                        </a:cubicBezTo>
                        <a:cubicBezTo>
                          <a:pt x="4196615" y="434762"/>
                          <a:pt x="4141715" y="649554"/>
                          <a:pt x="4143428" y="851069"/>
                        </a:cubicBezTo>
                        <a:cubicBezTo>
                          <a:pt x="4145141" y="1052584"/>
                          <a:pt x="4131373" y="1291834"/>
                          <a:pt x="4143428" y="1457304"/>
                        </a:cubicBezTo>
                        <a:cubicBezTo>
                          <a:pt x="4157729" y="1639566"/>
                          <a:pt x="4015619" y="1776592"/>
                          <a:pt x="3851960" y="1748772"/>
                        </a:cubicBezTo>
                        <a:cubicBezTo>
                          <a:pt x="3748268" y="1785986"/>
                          <a:pt x="3578861" y="1710984"/>
                          <a:pt x="3365359" y="1748772"/>
                        </a:cubicBezTo>
                        <a:cubicBezTo>
                          <a:pt x="3151857" y="1786560"/>
                          <a:pt x="2978911" y="1703746"/>
                          <a:pt x="2700734" y="1748772"/>
                        </a:cubicBezTo>
                        <a:cubicBezTo>
                          <a:pt x="2422558" y="1793798"/>
                          <a:pt x="2370572" y="1725349"/>
                          <a:pt x="2178529" y="1748772"/>
                        </a:cubicBezTo>
                        <a:cubicBezTo>
                          <a:pt x="1986487" y="1772195"/>
                          <a:pt x="1776585" y="1734173"/>
                          <a:pt x="1585113" y="1748772"/>
                        </a:cubicBezTo>
                        <a:cubicBezTo>
                          <a:pt x="1393641" y="1763371"/>
                          <a:pt x="1074302" y="1671352"/>
                          <a:pt x="920488" y="1748772"/>
                        </a:cubicBezTo>
                        <a:cubicBezTo>
                          <a:pt x="766675" y="1826192"/>
                          <a:pt x="490396" y="1735153"/>
                          <a:pt x="291468" y="1748772"/>
                        </a:cubicBezTo>
                        <a:cubicBezTo>
                          <a:pt x="119487" y="1768455"/>
                          <a:pt x="21710" y="1634409"/>
                          <a:pt x="0" y="1457304"/>
                        </a:cubicBezTo>
                        <a:cubicBezTo>
                          <a:pt x="-21133" y="1225566"/>
                          <a:pt x="55718" y="1073873"/>
                          <a:pt x="0" y="897703"/>
                        </a:cubicBezTo>
                        <a:cubicBezTo>
                          <a:pt x="-55718" y="721533"/>
                          <a:pt x="59023" y="539306"/>
                          <a:pt x="0" y="29146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37" name="Rectangle: Rounded Corners 1">
            <a:extLst>
              <a:ext uri="{FF2B5EF4-FFF2-40B4-BE49-F238E27FC236}">
                <a16:creationId xmlns:a16="http://schemas.microsoft.com/office/drawing/2014/main" id="{29A062A6-DA19-49BD-9448-7ADC3C0DC2D9}"/>
              </a:ext>
            </a:extLst>
          </p:cNvPr>
          <p:cNvSpPr/>
          <p:nvPr/>
        </p:nvSpPr>
        <p:spPr>
          <a:xfrm>
            <a:off x="2657604" y="3415445"/>
            <a:ext cx="1306851" cy="229579"/>
          </a:xfrm>
          <a:prstGeom prst="round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2968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barn(inVertical)">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arn(inVertical)">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barn(inVertical)">
                                      <p:cBhvr>
                                        <p:cTn id="29" dur="5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barn(inVertical)">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barn(inVertical)">
                                      <p:cBhvr>
                                        <p:cTn id="39" dur="500"/>
                                        <p:tgtEl>
                                          <p:spTgt spid="3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barn(inVertical)">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barn(inVertical)">
                                      <p:cBhvr>
                                        <p:cTn id="49" dur="500"/>
                                        <p:tgtEl>
                                          <p:spTgt spid="36"/>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barn(inVertical)">
                                      <p:cBhvr>
                                        <p:cTn id="54" dur="500"/>
                                        <p:tgtEl>
                                          <p:spTgt spid="28"/>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additive="base">
                                        <p:cTn id="59" dur="500" fill="hold"/>
                                        <p:tgtEl>
                                          <p:spTgt spid="37"/>
                                        </p:tgtEl>
                                        <p:attrNameLst>
                                          <p:attrName>ppt_x</p:attrName>
                                        </p:attrNameLst>
                                      </p:cBhvr>
                                      <p:tavLst>
                                        <p:tav tm="0">
                                          <p:val>
                                            <p:strVal val="#ppt_x"/>
                                          </p:val>
                                        </p:tav>
                                        <p:tav tm="100000">
                                          <p:val>
                                            <p:strVal val="#ppt_x"/>
                                          </p:val>
                                        </p:tav>
                                      </p:tavLst>
                                    </p:anim>
                                    <p:anim calcmode="lin" valueType="num">
                                      <p:cBhvr additive="base">
                                        <p:cTn id="60"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6" grpId="0" animBg="1"/>
      <p:bldP spid="27" grpId="0" animBg="1"/>
      <p:bldP spid="28" grpId="0" animBg="1"/>
      <p:bldP spid="6" grpId="0" animBg="1"/>
      <p:bldP spid="33" grpId="0" animBg="1"/>
      <p:bldP spid="34" grpId="0" animBg="1"/>
      <p:bldP spid="35" grpId="0" animBg="1"/>
      <p:bldP spid="36" grpId="0" animBg="1"/>
      <p:bldP spid="3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مجموعة 21">
            <a:extLst>
              <a:ext uri="{FF2B5EF4-FFF2-40B4-BE49-F238E27FC236}">
                <a16:creationId xmlns:a16="http://schemas.microsoft.com/office/drawing/2014/main" id="{C15D5AEC-B745-48C2-A6BC-39D0FF1BEB87}"/>
              </a:ext>
            </a:extLst>
          </p:cNvPr>
          <p:cNvGrpSpPr/>
          <p:nvPr/>
        </p:nvGrpSpPr>
        <p:grpSpPr>
          <a:xfrm>
            <a:off x="0" y="-8859"/>
            <a:ext cx="9169552" cy="6866859"/>
            <a:chOff x="-277054" y="-355600"/>
            <a:chExt cx="12746108" cy="7264400"/>
          </a:xfrm>
        </p:grpSpPr>
        <p:pic>
          <p:nvPicPr>
            <p:cNvPr id="23" name="صورة 22">
              <a:extLst>
                <a:ext uri="{FF2B5EF4-FFF2-40B4-BE49-F238E27FC236}">
                  <a16:creationId xmlns:a16="http://schemas.microsoft.com/office/drawing/2014/main" id="{725AE314-0B85-4C01-8065-C48BC645771C}"/>
                </a:ext>
              </a:extLst>
            </p:cNvPr>
            <p:cNvPicPr>
              <a:picLocks noChangeAspect="1"/>
            </p:cNvPicPr>
            <p:nvPr/>
          </p:nvPicPr>
          <p:blipFill>
            <a:blip r:embed="rId5">
              <a:extLst>
                <a:ext uri="{BEBA8EAE-BF5A-486C-A8C5-ECC9F3942E4B}">
                  <a14:imgProps xmlns:a14="http://schemas.microsoft.com/office/drawing/2010/main">
                    <a14:imgLayer r:embed="rId6">
                      <a14:imgEffect>
                        <a14:artisticBlur/>
                      </a14:imgEffect>
                    </a14:imgLayer>
                  </a14:imgProps>
                </a:ext>
              </a:extLst>
            </a:blip>
            <a:stretch>
              <a:fillRect/>
            </a:stretch>
          </p:blipFill>
          <p:spPr>
            <a:xfrm>
              <a:off x="5864051" y="-342900"/>
              <a:ext cx="6605003" cy="7251700"/>
            </a:xfrm>
            <a:prstGeom prst="rect">
              <a:avLst/>
            </a:prstGeom>
          </p:spPr>
        </p:pic>
        <p:pic>
          <p:nvPicPr>
            <p:cNvPr id="24" name="صورة 23">
              <a:extLst>
                <a:ext uri="{FF2B5EF4-FFF2-40B4-BE49-F238E27FC236}">
                  <a16:creationId xmlns:a16="http://schemas.microsoft.com/office/drawing/2014/main" id="{39122443-95BA-4E0F-975A-9F56FD13FFBF}"/>
                </a:ext>
              </a:extLst>
            </p:cNvPr>
            <p:cNvPicPr>
              <a:picLocks noChangeAspect="1"/>
            </p:cNvPicPr>
            <p:nvPr/>
          </p:nvPicPr>
          <p:blipFill>
            <a:blip r:embed="rId7">
              <a:extLst>
                <a:ext uri="{BEBA8EAE-BF5A-486C-A8C5-ECC9F3942E4B}">
                  <a14:imgProps xmlns:a14="http://schemas.microsoft.com/office/drawing/2010/main">
                    <a14:imgLayer r:embed="rId8">
                      <a14:imgEffect>
                        <a14:artisticBlur/>
                      </a14:imgEffect>
                    </a14:imgLayer>
                  </a14:imgProps>
                </a:ext>
              </a:extLst>
            </a:blip>
            <a:stretch>
              <a:fillRect/>
            </a:stretch>
          </p:blipFill>
          <p:spPr>
            <a:xfrm>
              <a:off x="-277054" y="-355600"/>
              <a:ext cx="6373054" cy="7251700"/>
            </a:xfrm>
            <a:prstGeom prst="rect">
              <a:avLst/>
            </a:prstGeom>
          </p:spPr>
        </p:pic>
        <p:sp>
          <p:nvSpPr>
            <p:cNvPr id="25" name="مستطيل 24">
              <a:extLst>
                <a:ext uri="{FF2B5EF4-FFF2-40B4-BE49-F238E27FC236}">
                  <a16:creationId xmlns:a16="http://schemas.microsoft.com/office/drawing/2014/main" id="{CCBB0445-0232-436D-A331-845AD8808795}"/>
                </a:ext>
              </a:extLst>
            </p:cNvPr>
            <p:cNvSpPr/>
            <p:nvPr/>
          </p:nvSpPr>
          <p:spPr>
            <a:xfrm>
              <a:off x="6096000" y="2292096"/>
              <a:ext cx="6373054" cy="46167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pic>
        <p:nvPicPr>
          <p:cNvPr id="16" name="MG Bk 3 F-SA_2020_1-17">
            <a:hlinkClick r:id="" action="ppaction://media"/>
            <a:extLst>
              <a:ext uri="{FF2B5EF4-FFF2-40B4-BE49-F238E27FC236}">
                <a16:creationId xmlns:a16="http://schemas.microsoft.com/office/drawing/2014/main" id="{F0199CB2-7686-4FF8-9C66-6BCED855E85F}"/>
              </a:ext>
            </a:extLst>
          </p:cNvPr>
          <p:cNvPicPr>
            <a:picLocks noChangeAspect="1"/>
          </p:cNvPicPr>
          <p:nvPr>
            <a:audioFile r:link="rId1"/>
            <p:extLst>
              <p:ext uri="{DAA4B4D4-6D71-4841-9C94-3DE7FCFB9230}">
                <p14:media xmlns:p14="http://schemas.microsoft.com/office/powerpoint/2010/main" r:embed="rId2">
                  <p14:trim st="25155"/>
                </p14:media>
              </p:ext>
            </p:extLst>
          </p:nvPr>
        </p:nvPicPr>
        <p:blipFill>
          <a:blip r:embed="rId9">
            <a:duotone>
              <a:prstClr val="black"/>
              <a:schemeClr val="accent4">
                <a:tint val="45000"/>
                <a:satMod val="400000"/>
              </a:schemeClr>
            </a:duotone>
          </a:blip>
          <a:stretch>
            <a:fillRect/>
          </a:stretch>
        </p:blipFill>
        <p:spPr>
          <a:xfrm>
            <a:off x="5871225" y="2377363"/>
            <a:ext cx="1089390" cy="949187"/>
          </a:xfrm>
          <a:prstGeom prst="rect">
            <a:avLst/>
          </a:prstGeom>
          <a:effectLst>
            <a:glow rad="228600">
              <a:srgbClr val="0070C0">
                <a:alpha val="40000"/>
              </a:srgbClr>
            </a:glow>
          </a:effectLst>
        </p:spPr>
      </p:pic>
      <p:pic>
        <p:nvPicPr>
          <p:cNvPr id="17" name="صورة 16">
            <a:extLst>
              <a:ext uri="{FF2B5EF4-FFF2-40B4-BE49-F238E27FC236}">
                <a16:creationId xmlns:a16="http://schemas.microsoft.com/office/drawing/2014/main" id="{07739419-63F0-4F70-8783-6C9F8F521AB2}"/>
              </a:ext>
            </a:extLst>
          </p:cNvPr>
          <p:cNvPicPr>
            <a:picLocks noChangeAspect="1"/>
          </p:cNvPicPr>
          <p:nvPr/>
        </p:nvPicPr>
        <p:blipFill rotWithShape="1">
          <a:blip r:embed="rId10"/>
          <a:srcRect l="17011" t="14488" r="14945" b="16761"/>
          <a:stretch/>
        </p:blipFill>
        <p:spPr>
          <a:xfrm>
            <a:off x="5850290" y="4250719"/>
            <a:ext cx="1598279" cy="1483019"/>
          </a:xfrm>
          <a:prstGeom prst="rect">
            <a:avLst/>
          </a:prstGeom>
        </p:spPr>
      </p:pic>
      <p:sp>
        <p:nvSpPr>
          <p:cNvPr id="18" name="مربع نص 17">
            <a:extLst>
              <a:ext uri="{FF2B5EF4-FFF2-40B4-BE49-F238E27FC236}">
                <a16:creationId xmlns:a16="http://schemas.microsoft.com/office/drawing/2014/main" id="{E301F7AF-29AC-4324-8F10-A7A50E1B70ED}"/>
              </a:ext>
            </a:extLst>
          </p:cNvPr>
          <p:cNvSpPr txBox="1"/>
          <p:nvPr/>
        </p:nvSpPr>
        <p:spPr>
          <a:xfrm>
            <a:off x="4711888" y="5602002"/>
            <a:ext cx="4163688" cy="523220"/>
          </a:xfrm>
          <a:prstGeom prst="rect">
            <a:avLst/>
          </a:prstGeom>
          <a:noFill/>
        </p:spPr>
        <p:txBody>
          <a:bodyPr wrap="square" rtlCol="1">
            <a:spAutoFit/>
          </a:bodyPr>
          <a:lstStyle/>
          <a:p>
            <a:r>
              <a:rPr lang="en-US" sz="2800" b="1" dirty="0">
                <a:latin typeface="Roboto Black" panose="02000000000000000000" pitchFamily="2" charset="0"/>
                <a:ea typeface="Roboto Black" panose="02000000000000000000" pitchFamily="2" charset="0"/>
              </a:rPr>
              <a:t>Read along as you listen</a:t>
            </a:r>
          </a:p>
        </p:txBody>
      </p:sp>
      <p:sp>
        <p:nvSpPr>
          <p:cNvPr id="10" name="Rectangle 161">
            <a:extLst>
              <a:ext uri="{FF2B5EF4-FFF2-40B4-BE49-F238E27FC236}">
                <a16:creationId xmlns:a16="http://schemas.microsoft.com/office/drawing/2014/main" id="{4D2DB4D1-30F8-4FCA-BC2B-BA9619479917}"/>
              </a:ext>
            </a:extLst>
          </p:cNvPr>
          <p:cNvSpPr>
            <a:spLocks noChangeArrowheads="1"/>
          </p:cNvSpPr>
          <p:nvPr/>
        </p:nvSpPr>
        <p:spPr bwMode="auto">
          <a:xfrm>
            <a:off x="5094482" y="6044651"/>
            <a:ext cx="3109896"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0" algn="ctr">
              <a:lnSpc>
                <a:spcPct val="150000"/>
              </a:lnSpc>
            </a:pPr>
            <a:r>
              <a:rPr lang="en-US" altLang="zh-CN" dirty="0">
                <a:solidFill>
                  <a:srgbClr val="0070C0"/>
                </a:solidFill>
                <a:latin typeface="Helvetica" panose="020B0604020202030204" pitchFamily="34" charset="0"/>
                <a:ea typeface="微软雅黑" panose="020B0503020204020204" pitchFamily="34" charset="-122"/>
              </a:rPr>
              <a:t>Pages:</a:t>
            </a:r>
            <a:r>
              <a:rPr lang="en-US" altLang="zh-CN" sz="2400" dirty="0">
                <a:solidFill>
                  <a:srgbClr val="0070C0"/>
                </a:solidFill>
                <a:latin typeface="Helvetica" panose="020B0604020202030204" pitchFamily="34" charset="0"/>
                <a:ea typeface="微软雅黑" panose="020B0503020204020204" pitchFamily="34" charset="-122"/>
              </a:rPr>
              <a:t> 34 - 35</a:t>
            </a:r>
          </a:p>
        </p:txBody>
      </p:sp>
      <p:sp>
        <p:nvSpPr>
          <p:cNvPr id="11" name="Rectangle 161">
            <a:extLst>
              <a:ext uri="{FF2B5EF4-FFF2-40B4-BE49-F238E27FC236}">
                <a16:creationId xmlns:a16="http://schemas.microsoft.com/office/drawing/2014/main" id="{29BD1B49-25A6-4A5C-B34E-E05F25B91467}"/>
              </a:ext>
            </a:extLst>
          </p:cNvPr>
          <p:cNvSpPr>
            <a:spLocks noChangeArrowheads="1"/>
          </p:cNvSpPr>
          <p:nvPr/>
        </p:nvSpPr>
        <p:spPr bwMode="auto">
          <a:xfrm>
            <a:off x="5364088" y="3531450"/>
            <a:ext cx="2331187" cy="706988"/>
          </a:xfrm>
          <a:prstGeom prst="rect">
            <a:avLst/>
          </a:prstGeom>
          <a:ln/>
        </p:spPr>
        <p:style>
          <a:lnRef idx="0">
            <a:schemeClr val="accent1"/>
          </a:lnRef>
          <a:fillRef idx="3">
            <a:schemeClr val="accent1"/>
          </a:fillRef>
          <a:effectRef idx="3">
            <a:schemeClr val="accent1"/>
          </a:effectRef>
          <a:fontRef idx="minor">
            <a:schemeClr val="lt1"/>
          </a:fontRef>
        </p:style>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0" algn="ctr">
              <a:lnSpc>
                <a:spcPct val="150000"/>
              </a:lnSpc>
            </a:pPr>
            <a:r>
              <a:rPr lang="en-US" altLang="zh-CN" sz="2400" b="1" dirty="0">
                <a:solidFill>
                  <a:schemeClr val="bg1"/>
                </a:solidFill>
                <a:latin typeface="Arial Rounded MT Bold" panose="020F0704030504030204" pitchFamily="34" charset="0"/>
                <a:ea typeface="微软雅黑" panose="020B0503020204020204" pitchFamily="34" charset="-122"/>
              </a:rPr>
              <a:t>Group Work</a:t>
            </a:r>
          </a:p>
          <a:p>
            <a:pPr lvl="0" algn="ctr">
              <a:lnSpc>
                <a:spcPct val="150000"/>
              </a:lnSpc>
            </a:pPr>
            <a:endParaRPr lang="en-US" altLang="zh-CN" sz="300" b="1" dirty="0">
              <a:solidFill>
                <a:schemeClr val="bg1"/>
              </a:solidFill>
              <a:latin typeface="Arial Nova Cond" panose="020B0506020202020204" pitchFamily="34" charset="0"/>
              <a:ea typeface="微软雅黑" panose="020B0503020204020204" pitchFamily="34" charset="-122"/>
            </a:endParaRPr>
          </a:p>
        </p:txBody>
      </p:sp>
    </p:spTree>
    <p:extLst>
      <p:ext uri="{BB962C8B-B14F-4D97-AF65-F5344CB8AC3E}">
        <p14:creationId xmlns:p14="http://schemas.microsoft.com/office/powerpoint/2010/main" val="2406730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1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MG Bk 3 F-SA_'17_1-17">
            <a:hlinkClick r:id="" action="ppaction://media"/>
            <a:extLst>
              <a:ext uri="{FF2B5EF4-FFF2-40B4-BE49-F238E27FC236}">
                <a16:creationId xmlns:a16="http://schemas.microsoft.com/office/drawing/2014/main" id="{F1E38DA6-8213-4277-8B2D-5D118C5ACDEF}"/>
              </a:ext>
            </a:extLst>
          </p:cNvPr>
          <p:cNvPicPr>
            <a:picLocks noChangeAspect="1"/>
          </p:cNvPicPr>
          <p:nvPr>
            <a:audioFile r:link="rId1"/>
            <p:extLst>
              <p:ext uri="{DAA4B4D4-6D71-4841-9C94-3DE7FCFB9230}">
                <p14:media xmlns:p14="http://schemas.microsoft.com/office/powerpoint/2010/main" r:embed="rId2">
                  <p14:trim st="26000" end="59371.8125"/>
                </p14:media>
              </p:ext>
            </p:extLst>
          </p:nvPr>
        </p:nvPicPr>
        <p:blipFill>
          <a:blip r:embed="rId4">
            <a:duotone>
              <a:prstClr val="black"/>
              <a:schemeClr val="accent4">
                <a:tint val="45000"/>
                <a:satMod val="400000"/>
              </a:schemeClr>
            </a:duotone>
          </a:blip>
          <a:stretch>
            <a:fillRect/>
          </a:stretch>
        </p:blipFill>
        <p:spPr>
          <a:xfrm>
            <a:off x="7596336" y="517447"/>
            <a:ext cx="1110821" cy="895330"/>
          </a:xfrm>
          <a:prstGeom prst="rect">
            <a:avLst/>
          </a:prstGeom>
        </p:spPr>
      </p:pic>
      <p:pic>
        <p:nvPicPr>
          <p:cNvPr id="15" name="Picture 12" descr="Timeline&#10;&#10;Description automatically generated">
            <a:extLst>
              <a:ext uri="{FF2B5EF4-FFF2-40B4-BE49-F238E27FC236}">
                <a16:creationId xmlns:a16="http://schemas.microsoft.com/office/drawing/2014/main" id="{10BD8EBE-8E1D-47A0-AFDC-D004C85C1216}"/>
              </a:ext>
            </a:extLst>
          </p:cNvPr>
          <p:cNvPicPr>
            <a:picLocks noChangeAspect="1"/>
          </p:cNvPicPr>
          <p:nvPr/>
        </p:nvPicPr>
        <p:blipFill rotWithShape="1">
          <a:blip r:embed="rId5">
            <a:extLst>
              <a:ext uri="{28A0092B-C50C-407E-A947-70E740481C1C}">
                <a14:useLocalDpi xmlns:a14="http://schemas.microsoft.com/office/drawing/2010/main" val="0"/>
              </a:ext>
            </a:extLst>
          </a:blip>
          <a:srcRect t="-2351" b="-2704"/>
          <a:stretch/>
        </p:blipFill>
        <p:spPr>
          <a:xfrm>
            <a:off x="359532" y="188696"/>
            <a:ext cx="6768752" cy="2798955"/>
          </a:xfrm>
          <a:prstGeom prst="rect">
            <a:avLst/>
          </a:prstGeom>
          <a:solidFill>
            <a:srgbClr val="FFFFFF">
              <a:shade val="85000"/>
            </a:srgbClr>
          </a:solidFill>
          <a:ln w="88900" cap="sq">
            <a:solidFill>
              <a:schemeClr val="accent5">
                <a:lumMod val="75000"/>
              </a:schemeClr>
            </a:solidFill>
            <a:miter lim="800000"/>
          </a:ln>
          <a:effectLst>
            <a:glow rad="228600">
              <a:schemeClr val="accent5">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مستطيل: زوايا مستديرة 1">
            <a:extLst>
              <a:ext uri="{FF2B5EF4-FFF2-40B4-BE49-F238E27FC236}">
                <a16:creationId xmlns:a16="http://schemas.microsoft.com/office/drawing/2014/main" id="{8FD4A386-6777-44B0-B327-98F34ABF4221}"/>
              </a:ext>
            </a:extLst>
          </p:cNvPr>
          <p:cNvSpPr/>
          <p:nvPr/>
        </p:nvSpPr>
        <p:spPr>
          <a:xfrm>
            <a:off x="224087" y="3799637"/>
            <a:ext cx="4211960" cy="438596"/>
          </a:xfrm>
          <a:prstGeom prst="roundRect">
            <a:avLst/>
          </a:prstGeom>
          <a:solidFill>
            <a:srgbClr val="FFF6E8"/>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900" b="1" dirty="0">
                <a:solidFill>
                  <a:srgbClr val="0070C0"/>
                </a:solidFill>
              </a:rPr>
              <a:t>A window and a view of fish behind it</a:t>
            </a:r>
            <a:endParaRPr lang="ar-SA" sz="1900" b="1" dirty="0">
              <a:solidFill>
                <a:srgbClr val="0070C0"/>
              </a:solidFill>
            </a:endParaRPr>
          </a:p>
        </p:txBody>
      </p:sp>
      <p:sp>
        <p:nvSpPr>
          <p:cNvPr id="24" name="فقاعة الكلام: مستطيلة مستديرة الزوايا 23">
            <a:extLst>
              <a:ext uri="{FF2B5EF4-FFF2-40B4-BE49-F238E27FC236}">
                <a16:creationId xmlns:a16="http://schemas.microsoft.com/office/drawing/2014/main" id="{48145DA2-E818-409E-BB95-877E8039B5E4}"/>
              </a:ext>
            </a:extLst>
          </p:cNvPr>
          <p:cNvSpPr/>
          <p:nvPr/>
        </p:nvSpPr>
        <p:spPr>
          <a:xfrm>
            <a:off x="755576" y="399320"/>
            <a:ext cx="3816424" cy="432048"/>
          </a:xfrm>
          <a:prstGeom prst="wedgeRoundRectCallout">
            <a:avLst>
              <a:gd name="adj1" fmla="val -58961"/>
              <a:gd name="adj2" fmla="val 20091"/>
              <a:gd name="adj3" fmla="val 16667"/>
            </a:avLst>
          </a:prstGeom>
        </p:spPr>
        <p:style>
          <a:lnRef idx="3">
            <a:schemeClr val="lt1"/>
          </a:lnRef>
          <a:fillRef idx="1">
            <a:schemeClr val="accent5"/>
          </a:fillRef>
          <a:effectRef idx="1">
            <a:schemeClr val="accent5"/>
          </a:effectRef>
          <a:fontRef idx="minor">
            <a:schemeClr val="lt1"/>
          </a:fontRef>
        </p:style>
        <p:txBody>
          <a:bodyPr rtlCol="1" anchor="ctr"/>
          <a:lstStyle/>
          <a:p>
            <a:pPr algn="ctr"/>
            <a:r>
              <a:rPr lang="en-US" sz="2000" b="1" dirty="0"/>
              <a:t>What is the name of the hotel?</a:t>
            </a:r>
          </a:p>
        </p:txBody>
      </p:sp>
      <p:cxnSp>
        <p:nvCxnSpPr>
          <p:cNvPr id="25" name="Straight Connector 16">
            <a:extLst>
              <a:ext uri="{FF2B5EF4-FFF2-40B4-BE49-F238E27FC236}">
                <a16:creationId xmlns:a16="http://schemas.microsoft.com/office/drawing/2014/main" id="{1DA2DDA8-F1A1-450F-83C6-D0D818A30C6E}"/>
              </a:ext>
            </a:extLst>
          </p:cNvPr>
          <p:cNvCxnSpPr>
            <a:cxnSpLocks/>
          </p:cNvCxnSpPr>
          <p:nvPr/>
        </p:nvCxnSpPr>
        <p:spPr>
          <a:xfrm>
            <a:off x="467544" y="1340768"/>
            <a:ext cx="2952328" cy="0"/>
          </a:xfrm>
          <a:prstGeom prst="line">
            <a:avLst/>
          </a:prstGeom>
          <a:ln w="38100">
            <a:solidFill>
              <a:srgbClr val="008000"/>
            </a:solidFill>
          </a:ln>
        </p:spPr>
        <p:style>
          <a:lnRef idx="1">
            <a:schemeClr val="accent1"/>
          </a:lnRef>
          <a:fillRef idx="0">
            <a:schemeClr val="accent1"/>
          </a:fillRef>
          <a:effectRef idx="0">
            <a:schemeClr val="accent1"/>
          </a:effectRef>
          <a:fontRef idx="minor">
            <a:schemeClr val="tx1"/>
          </a:fontRef>
        </p:style>
      </p:cxnSp>
      <p:sp>
        <p:nvSpPr>
          <p:cNvPr id="26" name="فقاعة الكلام: مستطيلة مستديرة الزوايا 25">
            <a:extLst>
              <a:ext uri="{FF2B5EF4-FFF2-40B4-BE49-F238E27FC236}">
                <a16:creationId xmlns:a16="http://schemas.microsoft.com/office/drawing/2014/main" id="{CCA57149-B8A6-492B-BC82-B75FD5E1BBF3}"/>
              </a:ext>
            </a:extLst>
          </p:cNvPr>
          <p:cNvSpPr/>
          <p:nvPr/>
        </p:nvSpPr>
        <p:spPr>
          <a:xfrm>
            <a:off x="467544" y="3243781"/>
            <a:ext cx="3816424" cy="432048"/>
          </a:xfrm>
          <a:prstGeom prst="wedgeRoundRectCallout">
            <a:avLst>
              <a:gd name="adj1" fmla="val -58961"/>
              <a:gd name="adj2" fmla="val 20091"/>
              <a:gd name="adj3" fmla="val 16667"/>
            </a:avLst>
          </a:prstGeom>
        </p:spPr>
        <p:style>
          <a:lnRef idx="3">
            <a:schemeClr val="lt1"/>
          </a:lnRef>
          <a:fillRef idx="1">
            <a:schemeClr val="accent5"/>
          </a:fillRef>
          <a:effectRef idx="1">
            <a:schemeClr val="accent5"/>
          </a:effectRef>
          <a:fontRef idx="minor">
            <a:schemeClr val="lt1"/>
          </a:fontRef>
        </p:style>
        <p:txBody>
          <a:bodyPr rtlCol="1" anchor="ctr"/>
          <a:lstStyle/>
          <a:p>
            <a:pPr algn="ctr"/>
            <a:r>
              <a:rPr lang="en-US" sz="2000" b="1" dirty="0"/>
              <a:t>What does the picture show?</a:t>
            </a:r>
          </a:p>
        </p:txBody>
      </p:sp>
      <p:sp>
        <p:nvSpPr>
          <p:cNvPr id="27" name="فقاعة الكلام: مستطيلة مستديرة الزوايا 26">
            <a:extLst>
              <a:ext uri="{FF2B5EF4-FFF2-40B4-BE49-F238E27FC236}">
                <a16:creationId xmlns:a16="http://schemas.microsoft.com/office/drawing/2014/main" id="{E047BD0A-02B9-4D32-A0E8-09D83BF14D74}"/>
              </a:ext>
            </a:extLst>
          </p:cNvPr>
          <p:cNvSpPr/>
          <p:nvPr/>
        </p:nvSpPr>
        <p:spPr>
          <a:xfrm>
            <a:off x="421855" y="4367818"/>
            <a:ext cx="3816424" cy="432048"/>
          </a:xfrm>
          <a:prstGeom prst="wedgeRoundRectCallout">
            <a:avLst>
              <a:gd name="adj1" fmla="val -58961"/>
              <a:gd name="adj2" fmla="val 20091"/>
              <a:gd name="adj3" fmla="val 16667"/>
            </a:avLst>
          </a:prstGeom>
        </p:spPr>
        <p:style>
          <a:lnRef idx="3">
            <a:schemeClr val="lt1"/>
          </a:lnRef>
          <a:fillRef idx="1">
            <a:schemeClr val="accent5"/>
          </a:fillRef>
          <a:effectRef idx="1">
            <a:schemeClr val="accent5"/>
          </a:effectRef>
          <a:fontRef idx="minor">
            <a:schemeClr val="lt1"/>
          </a:fontRef>
        </p:style>
        <p:txBody>
          <a:bodyPr rtlCol="1" anchor="ctr"/>
          <a:lstStyle/>
          <a:p>
            <a:pPr algn="ctr"/>
            <a:r>
              <a:rPr lang="en-US" sz="2000" b="1" dirty="0"/>
              <a:t>Where does it locate ?</a:t>
            </a:r>
          </a:p>
        </p:txBody>
      </p:sp>
      <p:cxnSp>
        <p:nvCxnSpPr>
          <p:cNvPr id="28" name="Straight Connector 16">
            <a:extLst>
              <a:ext uri="{FF2B5EF4-FFF2-40B4-BE49-F238E27FC236}">
                <a16:creationId xmlns:a16="http://schemas.microsoft.com/office/drawing/2014/main" id="{2FBF488D-F3FC-406B-B86D-7096CD8EDE0D}"/>
              </a:ext>
            </a:extLst>
          </p:cNvPr>
          <p:cNvCxnSpPr>
            <a:cxnSpLocks/>
          </p:cNvCxnSpPr>
          <p:nvPr/>
        </p:nvCxnSpPr>
        <p:spPr>
          <a:xfrm>
            <a:off x="467544" y="2276872"/>
            <a:ext cx="1080120" cy="0"/>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30" name="Straight Connector 16">
            <a:extLst>
              <a:ext uri="{FF2B5EF4-FFF2-40B4-BE49-F238E27FC236}">
                <a16:creationId xmlns:a16="http://schemas.microsoft.com/office/drawing/2014/main" id="{E2B0D8EB-383E-4269-B276-0FEF54298086}"/>
              </a:ext>
            </a:extLst>
          </p:cNvPr>
          <p:cNvCxnSpPr>
            <a:cxnSpLocks/>
          </p:cNvCxnSpPr>
          <p:nvPr/>
        </p:nvCxnSpPr>
        <p:spPr>
          <a:xfrm>
            <a:off x="2915816" y="2060848"/>
            <a:ext cx="1656184" cy="0"/>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34" name="Straight Connector 16">
            <a:extLst>
              <a:ext uri="{FF2B5EF4-FFF2-40B4-BE49-F238E27FC236}">
                <a16:creationId xmlns:a16="http://schemas.microsoft.com/office/drawing/2014/main" id="{B5661636-E510-485E-85B5-021F9D4DBD76}"/>
              </a:ext>
            </a:extLst>
          </p:cNvPr>
          <p:cNvCxnSpPr>
            <a:cxnSpLocks/>
          </p:cNvCxnSpPr>
          <p:nvPr/>
        </p:nvCxnSpPr>
        <p:spPr>
          <a:xfrm>
            <a:off x="4099843" y="1844824"/>
            <a:ext cx="763785" cy="0"/>
          </a:xfrm>
          <a:prstGeom prst="line">
            <a:avLst/>
          </a:prstGeom>
          <a:ln/>
        </p:spPr>
        <p:style>
          <a:lnRef idx="3">
            <a:schemeClr val="accent1"/>
          </a:lnRef>
          <a:fillRef idx="0">
            <a:schemeClr val="accent1"/>
          </a:fillRef>
          <a:effectRef idx="2">
            <a:schemeClr val="accent1"/>
          </a:effectRef>
          <a:fontRef idx="minor">
            <a:schemeClr val="tx1"/>
          </a:fontRef>
        </p:style>
      </p:cxnSp>
      <p:sp>
        <p:nvSpPr>
          <p:cNvPr id="37" name="مستطيل: زوايا مستديرة 36">
            <a:extLst>
              <a:ext uri="{FF2B5EF4-FFF2-40B4-BE49-F238E27FC236}">
                <a16:creationId xmlns:a16="http://schemas.microsoft.com/office/drawing/2014/main" id="{E8219866-6D0D-4A29-B598-3B95C276F92A}"/>
              </a:ext>
            </a:extLst>
          </p:cNvPr>
          <p:cNvSpPr/>
          <p:nvPr/>
        </p:nvSpPr>
        <p:spPr>
          <a:xfrm>
            <a:off x="224087" y="4985381"/>
            <a:ext cx="4211960" cy="614971"/>
          </a:xfrm>
          <a:prstGeom prst="roundRect">
            <a:avLst/>
          </a:prstGeom>
          <a:solidFill>
            <a:srgbClr val="FFF6E8"/>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en-US" b="1" dirty="0">
                <a:solidFill>
                  <a:srgbClr val="0070C0"/>
                </a:solidFill>
              </a:rPr>
              <a:t>located in Key Largo, Florida on the ocean floor</a:t>
            </a:r>
            <a:endParaRPr lang="ar-SA" b="1" dirty="0">
              <a:solidFill>
                <a:srgbClr val="0070C0"/>
              </a:solidFill>
            </a:endParaRPr>
          </a:p>
        </p:txBody>
      </p:sp>
      <p:sp>
        <p:nvSpPr>
          <p:cNvPr id="38" name="فقاعة الكلام: مستطيلة مستديرة الزوايا 37">
            <a:extLst>
              <a:ext uri="{FF2B5EF4-FFF2-40B4-BE49-F238E27FC236}">
                <a16:creationId xmlns:a16="http://schemas.microsoft.com/office/drawing/2014/main" id="{5F4C1A89-1E5D-4B38-A3C8-9A4B8A86D61D}"/>
              </a:ext>
            </a:extLst>
          </p:cNvPr>
          <p:cNvSpPr/>
          <p:nvPr/>
        </p:nvSpPr>
        <p:spPr>
          <a:xfrm>
            <a:off x="421855" y="5723848"/>
            <a:ext cx="3816424" cy="432048"/>
          </a:xfrm>
          <a:prstGeom prst="wedgeRoundRectCallout">
            <a:avLst>
              <a:gd name="adj1" fmla="val -58961"/>
              <a:gd name="adj2" fmla="val 20091"/>
              <a:gd name="adj3" fmla="val 16667"/>
            </a:avLst>
          </a:prstGeom>
        </p:spPr>
        <p:style>
          <a:lnRef idx="3">
            <a:schemeClr val="lt1"/>
          </a:lnRef>
          <a:fillRef idx="1">
            <a:schemeClr val="accent5"/>
          </a:fillRef>
          <a:effectRef idx="1">
            <a:schemeClr val="accent5"/>
          </a:effectRef>
          <a:fontRef idx="minor">
            <a:schemeClr val="lt1"/>
          </a:fontRef>
        </p:style>
        <p:txBody>
          <a:bodyPr rtlCol="1" anchor="ctr"/>
          <a:lstStyle/>
          <a:p>
            <a:pPr algn="ctr"/>
            <a:r>
              <a:rPr lang="en-US" sz="2000" b="1" dirty="0"/>
              <a:t>How do the guests reach there?</a:t>
            </a:r>
          </a:p>
        </p:txBody>
      </p:sp>
      <p:sp>
        <p:nvSpPr>
          <p:cNvPr id="39" name="مستطيل: زوايا مستديرة 38">
            <a:extLst>
              <a:ext uri="{FF2B5EF4-FFF2-40B4-BE49-F238E27FC236}">
                <a16:creationId xmlns:a16="http://schemas.microsoft.com/office/drawing/2014/main" id="{1B3DF36B-FAC9-4B15-8E98-D7400FD20B5D}"/>
              </a:ext>
            </a:extLst>
          </p:cNvPr>
          <p:cNvSpPr/>
          <p:nvPr/>
        </p:nvSpPr>
        <p:spPr>
          <a:xfrm>
            <a:off x="269776" y="6279392"/>
            <a:ext cx="4211960" cy="438596"/>
          </a:xfrm>
          <a:prstGeom prst="roundRect">
            <a:avLst/>
          </a:prstGeom>
          <a:solidFill>
            <a:srgbClr val="FFF6E8"/>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en-US" b="1" dirty="0">
                <a:solidFill>
                  <a:srgbClr val="0070C0"/>
                </a:solidFill>
              </a:rPr>
              <a:t>Guests scuba dive to the hotel’s one unit</a:t>
            </a:r>
            <a:endParaRPr lang="ar-SA" b="1" dirty="0">
              <a:solidFill>
                <a:srgbClr val="0070C0"/>
              </a:solidFill>
            </a:endParaRPr>
          </a:p>
        </p:txBody>
      </p:sp>
      <p:cxnSp>
        <p:nvCxnSpPr>
          <p:cNvPr id="40" name="Straight Connector 16">
            <a:extLst>
              <a:ext uri="{FF2B5EF4-FFF2-40B4-BE49-F238E27FC236}">
                <a16:creationId xmlns:a16="http://schemas.microsoft.com/office/drawing/2014/main" id="{739AE89F-615A-45F7-ADF6-97D2B783EBFC}"/>
              </a:ext>
            </a:extLst>
          </p:cNvPr>
          <p:cNvCxnSpPr>
            <a:cxnSpLocks/>
          </p:cNvCxnSpPr>
          <p:nvPr/>
        </p:nvCxnSpPr>
        <p:spPr>
          <a:xfrm>
            <a:off x="1619672" y="2276872"/>
            <a:ext cx="2376264" cy="0"/>
          </a:xfrm>
          <a:prstGeom prst="line">
            <a:avLst/>
          </a:prstGeom>
          <a:ln>
            <a:solidFill>
              <a:schemeClr val="accent5">
                <a:lumMod val="75000"/>
              </a:schemeClr>
            </a:solidFill>
          </a:ln>
        </p:spPr>
        <p:style>
          <a:lnRef idx="3">
            <a:schemeClr val="accent5"/>
          </a:lnRef>
          <a:fillRef idx="0">
            <a:schemeClr val="accent5"/>
          </a:fillRef>
          <a:effectRef idx="2">
            <a:schemeClr val="accent5"/>
          </a:effectRef>
          <a:fontRef idx="minor">
            <a:schemeClr val="tx1"/>
          </a:fontRef>
        </p:style>
      </p:cxnSp>
      <p:sp>
        <p:nvSpPr>
          <p:cNvPr id="42" name="فقاعة الكلام: مستطيلة مستديرة الزوايا 41">
            <a:extLst>
              <a:ext uri="{FF2B5EF4-FFF2-40B4-BE49-F238E27FC236}">
                <a16:creationId xmlns:a16="http://schemas.microsoft.com/office/drawing/2014/main" id="{4849D848-BC9D-4B7F-A74B-26A21FB5459F}"/>
              </a:ext>
            </a:extLst>
          </p:cNvPr>
          <p:cNvSpPr/>
          <p:nvPr/>
        </p:nvSpPr>
        <p:spPr>
          <a:xfrm>
            <a:off x="4925053" y="3212976"/>
            <a:ext cx="3816424" cy="432048"/>
          </a:xfrm>
          <a:prstGeom prst="wedgeRoundRectCallout">
            <a:avLst>
              <a:gd name="adj1" fmla="val -58961"/>
              <a:gd name="adj2" fmla="val 20091"/>
              <a:gd name="adj3" fmla="val 16667"/>
            </a:avLst>
          </a:prstGeom>
        </p:spPr>
        <p:style>
          <a:lnRef idx="3">
            <a:schemeClr val="lt1"/>
          </a:lnRef>
          <a:fillRef idx="1">
            <a:schemeClr val="accent5"/>
          </a:fillRef>
          <a:effectRef idx="1">
            <a:schemeClr val="accent5"/>
          </a:effectRef>
          <a:fontRef idx="minor">
            <a:schemeClr val="lt1"/>
          </a:fontRef>
        </p:style>
        <p:txBody>
          <a:bodyPr rtlCol="1" anchor="ctr"/>
          <a:lstStyle/>
          <a:p>
            <a:pPr algn="ctr"/>
            <a:r>
              <a:rPr lang="en-US" sz="2000" b="1" dirty="0"/>
              <a:t>What does the unit include ?</a:t>
            </a:r>
          </a:p>
        </p:txBody>
      </p:sp>
      <p:sp>
        <p:nvSpPr>
          <p:cNvPr id="43" name="فقاعة الكلام: مستطيلة مستديرة الزوايا 42">
            <a:extLst>
              <a:ext uri="{FF2B5EF4-FFF2-40B4-BE49-F238E27FC236}">
                <a16:creationId xmlns:a16="http://schemas.microsoft.com/office/drawing/2014/main" id="{144678C8-629E-4E24-8A8A-CC41D3928DF3}"/>
              </a:ext>
            </a:extLst>
          </p:cNvPr>
          <p:cNvSpPr/>
          <p:nvPr/>
        </p:nvSpPr>
        <p:spPr>
          <a:xfrm>
            <a:off x="4974976" y="4542790"/>
            <a:ext cx="3816424" cy="432048"/>
          </a:xfrm>
          <a:prstGeom prst="wedgeRoundRectCallout">
            <a:avLst>
              <a:gd name="adj1" fmla="val -58961"/>
              <a:gd name="adj2" fmla="val 20091"/>
              <a:gd name="adj3" fmla="val 16667"/>
            </a:avLst>
          </a:prstGeom>
        </p:spPr>
        <p:style>
          <a:lnRef idx="3">
            <a:schemeClr val="lt1"/>
          </a:lnRef>
          <a:fillRef idx="1">
            <a:schemeClr val="accent5"/>
          </a:fillRef>
          <a:effectRef idx="1">
            <a:schemeClr val="accent5"/>
          </a:effectRef>
          <a:fontRef idx="minor">
            <a:schemeClr val="lt1"/>
          </a:fontRef>
        </p:style>
        <p:txBody>
          <a:bodyPr rtlCol="1" anchor="ctr"/>
          <a:lstStyle/>
          <a:p>
            <a:r>
              <a:rPr lang="en-US" sz="2000" b="1" dirty="0">
                <a:ln w="0"/>
                <a:solidFill>
                  <a:schemeClr val="bg1"/>
                </a:solidFill>
                <a:latin typeface="Calibri" panose="020F0502020204030204" pitchFamily="34" charset="0"/>
                <a:cs typeface="Calibri" panose="020F0502020204030204" pitchFamily="34" charset="0"/>
              </a:rPr>
              <a:t>What is the windows shape?</a:t>
            </a:r>
          </a:p>
        </p:txBody>
      </p:sp>
      <p:sp>
        <p:nvSpPr>
          <p:cNvPr id="44" name="فقاعة الكلام: مستطيلة مستديرة الزوايا 43">
            <a:extLst>
              <a:ext uri="{FF2B5EF4-FFF2-40B4-BE49-F238E27FC236}">
                <a16:creationId xmlns:a16="http://schemas.microsoft.com/office/drawing/2014/main" id="{B3304808-68E0-445E-8553-F8427B2BF6FB}"/>
              </a:ext>
            </a:extLst>
          </p:cNvPr>
          <p:cNvSpPr/>
          <p:nvPr/>
        </p:nvSpPr>
        <p:spPr>
          <a:xfrm>
            <a:off x="5004048" y="5625647"/>
            <a:ext cx="3816424" cy="432048"/>
          </a:xfrm>
          <a:prstGeom prst="wedgeRoundRectCallout">
            <a:avLst>
              <a:gd name="adj1" fmla="val -58961"/>
              <a:gd name="adj2" fmla="val 20091"/>
              <a:gd name="adj3" fmla="val 16667"/>
            </a:avLst>
          </a:prstGeom>
        </p:spPr>
        <p:style>
          <a:lnRef idx="3">
            <a:schemeClr val="lt1"/>
          </a:lnRef>
          <a:fillRef idx="1">
            <a:schemeClr val="accent5"/>
          </a:fillRef>
          <a:effectRef idx="1">
            <a:schemeClr val="accent5"/>
          </a:effectRef>
          <a:fontRef idx="minor">
            <a:schemeClr val="lt1"/>
          </a:fontRef>
        </p:style>
        <p:txBody>
          <a:bodyPr rtlCol="1" anchor="ctr"/>
          <a:lstStyle/>
          <a:p>
            <a:pPr algn="ctr"/>
            <a:r>
              <a:rPr lang="en-US" sz="2000" b="1" dirty="0"/>
              <a:t>What makes it unusual ?</a:t>
            </a:r>
          </a:p>
        </p:txBody>
      </p:sp>
      <p:sp>
        <p:nvSpPr>
          <p:cNvPr id="45" name="مستطيل: زوايا مستديرة 44">
            <a:extLst>
              <a:ext uri="{FF2B5EF4-FFF2-40B4-BE49-F238E27FC236}">
                <a16:creationId xmlns:a16="http://schemas.microsoft.com/office/drawing/2014/main" id="{645D8CBC-DABB-43A9-90AF-19B1A3275DE6}"/>
              </a:ext>
            </a:extLst>
          </p:cNvPr>
          <p:cNvSpPr/>
          <p:nvPr/>
        </p:nvSpPr>
        <p:spPr>
          <a:xfrm>
            <a:off x="4777208" y="3789498"/>
            <a:ext cx="4211960" cy="647319"/>
          </a:xfrm>
          <a:prstGeom prst="roundRect">
            <a:avLst/>
          </a:prstGeom>
          <a:solidFill>
            <a:srgbClr val="FFF6E8"/>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en-US" b="1" dirty="0">
                <a:solidFill>
                  <a:srgbClr val="0070C0"/>
                </a:solidFill>
              </a:rPr>
              <a:t> two bedrooms, a television, and 50-inch (107-centimeter) circular windows</a:t>
            </a:r>
            <a:endParaRPr lang="ar-SA" b="1" dirty="0">
              <a:solidFill>
                <a:srgbClr val="0070C0"/>
              </a:solidFill>
            </a:endParaRPr>
          </a:p>
        </p:txBody>
      </p:sp>
      <p:sp>
        <p:nvSpPr>
          <p:cNvPr id="46" name="مستطيل: زوايا مستديرة 45">
            <a:extLst>
              <a:ext uri="{FF2B5EF4-FFF2-40B4-BE49-F238E27FC236}">
                <a16:creationId xmlns:a16="http://schemas.microsoft.com/office/drawing/2014/main" id="{0F6681D3-9D9A-4170-85A9-CE06209FB434}"/>
              </a:ext>
            </a:extLst>
          </p:cNvPr>
          <p:cNvSpPr/>
          <p:nvPr/>
        </p:nvSpPr>
        <p:spPr>
          <a:xfrm>
            <a:off x="4680006" y="5093303"/>
            <a:ext cx="4211960" cy="438596"/>
          </a:xfrm>
          <a:prstGeom prst="roundRect">
            <a:avLst/>
          </a:prstGeom>
          <a:solidFill>
            <a:srgbClr val="FFF6E8"/>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900" b="1" dirty="0">
                <a:solidFill>
                  <a:srgbClr val="0070C0"/>
                </a:solidFill>
              </a:rPr>
              <a:t>Circular </a:t>
            </a:r>
            <a:endParaRPr lang="ar-SA" sz="1900" b="1" dirty="0">
              <a:solidFill>
                <a:srgbClr val="0070C0"/>
              </a:solidFill>
            </a:endParaRPr>
          </a:p>
        </p:txBody>
      </p:sp>
      <p:sp>
        <p:nvSpPr>
          <p:cNvPr id="47" name="مستطيل: زوايا مستديرة 46">
            <a:extLst>
              <a:ext uri="{FF2B5EF4-FFF2-40B4-BE49-F238E27FC236}">
                <a16:creationId xmlns:a16="http://schemas.microsoft.com/office/drawing/2014/main" id="{AF0076E2-26BD-4E40-AED0-73D72C795648}"/>
              </a:ext>
            </a:extLst>
          </p:cNvPr>
          <p:cNvSpPr/>
          <p:nvPr/>
        </p:nvSpPr>
        <p:spPr>
          <a:xfrm>
            <a:off x="4747593" y="6230708"/>
            <a:ext cx="4211960" cy="438596"/>
          </a:xfrm>
          <a:prstGeom prst="roundRect">
            <a:avLst/>
          </a:prstGeom>
          <a:solidFill>
            <a:srgbClr val="FFF6E8"/>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900" b="1" dirty="0">
                <a:solidFill>
                  <a:srgbClr val="0070C0"/>
                </a:solidFill>
              </a:rPr>
              <a:t>It is undersea</a:t>
            </a:r>
            <a:endParaRPr lang="ar-SA" sz="1900" b="1" dirty="0">
              <a:solidFill>
                <a:srgbClr val="0070C0"/>
              </a:solidFill>
            </a:endParaRPr>
          </a:p>
        </p:txBody>
      </p:sp>
      <p:cxnSp>
        <p:nvCxnSpPr>
          <p:cNvPr id="48" name="Straight Connector 16">
            <a:extLst>
              <a:ext uri="{FF2B5EF4-FFF2-40B4-BE49-F238E27FC236}">
                <a16:creationId xmlns:a16="http://schemas.microsoft.com/office/drawing/2014/main" id="{FD1D1D54-B879-46A4-A8C1-97C05BAC1B59}"/>
              </a:ext>
            </a:extLst>
          </p:cNvPr>
          <p:cNvCxnSpPr>
            <a:cxnSpLocks/>
          </p:cNvCxnSpPr>
          <p:nvPr/>
        </p:nvCxnSpPr>
        <p:spPr>
          <a:xfrm>
            <a:off x="2663788" y="2492896"/>
            <a:ext cx="2016218" cy="0"/>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50" name="Straight Connector 16">
            <a:extLst>
              <a:ext uri="{FF2B5EF4-FFF2-40B4-BE49-F238E27FC236}">
                <a16:creationId xmlns:a16="http://schemas.microsoft.com/office/drawing/2014/main" id="{9EF669B2-D52A-4D1C-8EAD-458C81472FB6}"/>
              </a:ext>
            </a:extLst>
          </p:cNvPr>
          <p:cNvCxnSpPr>
            <a:cxnSpLocks/>
          </p:cNvCxnSpPr>
          <p:nvPr/>
        </p:nvCxnSpPr>
        <p:spPr>
          <a:xfrm>
            <a:off x="467544" y="2708920"/>
            <a:ext cx="3096344" cy="0"/>
          </a:xfrm>
          <a:prstGeom prst="line">
            <a:avLst/>
          </a:prstGeom>
          <a:ln/>
        </p:spPr>
        <p:style>
          <a:lnRef idx="3">
            <a:schemeClr val="accent4"/>
          </a:lnRef>
          <a:fillRef idx="0">
            <a:schemeClr val="accent4"/>
          </a:fillRef>
          <a:effectRef idx="2">
            <a:schemeClr val="accent4"/>
          </a:effectRef>
          <a:fontRef idx="minor">
            <a:schemeClr val="tx1"/>
          </a:fontRef>
        </p:style>
      </p:cxnSp>
      <p:sp>
        <p:nvSpPr>
          <p:cNvPr id="52" name="Oval 1">
            <a:extLst>
              <a:ext uri="{FF2B5EF4-FFF2-40B4-BE49-F238E27FC236}">
                <a16:creationId xmlns:a16="http://schemas.microsoft.com/office/drawing/2014/main" id="{F8450E2B-9D48-47B0-AB89-D33A5CDCB1D3}"/>
              </a:ext>
            </a:extLst>
          </p:cNvPr>
          <p:cNvSpPr/>
          <p:nvPr/>
        </p:nvSpPr>
        <p:spPr>
          <a:xfrm>
            <a:off x="2699792" y="2513010"/>
            <a:ext cx="480627" cy="267917"/>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4573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p:cTn id="25" dur="500" fill="hold"/>
                                        <p:tgtEl>
                                          <p:spTgt spid="26"/>
                                        </p:tgtEl>
                                        <p:attrNameLst>
                                          <p:attrName>ppt_w</p:attrName>
                                        </p:attrNameLst>
                                      </p:cBhvr>
                                      <p:tavLst>
                                        <p:tav tm="0">
                                          <p:val>
                                            <p:fltVal val="0"/>
                                          </p:val>
                                        </p:tav>
                                        <p:tav tm="100000">
                                          <p:val>
                                            <p:strVal val="#ppt_w"/>
                                          </p:val>
                                        </p:tav>
                                      </p:tavLst>
                                    </p:anim>
                                    <p:anim calcmode="lin" valueType="num">
                                      <p:cBhvr>
                                        <p:cTn id="26" dur="500" fill="hold"/>
                                        <p:tgtEl>
                                          <p:spTgt spid="26"/>
                                        </p:tgtEl>
                                        <p:attrNameLst>
                                          <p:attrName>ppt_h</p:attrName>
                                        </p:attrNameLst>
                                      </p:cBhvr>
                                      <p:tavLst>
                                        <p:tav tm="0">
                                          <p:val>
                                            <p:fltVal val="0"/>
                                          </p:val>
                                        </p:tav>
                                        <p:tav tm="100000">
                                          <p:val>
                                            <p:strVal val="#ppt_h"/>
                                          </p:val>
                                        </p:tav>
                                      </p:tavLst>
                                    </p:anim>
                                    <p:animEffect transition="in" filter="fade">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randombar(horizontal)">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randombar(horizontal)">
                                      <p:cBhvr>
                                        <p:cTn id="44" dur="500"/>
                                        <p:tgtEl>
                                          <p:spTgt spid="37"/>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0"/>
                                        </p:tgtEl>
                                        <p:attrNameLst>
                                          <p:attrName>style.visibility</p:attrName>
                                        </p:attrNameLst>
                                      </p:cBhvr>
                                      <p:to>
                                        <p:strVal val="visible"/>
                                      </p:to>
                                    </p:set>
                                    <p:anim calcmode="lin" valueType="num">
                                      <p:cBhvr additive="base">
                                        <p:cTn id="49" dur="500" fill="hold"/>
                                        <p:tgtEl>
                                          <p:spTgt spid="30"/>
                                        </p:tgtEl>
                                        <p:attrNameLst>
                                          <p:attrName>ppt_x</p:attrName>
                                        </p:attrNameLst>
                                      </p:cBhvr>
                                      <p:tavLst>
                                        <p:tav tm="0">
                                          <p:val>
                                            <p:strVal val="#ppt_x"/>
                                          </p:val>
                                        </p:tav>
                                        <p:tav tm="100000">
                                          <p:val>
                                            <p:strVal val="#ppt_x"/>
                                          </p:val>
                                        </p:tav>
                                      </p:tavLst>
                                    </p:anim>
                                    <p:anim calcmode="lin" valueType="num">
                                      <p:cBhvr additive="base">
                                        <p:cTn id="5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8"/>
                                        </p:tgtEl>
                                        <p:attrNameLst>
                                          <p:attrName>style.visibility</p:attrName>
                                        </p:attrNameLst>
                                      </p:cBhvr>
                                      <p:to>
                                        <p:strVal val="visible"/>
                                      </p:to>
                                    </p:set>
                                    <p:anim calcmode="lin" valueType="num">
                                      <p:cBhvr additive="base">
                                        <p:cTn id="55" dur="500" fill="hold"/>
                                        <p:tgtEl>
                                          <p:spTgt spid="28"/>
                                        </p:tgtEl>
                                        <p:attrNameLst>
                                          <p:attrName>ppt_x</p:attrName>
                                        </p:attrNameLst>
                                      </p:cBhvr>
                                      <p:tavLst>
                                        <p:tav tm="0">
                                          <p:val>
                                            <p:strVal val="#ppt_x"/>
                                          </p:val>
                                        </p:tav>
                                        <p:tav tm="100000">
                                          <p:val>
                                            <p:strVal val="#ppt_x"/>
                                          </p:val>
                                        </p:tav>
                                      </p:tavLst>
                                    </p:anim>
                                    <p:anim calcmode="lin" valueType="num">
                                      <p:cBhvr additive="base">
                                        <p:cTn id="5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38"/>
                                        </p:tgtEl>
                                        <p:attrNameLst>
                                          <p:attrName>style.visibility</p:attrName>
                                        </p:attrNameLst>
                                      </p:cBhvr>
                                      <p:to>
                                        <p:strVal val="visible"/>
                                      </p:to>
                                    </p:set>
                                    <p:anim calcmode="lin" valueType="num">
                                      <p:cBhvr>
                                        <p:cTn id="61" dur="500" fill="hold"/>
                                        <p:tgtEl>
                                          <p:spTgt spid="38"/>
                                        </p:tgtEl>
                                        <p:attrNameLst>
                                          <p:attrName>ppt_w</p:attrName>
                                        </p:attrNameLst>
                                      </p:cBhvr>
                                      <p:tavLst>
                                        <p:tav tm="0">
                                          <p:val>
                                            <p:fltVal val="0"/>
                                          </p:val>
                                        </p:tav>
                                        <p:tav tm="100000">
                                          <p:val>
                                            <p:strVal val="#ppt_w"/>
                                          </p:val>
                                        </p:tav>
                                      </p:tavLst>
                                    </p:anim>
                                    <p:anim calcmode="lin" valueType="num">
                                      <p:cBhvr>
                                        <p:cTn id="62" dur="500" fill="hold"/>
                                        <p:tgtEl>
                                          <p:spTgt spid="38"/>
                                        </p:tgtEl>
                                        <p:attrNameLst>
                                          <p:attrName>ppt_h</p:attrName>
                                        </p:attrNameLst>
                                      </p:cBhvr>
                                      <p:tavLst>
                                        <p:tav tm="0">
                                          <p:val>
                                            <p:fltVal val="0"/>
                                          </p:val>
                                        </p:tav>
                                        <p:tav tm="100000">
                                          <p:val>
                                            <p:strVal val="#ppt_h"/>
                                          </p:val>
                                        </p:tav>
                                      </p:tavLst>
                                    </p:anim>
                                    <p:animEffect transition="in" filter="fade">
                                      <p:cBhvr>
                                        <p:cTn id="63" dur="500"/>
                                        <p:tgtEl>
                                          <p:spTgt spid="38"/>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39"/>
                                        </p:tgtEl>
                                        <p:attrNameLst>
                                          <p:attrName>style.visibility</p:attrName>
                                        </p:attrNameLst>
                                      </p:cBhvr>
                                      <p:to>
                                        <p:strVal val="visible"/>
                                      </p:to>
                                    </p:set>
                                    <p:animEffect transition="in" filter="randombar(horizontal)">
                                      <p:cBhvr>
                                        <p:cTn id="68" dur="500"/>
                                        <p:tgtEl>
                                          <p:spTgt spid="39"/>
                                        </p:tgtEl>
                                      </p:cBhvr>
                                    </p:animEffec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40"/>
                                        </p:tgtEl>
                                        <p:attrNameLst>
                                          <p:attrName>style.visibility</p:attrName>
                                        </p:attrNameLst>
                                      </p:cBhvr>
                                      <p:to>
                                        <p:strVal val="visible"/>
                                      </p:to>
                                    </p:set>
                                    <p:anim calcmode="lin" valueType="num">
                                      <p:cBhvr additive="base">
                                        <p:cTn id="73" dur="500" fill="hold"/>
                                        <p:tgtEl>
                                          <p:spTgt spid="40"/>
                                        </p:tgtEl>
                                        <p:attrNameLst>
                                          <p:attrName>ppt_x</p:attrName>
                                        </p:attrNameLst>
                                      </p:cBhvr>
                                      <p:tavLst>
                                        <p:tav tm="0">
                                          <p:val>
                                            <p:strVal val="#ppt_x"/>
                                          </p:val>
                                        </p:tav>
                                        <p:tav tm="100000">
                                          <p:val>
                                            <p:strVal val="#ppt_x"/>
                                          </p:val>
                                        </p:tav>
                                      </p:tavLst>
                                    </p:anim>
                                    <p:anim calcmode="lin" valueType="num">
                                      <p:cBhvr additive="base">
                                        <p:cTn id="74"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42"/>
                                        </p:tgtEl>
                                        <p:attrNameLst>
                                          <p:attrName>style.visibility</p:attrName>
                                        </p:attrNameLst>
                                      </p:cBhvr>
                                      <p:to>
                                        <p:strVal val="visible"/>
                                      </p:to>
                                    </p:set>
                                    <p:anim calcmode="lin" valueType="num">
                                      <p:cBhvr>
                                        <p:cTn id="79" dur="500" fill="hold"/>
                                        <p:tgtEl>
                                          <p:spTgt spid="42"/>
                                        </p:tgtEl>
                                        <p:attrNameLst>
                                          <p:attrName>ppt_w</p:attrName>
                                        </p:attrNameLst>
                                      </p:cBhvr>
                                      <p:tavLst>
                                        <p:tav tm="0">
                                          <p:val>
                                            <p:fltVal val="0"/>
                                          </p:val>
                                        </p:tav>
                                        <p:tav tm="100000">
                                          <p:val>
                                            <p:strVal val="#ppt_w"/>
                                          </p:val>
                                        </p:tav>
                                      </p:tavLst>
                                    </p:anim>
                                    <p:anim calcmode="lin" valueType="num">
                                      <p:cBhvr>
                                        <p:cTn id="80" dur="500" fill="hold"/>
                                        <p:tgtEl>
                                          <p:spTgt spid="42"/>
                                        </p:tgtEl>
                                        <p:attrNameLst>
                                          <p:attrName>ppt_h</p:attrName>
                                        </p:attrNameLst>
                                      </p:cBhvr>
                                      <p:tavLst>
                                        <p:tav tm="0">
                                          <p:val>
                                            <p:fltVal val="0"/>
                                          </p:val>
                                        </p:tav>
                                        <p:tav tm="100000">
                                          <p:val>
                                            <p:strVal val="#ppt_h"/>
                                          </p:val>
                                        </p:tav>
                                      </p:tavLst>
                                    </p:anim>
                                    <p:animEffect transition="in" filter="fade">
                                      <p:cBhvr>
                                        <p:cTn id="81" dur="500"/>
                                        <p:tgtEl>
                                          <p:spTgt spid="42"/>
                                        </p:tgtEl>
                                      </p:cBhvr>
                                    </p:animEffect>
                                  </p:childTnLst>
                                </p:cTn>
                              </p:par>
                            </p:childTnLst>
                          </p:cTn>
                        </p:par>
                      </p:childTnLst>
                    </p:cTn>
                  </p:par>
                  <p:par>
                    <p:cTn id="82" fill="hold">
                      <p:stCondLst>
                        <p:cond delay="indefinite"/>
                      </p:stCondLst>
                      <p:childTnLst>
                        <p:par>
                          <p:cTn id="83" fill="hold">
                            <p:stCondLst>
                              <p:cond delay="0"/>
                            </p:stCondLst>
                            <p:childTnLst>
                              <p:par>
                                <p:cTn id="84" presetID="14" presetClass="entr" presetSubtype="10" fill="hold" grpId="0" nodeType="clickEffect">
                                  <p:stCondLst>
                                    <p:cond delay="0"/>
                                  </p:stCondLst>
                                  <p:childTnLst>
                                    <p:set>
                                      <p:cBhvr>
                                        <p:cTn id="85" dur="1" fill="hold">
                                          <p:stCondLst>
                                            <p:cond delay="0"/>
                                          </p:stCondLst>
                                        </p:cTn>
                                        <p:tgtEl>
                                          <p:spTgt spid="45"/>
                                        </p:tgtEl>
                                        <p:attrNameLst>
                                          <p:attrName>style.visibility</p:attrName>
                                        </p:attrNameLst>
                                      </p:cBhvr>
                                      <p:to>
                                        <p:strVal val="visible"/>
                                      </p:to>
                                    </p:set>
                                    <p:animEffect transition="in" filter="randombar(horizontal)">
                                      <p:cBhvr>
                                        <p:cTn id="86" dur="500"/>
                                        <p:tgtEl>
                                          <p:spTgt spid="45"/>
                                        </p:tgtEl>
                                      </p:cBhvr>
                                    </p:animEffect>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48"/>
                                        </p:tgtEl>
                                        <p:attrNameLst>
                                          <p:attrName>style.visibility</p:attrName>
                                        </p:attrNameLst>
                                      </p:cBhvr>
                                      <p:to>
                                        <p:strVal val="visible"/>
                                      </p:to>
                                    </p:set>
                                    <p:anim calcmode="lin" valueType="num">
                                      <p:cBhvr additive="base">
                                        <p:cTn id="91" dur="500" fill="hold"/>
                                        <p:tgtEl>
                                          <p:spTgt spid="48"/>
                                        </p:tgtEl>
                                        <p:attrNameLst>
                                          <p:attrName>ppt_x</p:attrName>
                                        </p:attrNameLst>
                                      </p:cBhvr>
                                      <p:tavLst>
                                        <p:tav tm="0">
                                          <p:val>
                                            <p:strVal val="#ppt_x"/>
                                          </p:val>
                                        </p:tav>
                                        <p:tav tm="100000">
                                          <p:val>
                                            <p:strVal val="#ppt_x"/>
                                          </p:val>
                                        </p:tav>
                                      </p:tavLst>
                                    </p:anim>
                                    <p:anim calcmode="lin" valueType="num">
                                      <p:cBhvr additive="base">
                                        <p:cTn id="92"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50"/>
                                        </p:tgtEl>
                                        <p:attrNameLst>
                                          <p:attrName>style.visibility</p:attrName>
                                        </p:attrNameLst>
                                      </p:cBhvr>
                                      <p:to>
                                        <p:strVal val="visible"/>
                                      </p:to>
                                    </p:set>
                                    <p:anim calcmode="lin" valueType="num">
                                      <p:cBhvr additive="base">
                                        <p:cTn id="97" dur="500" fill="hold"/>
                                        <p:tgtEl>
                                          <p:spTgt spid="50"/>
                                        </p:tgtEl>
                                        <p:attrNameLst>
                                          <p:attrName>ppt_x</p:attrName>
                                        </p:attrNameLst>
                                      </p:cBhvr>
                                      <p:tavLst>
                                        <p:tav tm="0">
                                          <p:val>
                                            <p:strVal val="#ppt_x"/>
                                          </p:val>
                                        </p:tav>
                                        <p:tav tm="100000">
                                          <p:val>
                                            <p:strVal val="#ppt_x"/>
                                          </p:val>
                                        </p:tav>
                                      </p:tavLst>
                                    </p:anim>
                                    <p:anim calcmode="lin" valueType="num">
                                      <p:cBhvr additive="base">
                                        <p:cTn id="98"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53" presetClass="entr" presetSubtype="16" fill="hold" grpId="0" nodeType="clickEffect">
                                  <p:stCondLst>
                                    <p:cond delay="0"/>
                                  </p:stCondLst>
                                  <p:childTnLst>
                                    <p:set>
                                      <p:cBhvr>
                                        <p:cTn id="102" dur="1" fill="hold">
                                          <p:stCondLst>
                                            <p:cond delay="0"/>
                                          </p:stCondLst>
                                        </p:cTn>
                                        <p:tgtEl>
                                          <p:spTgt spid="43"/>
                                        </p:tgtEl>
                                        <p:attrNameLst>
                                          <p:attrName>style.visibility</p:attrName>
                                        </p:attrNameLst>
                                      </p:cBhvr>
                                      <p:to>
                                        <p:strVal val="visible"/>
                                      </p:to>
                                    </p:set>
                                    <p:anim calcmode="lin" valueType="num">
                                      <p:cBhvr>
                                        <p:cTn id="103" dur="500" fill="hold"/>
                                        <p:tgtEl>
                                          <p:spTgt spid="43"/>
                                        </p:tgtEl>
                                        <p:attrNameLst>
                                          <p:attrName>ppt_w</p:attrName>
                                        </p:attrNameLst>
                                      </p:cBhvr>
                                      <p:tavLst>
                                        <p:tav tm="0">
                                          <p:val>
                                            <p:fltVal val="0"/>
                                          </p:val>
                                        </p:tav>
                                        <p:tav tm="100000">
                                          <p:val>
                                            <p:strVal val="#ppt_w"/>
                                          </p:val>
                                        </p:tav>
                                      </p:tavLst>
                                    </p:anim>
                                    <p:anim calcmode="lin" valueType="num">
                                      <p:cBhvr>
                                        <p:cTn id="104" dur="500" fill="hold"/>
                                        <p:tgtEl>
                                          <p:spTgt spid="43"/>
                                        </p:tgtEl>
                                        <p:attrNameLst>
                                          <p:attrName>ppt_h</p:attrName>
                                        </p:attrNameLst>
                                      </p:cBhvr>
                                      <p:tavLst>
                                        <p:tav tm="0">
                                          <p:val>
                                            <p:fltVal val="0"/>
                                          </p:val>
                                        </p:tav>
                                        <p:tav tm="100000">
                                          <p:val>
                                            <p:strVal val="#ppt_h"/>
                                          </p:val>
                                        </p:tav>
                                      </p:tavLst>
                                    </p:anim>
                                    <p:animEffect transition="in" filter="fade">
                                      <p:cBhvr>
                                        <p:cTn id="105" dur="500"/>
                                        <p:tgtEl>
                                          <p:spTgt spid="43"/>
                                        </p:tgtEl>
                                      </p:cBhvr>
                                    </p:animEffect>
                                  </p:childTnLst>
                                </p:cTn>
                              </p:par>
                            </p:childTnLst>
                          </p:cTn>
                        </p:par>
                      </p:childTnLst>
                    </p:cTn>
                  </p:par>
                  <p:par>
                    <p:cTn id="106" fill="hold">
                      <p:stCondLst>
                        <p:cond delay="indefinite"/>
                      </p:stCondLst>
                      <p:childTnLst>
                        <p:par>
                          <p:cTn id="107" fill="hold">
                            <p:stCondLst>
                              <p:cond delay="0"/>
                            </p:stCondLst>
                            <p:childTnLst>
                              <p:par>
                                <p:cTn id="108" presetID="14" presetClass="entr" presetSubtype="10" fill="hold" grpId="0" nodeType="clickEffect">
                                  <p:stCondLst>
                                    <p:cond delay="0"/>
                                  </p:stCondLst>
                                  <p:childTnLst>
                                    <p:set>
                                      <p:cBhvr>
                                        <p:cTn id="109" dur="1" fill="hold">
                                          <p:stCondLst>
                                            <p:cond delay="0"/>
                                          </p:stCondLst>
                                        </p:cTn>
                                        <p:tgtEl>
                                          <p:spTgt spid="46"/>
                                        </p:tgtEl>
                                        <p:attrNameLst>
                                          <p:attrName>style.visibility</p:attrName>
                                        </p:attrNameLst>
                                      </p:cBhvr>
                                      <p:to>
                                        <p:strVal val="visible"/>
                                      </p:to>
                                    </p:set>
                                    <p:animEffect transition="in" filter="randombar(horizontal)">
                                      <p:cBhvr>
                                        <p:cTn id="110" dur="500"/>
                                        <p:tgtEl>
                                          <p:spTgt spid="46"/>
                                        </p:tgtEl>
                                      </p:cBhvr>
                                    </p:animEffect>
                                  </p:childTnLst>
                                </p:cTn>
                              </p:par>
                            </p:childTnLst>
                          </p:cTn>
                        </p:par>
                      </p:childTnLst>
                    </p:cTn>
                  </p:par>
                  <p:par>
                    <p:cTn id="111" fill="hold">
                      <p:stCondLst>
                        <p:cond delay="indefinite"/>
                      </p:stCondLst>
                      <p:childTnLst>
                        <p:par>
                          <p:cTn id="112" fill="hold">
                            <p:stCondLst>
                              <p:cond delay="0"/>
                            </p:stCondLst>
                            <p:childTnLst>
                              <p:par>
                                <p:cTn id="113" presetID="16" presetClass="entr" presetSubtype="21" fill="hold" grpId="0" nodeType="clickEffect">
                                  <p:stCondLst>
                                    <p:cond delay="0"/>
                                  </p:stCondLst>
                                  <p:childTnLst>
                                    <p:set>
                                      <p:cBhvr>
                                        <p:cTn id="114" dur="1" fill="hold">
                                          <p:stCondLst>
                                            <p:cond delay="0"/>
                                          </p:stCondLst>
                                        </p:cTn>
                                        <p:tgtEl>
                                          <p:spTgt spid="52"/>
                                        </p:tgtEl>
                                        <p:attrNameLst>
                                          <p:attrName>style.visibility</p:attrName>
                                        </p:attrNameLst>
                                      </p:cBhvr>
                                      <p:to>
                                        <p:strVal val="visible"/>
                                      </p:to>
                                    </p:set>
                                    <p:animEffect transition="in" filter="barn(inVertical)">
                                      <p:cBhvr>
                                        <p:cTn id="115" dur="500"/>
                                        <p:tgtEl>
                                          <p:spTgt spid="52"/>
                                        </p:tgtEl>
                                      </p:cBhvr>
                                    </p:animEffect>
                                  </p:childTnLst>
                                </p:cTn>
                              </p:par>
                            </p:childTnLst>
                          </p:cTn>
                        </p:par>
                      </p:childTnLst>
                    </p:cTn>
                  </p:par>
                  <p:par>
                    <p:cTn id="116" fill="hold">
                      <p:stCondLst>
                        <p:cond delay="indefinite"/>
                      </p:stCondLst>
                      <p:childTnLst>
                        <p:par>
                          <p:cTn id="117" fill="hold">
                            <p:stCondLst>
                              <p:cond delay="0"/>
                            </p:stCondLst>
                            <p:childTnLst>
                              <p:par>
                                <p:cTn id="118" presetID="53" presetClass="entr" presetSubtype="16" fill="hold" grpId="0" nodeType="clickEffect">
                                  <p:stCondLst>
                                    <p:cond delay="0"/>
                                  </p:stCondLst>
                                  <p:childTnLst>
                                    <p:set>
                                      <p:cBhvr>
                                        <p:cTn id="119" dur="1" fill="hold">
                                          <p:stCondLst>
                                            <p:cond delay="0"/>
                                          </p:stCondLst>
                                        </p:cTn>
                                        <p:tgtEl>
                                          <p:spTgt spid="44"/>
                                        </p:tgtEl>
                                        <p:attrNameLst>
                                          <p:attrName>style.visibility</p:attrName>
                                        </p:attrNameLst>
                                      </p:cBhvr>
                                      <p:to>
                                        <p:strVal val="visible"/>
                                      </p:to>
                                    </p:set>
                                    <p:anim calcmode="lin" valueType="num">
                                      <p:cBhvr>
                                        <p:cTn id="120" dur="500" fill="hold"/>
                                        <p:tgtEl>
                                          <p:spTgt spid="44"/>
                                        </p:tgtEl>
                                        <p:attrNameLst>
                                          <p:attrName>ppt_w</p:attrName>
                                        </p:attrNameLst>
                                      </p:cBhvr>
                                      <p:tavLst>
                                        <p:tav tm="0">
                                          <p:val>
                                            <p:fltVal val="0"/>
                                          </p:val>
                                        </p:tav>
                                        <p:tav tm="100000">
                                          <p:val>
                                            <p:strVal val="#ppt_w"/>
                                          </p:val>
                                        </p:tav>
                                      </p:tavLst>
                                    </p:anim>
                                    <p:anim calcmode="lin" valueType="num">
                                      <p:cBhvr>
                                        <p:cTn id="121" dur="500" fill="hold"/>
                                        <p:tgtEl>
                                          <p:spTgt spid="44"/>
                                        </p:tgtEl>
                                        <p:attrNameLst>
                                          <p:attrName>ppt_h</p:attrName>
                                        </p:attrNameLst>
                                      </p:cBhvr>
                                      <p:tavLst>
                                        <p:tav tm="0">
                                          <p:val>
                                            <p:fltVal val="0"/>
                                          </p:val>
                                        </p:tav>
                                        <p:tav tm="100000">
                                          <p:val>
                                            <p:strVal val="#ppt_h"/>
                                          </p:val>
                                        </p:tav>
                                      </p:tavLst>
                                    </p:anim>
                                    <p:animEffect transition="in" filter="fade">
                                      <p:cBhvr>
                                        <p:cTn id="122" dur="500"/>
                                        <p:tgtEl>
                                          <p:spTgt spid="44"/>
                                        </p:tgtEl>
                                      </p:cBhvr>
                                    </p:animEffect>
                                  </p:childTnLst>
                                </p:cTn>
                              </p:par>
                            </p:childTnLst>
                          </p:cTn>
                        </p:par>
                      </p:childTnLst>
                    </p:cTn>
                  </p:par>
                  <p:par>
                    <p:cTn id="123" fill="hold">
                      <p:stCondLst>
                        <p:cond delay="indefinite"/>
                      </p:stCondLst>
                      <p:childTnLst>
                        <p:par>
                          <p:cTn id="124" fill="hold">
                            <p:stCondLst>
                              <p:cond delay="0"/>
                            </p:stCondLst>
                            <p:childTnLst>
                              <p:par>
                                <p:cTn id="125" presetID="14" presetClass="entr" presetSubtype="10" fill="hold" grpId="0" nodeType="clickEffect">
                                  <p:stCondLst>
                                    <p:cond delay="0"/>
                                  </p:stCondLst>
                                  <p:childTnLst>
                                    <p:set>
                                      <p:cBhvr>
                                        <p:cTn id="126" dur="1" fill="hold">
                                          <p:stCondLst>
                                            <p:cond delay="0"/>
                                          </p:stCondLst>
                                        </p:cTn>
                                        <p:tgtEl>
                                          <p:spTgt spid="47"/>
                                        </p:tgtEl>
                                        <p:attrNameLst>
                                          <p:attrName>style.visibility</p:attrName>
                                        </p:attrNameLst>
                                      </p:cBhvr>
                                      <p:to>
                                        <p:strVal val="visible"/>
                                      </p:to>
                                    </p:set>
                                    <p:animEffect transition="in" filter="randombar(horizontal)">
                                      <p:cBhvr>
                                        <p:cTn id="127" dur="500"/>
                                        <p:tgtEl>
                                          <p:spTgt spid="47"/>
                                        </p:tgtEl>
                                      </p:cBhvr>
                                    </p:animEffect>
                                  </p:childTnLst>
                                </p:cTn>
                              </p:par>
                            </p:childTnLst>
                          </p:cTn>
                        </p:par>
                      </p:childTnLst>
                    </p:cTn>
                  </p:par>
                  <p:par>
                    <p:cTn id="128" fill="hold">
                      <p:stCondLst>
                        <p:cond delay="indefinite"/>
                      </p:stCondLst>
                      <p:childTnLst>
                        <p:par>
                          <p:cTn id="129" fill="hold">
                            <p:stCondLst>
                              <p:cond delay="0"/>
                            </p:stCondLst>
                            <p:childTnLst>
                              <p:par>
                                <p:cTn id="130" presetID="2" presetClass="entr" presetSubtype="4" fill="hold" nodeType="clickEffect">
                                  <p:stCondLst>
                                    <p:cond delay="0"/>
                                  </p:stCondLst>
                                  <p:childTnLst>
                                    <p:set>
                                      <p:cBhvr>
                                        <p:cTn id="131" dur="1" fill="hold">
                                          <p:stCondLst>
                                            <p:cond delay="0"/>
                                          </p:stCondLst>
                                        </p:cTn>
                                        <p:tgtEl>
                                          <p:spTgt spid="34"/>
                                        </p:tgtEl>
                                        <p:attrNameLst>
                                          <p:attrName>style.visibility</p:attrName>
                                        </p:attrNameLst>
                                      </p:cBhvr>
                                      <p:to>
                                        <p:strVal val="visible"/>
                                      </p:to>
                                    </p:set>
                                    <p:anim calcmode="lin" valueType="num">
                                      <p:cBhvr additive="base">
                                        <p:cTn id="132" dur="500" fill="hold"/>
                                        <p:tgtEl>
                                          <p:spTgt spid="34"/>
                                        </p:tgtEl>
                                        <p:attrNameLst>
                                          <p:attrName>ppt_x</p:attrName>
                                        </p:attrNameLst>
                                      </p:cBhvr>
                                      <p:tavLst>
                                        <p:tav tm="0">
                                          <p:val>
                                            <p:strVal val="#ppt_x"/>
                                          </p:val>
                                        </p:tav>
                                        <p:tav tm="100000">
                                          <p:val>
                                            <p:strVal val="#ppt_x"/>
                                          </p:val>
                                        </p:tav>
                                      </p:tavLst>
                                    </p:anim>
                                    <p:anim calcmode="lin" valueType="num">
                                      <p:cBhvr additive="base">
                                        <p:cTn id="133"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4" fill="hold" display="0">
                  <p:stCondLst>
                    <p:cond delay="indefinite"/>
                  </p:stCondLst>
                  <p:endCondLst>
                    <p:cond evt="onStopAudio" delay="0">
                      <p:tgtEl>
                        <p:sldTgt/>
                      </p:tgtEl>
                    </p:cond>
                  </p:endCondLst>
                </p:cTn>
                <p:tgtEl>
                  <p:spTgt spid="13"/>
                </p:tgtEl>
              </p:cMediaNode>
            </p:audio>
          </p:childTnLst>
        </p:cTn>
      </p:par>
    </p:tnLst>
    <p:bldLst>
      <p:bldP spid="2" grpId="0" animBg="1"/>
      <p:bldP spid="24" grpId="0" animBg="1"/>
      <p:bldP spid="26" grpId="0" animBg="1"/>
      <p:bldP spid="27" grpId="0" animBg="1"/>
      <p:bldP spid="37" grpId="0" animBg="1"/>
      <p:bldP spid="38" grpId="0" animBg="1"/>
      <p:bldP spid="39" grpId="0" animBg="1"/>
      <p:bldP spid="42" grpId="0" animBg="1"/>
      <p:bldP spid="43" grpId="0" animBg="1"/>
      <p:bldP spid="44" grpId="0" animBg="1"/>
      <p:bldP spid="45" grpId="0" animBg="1"/>
      <p:bldP spid="46" grpId="0" animBg="1"/>
      <p:bldP spid="47" grpId="0" animBg="1"/>
      <p:bldP spid="5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فقاعة الكلام: مستطيلة مستديرة الزوايا 26">
            <a:extLst>
              <a:ext uri="{FF2B5EF4-FFF2-40B4-BE49-F238E27FC236}">
                <a16:creationId xmlns:a16="http://schemas.microsoft.com/office/drawing/2014/main" id="{E047BD0A-02B9-4D32-A0E8-09D83BF14D74}"/>
              </a:ext>
            </a:extLst>
          </p:cNvPr>
          <p:cNvSpPr/>
          <p:nvPr/>
        </p:nvSpPr>
        <p:spPr>
          <a:xfrm>
            <a:off x="388977" y="3735792"/>
            <a:ext cx="3816424" cy="539334"/>
          </a:xfrm>
          <a:prstGeom prst="wedgeRoundRectCallout">
            <a:avLst>
              <a:gd name="adj1" fmla="val -58961"/>
              <a:gd name="adj2" fmla="val 20091"/>
              <a:gd name="adj3" fmla="val 16667"/>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en-US" sz="2000" b="1" dirty="0"/>
              <a:t>Where does it locate ?</a:t>
            </a:r>
          </a:p>
        </p:txBody>
      </p:sp>
      <p:sp>
        <p:nvSpPr>
          <p:cNvPr id="37" name="مستطيل: زوايا مستديرة 36">
            <a:extLst>
              <a:ext uri="{FF2B5EF4-FFF2-40B4-BE49-F238E27FC236}">
                <a16:creationId xmlns:a16="http://schemas.microsoft.com/office/drawing/2014/main" id="{E8219866-6D0D-4A29-B598-3B95C276F92A}"/>
              </a:ext>
            </a:extLst>
          </p:cNvPr>
          <p:cNvSpPr/>
          <p:nvPr/>
        </p:nvSpPr>
        <p:spPr>
          <a:xfrm>
            <a:off x="842708" y="4421596"/>
            <a:ext cx="2694973" cy="539334"/>
          </a:xfrm>
          <a:prstGeom prst="roundRect">
            <a:avLst/>
          </a:prstGeom>
        </p:spPr>
        <p:style>
          <a:lnRef idx="3">
            <a:schemeClr val="lt1"/>
          </a:lnRef>
          <a:fillRef idx="1">
            <a:schemeClr val="accent4"/>
          </a:fillRef>
          <a:effectRef idx="1">
            <a:schemeClr val="accent4"/>
          </a:effectRef>
          <a:fontRef idx="minor">
            <a:schemeClr val="lt1"/>
          </a:fontRef>
        </p:style>
        <p:txBody>
          <a:bodyPr rtlCol="1" anchor="ctr"/>
          <a:lstStyle/>
          <a:p>
            <a:pPr algn="ctr"/>
            <a:r>
              <a:rPr lang="en-US" sz="2000" b="1" dirty="0">
                <a:solidFill>
                  <a:schemeClr val="bg1"/>
                </a:solidFill>
              </a:rPr>
              <a:t>In Japan</a:t>
            </a:r>
            <a:endParaRPr lang="ar-SA" sz="2000" b="1" dirty="0">
              <a:solidFill>
                <a:schemeClr val="bg1"/>
              </a:solidFill>
            </a:endParaRPr>
          </a:p>
        </p:txBody>
      </p:sp>
      <p:sp>
        <p:nvSpPr>
          <p:cNvPr id="38" name="فقاعة الكلام: مستطيلة مستديرة الزوايا 37">
            <a:extLst>
              <a:ext uri="{FF2B5EF4-FFF2-40B4-BE49-F238E27FC236}">
                <a16:creationId xmlns:a16="http://schemas.microsoft.com/office/drawing/2014/main" id="{5F4C1A89-1E5D-4B38-A3C8-9A4B8A86D61D}"/>
              </a:ext>
            </a:extLst>
          </p:cNvPr>
          <p:cNvSpPr/>
          <p:nvPr/>
        </p:nvSpPr>
        <p:spPr>
          <a:xfrm>
            <a:off x="432200" y="5125659"/>
            <a:ext cx="3816424" cy="608795"/>
          </a:xfrm>
          <a:prstGeom prst="wedgeRoundRectCallout">
            <a:avLst>
              <a:gd name="adj1" fmla="val -57399"/>
              <a:gd name="adj2" fmla="val -29249"/>
              <a:gd name="adj3" fmla="val 16667"/>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en-US" sz="2000" b="1" dirty="0"/>
              <a:t>What are capsule hotel ?</a:t>
            </a:r>
          </a:p>
        </p:txBody>
      </p:sp>
      <p:sp>
        <p:nvSpPr>
          <p:cNvPr id="39" name="مستطيل: زوايا مستديرة 38">
            <a:extLst>
              <a:ext uri="{FF2B5EF4-FFF2-40B4-BE49-F238E27FC236}">
                <a16:creationId xmlns:a16="http://schemas.microsoft.com/office/drawing/2014/main" id="{1B3DF36B-FAC9-4B15-8E98-D7400FD20B5D}"/>
              </a:ext>
            </a:extLst>
          </p:cNvPr>
          <p:cNvSpPr/>
          <p:nvPr/>
        </p:nvSpPr>
        <p:spPr>
          <a:xfrm>
            <a:off x="177990" y="5855733"/>
            <a:ext cx="4721275" cy="772861"/>
          </a:xfrm>
          <a:prstGeom prst="roundRect">
            <a:avLst/>
          </a:prstGeom>
        </p:spPr>
        <p:style>
          <a:lnRef idx="3">
            <a:schemeClr val="lt1"/>
          </a:lnRef>
          <a:fillRef idx="1">
            <a:schemeClr val="accent4"/>
          </a:fillRef>
          <a:effectRef idx="1">
            <a:schemeClr val="accent4"/>
          </a:effectRef>
          <a:fontRef idx="minor">
            <a:schemeClr val="lt1"/>
          </a:fontRef>
        </p:style>
        <p:txBody>
          <a:bodyPr rtlCol="1" anchor="ctr"/>
          <a:lstStyle/>
          <a:p>
            <a:r>
              <a:rPr lang="en-US" b="1" dirty="0">
                <a:solidFill>
                  <a:schemeClr val="bg1"/>
                </a:solidFill>
              </a:rPr>
              <a:t> hotels in which guests stay in a small sleeping space that is just big enough for a bed. </a:t>
            </a:r>
            <a:endParaRPr lang="ar-SA" b="1" dirty="0">
              <a:solidFill>
                <a:schemeClr val="bg1"/>
              </a:solidFill>
            </a:endParaRPr>
          </a:p>
        </p:txBody>
      </p:sp>
      <p:sp>
        <p:nvSpPr>
          <p:cNvPr id="43" name="فقاعة الكلام: مستطيلة مستديرة الزوايا 42">
            <a:extLst>
              <a:ext uri="{FF2B5EF4-FFF2-40B4-BE49-F238E27FC236}">
                <a16:creationId xmlns:a16="http://schemas.microsoft.com/office/drawing/2014/main" id="{144678C8-629E-4E24-8A8A-CC41D3928DF3}"/>
              </a:ext>
            </a:extLst>
          </p:cNvPr>
          <p:cNvSpPr/>
          <p:nvPr/>
        </p:nvSpPr>
        <p:spPr>
          <a:xfrm>
            <a:off x="4458603" y="3827469"/>
            <a:ext cx="3683178" cy="504622"/>
          </a:xfrm>
          <a:prstGeom prst="wedgeRoundRectCallout">
            <a:avLst>
              <a:gd name="adj1" fmla="val 59504"/>
              <a:gd name="adj2" fmla="val -25210"/>
              <a:gd name="adj3" fmla="val 16667"/>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en-US" sz="2000" b="1" dirty="0">
                <a:ln w="0"/>
                <a:solidFill>
                  <a:schemeClr val="bg1"/>
                </a:solidFill>
                <a:latin typeface="Calibri" panose="020F0502020204030204" pitchFamily="34" charset="0"/>
                <a:cs typeface="Calibri" panose="020F0502020204030204" pitchFamily="34" charset="0"/>
              </a:rPr>
              <a:t>Are they expensive ?</a:t>
            </a:r>
          </a:p>
        </p:txBody>
      </p:sp>
      <p:sp>
        <p:nvSpPr>
          <p:cNvPr id="44" name="فقاعة الكلام: مستطيلة مستديرة الزوايا 43">
            <a:extLst>
              <a:ext uri="{FF2B5EF4-FFF2-40B4-BE49-F238E27FC236}">
                <a16:creationId xmlns:a16="http://schemas.microsoft.com/office/drawing/2014/main" id="{B3304808-68E0-445E-8553-F8427B2BF6FB}"/>
              </a:ext>
            </a:extLst>
          </p:cNvPr>
          <p:cNvSpPr/>
          <p:nvPr/>
        </p:nvSpPr>
        <p:spPr>
          <a:xfrm>
            <a:off x="4983023" y="5090689"/>
            <a:ext cx="3578202" cy="608795"/>
          </a:xfrm>
          <a:prstGeom prst="wedgeRoundRectCallout">
            <a:avLst>
              <a:gd name="adj1" fmla="val 56913"/>
              <a:gd name="adj2" fmla="val -17607"/>
              <a:gd name="adj3" fmla="val 16667"/>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en-US" sz="2000" b="1" dirty="0"/>
              <a:t>What makes it unusual ?</a:t>
            </a:r>
          </a:p>
        </p:txBody>
      </p:sp>
      <p:pic>
        <p:nvPicPr>
          <p:cNvPr id="31" name="MG Bk 3 F-SA_'17_1-17">
            <a:hlinkClick r:id="" action="ppaction://media"/>
            <a:extLst>
              <a:ext uri="{FF2B5EF4-FFF2-40B4-BE49-F238E27FC236}">
                <a16:creationId xmlns:a16="http://schemas.microsoft.com/office/drawing/2014/main" id="{22C0FF4C-CE00-4823-A156-2739E4DF3CD6}"/>
              </a:ext>
            </a:extLst>
          </p:cNvPr>
          <p:cNvPicPr>
            <a:picLocks noChangeAspect="1"/>
          </p:cNvPicPr>
          <p:nvPr>
            <a:audioFile r:link="rId1"/>
            <p:extLst>
              <p:ext uri="{DAA4B4D4-6D71-4841-9C94-3DE7FCFB9230}">
                <p14:media xmlns:p14="http://schemas.microsoft.com/office/powerpoint/2010/main" r:embed="rId2">
                  <p14:trim st="63435" end="25904.8125"/>
                </p14:media>
              </p:ext>
            </p:extLst>
          </p:nvPr>
        </p:nvPicPr>
        <p:blipFill>
          <a:blip r:embed="rId4">
            <a:duotone>
              <a:prstClr val="black"/>
              <a:schemeClr val="accent4">
                <a:tint val="45000"/>
                <a:satMod val="400000"/>
              </a:schemeClr>
            </a:duotone>
          </a:blip>
          <a:stretch>
            <a:fillRect/>
          </a:stretch>
        </p:blipFill>
        <p:spPr>
          <a:xfrm>
            <a:off x="7888814" y="250128"/>
            <a:ext cx="1100354" cy="1100354"/>
          </a:xfrm>
          <a:prstGeom prst="rect">
            <a:avLst/>
          </a:prstGeom>
        </p:spPr>
      </p:pic>
      <p:pic>
        <p:nvPicPr>
          <p:cNvPr id="32" name="Picture 29" descr="A picture containing text&#10;&#10;Description automatically generated">
            <a:extLst>
              <a:ext uri="{FF2B5EF4-FFF2-40B4-BE49-F238E27FC236}">
                <a16:creationId xmlns:a16="http://schemas.microsoft.com/office/drawing/2014/main" id="{BBEE9791-1589-4C11-A3B7-9BA74710F5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984" y="483602"/>
            <a:ext cx="8127330" cy="2974393"/>
          </a:xfrm>
          <a:prstGeom prst="rect">
            <a:avLst/>
          </a:prstGeom>
          <a:solidFill>
            <a:srgbClr val="FFFFFF">
              <a:shade val="85000"/>
            </a:srgbClr>
          </a:solidFill>
          <a:ln w="88900" cap="sq">
            <a:solidFill>
              <a:schemeClr val="accent6">
                <a:lumMod val="20000"/>
                <a:lumOff val="80000"/>
              </a:schemeClr>
            </a:solidFill>
            <a:miter lim="800000"/>
          </a:ln>
          <a:effectLst>
            <a:glow rad="228600">
              <a:schemeClr val="accent6">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4" name="فقاعة الكلام: مستطيلة مستديرة الزوايا 23">
            <a:extLst>
              <a:ext uri="{FF2B5EF4-FFF2-40B4-BE49-F238E27FC236}">
                <a16:creationId xmlns:a16="http://schemas.microsoft.com/office/drawing/2014/main" id="{48145DA2-E818-409E-BB95-877E8039B5E4}"/>
              </a:ext>
            </a:extLst>
          </p:cNvPr>
          <p:cNvSpPr/>
          <p:nvPr/>
        </p:nvSpPr>
        <p:spPr>
          <a:xfrm>
            <a:off x="3616579" y="106566"/>
            <a:ext cx="3816424" cy="432048"/>
          </a:xfrm>
          <a:prstGeom prst="wedgeRoundRectCallout">
            <a:avLst>
              <a:gd name="adj1" fmla="val -58961"/>
              <a:gd name="adj2" fmla="val 20091"/>
              <a:gd name="adj3" fmla="val 16667"/>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en-US" sz="2000" b="1" dirty="0"/>
              <a:t>What is the name of the hotel?</a:t>
            </a:r>
          </a:p>
        </p:txBody>
      </p:sp>
      <p:cxnSp>
        <p:nvCxnSpPr>
          <p:cNvPr id="33" name="Straight Connector 16">
            <a:extLst>
              <a:ext uri="{FF2B5EF4-FFF2-40B4-BE49-F238E27FC236}">
                <a16:creationId xmlns:a16="http://schemas.microsoft.com/office/drawing/2014/main" id="{972B2A0D-9CF4-4BFE-8A6C-ACC5B82E34D5}"/>
              </a:ext>
            </a:extLst>
          </p:cNvPr>
          <p:cNvCxnSpPr>
            <a:cxnSpLocks/>
          </p:cNvCxnSpPr>
          <p:nvPr/>
        </p:nvCxnSpPr>
        <p:spPr>
          <a:xfrm>
            <a:off x="4238279" y="980728"/>
            <a:ext cx="2421953" cy="0"/>
          </a:xfrm>
          <a:prstGeom prst="line">
            <a:avLst/>
          </a:prstGeom>
          <a:ln w="38100"/>
          <a:effectLst/>
        </p:spPr>
        <p:style>
          <a:lnRef idx="2">
            <a:schemeClr val="accent6"/>
          </a:lnRef>
          <a:fillRef idx="0">
            <a:schemeClr val="accent6"/>
          </a:fillRef>
          <a:effectRef idx="1">
            <a:schemeClr val="accent6"/>
          </a:effectRef>
          <a:fontRef idx="minor">
            <a:schemeClr val="tx1"/>
          </a:fontRef>
        </p:style>
      </p:cxnSp>
      <p:sp>
        <p:nvSpPr>
          <p:cNvPr id="35" name="مستطيل: زوايا مستديرة 34">
            <a:extLst>
              <a:ext uri="{FF2B5EF4-FFF2-40B4-BE49-F238E27FC236}">
                <a16:creationId xmlns:a16="http://schemas.microsoft.com/office/drawing/2014/main" id="{C282DE9E-5453-4F8C-B710-739D1154766C}"/>
              </a:ext>
            </a:extLst>
          </p:cNvPr>
          <p:cNvSpPr/>
          <p:nvPr/>
        </p:nvSpPr>
        <p:spPr>
          <a:xfrm>
            <a:off x="5194085" y="4429819"/>
            <a:ext cx="2694973" cy="504622"/>
          </a:xfrm>
          <a:prstGeom prst="roundRect">
            <a:avLst/>
          </a:prstGeom>
        </p:spPr>
        <p:style>
          <a:lnRef idx="3">
            <a:schemeClr val="lt1"/>
          </a:lnRef>
          <a:fillRef idx="1">
            <a:schemeClr val="accent4"/>
          </a:fillRef>
          <a:effectRef idx="1">
            <a:schemeClr val="accent4"/>
          </a:effectRef>
          <a:fontRef idx="minor">
            <a:schemeClr val="lt1"/>
          </a:fontRef>
        </p:style>
        <p:txBody>
          <a:bodyPr rtlCol="1" anchor="ctr"/>
          <a:lstStyle/>
          <a:p>
            <a:pPr algn="ctr"/>
            <a:r>
              <a:rPr lang="en-US" sz="2000" b="1" dirty="0">
                <a:solidFill>
                  <a:schemeClr val="bg1"/>
                </a:solidFill>
              </a:rPr>
              <a:t>No , they aren't</a:t>
            </a:r>
            <a:endParaRPr lang="ar-SA" sz="2000" b="1" dirty="0">
              <a:solidFill>
                <a:schemeClr val="bg1"/>
              </a:solidFill>
            </a:endParaRPr>
          </a:p>
        </p:txBody>
      </p:sp>
      <p:sp>
        <p:nvSpPr>
          <p:cNvPr id="36" name="مستطيل: زوايا مستديرة 35">
            <a:extLst>
              <a:ext uri="{FF2B5EF4-FFF2-40B4-BE49-F238E27FC236}">
                <a16:creationId xmlns:a16="http://schemas.microsoft.com/office/drawing/2014/main" id="{2ABA3DD2-119A-4221-BBB5-A903FA988B29}"/>
              </a:ext>
            </a:extLst>
          </p:cNvPr>
          <p:cNvSpPr/>
          <p:nvPr/>
        </p:nvSpPr>
        <p:spPr>
          <a:xfrm>
            <a:off x="5038969" y="5810624"/>
            <a:ext cx="3950199" cy="754240"/>
          </a:xfrm>
          <a:prstGeom prst="roundRect">
            <a:avLst/>
          </a:prstGeom>
        </p:spPr>
        <p:style>
          <a:lnRef idx="3">
            <a:schemeClr val="lt1"/>
          </a:lnRef>
          <a:fillRef idx="1">
            <a:schemeClr val="accent4"/>
          </a:fillRef>
          <a:effectRef idx="1">
            <a:schemeClr val="accent4"/>
          </a:effectRef>
          <a:fontRef idx="minor">
            <a:schemeClr val="lt1"/>
          </a:fontRef>
        </p:style>
        <p:txBody>
          <a:bodyPr rtlCol="1" anchor="ctr"/>
          <a:lstStyle/>
          <a:p>
            <a:pPr algn="ctr"/>
            <a:r>
              <a:rPr lang="en-US" b="1" dirty="0">
                <a:solidFill>
                  <a:schemeClr val="bg1"/>
                </a:solidFill>
              </a:rPr>
              <a:t>people can scarcely sit up in these</a:t>
            </a:r>
          </a:p>
          <a:p>
            <a:pPr algn="ctr"/>
            <a:r>
              <a:rPr lang="en-US" b="1" dirty="0">
                <a:solidFill>
                  <a:schemeClr val="bg1"/>
                </a:solidFill>
              </a:rPr>
              <a:t> capsules.</a:t>
            </a:r>
            <a:endParaRPr lang="ar-SA" b="1" dirty="0">
              <a:solidFill>
                <a:schemeClr val="bg1"/>
              </a:solidFill>
            </a:endParaRPr>
          </a:p>
        </p:txBody>
      </p:sp>
      <p:cxnSp>
        <p:nvCxnSpPr>
          <p:cNvPr id="41" name="Straight Connector 16">
            <a:extLst>
              <a:ext uri="{FF2B5EF4-FFF2-40B4-BE49-F238E27FC236}">
                <a16:creationId xmlns:a16="http://schemas.microsoft.com/office/drawing/2014/main" id="{F599201A-E069-4FC4-89AB-EF3CCFA44236}"/>
              </a:ext>
            </a:extLst>
          </p:cNvPr>
          <p:cNvCxnSpPr>
            <a:cxnSpLocks/>
          </p:cNvCxnSpPr>
          <p:nvPr/>
        </p:nvCxnSpPr>
        <p:spPr>
          <a:xfrm>
            <a:off x="5940152" y="1772816"/>
            <a:ext cx="720080" cy="0"/>
          </a:xfrm>
          <a:prstGeom prst="line">
            <a:avLst/>
          </a:prstGeom>
          <a:ln w="38100">
            <a:solidFill>
              <a:srgbClr val="FFC000"/>
            </a:solidFill>
          </a:ln>
          <a:effectLst/>
        </p:spPr>
        <p:style>
          <a:lnRef idx="2">
            <a:schemeClr val="accent6"/>
          </a:lnRef>
          <a:fillRef idx="0">
            <a:schemeClr val="accent6"/>
          </a:fillRef>
          <a:effectRef idx="1">
            <a:schemeClr val="accent6"/>
          </a:effectRef>
          <a:fontRef idx="minor">
            <a:schemeClr val="tx1"/>
          </a:fontRef>
        </p:style>
      </p:cxnSp>
      <p:cxnSp>
        <p:nvCxnSpPr>
          <p:cNvPr id="49" name="Straight Connector 38">
            <a:extLst>
              <a:ext uri="{FF2B5EF4-FFF2-40B4-BE49-F238E27FC236}">
                <a16:creationId xmlns:a16="http://schemas.microsoft.com/office/drawing/2014/main" id="{5A4EEE6B-7A14-45FA-9EFC-C32782C66158}"/>
              </a:ext>
            </a:extLst>
          </p:cNvPr>
          <p:cNvCxnSpPr>
            <a:cxnSpLocks/>
          </p:cNvCxnSpPr>
          <p:nvPr/>
        </p:nvCxnSpPr>
        <p:spPr>
          <a:xfrm>
            <a:off x="5038969" y="1970798"/>
            <a:ext cx="2112148" cy="0"/>
          </a:xfrm>
          <a:prstGeom prst="line">
            <a:avLst/>
          </a:prstGeom>
          <a:ln w="38100">
            <a:solidFill>
              <a:srgbClr val="7C35B1"/>
            </a:solidFill>
          </a:ln>
        </p:spPr>
        <p:style>
          <a:lnRef idx="1">
            <a:schemeClr val="accent1"/>
          </a:lnRef>
          <a:fillRef idx="0">
            <a:schemeClr val="accent1"/>
          </a:fillRef>
          <a:effectRef idx="0">
            <a:schemeClr val="accent1"/>
          </a:effectRef>
          <a:fontRef idx="minor">
            <a:schemeClr val="tx1"/>
          </a:fontRef>
        </p:style>
      </p:cxnSp>
      <p:cxnSp>
        <p:nvCxnSpPr>
          <p:cNvPr id="51" name="Straight Connector 38">
            <a:extLst>
              <a:ext uri="{FF2B5EF4-FFF2-40B4-BE49-F238E27FC236}">
                <a16:creationId xmlns:a16="http://schemas.microsoft.com/office/drawing/2014/main" id="{1B3370B4-A0C9-40AE-9AB8-4B71424B6FEB}"/>
              </a:ext>
            </a:extLst>
          </p:cNvPr>
          <p:cNvCxnSpPr>
            <a:cxnSpLocks/>
          </p:cNvCxnSpPr>
          <p:nvPr/>
        </p:nvCxnSpPr>
        <p:spPr>
          <a:xfrm>
            <a:off x="4332126" y="2204864"/>
            <a:ext cx="3031754" cy="0"/>
          </a:xfrm>
          <a:prstGeom prst="line">
            <a:avLst/>
          </a:prstGeom>
          <a:ln w="38100">
            <a:solidFill>
              <a:srgbClr val="7C35B1"/>
            </a:solidFill>
          </a:ln>
        </p:spPr>
        <p:style>
          <a:lnRef idx="1">
            <a:schemeClr val="accent1"/>
          </a:lnRef>
          <a:fillRef idx="0">
            <a:schemeClr val="accent1"/>
          </a:fillRef>
          <a:effectRef idx="0">
            <a:schemeClr val="accent1"/>
          </a:effectRef>
          <a:fontRef idx="minor">
            <a:schemeClr val="tx1"/>
          </a:fontRef>
        </p:style>
      </p:cxnSp>
      <p:cxnSp>
        <p:nvCxnSpPr>
          <p:cNvPr id="53" name="Straight Connector 38">
            <a:extLst>
              <a:ext uri="{FF2B5EF4-FFF2-40B4-BE49-F238E27FC236}">
                <a16:creationId xmlns:a16="http://schemas.microsoft.com/office/drawing/2014/main" id="{68DDCD17-B0E7-4B19-8372-F2D8523FE5B6}"/>
              </a:ext>
            </a:extLst>
          </p:cNvPr>
          <p:cNvCxnSpPr>
            <a:cxnSpLocks/>
          </p:cNvCxnSpPr>
          <p:nvPr/>
        </p:nvCxnSpPr>
        <p:spPr>
          <a:xfrm>
            <a:off x="4368436" y="2492896"/>
            <a:ext cx="670533" cy="0"/>
          </a:xfrm>
          <a:prstGeom prst="line">
            <a:avLst/>
          </a:prstGeom>
          <a:ln w="38100">
            <a:solidFill>
              <a:srgbClr val="7C35B1"/>
            </a:solidFill>
          </a:ln>
        </p:spPr>
        <p:style>
          <a:lnRef idx="1">
            <a:schemeClr val="accent1"/>
          </a:lnRef>
          <a:fillRef idx="0">
            <a:schemeClr val="accent1"/>
          </a:fillRef>
          <a:effectRef idx="0">
            <a:schemeClr val="accent1"/>
          </a:effectRef>
          <a:fontRef idx="minor">
            <a:schemeClr val="tx1"/>
          </a:fontRef>
        </p:style>
      </p:cxnSp>
      <p:cxnSp>
        <p:nvCxnSpPr>
          <p:cNvPr id="54" name="Straight Connector 14">
            <a:extLst>
              <a:ext uri="{FF2B5EF4-FFF2-40B4-BE49-F238E27FC236}">
                <a16:creationId xmlns:a16="http://schemas.microsoft.com/office/drawing/2014/main" id="{C2A176AF-273D-4577-9296-3659D67B1993}"/>
              </a:ext>
            </a:extLst>
          </p:cNvPr>
          <p:cNvCxnSpPr>
            <a:cxnSpLocks/>
          </p:cNvCxnSpPr>
          <p:nvPr/>
        </p:nvCxnSpPr>
        <p:spPr>
          <a:xfrm>
            <a:off x="4348558" y="2708920"/>
            <a:ext cx="3084445" cy="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55" name="Straight Connector 16">
            <a:extLst>
              <a:ext uri="{FF2B5EF4-FFF2-40B4-BE49-F238E27FC236}">
                <a16:creationId xmlns:a16="http://schemas.microsoft.com/office/drawing/2014/main" id="{008D3693-1C25-4159-BFD3-B178B5DA561B}"/>
              </a:ext>
            </a:extLst>
          </p:cNvPr>
          <p:cNvCxnSpPr>
            <a:cxnSpLocks/>
          </p:cNvCxnSpPr>
          <p:nvPr/>
        </p:nvCxnSpPr>
        <p:spPr>
          <a:xfrm>
            <a:off x="5449255" y="3140968"/>
            <a:ext cx="797497" cy="0"/>
          </a:xfrm>
          <a:prstGeom prst="line">
            <a:avLst/>
          </a:prstGeom>
          <a:ln w="38100">
            <a:solidFill>
              <a:schemeClr val="accent6">
                <a:lumMod val="50000"/>
              </a:schemeClr>
            </a:solidFill>
          </a:ln>
          <a:effectLst/>
        </p:spPr>
        <p:style>
          <a:lnRef idx="2">
            <a:schemeClr val="accent6"/>
          </a:lnRef>
          <a:fillRef idx="0">
            <a:schemeClr val="accent6"/>
          </a:fillRef>
          <a:effectRef idx="1">
            <a:schemeClr val="accent6"/>
          </a:effectRef>
          <a:fontRef idx="minor">
            <a:schemeClr val="tx1"/>
          </a:fontRef>
        </p:style>
      </p:cxnSp>
      <p:sp>
        <p:nvSpPr>
          <p:cNvPr id="57" name="Rectangle: Rounded Corners 31">
            <a:extLst>
              <a:ext uri="{FF2B5EF4-FFF2-40B4-BE49-F238E27FC236}">
                <a16:creationId xmlns:a16="http://schemas.microsoft.com/office/drawing/2014/main" id="{FE4C8BAB-BD6E-4728-9562-4BA5CA8F26C7}"/>
              </a:ext>
            </a:extLst>
          </p:cNvPr>
          <p:cNvSpPr/>
          <p:nvPr/>
        </p:nvSpPr>
        <p:spPr>
          <a:xfrm>
            <a:off x="6321354" y="2956518"/>
            <a:ext cx="770926" cy="164518"/>
          </a:xfrm>
          <a:prstGeom prst="round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وسيلة الشرح: سهم إلى الأعلى 57">
            <a:extLst>
              <a:ext uri="{FF2B5EF4-FFF2-40B4-BE49-F238E27FC236}">
                <a16:creationId xmlns:a16="http://schemas.microsoft.com/office/drawing/2014/main" id="{6F4A4AD3-D5DB-46B5-9DA2-80A012DA6075}"/>
              </a:ext>
            </a:extLst>
          </p:cNvPr>
          <p:cNvSpPr/>
          <p:nvPr/>
        </p:nvSpPr>
        <p:spPr>
          <a:xfrm>
            <a:off x="5311174" y="3127859"/>
            <a:ext cx="3204520" cy="569896"/>
          </a:xfrm>
          <a:prstGeom prst="upArrowCallout">
            <a:avLst/>
          </a:prstGeom>
          <a:solidFill>
            <a:schemeClr val="accent6">
              <a:lumMod val="50000"/>
            </a:schemeClr>
          </a:solidFill>
        </p:spPr>
        <p:style>
          <a:lnRef idx="3">
            <a:schemeClr val="lt1"/>
          </a:lnRef>
          <a:fillRef idx="1">
            <a:schemeClr val="accent4"/>
          </a:fillRef>
          <a:effectRef idx="1">
            <a:schemeClr val="accent4"/>
          </a:effectRef>
          <a:fontRef idx="minor">
            <a:schemeClr val="lt1"/>
          </a:fontRef>
        </p:style>
        <p:txBody>
          <a:bodyPr rtlCol="1" anchor="ctr"/>
          <a:lstStyle/>
          <a:p>
            <a:pPr algn="ctr"/>
            <a:r>
              <a:rPr lang="en-US" dirty="0"/>
              <a:t>Another choice or option</a:t>
            </a:r>
          </a:p>
        </p:txBody>
      </p:sp>
    </p:spTree>
    <p:extLst>
      <p:ext uri="{BB962C8B-B14F-4D97-AF65-F5344CB8AC3E}">
        <p14:creationId xmlns:p14="http://schemas.microsoft.com/office/powerpoint/2010/main" val="764027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ppt_x"/>
                                          </p:val>
                                        </p:tav>
                                        <p:tav tm="100000">
                                          <p:val>
                                            <p:strVal val="#ppt_x"/>
                                          </p:val>
                                        </p:tav>
                                      </p:tavLst>
                                    </p:anim>
                                    <p:anim calcmode="lin" valueType="num">
                                      <p:cBhvr additive="base">
                                        <p:cTn id="2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p:cTn id="25" dur="500" fill="hold"/>
                                        <p:tgtEl>
                                          <p:spTgt spid="27"/>
                                        </p:tgtEl>
                                        <p:attrNameLst>
                                          <p:attrName>ppt_w</p:attrName>
                                        </p:attrNameLst>
                                      </p:cBhvr>
                                      <p:tavLst>
                                        <p:tav tm="0">
                                          <p:val>
                                            <p:fltVal val="0"/>
                                          </p:val>
                                        </p:tav>
                                        <p:tav tm="100000">
                                          <p:val>
                                            <p:strVal val="#ppt_w"/>
                                          </p:val>
                                        </p:tav>
                                      </p:tavLst>
                                    </p:anim>
                                    <p:anim calcmode="lin" valueType="num">
                                      <p:cBhvr>
                                        <p:cTn id="26" dur="500" fill="hold"/>
                                        <p:tgtEl>
                                          <p:spTgt spid="27"/>
                                        </p:tgtEl>
                                        <p:attrNameLst>
                                          <p:attrName>ppt_h</p:attrName>
                                        </p:attrNameLst>
                                      </p:cBhvr>
                                      <p:tavLst>
                                        <p:tav tm="0">
                                          <p:val>
                                            <p:fltVal val="0"/>
                                          </p:val>
                                        </p:tav>
                                        <p:tav tm="100000">
                                          <p:val>
                                            <p:strVal val="#ppt_h"/>
                                          </p:val>
                                        </p:tav>
                                      </p:tavLst>
                                    </p:anim>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randombar(horizontal)">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additive="base">
                                        <p:cTn id="37" dur="500" fill="hold"/>
                                        <p:tgtEl>
                                          <p:spTgt spid="41"/>
                                        </p:tgtEl>
                                        <p:attrNameLst>
                                          <p:attrName>ppt_x</p:attrName>
                                        </p:attrNameLst>
                                      </p:cBhvr>
                                      <p:tavLst>
                                        <p:tav tm="0">
                                          <p:val>
                                            <p:strVal val="#ppt_x"/>
                                          </p:val>
                                        </p:tav>
                                        <p:tav tm="100000">
                                          <p:val>
                                            <p:strVal val="#ppt_x"/>
                                          </p:val>
                                        </p:tav>
                                      </p:tavLst>
                                    </p:anim>
                                    <p:anim calcmode="lin" valueType="num">
                                      <p:cBhvr additive="base">
                                        <p:cTn id="3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anim calcmode="lin" valueType="num">
                                      <p:cBhvr>
                                        <p:cTn id="43" dur="500" fill="hold"/>
                                        <p:tgtEl>
                                          <p:spTgt spid="38"/>
                                        </p:tgtEl>
                                        <p:attrNameLst>
                                          <p:attrName>ppt_w</p:attrName>
                                        </p:attrNameLst>
                                      </p:cBhvr>
                                      <p:tavLst>
                                        <p:tav tm="0">
                                          <p:val>
                                            <p:fltVal val="0"/>
                                          </p:val>
                                        </p:tav>
                                        <p:tav tm="100000">
                                          <p:val>
                                            <p:strVal val="#ppt_w"/>
                                          </p:val>
                                        </p:tav>
                                      </p:tavLst>
                                    </p:anim>
                                    <p:anim calcmode="lin" valueType="num">
                                      <p:cBhvr>
                                        <p:cTn id="44" dur="500" fill="hold"/>
                                        <p:tgtEl>
                                          <p:spTgt spid="38"/>
                                        </p:tgtEl>
                                        <p:attrNameLst>
                                          <p:attrName>ppt_h</p:attrName>
                                        </p:attrNameLst>
                                      </p:cBhvr>
                                      <p:tavLst>
                                        <p:tav tm="0">
                                          <p:val>
                                            <p:fltVal val="0"/>
                                          </p:val>
                                        </p:tav>
                                        <p:tav tm="100000">
                                          <p:val>
                                            <p:strVal val="#ppt_h"/>
                                          </p:val>
                                        </p:tav>
                                      </p:tavLst>
                                    </p:anim>
                                    <p:animEffect transition="in" filter="fade">
                                      <p:cBhvr>
                                        <p:cTn id="45" dur="500"/>
                                        <p:tgtEl>
                                          <p:spTgt spid="38"/>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randombar(horizontal)">
                                      <p:cBhvr>
                                        <p:cTn id="50" dur="500"/>
                                        <p:tgtEl>
                                          <p:spTgt spid="39"/>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49"/>
                                        </p:tgtEl>
                                        <p:attrNameLst>
                                          <p:attrName>style.visibility</p:attrName>
                                        </p:attrNameLst>
                                      </p:cBhvr>
                                      <p:to>
                                        <p:strVal val="visible"/>
                                      </p:to>
                                    </p:set>
                                    <p:anim calcmode="lin" valueType="num">
                                      <p:cBhvr additive="base">
                                        <p:cTn id="55" dur="500" fill="hold"/>
                                        <p:tgtEl>
                                          <p:spTgt spid="49"/>
                                        </p:tgtEl>
                                        <p:attrNameLst>
                                          <p:attrName>ppt_x</p:attrName>
                                        </p:attrNameLst>
                                      </p:cBhvr>
                                      <p:tavLst>
                                        <p:tav tm="0">
                                          <p:val>
                                            <p:strVal val="#ppt_x"/>
                                          </p:val>
                                        </p:tav>
                                        <p:tav tm="100000">
                                          <p:val>
                                            <p:strVal val="#ppt_x"/>
                                          </p:val>
                                        </p:tav>
                                      </p:tavLst>
                                    </p:anim>
                                    <p:anim calcmode="lin" valueType="num">
                                      <p:cBhvr additive="base">
                                        <p:cTn id="56"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51"/>
                                        </p:tgtEl>
                                        <p:attrNameLst>
                                          <p:attrName>style.visibility</p:attrName>
                                        </p:attrNameLst>
                                      </p:cBhvr>
                                      <p:to>
                                        <p:strVal val="visible"/>
                                      </p:to>
                                    </p:set>
                                    <p:anim calcmode="lin" valueType="num">
                                      <p:cBhvr additive="base">
                                        <p:cTn id="61" dur="500" fill="hold"/>
                                        <p:tgtEl>
                                          <p:spTgt spid="51"/>
                                        </p:tgtEl>
                                        <p:attrNameLst>
                                          <p:attrName>ppt_x</p:attrName>
                                        </p:attrNameLst>
                                      </p:cBhvr>
                                      <p:tavLst>
                                        <p:tav tm="0">
                                          <p:val>
                                            <p:strVal val="#ppt_x"/>
                                          </p:val>
                                        </p:tav>
                                        <p:tav tm="100000">
                                          <p:val>
                                            <p:strVal val="#ppt_x"/>
                                          </p:val>
                                        </p:tav>
                                      </p:tavLst>
                                    </p:anim>
                                    <p:anim calcmode="lin" valueType="num">
                                      <p:cBhvr additive="base">
                                        <p:cTn id="62"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53"/>
                                        </p:tgtEl>
                                        <p:attrNameLst>
                                          <p:attrName>style.visibility</p:attrName>
                                        </p:attrNameLst>
                                      </p:cBhvr>
                                      <p:to>
                                        <p:strVal val="visible"/>
                                      </p:to>
                                    </p:set>
                                    <p:anim calcmode="lin" valueType="num">
                                      <p:cBhvr additive="base">
                                        <p:cTn id="67" dur="500" fill="hold"/>
                                        <p:tgtEl>
                                          <p:spTgt spid="53"/>
                                        </p:tgtEl>
                                        <p:attrNameLst>
                                          <p:attrName>ppt_x</p:attrName>
                                        </p:attrNameLst>
                                      </p:cBhvr>
                                      <p:tavLst>
                                        <p:tav tm="0">
                                          <p:val>
                                            <p:strVal val="#ppt_x"/>
                                          </p:val>
                                        </p:tav>
                                        <p:tav tm="100000">
                                          <p:val>
                                            <p:strVal val="#ppt_x"/>
                                          </p:val>
                                        </p:tav>
                                      </p:tavLst>
                                    </p:anim>
                                    <p:anim calcmode="lin" valueType="num">
                                      <p:cBhvr additive="base">
                                        <p:cTn id="68"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43"/>
                                        </p:tgtEl>
                                        <p:attrNameLst>
                                          <p:attrName>style.visibility</p:attrName>
                                        </p:attrNameLst>
                                      </p:cBhvr>
                                      <p:to>
                                        <p:strVal val="visible"/>
                                      </p:to>
                                    </p:set>
                                    <p:anim calcmode="lin" valueType="num">
                                      <p:cBhvr>
                                        <p:cTn id="73" dur="500" fill="hold"/>
                                        <p:tgtEl>
                                          <p:spTgt spid="43"/>
                                        </p:tgtEl>
                                        <p:attrNameLst>
                                          <p:attrName>ppt_w</p:attrName>
                                        </p:attrNameLst>
                                      </p:cBhvr>
                                      <p:tavLst>
                                        <p:tav tm="0">
                                          <p:val>
                                            <p:fltVal val="0"/>
                                          </p:val>
                                        </p:tav>
                                        <p:tav tm="100000">
                                          <p:val>
                                            <p:strVal val="#ppt_w"/>
                                          </p:val>
                                        </p:tav>
                                      </p:tavLst>
                                    </p:anim>
                                    <p:anim calcmode="lin" valueType="num">
                                      <p:cBhvr>
                                        <p:cTn id="74" dur="500" fill="hold"/>
                                        <p:tgtEl>
                                          <p:spTgt spid="43"/>
                                        </p:tgtEl>
                                        <p:attrNameLst>
                                          <p:attrName>ppt_h</p:attrName>
                                        </p:attrNameLst>
                                      </p:cBhvr>
                                      <p:tavLst>
                                        <p:tav tm="0">
                                          <p:val>
                                            <p:fltVal val="0"/>
                                          </p:val>
                                        </p:tav>
                                        <p:tav tm="100000">
                                          <p:val>
                                            <p:strVal val="#ppt_h"/>
                                          </p:val>
                                        </p:tav>
                                      </p:tavLst>
                                    </p:anim>
                                    <p:animEffect transition="in" filter="fade">
                                      <p:cBhvr>
                                        <p:cTn id="75" dur="500"/>
                                        <p:tgtEl>
                                          <p:spTgt spid="43"/>
                                        </p:tgtEl>
                                      </p:cBhvr>
                                    </p:animEffect>
                                  </p:childTnLst>
                                </p:cTn>
                              </p:par>
                            </p:childTnLst>
                          </p:cTn>
                        </p:par>
                      </p:childTnLst>
                    </p:cTn>
                  </p:par>
                  <p:par>
                    <p:cTn id="76" fill="hold">
                      <p:stCondLst>
                        <p:cond delay="indefinite"/>
                      </p:stCondLst>
                      <p:childTnLst>
                        <p:par>
                          <p:cTn id="77" fill="hold">
                            <p:stCondLst>
                              <p:cond delay="0"/>
                            </p:stCondLst>
                            <p:childTnLst>
                              <p:par>
                                <p:cTn id="78" presetID="14" presetClass="entr" presetSubtype="10" fill="hold" grpId="0" nodeType="clickEffect">
                                  <p:stCondLst>
                                    <p:cond delay="0"/>
                                  </p:stCondLst>
                                  <p:childTnLst>
                                    <p:set>
                                      <p:cBhvr>
                                        <p:cTn id="79" dur="1" fill="hold">
                                          <p:stCondLst>
                                            <p:cond delay="0"/>
                                          </p:stCondLst>
                                        </p:cTn>
                                        <p:tgtEl>
                                          <p:spTgt spid="35"/>
                                        </p:tgtEl>
                                        <p:attrNameLst>
                                          <p:attrName>style.visibility</p:attrName>
                                        </p:attrNameLst>
                                      </p:cBhvr>
                                      <p:to>
                                        <p:strVal val="visible"/>
                                      </p:to>
                                    </p:set>
                                    <p:animEffect transition="in" filter="randombar(horizontal)">
                                      <p:cBhvr>
                                        <p:cTn id="80" dur="500"/>
                                        <p:tgtEl>
                                          <p:spTgt spid="35"/>
                                        </p:tgtEl>
                                      </p:cBhvr>
                                    </p:animEffect>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55"/>
                                        </p:tgtEl>
                                        <p:attrNameLst>
                                          <p:attrName>style.visibility</p:attrName>
                                        </p:attrNameLst>
                                      </p:cBhvr>
                                      <p:to>
                                        <p:strVal val="visible"/>
                                      </p:to>
                                    </p:set>
                                    <p:anim calcmode="lin" valueType="num">
                                      <p:cBhvr additive="base">
                                        <p:cTn id="85" dur="500" fill="hold"/>
                                        <p:tgtEl>
                                          <p:spTgt spid="55"/>
                                        </p:tgtEl>
                                        <p:attrNameLst>
                                          <p:attrName>ppt_x</p:attrName>
                                        </p:attrNameLst>
                                      </p:cBhvr>
                                      <p:tavLst>
                                        <p:tav tm="0">
                                          <p:val>
                                            <p:strVal val="#ppt_x"/>
                                          </p:val>
                                        </p:tav>
                                        <p:tav tm="100000">
                                          <p:val>
                                            <p:strVal val="#ppt_x"/>
                                          </p:val>
                                        </p:tav>
                                      </p:tavLst>
                                    </p:anim>
                                    <p:anim calcmode="lin" valueType="num">
                                      <p:cBhvr additive="base">
                                        <p:cTn id="86"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44"/>
                                        </p:tgtEl>
                                        <p:attrNameLst>
                                          <p:attrName>style.visibility</p:attrName>
                                        </p:attrNameLst>
                                      </p:cBhvr>
                                      <p:to>
                                        <p:strVal val="visible"/>
                                      </p:to>
                                    </p:set>
                                    <p:anim calcmode="lin" valueType="num">
                                      <p:cBhvr>
                                        <p:cTn id="91" dur="500" fill="hold"/>
                                        <p:tgtEl>
                                          <p:spTgt spid="44"/>
                                        </p:tgtEl>
                                        <p:attrNameLst>
                                          <p:attrName>ppt_w</p:attrName>
                                        </p:attrNameLst>
                                      </p:cBhvr>
                                      <p:tavLst>
                                        <p:tav tm="0">
                                          <p:val>
                                            <p:fltVal val="0"/>
                                          </p:val>
                                        </p:tav>
                                        <p:tav tm="100000">
                                          <p:val>
                                            <p:strVal val="#ppt_w"/>
                                          </p:val>
                                        </p:tav>
                                      </p:tavLst>
                                    </p:anim>
                                    <p:anim calcmode="lin" valueType="num">
                                      <p:cBhvr>
                                        <p:cTn id="92" dur="500" fill="hold"/>
                                        <p:tgtEl>
                                          <p:spTgt spid="44"/>
                                        </p:tgtEl>
                                        <p:attrNameLst>
                                          <p:attrName>ppt_h</p:attrName>
                                        </p:attrNameLst>
                                      </p:cBhvr>
                                      <p:tavLst>
                                        <p:tav tm="0">
                                          <p:val>
                                            <p:fltVal val="0"/>
                                          </p:val>
                                        </p:tav>
                                        <p:tav tm="100000">
                                          <p:val>
                                            <p:strVal val="#ppt_h"/>
                                          </p:val>
                                        </p:tav>
                                      </p:tavLst>
                                    </p:anim>
                                    <p:animEffect transition="in" filter="fade">
                                      <p:cBhvr>
                                        <p:cTn id="93" dur="500"/>
                                        <p:tgtEl>
                                          <p:spTgt spid="44"/>
                                        </p:tgtEl>
                                      </p:cBhvr>
                                    </p:animEffect>
                                  </p:childTnLst>
                                </p:cTn>
                              </p:par>
                            </p:childTnLst>
                          </p:cTn>
                        </p:par>
                      </p:childTnLst>
                    </p:cTn>
                  </p:par>
                  <p:par>
                    <p:cTn id="94" fill="hold">
                      <p:stCondLst>
                        <p:cond delay="indefinite"/>
                      </p:stCondLst>
                      <p:childTnLst>
                        <p:par>
                          <p:cTn id="95" fill="hold">
                            <p:stCondLst>
                              <p:cond delay="0"/>
                            </p:stCondLst>
                            <p:childTnLst>
                              <p:par>
                                <p:cTn id="96" presetID="14" presetClass="entr" presetSubtype="10" fill="hold" grpId="0" nodeType="clickEffect">
                                  <p:stCondLst>
                                    <p:cond delay="0"/>
                                  </p:stCondLst>
                                  <p:childTnLst>
                                    <p:set>
                                      <p:cBhvr>
                                        <p:cTn id="97" dur="1" fill="hold">
                                          <p:stCondLst>
                                            <p:cond delay="0"/>
                                          </p:stCondLst>
                                        </p:cTn>
                                        <p:tgtEl>
                                          <p:spTgt spid="36"/>
                                        </p:tgtEl>
                                        <p:attrNameLst>
                                          <p:attrName>style.visibility</p:attrName>
                                        </p:attrNameLst>
                                      </p:cBhvr>
                                      <p:to>
                                        <p:strVal val="visible"/>
                                      </p:to>
                                    </p:set>
                                    <p:animEffect transition="in" filter="randombar(horizontal)">
                                      <p:cBhvr>
                                        <p:cTn id="98" dur="500"/>
                                        <p:tgtEl>
                                          <p:spTgt spid="36"/>
                                        </p:tgtEl>
                                      </p:cBhvr>
                                    </p:animEffect>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54"/>
                                        </p:tgtEl>
                                        <p:attrNameLst>
                                          <p:attrName>style.visibility</p:attrName>
                                        </p:attrNameLst>
                                      </p:cBhvr>
                                      <p:to>
                                        <p:strVal val="visible"/>
                                      </p:to>
                                    </p:set>
                                    <p:anim calcmode="lin" valueType="num">
                                      <p:cBhvr additive="base">
                                        <p:cTn id="103" dur="500" fill="hold"/>
                                        <p:tgtEl>
                                          <p:spTgt spid="54"/>
                                        </p:tgtEl>
                                        <p:attrNameLst>
                                          <p:attrName>ppt_x</p:attrName>
                                        </p:attrNameLst>
                                      </p:cBhvr>
                                      <p:tavLst>
                                        <p:tav tm="0">
                                          <p:val>
                                            <p:strVal val="#ppt_x"/>
                                          </p:val>
                                        </p:tav>
                                        <p:tav tm="100000">
                                          <p:val>
                                            <p:strVal val="#ppt_x"/>
                                          </p:val>
                                        </p:tav>
                                      </p:tavLst>
                                    </p:anim>
                                    <p:anim calcmode="lin" valueType="num">
                                      <p:cBhvr additive="base">
                                        <p:cTn id="104"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57"/>
                                        </p:tgtEl>
                                        <p:attrNameLst>
                                          <p:attrName>style.visibility</p:attrName>
                                        </p:attrNameLst>
                                      </p:cBhvr>
                                      <p:to>
                                        <p:strVal val="visible"/>
                                      </p:to>
                                    </p:set>
                                    <p:anim calcmode="lin" valueType="num">
                                      <p:cBhvr additive="base">
                                        <p:cTn id="109" dur="500" fill="hold"/>
                                        <p:tgtEl>
                                          <p:spTgt spid="57"/>
                                        </p:tgtEl>
                                        <p:attrNameLst>
                                          <p:attrName>ppt_x</p:attrName>
                                        </p:attrNameLst>
                                      </p:cBhvr>
                                      <p:tavLst>
                                        <p:tav tm="0">
                                          <p:val>
                                            <p:strVal val="#ppt_x"/>
                                          </p:val>
                                        </p:tav>
                                        <p:tav tm="100000">
                                          <p:val>
                                            <p:strVal val="#ppt_x"/>
                                          </p:val>
                                        </p:tav>
                                      </p:tavLst>
                                    </p:anim>
                                    <p:anim calcmode="lin" valueType="num">
                                      <p:cBhvr additive="base">
                                        <p:cTn id="110"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16" presetClass="entr" presetSubtype="21" fill="hold" grpId="0" nodeType="clickEffect">
                                  <p:stCondLst>
                                    <p:cond delay="0"/>
                                  </p:stCondLst>
                                  <p:childTnLst>
                                    <p:set>
                                      <p:cBhvr>
                                        <p:cTn id="114" dur="1" fill="hold">
                                          <p:stCondLst>
                                            <p:cond delay="0"/>
                                          </p:stCondLst>
                                        </p:cTn>
                                        <p:tgtEl>
                                          <p:spTgt spid="58"/>
                                        </p:tgtEl>
                                        <p:attrNameLst>
                                          <p:attrName>style.visibility</p:attrName>
                                        </p:attrNameLst>
                                      </p:cBhvr>
                                      <p:to>
                                        <p:strVal val="visible"/>
                                      </p:to>
                                    </p:set>
                                    <p:animEffect transition="in" filter="barn(inVertical)">
                                      <p:cBhvr>
                                        <p:cTn id="115"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6" fill="hold" display="0">
                  <p:stCondLst>
                    <p:cond delay="indefinite"/>
                  </p:stCondLst>
                  <p:endCondLst>
                    <p:cond evt="onStopAudio" delay="0">
                      <p:tgtEl>
                        <p:sldTgt/>
                      </p:tgtEl>
                    </p:cond>
                  </p:endCondLst>
                </p:cTn>
                <p:tgtEl>
                  <p:spTgt spid="31"/>
                </p:tgtEl>
              </p:cMediaNode>
            </p:audio>
          </p:childTnLst>
        </p:cTn>
      </p:par>
    </p:tnLst>
    <p:bldLst>
      <p:bldP spid="27" grpId="0" animBg="1"/>
      <p:bldP spid="37" grpId="0" animBg="1"/>
      <p:bldP spid="38" grpId="0" animBg="1"/>
      <p:bldP spid="39" grpId="0" animBg="1"/>
      <p:bldP spid="43" grpId="0" animBg="1"/>
      <p:bldP spid="44" grpId="0" animBg="1"/>
      <p:bldP spid="24" grpId="0" animBg="1"/>
      <p:bldP spid="35" grpId="0" animBg="1"/>
      <p:bldP spid="36" grpId="0" animBg="1"/>
      <p:bldP spid="57" grpId="0" animBg="1"/>
      <p:bldP spid="5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extLst>
              <a:ext uri="{BEBA8EAE-BF5A-486C-A8C5-ECC9F3942E4B}">
                <a14:imgProps xmlns:a14="http://schemas.microsoft.com/office/drawing/2010/main">
                  <a14:imgLayer r:embed="rId5">
                    <a14:imgEffect>
                      <a14:artisticBlur radius="38"/>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7" name="فقاعة الكلام: مستطيلة مستديرة الزوايا 26">
            <a:extLst>
              <a:ext uri="{FF2B5EF4-FFF2-40B4-BE49-F238E27FC236}">
                <a16:creationId xmlns:a16="http://schemas.microsoft.com/office/drawing/2014/main" id="{E047BD0A-02B9-4D32-A0E8-09D83BF14D74}"/>
              </a:ext>
            </a:extLst>
          </p:cNvPr>
          <p:cNvSpPr/>
          <p:nvPr/>
        </p:nvSpPr>
        <p:spPr>
          <a:xfrm>
            <a:off x="360265" y="4063403"/>
            <a:ext cx="3707679" cy="539334"/>
          </a:xfrm>
          <a:prstGeom prst="wedgeRoundRectCallout">
            <a:avLst>
              <a:gd name="adj1" fmla="val -58961"/>
              <a:gd name="adj2" fmla="val 20091"/>
              <a:gd name="adj3" fmla="val 16667"/>
            </a:avLst>
          </a:prstGeom>
        </p:spPr>
        <p:style>
          <a:lnRef idx="3">
            <a:schemeClr val="lt1"/>
          </a:lnRef>
          <a:fillRef idx="1">
            <a:schemeClr val="accent3"/>
          </a:fillRef>
          <a:effectRef idx="1">
            <a:schemeClr val="accent3"/>
          </a:effectRef>
          <a:fontRef idx="minor">
            <a:schemeClr val="lt1"/>
          </a:fontRef>
        </p:style>
        <p:txBody>
          <a:bodyPr rtlCol="1" anchor="ctr"/>
          <a:lstStyle/>
          <a:p>
            <a:pPr algn="ctr"/>
            <a:r>
              <a:rPr lang="en-US" sz="2000" b="1" dirty="0"/>
              <a:t>Where does it locate ?</a:t>
            </a:r>
          </a:p>
        </p:txBody>
      </p:sp>
      <p:sp>
        <p:nvSpPr>
          <p:cNvPr id="37" name="مستطيل: زوايا مستديرة 36">
            <a:extLst>
              <a:ext uri="{FF2B5EF4-FFF2-40B4-BE49-F238E27FC236}">
                <a16:creationId xmlns:a16="http://schemas.microsoft.com/office/drawing/2014/main" id="{E8219866-6D0D-4A29-B598-3B95C276F92A}"/>
              </a:ext>
            </a:extLst>
          </p:cNvPr>
          <p:cNvSpPr/>
          <p:nvPr/>
        </p:nvSpPr>
        <p:spPr>
          <a:xfrm>
            <a:off x="4211960" y="4082387"/>
            <a:ext cx="2694973" cy="539334"/>
          </a:xfrm>
          <a:prstGeom prst="roundRect">
            <a:avLst/>
          </a:prstGeom>
        </p:spPr>
        <p:style>
          <a:lnRef idx="3">
            <a:schemeClr val="lt1"/>
          </a:lnRef>
          <a:fillRef idx="1">
            <a:schemeClr val="accent4"/>
          </a:fillRef>
          <a:effectRef idx="1">
            <a:schemeClr val="accent4"/>
          </a:effectRef>
          <a:fontRef idx="minor">
            <a:schemeClr val="lt1"/>
          </a:fontRef>
        </p:style>
        <p:txBody>
          <a:bodyPr rtlCol="1" anchor="ctr"/>
          <a:lstStyle/>
          <a:p>
            <a:pPr algn="ctr"/>
            <a:r>
              <a:rPr lang="en-US" sz="2000" b="1" dirty="0">
                <a:solidFill>
                  <a:schemeClr val="bg1"/>
                </a:solidFill>
              </a:rPr>
              <a:t>in Manaus, Brazil</a:t>
            </a:r>
            <a:endParaRPr lang="ar-SA" sz="2000" b="1" dirty="0">
              <a:solidFill>
                <a:schemeClr val="bg1"/>
              </a:solidFill>
            </a:endParaRPr>
          </a:p>
        </p:txBody>
      </p:sp>
      <p:sp>
        <p:nvSpPr>
          <p:cNvPr id="38" name="فقاعة الكلام: مستطيلة مستديرة الزوايا 37">
            <a:extLst>
              <a:ext uri="{FF2B5EF4-FFF2-40B4-BE49-F238E27FC236}">
                <a16:creationId xmlns:a16="http://schemas.microsoft.com/office/drawing/2014/main" id="{5F4C1A89-1E5D-4B38-A3C8-9A4B8A86D61D}"/>
              </a:ext>
            </a:extLst>
          </p:cNvPr>
          <p:cNvSpPr/>
          <p:nvPr/>
        </p:nvSpPr>
        <p:spPr>
          <a:xfrm>
            <a:off x="360265" y="4732289"/>
            <a:ext cx="3707679" cy="510634"/>
          </a:xfrm>
          <a:prstGeom prst="wedgeRoundRectCallout">
            <a:avLst>
              <a:gd name="adj1" fmla="val -57399"/>
              <a:gd name="adj2" fmla="val -29249"/>
              <a:gd name="adj3" fmla="val 16667"/>
            </a:avLst>
          </a:prstGeom>
        </p:spPr>
        <p:style>
          <a:lnRef idx="3">
            <a:schemeClr val="lt1"/>
          </a:lnRef>
          <a:fillRef idx="1">
            <a:schemeClr val="accent3"/>
          </a:fillRef>
          <a:effectRef idx="1">
            <a:schemeClr val="accent3"/>
          </a:effectRef>
          <a:fontRef idx="minor">
            <a:schemeClr val="lt1"/>
          </a:fontRef>
        </p:style>
        <p:txBody>
          <a:bodyPr rtlCol="1" anchor="ctr"/>
          <a:lstStyle/>
          <a:p>
            <a:pPr algn="ctr"/>
            <a:r>
              <a:rPr lang="en-US" sz="2000" b="1" dirty="0"/>
              <a:t>What is it famous for ?</a:t>
            </a:r>
          </a:p>
        </p:txBody>
      </p:sp>
      <p:sp>
        <p:nvSpPr>
          <p:cNvPr id="44" name="فقاعة الكلام: مستطيلة مستديرة الزوايا 43">
            <a:extLst>
              <a:ext uri="{FF2B5EF4-FFF2-40B4-BE49-F238E27FC236}">
                <a16:creationId xmlns:a16="http://schemas.microsoft.com/office/drawing/2014/main" id="{B3304808-68E0-445E-8553-F8427B2BF6FB}"/>
              </a:ext>
            </a:extLst>
          </p:cNvPr>
          <p:cNvSpPr/>
          <p:nvPr/>
        </p:nvSpPr>
        <p:spPr>
          <a:xfrm>
            <a:off x="2800507" y="5357672"/>
            <a:ext cx="3542985" cy="608795"/>
          </a:xfrm>
          <a:prstGeom prst="wedgeRoundRectCallout">
            <a:avLst>
              <a:gd name="adj1" fmla="val -62926"/>
              <a:gd name="adj2" fmla="val 21575"/>
              <a:gd name="adj3" fmla="val 16667"/>
            </a:avLst>
          </a:prstGeom>
        </p:spPr>
        <p:style>
          <a:lnRef idx="3">
            <a:schemeClr val="lt1"/>
          </a:lnRef>
          <a:fillRef idx="1">
            <a:schemeClr val="accent3"/>
          </a:fillRef>
          <a:effectRef idx="1">
            <a:schemeClr val="accent3"/>
          </a:effectRef>
          <a:fontRef idx="minor">
            <a:schemeClr val="lt1"/>
          </a:fontRef>
        </p:style>
        <p:txBody>
          <a:bodyPr rtlCol="1" anchor="ctr"/>
          <a:lstStyle/>
          <a:p>
            <a:pPr algn="ctr"/>
            <a:r>
              <a:rPr lang="en-US" sz="2000" b="1" dirty="0"/>
              <a:t>What makes it unusual ?</a:t>
            </a:r>
          </a:p>
        </p:txBody>
      </p:sp>
      <p:sp>
        <p:nvSpPr>
          <p:cNvPr id="24" name="فقاعة الكلام: مستطيلة مستديرة الزوايا 23">
            <a:extLst>
              <a:ext uri="{FF2B5EF4-FFF2-40B4-BE49-F238E27FC236}">
                <a16:creationId xmlns:a16="http://schemas.microsoft.com/office/drawing/2014/main" id="{48145DA2-E818-409E-BB95-877E8039B5E4}"/>
              </a:ext>
            </a:extLst>
          </p:cNvPr>
          <p:cNvSpPr/>
          <p:nvPr/>
        </p:nvSpPr>
        <p:spPr>
          <a:xfrm>
            <a:off x="2218679" y="172372"/>
            <a:ext cx="3816424" cy="584141"/>
          </a:xfrm>
          <a:prstGeom prst="wedgeRoundRectCallout">
            <a:avLst>
              <a:gd name="adj1" fmla="val -58961"/>
              <a:gd name="adj2" fmla="val 20091"/>
              <a:gd name="adj3" fmla="val 16667"/>
            </a:avLst>
          </a:prstGeom>
        </p:spPr>
        <p:style>
          <a:lnRef idx="3">
            <a:schemeClr val="lt1"/>
          </a:lnRef>
          <a:fillRef idx="1">
            <a:schemeClr val="accent3"/>
          </a:fillRef>
          <a:effectRef idx="1">
            <a:schemeClr val="accent3"/>
          </a:effectRef>
          <a:fontRef idx="minor">
            <a:schemeClr val="lt1"/>
          </a:fontRef>
        </p:style>
        <p:txBody>
          <a:bodyPr rtlCol="1" anchor="ctr"/>
          <a:lstStyle/>
          <a:p>
            <a:pPr algn="ctr"/>
            <a:r>
              <a:rPr lang="en-US" sz="2000" b="1" dirty="0"/>
              <a:t>What is the name of the hotel?</a:t>
            </a:r>
          </a:p>
        </p:txBody>
      </p:sp>
      <p:sp>
        <p:nvSpPr>
          <p:cNvPr id="35" name="مستطيل: زوايا مستديرة 34">
            <a:extLst>
              <a:ext uri="{FF2B5EF4-FFF2-40B4-BE49-F238E27FC236}">
                <a16:creationId xmlns:a16="http://schemas.microsoft.com/office/drawing/2014/main" id="{C282DE9E-5453-4F8C-B710-739D1154766C}"/>
              </a:ext>
            </a:extLst>
          </p:cNvPr>
          <p:cNvSpPr/>
          <p:nvPr/>
        </p:nvSpPr>
        <p:spPr>
          <a:xfrm>
            <a:off x="4211960" y="4716951"/>
            <a:ext cx="4828693" cy="504622"/>
          </a:xfrm>
          <a:prstGeom prst="roundRect">
            <a:avLst/>
          </a:prstGeom>
        </p:spPr>
        <p:style>
          <a:lnRef idx="3">
            <a:schemeClr val="lt1"/>
          </a:lnRef>
          <a:fillRef idx="1">
            <a:schemeClr val="accent4"/>
          </a:fillRef>
          <a:effectRef idx="1">
            <a:schemeClr val="accent4"/>
          </a:effectRef>
          <a:fontRef idx="minor">
            <a:schemeClr val="lt1"/>
          </a:fontRef>
        </p:style>
        <p:txBody>
          <a:bodyPr rtlCol="1" anchor="ctr"/>
          <a:lstStyle/>
          <a:p>
            <a:r>
              <a:rPr lang="en-US" sz="2000" b="1" dirty="0">
                <a:solidFill>
                  <a:schemeClr val="bg1"/>
                </a:solidFill>
              </a:rPr>
              <a:t>the world’s largest commercial tree house</a:t>
            </a:r>
            <a:endParaRPr lang="ar-SA" sz="2000" b="1" dirty="0">
              <a:solidFill>
                <a:schemeClr val="bg1"/>
              </a:solidFill>
            </a:endParaRPr>
          </a:p>
        </p:txBody>
      </p:sp>
      <p:sp>
        <p:nvSpPr>
          <p:cNvPr id="36" name="مستطيل: زوايا مستديرة 35">
            <a:extLst>
              <a:ext uri="{FF2B5EF4-FFF2-40B4-BE49-F238E27FC236}">
                <a16:creationId xmlns:a16="http://schemas.microsoft.com/office/drawing/2014/main" id="{2ABA3DD2-119A-4221-BBB5-A903FA988B29}"/>
              </a:ext>
            </a:extLst>
          </p:cNvPr>
          <p:cNvSpPr/>
          <p:nvPr/>
        </p:nvSpPr>
        <p:spPr>
          <a:xfrm>
            <a:off x="251521" y="6038174"/>
            <a:ext cx="8789132" cy="622344"/>
          </a:xfrm>
          <a:prstGeom prst="roundRect">
            <a:avLst/>
          </a:prstGeom>
        </p:spPr>
        <p:style>
          <a:lnRef idx="3">
            <a:schemeClr val="lt1"/>
          </a:lnRef>
          <a:fillRef idx="1">
            <a:schemeClr val="accent4"/>
          </a:fillRef>
          <a:effectRef idx="1">
            <a:schemeClr val="accent4"/>
          </a:effectRef>
          <a:fontRef idx="minor">
            <a:schemeClr val="lt1"/>
          </a:fontRef>
        </p:style>
        <p:txBody>
          <a:bodyPr rtlCol="1" anchor="ctr"/>
          <a:lstStyle/>
          <a:p>
            <a:r>
              <a:rPr lang="en-US" b="1" dirty="0" err="1">
                <a:solidFill>
                  <a:schemeClr val="bg1"/>
                </a:solidFill>
              </a:rPr>
              <a:t>Ariau’s</a:t>
            </a:r>
            <a:r>
              <a:rPr lang="en-US" b="1" dirty="0">
                <a:solidFill>
                  <a:schemeClr val="bg1"/>
                </a:solidFill>
              </a:rPr>
              <a:t> towers are built at the level of the rain forest treetops, about 72 feet (22 meters) in the air. The towers are linked together by four miles (six kilometers) of wooden catwalks.</a:t>
            </a:r>
            <a:endParaRPr lang="ar-SA" b="1" dirty="0">
              <a:solidFill>
                <a:schemeClr val="bg1"/>
              </a:solidFill>
            </a:endParaRPr>
          </a:p>
        </p:txBody>
      </p:sp>
      <p:pic>
        <p:nvPicPr>
          <p:cNvPr id="22" name="MG Bk 3 F-SA_2020_1-17">
            <a:hlinkClick r:id="" action="ppaction://media"/>
            <a:extLst>
              <a:ext uri="{FF2B5EF4-FFF2-40B4-BE49-F238E27FC236}">
                <a16:creationId xmlns:a16="http://schemas.microsoft.com/office/drawing/2014/main" id="{01769683-C177-4E2E-BBEB-1BEAB82B6644}"/>
              </a:ext>
            </a:extLst>
          </p:cNvPr>
          <p:cNvPicPr>
            <a:picLocks noChangeAspect="1"/>
          </p:cNvPicPr>
          <p:nvPr>
            <a:audioFile r:link="rId1"/>
            <p:extLst>
              <p:ext uri="{DAA4B4D4-6D71-4841-9C94-3DE7FCFB9230}">
                <p14:media xmlns:p14="http://schemas.microsoft.com/office/powerpoint/2010/main" r:embed="rId2">
                  <p14:trim st="96900" end="50057.0625"/>
                </p14:media>
              </p:ext>
            </p:extLst>
          </p:nvPr>
        </p:nvPicPr>
        <p:blipFill>
          <a:blip r:embed="rId6">
            <a:duotone>
              <a:prstClr val="black"/>
              <a:schemeClr val="accent4">
                <a:tint val="45000"/>
                <a:satMod val="400000"/>
              </a:schemeClr>
            </a:duotone>
          </a:blip>
          <a:stretch>
            <a:fillRect/>
          </a:stretch>
        </p:blipFill>
        <p:spPr>
          <a:xfrm>
            <a:off x="251520" y="0"/>
            <a:ext cx="1116497" cy="1116497"/>
          </a:xfrm>
          <a:prstGeom prst="rect">
            <a:avLst/>
          </a:prstGeom>
        </p:spPr>
      </p:pic>
      <p:pic>
        <p:nvPicPr>
          <p:cNvPr id="23" name="صورة 22">
            <a:extLst>
              <a:ext uri="{FF2B5EF4-FFF2-40B4-BE49-F238E27FC236}">
                <a16:creationId xmlns:a16="http://schemas.microsoft.com/office/drawing/2014/main" id="{F5A44501-80D5-4494-BEF7-6A33DFD35E05}"/>
              </a:ext>
            </a:extLst>
          </p:cNvPr>
          <p:cNvPicPr>
            <a:picLocks noChangeAspect="1"/>
          </p:cNvPicPr>
          <p:nvPr/>
        </p:nvPicPr>
        <p:blipFill rotWithShape="1">
          <a:blip r:embed="rId7"/>
          <a:srcRect b="2947"/>
          <a:stretch/>
        </p:blipFill>
        <p:spPr>
          <a:xfrm>
            <a:off x="1297495" y="958482"/>
            <a:ext cx="7846505" cy="2867270"/>
          </a:xfrm>
          <a:prstGeom prst="rect">
            <a:avLst/>
          </a:prstGeom>
          <a:solidFill>
            <a:srgbClr val="FFFFFF">
              <a:shade val="85000"/>
            </a:srgbClr>
          </a:solidFill>
          <a:ln w="88900" cap="sq">
            <a:solidFill>
              <a:srgbClr val="339933"/>
            </a:solidFill>
            <a:miter lim="800000"/>
          </a:ln>
          <a:effectLst>
            <a:glow rad="228600">
              <a:schemeClr val="accent3">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25" name="Straight Connector 5">
            <a:extLst>
              <a:ext uri="{FF2B5EF4-FFF2-40B4-BE49-F238E27FC236}">
                <a16:creationId xmlns:a16="http://schemas.microsoft.com/office/drawing/2014/main" id="{45B5AAB1-847D-4BD0-94C0-DA7EBCE1542E}"/>
              </a:ext>
            </a:extLst>
          </p:cNvPr>
          <p:cNvCxnSpPr>
            <a:cxnSpLocks/>
          </p:cNvCxnSpPr>
          <p:nvPr/>
        </p:nvCxnSpPr>
        <p:spPr>
          <a:xfrm>
            <a:off x="1620208" y="1484784"/>
            <a:ext cx="4091395" cy="0"/>
          </a:xfrm>
          <a:prstGeom prst="line">
            <a:avLst/>
          </a:prstGeom>
          <a:ln w="38100">
            <a:solidFill>
              <a:srgbClr val="339933"/>
            </a:solidFill>
          </a:ln>
        </p:spPr>
        <p:style>
          <a:lnRef idx="1">
            <a:schemeClr val="accent1"/>
          </a:lnRef>
          <a:fillRef idx="0">
            <a:schemeClr val="accent1"/>
          </a:fillRef>
          <a:effectRef idx="0">
            <a:schemeClr val="accent1"/>
          </a:effectRef>
          <a:fontRef idx="minor">
            <a:schemeClr val="tx1"/>
          </a:fontRef>
        </p:style>
      </p:cxnSp>
      <p:cxnSp>
        <p:nvCxnSpPr>
          <p:cNvPr id="26" name="Straight Connector 6">
            <a:extLst>
              <a:ext uri="{FF2B5EF4-FFF2-40B4-BE49-F238E27FC236}">
                <a16:creationId xmlns:a16="http://schemas.microsoft.com/office/drawing/2014/main" id="{6645AC2B-7FBE-4D5B-A4BB-48049910B477}"/>
              </a:ext>
            </a:extLst>
          </p:cNvPr>
          <p:cNvCxnSpPr>
            <a:cxnSpLocks/>
          </p:cNvCxnSpPr>
          <p:nvPr/>
        </p:nvCxnSpPr>
        <p:spPr>
          <a:xfrm>
            <a:off x="3478227" y="1988840"/>
            <a:ext cx="972272" cy="0"/>
          </a:xfrm>
          <a:prstGeom prst="line">
            <a:avLst/>
          </a:prstGeom>
          <a:ln>
            <a:solidFill>
              <a:srgbClr val="4C5F27"/>
            </a:solidFill>
          </a:ln>
        </p:spPr>
        <p:style>
          <a:lnRef idx="3">
            <a:schemeClr val="accent3"/>
          </a:lnRef>
          <a:fillRef idx="0">
            <a:schemeClr val="accent3"/>
          </a:fillRef>
          <a:effectRef idx="2">
            <a:schemeClr val="accent3"/>
          </a:effectRef>
          <a:fontRef idx="minor">
            <a:schemeClr val="tx1"/>
          </a:fontRef>
        </p:style>
      </p:cxnSp>
      <p:cxnSp>
        <p:nvCxnSpPr>
          <p:cNvPr id="28" name="Straight Connector 6">
            <a:extLst>
              <a:ext uri="{FF2B5EF4-FFF2-40B4-BE49-F238E27FC236}">
                <a16:creationId xmlns:a16="http://schemas.microsoft.com/office/drawing/2014/main" id="{7856DBC6-F7DC-41EC-A1C2-AAB2A390F2A9}"/>
              </a:ext>
            </a:extLst>
          </p:cNvPr>
          <p:cNvCxnSpPr>
            <a:cxnSpLocks/>
          </p:cNvCxnSpPr>
          <p:nvPr/>
        </p:nvCxnSpPr>
        <p:spPr>
          <a:xfrm>
            <a:off x="4572000" y="1988840"/>
            <a:ext cx="972272" cy="0"/>
          </a:xfrm>
          <a:prstGeom prst="line">
            <a:avLst/>
          </a:prstGeom>
          <a:ln>
            <a:solidFill>
              <a:srgbClr val="92D050"/>
            </a:solidFill>
          </a:ln>
        </p:spPr>
        <p:style>
          <a:lnRef idx="3">
            <a:schemeClr val="accent3"/>
          </a:lnRef>
          <a:fillRef idx="0">
            <a:schemeClr val="accent3"/>
          </a:fillRef>
          <a:effectRef idx="2">
            <a:schemeClr val="accent3"/>
          </a:effectRef>
          <a:fontRef idx="minor">
            <a:schemeClr val="tx1"/>
          </a:fontRef>
        </p:style>
      </p:cxnSp>
      <p:cxnSp>
        <p:nvCxnSpPr>
          <p:cNvPr id="29" name="Straight Connector 6">
            <a:extLst>
              <a:ext uri="{FF2B5EF4-FFF2-40B4-BE49-F238E27FC236}">
                <a16:creationId xmlns:a16="http://schemas.microsoft.com/office/drawing/2014/main" id="{5AF50095-5B07-45CA-B310-F82A6ACC06FF}"/>
              </a:ext>
            </a:extLst>
          </p:cNvPr>
          <p:cNvCxnSpPr>
            <a:cxnSpLocks/>
          </p:cNvCxnSpPr>
          <p:nvPr/>
        </p:nvCxnSpPr>
        <p:spPr>
          <a:xfrm>
            <a:off x="1620208" y="2204864"/>
            <a:ext cx="2015688" cy="0"/>
          </a:xfrm>
          <a:prstGeom prst="line">
            <a:avLst/>
          </a:prstGeom>
          <a:ln>
            <a:solidFill>
              <a:srgbClr val="92D050"/>
            </a:solidFill>
          </a:ln>
        </p:spPr>
        <p:style>
          <a:lnRef idx="3">
            <a:schemeClr val="accent3"/>
          </a:lnRef>
          <a:fillRef idx="0">
            <a:schemeClr val="accent3"/>
          </a:fillRef>
          <a:effectRef idx="2">
            <a:schemeClr val="accent3"/>
          </a:effectRef>
          <a:fontRef idx="minor">
            <a:schemeClr val="tx1"/>
          </a:fontRef>
        </p:style>
      </p:cxnSp>
      <p:cxnSp>
        <p:nvCxnSpPr>
          <p:cNvPr id="30" name="Straight Connector 6">
            <a:extLst>
              <a:ext uri="{FF2B5EF4-FFF2-40B4-BE49-F238E27FC236}">
                <a16:creationId xmlns:a16="http://schemas.microsoft.com/office/drawing/2014/main" id="{43F5BA64-5BBC-48A8-9385-6E2E39208B22}"/>
              </a:ext>
            </a:extLst>
          </p:cNvPr>
          <p:cNvCxnSpPr>
            <a:cxnSpLocks/>
          </p:cNvCxnSpPr>
          <p:nvPr/>
        </p:nvCxnSpPr>
        <p:spPr>
          <a:xfrm>
            <a:off x="1620208" y="2392117"/>
            <a:ext cx="3924064" cy="0"/>
          </a:xfrm>
          <a:prstGeom prst="line">
            <a:avLst/>
          </a:prstGeom>
          <a:ln>
            <a:solidFill>
              <a:srgbClr val="7C35B1"/>
            </a:solidFill>
          </a:ln>
        </p:spPr>
        <p:style>
          <a:lnRef idx="3">
            <a:schemeClr val="accent3"/>
          </a:lnRef>
          <a:fillRef idx="0">
            <a:schemeClr val="accent3"/>
          </a:fillRef>
          <a:effectRef idx="2">
            <a:schemeClr val="accent3"/>
          </a:effectRef>
          <a:fontRef idx="minor">
            <a:schemeClr val="tx1"/>
          </a:fontRef>
        </p:style>
      </p:cxnSp>
      <p:cxnSp>
        <p:nvCxnSpPr>
          <p:cNvPr id="34" name="Straight Connector 6">
            <a:extLst>
              <a:ext uri="{FF2B5EF4-FFF2-40B4-BE49-F238E27FC236}">
                <a16:creationId xmlns:a16="http://schemas.microsoft.com/office/drawing/2014/main" id="{B074B405-A239-4C91-9497-C8CA7AE533AC}"/>
              </a:ext>
            </a:extLst>
          </p:cNvPr>
          <p:cNvCxnSpPr>
            <a:cxnSpLocks/>
          </p:cNvCxnSpPr>
          <p:nvPr/>
        </p:nvCxnSpPr>
        <p:spPr>
          <a:xfrm>
            <a:off x="1620208" y="2636912"/>
            <a:ext cx="3924064" cy="0"/>
          </a:xfrm>
          <a:prstGeom prst="line">
            <a:avLst/>
          </a:prstGeom>
          <a:ln>
            <a:solidFill>
              <a:srgbClr val="7C35B1"/>
            </a:solidFill>
          </a:ln>
        </p:spPr>
        <p:style>
          <a:lnRef idx="3">
            <a:schemeClr val="accent3"/>
          </a:lnRef>
          <a:fillRef idx="0">
            <a:schemeClr val="accent3"/>
          </a:fillRef>
          <a:effectRef idx="2">
            <a:schemeClr val="accent3"/>
          </a:effectRef>
          <a:fontRef idx="minor">
            <a:schemeClr val="tx1"/>
          </a:fontRef>
        </p:style>
      </p:cxnSp>
      <p:cxnSp>
        <p:nvCxnSpPr>
          <p:cNvPr id="40" name="Straight Connector 6">
            <a:extLst>
              <a:ext uri="{FF2B5EF4-FFF2-40B4-BE49-F238E27FC236}">
                <a16:creationId xmlns:a16="http://schemas.microsoft.com/office/drawing/2014/main" id="{DD4723CD-FB3B-407B-A107-2EBBDE66BCE2}"/>
              </a:ext>
            </a:extLst>
          </p:cNvPr>
          <p:cNvCxnSpPr>
            <a:cxnSpLocks/>
          </p:cNvCxnSpPr>
          <p:nvPr/>
        </p:nvCxnSpPr>
        <p:spPr>
          <a:xfrm>
            <a:off x="1620208" y="2852936"/>
            <a:ext cx="2130770" cy="0"/>
          </a:xfrm>
          <a:prstGeom prst="line">
            <a:avLst/>
          </a:prstGeom>
          <a:ln>
            <a:solidFill>
              <a:srgbClr val="7C35B1"/>
            </a:solidFill>
          </a:ln>
        </p:spPr>
        <p:style>
          <a:lnRef idx="3">
            <a:schemeClr val="accent3"/>
          </a:lnRef>
          <a:fillRef idx="0">
            <a:schemeClr val="accent3"/>
          </a:fillRef>
          <a:effectRef idx="2">
            <a:schemeClr val="accent3"/>
          </a:effectRef>
          <a:fontRef idx="minor">
            <a:schemeClr val="tx1"/>
          </a:fontRef>
        </p:style>
      </p:cxnSp>
      <p:cxnSp>
        <p:nvCxnSpPr>
          <p:cNvPr id="42" name="Straight Connector 6">
            <a:extLst>
              <a:ext uri="{FF2B5EF4-FFF2-40B4-BE49-F238E27FC236}">
                <a16:creationId xmlns:a16="http://schemas.microsoft.com/office/drawing/2014/main" id="{22C8C8F2-0E77-461A-B24B-79784FED5A2B}"/>
              </a:ext>
            </a:extLst>
          </p:cNvPr>
          <p:cNvCxnSpPr>
            <a:cxnSpLocks/>
          </p:cNvCxnSpPr>
          <p:nvPr/>
        </p:nvCxnSpPr>
        <p:spPr>
          <a:xfrm>
            <a:off x="4212722" y="2204864"/>
            <a:ext cx="1223374" cy="0"/>
          </a:xfrm>
          <a:prstGeom prst="line">
            <a:avLst/>
          </a:prstGeom>
          <a:ln>
            <a:solidFill>
              <a:srgbClr val="7C35B1"/>
            </a:solidFill>
          </a:ln>
        </p:spPr>
        <p:style>
          <a:lnRef idx="3">
            <a:schemeClr val="accent3"/>
          </a:lnRef>
          <a:fillRef idx="0">
            <a:schemeClr val="accent3"/>
          </a:fillRef>
          <a:effectRef idx="2">
            <a:schemeClr val="accent3"/>
          </a:effectRef>
          <a:fontRef idx="minor">
            <a:schemeClr val="tx1"/>
          </a:fontRef>
        </p:style>
      </p:cxnSp>
      <p:sp>
        <p:nvSpPr>
          <p:cNvPr id="50" name="Rectangle: Rounded Corners 31">
            <a:extLst>
              <a:ext uri="{FF2B5EF4-FFF2-40B4-BE49-F238E27FC236}">
                <a16:creationId xmlns:a16="http://schemas.microsoft.com/office/drawing/2014/main" id="{30B6CFD3-6779-4117-B26A-E43643DBE7C8}"/>
              </a:ext>
            </a:extLst>
          </p:cNvPr>
          <p:cNvSpPr/>
          <p:nvPr/>
        </p:nvSpPr>
        <p:spPr>
          <a:xfrm>
            <a:off x="3592557" y="3041378"/>
            <a:ext cx="475387" cy="196110"/>
          </a:xfrm>
          <a:prstGeom prst="roundRect">
            <a:avLst/>
          </a:prstGeom>
          <a:noFill/>
          <a:ln w="285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وسيلة الشرح: سهم إلى الأعلى 5">
            <a:extLst>
              <a:ext uri="{FF2B5EF4-FFF2-40B4-BE49-F238E27FC236}">
                <a16:creationId xmlns:a16="http://schemas.microsoft.com/office/drawing/2014/main" id="{2BAE1B0B-9CEF-4821-A65F-E23D7D0978DE}"/>
              </a:ext>
            </a:extLst>
          </p:cNvPr>
          <p:cNvSpPr/>
          <p:nvPr/>
        </p:nvSpPr>
        <p:spPr>
          <a:xfrm>
            <a:off x="2227990" y="3244153"/>
            <a:ext cx="3204520" cy="685285"/>
          </a:xfrm>
          <a:prstGeom prst="upArrowCallout">
            <a:avLst/>
          </a:prstGeom>
          <a:solidFill>
            <a:srgbClr val="4C5F27"/>
          </a:solidFill>
        </p:spPr>
        <p:style>
          <a:lnRef idx="3">
            <a:schemeClr val="lt1"/>
          </a:lnRef>
          <a:fillRef idx="1">
            <a:schemeClr val="accent4"/>
          </a:fillRef>
          <a:effectRef idx="1">
            <a:schemeClr val="accent4"/>
          </a:effectRef>
          <a:fontRef idx="minor">
            <a:schemeClr val="lt1"/>
          </a:fontRef>
        </p:style>
        <p:txBody>
          <a:bodyPr rtlCol="1" anchor="ctr"/>
          <a:lstStyle/>
          <a:p>
            <a:pPr algn="ctr"/>
            <a:r>
              <a:rPr lang="en-US" dirty="0"/>
              <a:t>the tops of the trees in a forest</a:t>
            </a:r>
          </a:p>
        </p:txBody>
      </p:sp>
    </p:spTree>
    <p:extLst>
      <p:ext uri="{BB962C8B-B14F-4D97-AF65-F5344CB8AC3E}">
        <p14:creationId xmlns:p14="http://schemas.microsoft.com/office/powerpoint/2010/main" val="1258311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500" fill="hold"/>
                                        <p:tgtEl>
                                          <p:spTgt spid="25"/>
                                        </p:tgtEl>
                                        <p:attrNameLst>
                                          <p:attrName>ppt_x</p:attrName>
                                        </p:attrNameLst>
                                      </p:cBhvr>
                                      <p:tavLst>
                                        <p:tav tm="0">
                                          <p:val>
                                            <p:strVal val="#ppt_x"/>
                                          </p:val>
                                        </p:tav>
                                        <p:tav tm="100000">
                                          <p:val>
                                            <p:strVal val="#ppt_x"/>
                                          </p:val>
                                        </p:tav>
                                      </p:tavLst>
                                    </p:anim>
                                    <p:anim calcmode="lin" valueType="num">
                                      <p:cBhvr additive="base">
                                        <p:cTn id="15"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p:cTn id="20" dur="500" fill="hold"/>
                                        <p:tgtEl>
                                          <p:spTgt spid="27"/>
                                        </p:tgtEl>
                                        <p:attrNameLst>
                                          <p:attrName>ppt_w</p:attrName>
                                        </p:attrNameLst>
                                      </p:cBhvr>
                                      <p:tavLst>
                                        <p:tav tm="0">
                                          <p:val>
                                            <p:fltVal val="0"/>
                                          </p:val>
                                        </p:tav>
                                        <p:tav tm="100000">
                                          <p:val>
                                            <p:strVal val="#ppt_w"/>
                                          </p:val>
                                        </p:tav>
                                      </p:tavLst>
                                    </p:anim>
                                    <p:anim calcmode="lin" valueType="num">
                                      <p:cBhvr>
                                        <p:cTn id="21" dur="500" fill="hold"/>
                                        <p:tgtEl>
                                          <p:spTgt spid="27"/>
                                        </p:tgtEl>
                                        <p:attrNameLst>
                                          <p:attrName>ppt_h</p:attrName>
                                        </p:attrNameLst>
                                      </p:cBhvr>
                                      <p:tavLst>
                                        <p:tav tm="0">
                                          <p:val>
                                            <p:fltVal val="0"/>
                                          </p:val>
                                        </p:tav>
                                        <p:tav tm="100000">
                                          <p:val>
                                            <p:strVal val="#ppt_h"/>
                                          </p:val>
                                        </p:tav>
                                      </p:tavLst>
                                    </p:anim>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randombar(horizontal)">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additive="base">
                                        <p:cTn id="32" dur="500" fill="hold"/>
                                        <p:tgtEl>
                                          <p:spTgt spid="26"/>
                                        </p:tgtEl>
                                        <p:attrNameLst>
                                          <p:attrName>ppt_x</p:attrName>
                                        </p:attrNameLst>
                                      </p:cBhvr>
                                      <p:tavLst>
                                        <p:tav tm="0">
                                          <p:val>
                                            <p:strVal val="#ppt_x"/>
                                          </p:val>
                                        </p:tav>
                                        <p:tav tm="100000">
                                          <p:val>
                                            <p:strVal val="#ppt_x"/>
                                          </p:val>
                                        </p:tav>
                                      </p:tavLst>
                                    </p:anim>
                                    <p:anim calcmode="lin" valueType="num">
                                      <p:cBhvr additive="base">
                                        <p:cTn id="3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38"/>
                                        </p:tgtEl>
                                        <p:attrNameLst>
                                          <p:attrName>style.visibility</p:attrName>
                                        </p:attrNameLst>
                                      </p:cBhvr>
                                      <p:to>
                                        <p:strVal val="visible"/>
                                      </p:to>
                                    </p:set>
                                    <p:anim calcmode="lin" valueType="num">
                                      <p:cBhvr>
                                        <p:cTn id="38" dur="500" fill="hold"/>
                                        <p:tgtEl>
                                          <p:spTgt spid="38"/>
                                        </p:tgtEl>
                                        <p:attrNameLst>
                                          <p:attrName>ppt_w</p:attrName>
                                        </p:attrNameLst>
                                      </p:cBhvr>
                                      <p:tavLst>
                                        <p:tav tm="0">
                                          <p:val>
                                            <p:fltVal val="0"/>
                                          </p:val>
                                        </p:tav>
                                        <p:tav tm="100000">
                                          <p:val>
                                            <p:strVal val="#ppt_w"/>
                                          </p:val>
                                        </p:tav>
                                      </p:tavLst>
                                    </p:anim>
                                    <p:anim calcmode="lin" valueType="num">
                                      <p:cBhvr>
                                        <p:cTn id="39" dur="500" fill="hold"/>
                                        <p:tgtEl>
                                          <p:spTgt spid="38"/>
                                        </p:tgtEl>
                                        <p:attrNameLst>
                                          <p:attrName>ppt_h</p:attrName>
                                        </p:attrNameLst>
                                      </p:cBhvr>
                                      <p:tavLst>
                                        <p:tav tm="0">
                                          <p:val>
                                            <p:fltVal val="0"/>
                                          </p:val>
                                        </p:tav>
                                        <p:tav tm="100000">
                                          <p:val>
                                            <p:strVal val="#ppt_h"/>
                                          </p:val>
                                        </p:tav>
                                      </p:tavLst>
                                    </p:anim>
                                    <p:animEffect transition="in" filter="fade">
                                      <p:cBhvr>
                                        <p:cTn id="40" dur="500"/>
                                        <p:tgtEl>
                                          <p:spTgt spid="38"/>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randombar(horizontal)">
                                      <p:cBhvr>
                                        <p:cTn id="45" dur="500"/>
                                        <p:tgtEl>
                                          <p:spTgt spid="35"/>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28"/>
                                        </p:tgtEl>
                                        <p:attrNameLst>
                                          <p:attrName>style.visibility</p:attrName>
                                        </p:attrNameLst>
                                      </p:cBhvr>
                                      <p:to>
                                        <p:strVal val="visible"/>
                                      </p:to>
                                    </p:set>
                                    <p:anim calcmode="lin" valueType="num">
                                      <p:cBhvr additive="base">
                                        <p:cTn id="50" dur="500" fill="hold"/>
                                        <p:tgtEl>
                                          <p:spTgt spid="28"/>
                                        </p:tgtEl>
                                        <p:attrNameLst>
                                          <p:attrName>ppt_x</p:attrName>
                                        </p:attrNameLst>
                                      </p:cBhvr>
                                      <p:tavLst>
                                        <p:tav tm="0">
                                          <p:val>
                                            <p:strVal val="#ppt_x"/>
                                          </p:val>
                                        </p:tav>
                                        <p:tav tm="100000">
                                          <p:val>
                                            <p:strVal val="#ppt_x"/>
                                          </p:val>
                                        </p:tav>
                                      </p:tavLst>
                                    </p:anim>
                                    <p:anim calcmode="lin" valueType="num">
                                      <p:cBhvr additive="base">
                                        <p:cTn id="51"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29"/>
                                        </p:tgtEl>
                                        <p:attrNameLst>
                                          <p:attrName>style.visibility</p:attrName>
                                        </p:attrNameLst>
                                      </p:cBhvr>
                                      <p:to>
                                        <p:strVal val="visible"/>
                                      </p:to>
                                    </p:set>
                                    <p:anim calcmode="lin" valueType="num">
                                      <p:cBhvr additive="base">
                                        <p:cTn id="56" dur="500" fill="hold"/>
                                        <p:tgtEl>
                                          <p:spTgt spid="29"/>
                                        </p:tgtEl>
                                        <p:attrNameLst>
                                          <p:attrName>ppt_x</p:attrName>
                                        </p:attrNameLst>
                                      </p:cBhvr>
                                      <p:tavLst>
                                        <p:tav tm="0">
                                          <p:val>
                                            <p:strVal val="#ppt_x"/>
                                          </p:val>
                                        </p:tav>
                                        <p:tav tm="100000">
                                          <p:val>
                                            <p:strVal val="#ppt_x"/>
                                          </p:val>
                                        </p:tav>
                                      </p:tavLst>
                                    </p:anim>
                                    <p:anim calcmode="lin" valueType="num">
                                      <p:cBhvr additive="base">
                                        <p:cTn id="57"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44"/>
                                        </p:tgtEl>
                                        <p:attrNameLst>
                                          <p:attrName>style.visibility</p:attrName>
                                        </p:attrNameLst>
                                      </p:cBhvr>
                                      <p:to>
                                        <p:strVal val="visible"/>
                                      </p:to>
                                    </p:set>
                                    <p:anim calcmode="lin" valueType="num">
                                      <p:cBhvr>
                                        <p:cTn id="62" dur="500" fill="hold"/>
                                        <p:tgtEl>
                                          <p:spTgt spid="44"/>
                                        </p:tgtEl>
                                        <p:attrNameLst>
                                          <p:attrName>ppt_w</p:attrName>
                                        </p:attrNameLst>
                                      </p:cBhvr>
                                      <p:tavLst>
                                        <p:tav tm="0">
                                          <p:val>
                                            <p:fltVal val="0"/>
                                          </p:val>
                                        </p:tav>
                                        <p:tav tm="100000">
                                          <p:val>
                                            <p:strVal val="#ppt_w"/>
                                          </p:val>
                                        </p:tav>
                                      </p:tavLst>
                                    </p:anim>
                                    <p:anim calcmode="lin" valueType="num">
                                      <p:cBhvr>
                                        <p:cTn id="63" dur="500" fill="hold"/>
                                        <p:tgtEl>
                                          <p:spTgt spid="44"/>
                                        </p:tgtEl>
                                        <p:attrNameLst>
                                          <p:attrName>ppt_h</p:attrName>
                                        </p:attrNameLst>
                                      </p:cBhvr>
                                      <p:tavLst>
                                        <p:tav tm="0">
                                          <p:val>
                                            <p:fltVal val="0"/>
                                          </p:val>
                                        </p:tav>
                                        <p:tav tm="100000">
                                          <p:val>
                                            <p:strVal val="#ppt_h"/>
                                          </p:val>
                                        </p:tav>
                                      </p:tavLst>
                                    </p:anim>
                                    <p:animEffect transition="in" filter="fade">
                                      <p:cBhvr>
                                        <p:cTn id="64" dur="500"/>
                                        <p:tgtEl>
                                          <p:spTgt spid="44"/>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36"/>
                                        </p:tgtEl>
                                        <p:attrNameLst>
                                          <p:attrName>style.visibility</p:attrName>
                                        </p:attrNameLst>
                                      </p:cBhvr>
                                      <p:to>
                                        <p:strVal val="visible"/>
                                      </p:to>
                                    </p:set>
                                    <p:animEffect transition="in" filter="randombar(horizontal)">
                                      <p:cBhvr>
                                        <p:cTn id="69" dur="500"/>
                                        <p:tgtEl>
                                          <p:spTgt spid="36"/>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nodeType="clickEffect">
                                  <p:stCondLst>
                                    <p:cond delay="0"/>
                                  </p:stCondLst>
                                  <p:childTnLst>
                                    <p:set>
                                      <p:cBhvr>
                                        <p:cTn id="73" dur="1" fill="hold">
                                          <p:stCondLst>
                                            <p:cond delay="0"/>
                                          </p:stCondLst>
                                        </p:cTn>
                                        <p:tgtEl>
                                          <p:spTgt spid="42"/>
                                        </p:tgtEl>
                                        <p:attrNameLst>
                                          <p:attrName>style.visibility</p:attrName>
                                        </p:attrNameLst>
                                      </p:cBhvr>
                                      <p:to>
                                        <p:strVal val="visible"/>
                                      </p:to>
                                    </p:set>
                                    <p:anim calcmode="lin" valueType="num">
                                      <p:cBhvr additive="base">
                                        <p:cTn id="74" dur="500" fill="hold"/>
                                        <p:tgtEl>
                                          <p:spTgt spid="42"/>
                                        </p:tgtEl>
                                        <p:attrNameLst>
                                          <p:attrName>ppt_x</p:attrName>
                                        </p:attrNameLst>
                                      </p:cBhvr>
                                      <p:tavLst>
                                        <p:tav tm="0">
                                          <p:val>
                                            <p:strVal val="#ppt_x"/>
                                          </p:val>
                                        </p:tav>
                                        <p:tav tm="100000">
                                          <p:val>
                                            <p:strVal val="#ppt_x"/>
                                          </p:val>
                                        </p:tav>
                                      </p:tavLst>
                                    </p:anim>
                                    <p:anim calcmode="lin" valueType="num">
                                      <p:cBhvr additive="base">
                                        <p:cTn id="75"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nodeType="clickEffect">
                                  <p:stCondLst>
                                    <p:cond delay="0"/>
                                  </p:stCondLst>
                                  <p:childTnLst>
                                    <p:set>
                                      <p:cBhvr>
                                        <p:cTn id="79" dur="1" fill="hold">
                                          <p:stCondLst>
                                            <p:cond delay="0"/>
                                          </p:stCondLst>
                                        </p:cTn>
                                        <p:tgtEl>
                                          <p:spTgt spid="30"/>
                                        </p:tgtEl>
                                        <p:attrNameLst>
                                          <p:attrName>style.visibility</p:attrName>
                                        </p:attrNameLst>
                                      </p:cBhvr>
                                      <p:to>
                                        <p:strVal val="visible"/>
                                      </p:to>
                                    </p:set>
                                    <p:anim calcmode="lin" valueType="num">
                                      <p:cBhvr additive="base">
                                        <p:cTn id="80" dur="500" fill="hold"/>
                                        <p:tgtEl>
                                          <p:spTgt spid="30"/>
                                        </p:tgtEl>
                                        <p:attrNameLst>
                                          <p:attrName>ppt_x</p:attrName>
                                        </p:attrNameLst>
                                      </p:cBhvr>
                                      <p:tavLst>
                                        <p:tav tm="0">
                                          <p:val>
                                            <p:strVal val="#ppt_x"/>
                                          </p:val>
                                        </p:tav>
                                        <p:tav tm="100000">
                                          <p:val>
                                            <p:strVal val="#ppt_x"/>
                                          </p:val>
                                        </p:tav>
                                      </p:tavLst>
                                    </p:anim>
                                    <p:anim calcmode="lin" valueType="num">
                                      <p:cBhvr additive="base">
                                        <p:cTn id="81"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nodeType="clickEffect">
                                  <p:stCondLst>
                                    <p:cond delay="0"/>
                                  </p:stCondLst>
                                  <p:childTnLst>
                                    <p:set>
                                      <p:cBhvr>
                                        <p:cTn id="85" dur="1" fill="hold">
                                          <p:stCondLst>
                                            <p:cond delay="0"/>
                                          </p:stCondLst>
                                        </p:cTn>
                                        <p:tgtEl>
                                          <p:spTgt spid="34"/>
                                        </p:tgtEl>
                                        <p:attrNameLst>
                                          <p:attrName>style.visibility</p:attrName>
                                        </p:attrNameLst>
                                      </p:cBhvr>
                                      <p:to>
                                        <p:strVal val="visible"/>
                                      </p:to>
                                    </p:set>
                                    <p:anim calcmode="lin" valueType="num">
                                      <p:cBhvr additive="base">
                                        <p:cTn id="86" dur="500" fill="hold"/>
                                        <p:tgtEl>
                                          <p:spTgt spid="34"/>
                                        </p:tgtEl>
                                        <p:attrNameLst>
                                          <p:attrName>ppt_x</p:attrName>
                                        </p:attrNameLst>
                                      </p:cBhvr>
                                      <p:tavLst>
                                        <p:tav tm="0">
                                          <p:val>
                                            <p:strVal val="#ppt_x"/>
                                          </p:val>
                                        </p:tav>
                                        <p:tav tm="100000">
                                          <p:val>
                                            <p:strVal val="#ppt_x"/>
                                          </p:val>
                                        </p:tav>
                                      </p:tavLst>
                                    </p:anim>
                                    <p:anim calcmode="lin" valueType="num">
                                      <p:cBhvr additive="base">
                                        <p:cTn id="87"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nodeType="clickEffect">
                                  <p:stCondLst>
                                    <p:cond delay="0"/>
                                  </p:stCondLst>
                                  <p:childTnLst>
                                    <p:set>
                                      <p:cBhvr>
                                        <p:cTn id="91" dur="1" fill="hold">
                                          <p:stCondLst>
                                            <p:cond delay="0"/>
                                          </p:stCondLst>
                                        </p:cTn>
                                        <p:tgtEl>
                                          <p:spTgt spid="40"/>
                                        </p:tgtEl>
                                        <p:attrNameLst>
                                          <p:attrName>style.visibility</p:attrName>
                                        </p:attrNameLst>
                                      </p:cBhvr>
                                      <p:to>
                                        <p:strVal val="visible"/>
                                      </p:to>
                                    </p:set>
                                    <p:anim calcmode="lin" valueType="num">
                                      <p:cBhvr additive="base">
                                        <p:cTn id="92" dur="500" fill="hold"/>
                                        <p:tgtEl>
                                          <p:spTgt spid="40"/>
                                        </p:tgtEl>
                                        <p:attrNameLst>
                                          <p:attrName>ppt_x</p:attrName>
                                        </p:attrNameLst>
                                      </p:cBhvr>
                                      <p:tavLst>
                                        <p:tav tm="0">
                                          <p:val>
                                            <p:strVal val="#ppt_x"/>
                                          </p:val>
                                        </p:tav>
                                        <p:tav tm="100000">
                                          <p:val>
                                            <p:strVal val="#ppt_x"/>
                                          </p:val>
                                        </p:tav>
                                      </p:tavLst>
                                    </p:anim>
                                    <p:anim calcmode="lin" valueType="num">
                                      <p:cBhvr additive="base">
                                        <p:cTn id="93"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grpId="0" nodeType="clickEffect">
                                  <p:stCondLst>
                                    <p:cond delay="0"/>
                                  </p:stCondLst>
                                  <p:childTnLst>
                                    <p:set>
                                      <p:cBhvr>
                                        <p:cTn id="97" dur="1" fill="hold">
                                          <p:stCondLst>
                                            <p:cond delay="0"/>
                                          </p:stCondLst>
                                        </p:cTn>
                                        <p:tgtEl>
                                          <p:spTgt spid="50"/>
                                        </p:tgtEl>
                                        <p:attrNameLst>
                                          <p:attrName>style.visibility</p:attrName>
                                        </p:attrNameLst>
                                      </p:cBhvr>
                                      <p:to>
                                        <p:strVal val="visible"/>
                                      </p:to>
                                    </p:set>
                                    <p:anim calcmode="lin" valueType="num">
                                      <p:cBhvr additive="base">
                                        <p:cTn id="98" dur="500" fill="hold"/>
                                        <p:tgtEl>
                                          <p:spTgt spid="50"/>
                                        </p:tgtEl>
                                        <p:attrNameLst>
                                          <p:attrName>ppt_x</p:attrName>
                                        </p:attrNameLst>
                                      </p:cBhvr>
                                      <p:tavLst>
                                        <p:tav tm="0">
                                          <p:val>
                                            <p:strVal val="#ppt_x"/>
                                          </p:val>
                                        </p:tav>
                                        <p:tav tm="100000">
                                          <p:val>
                                            <p:strVal val="#ppt_x"/>
                                          </p:val>
                                        </p:tav>
                                      </p:tavLst>
                                    </p:anim>
                                    <p:anim calcmode="lin" valueType="num">
                                      <p:cBhvr additive="base">
                                        <p:cTn id="99"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16" presetClass="entr" presetSubtype="21" fill="hold" grpId="0" nodeType="clickEffect">
                                  <p:stCondLst>
                                    <p:cond delay="0"/>
                                  </p:stCondLst>
                                  <p:childTnLst>
                                    <p:set>
                                      <p:cBhvr>
                                        <p:cTn id="103" dur="1" fill="hold">
                                          <p:stCondLst>
                                            <p:cond delay="0"/>
                                          </p:stCondLst>
                                        </p:cTn>
                                        <p:tgtEl>
                                          <p:spTgt spid="6"/>
                                        </p:tgtEl>
                                        <p:attrNameLst>
                                          <p:attrName>style.visibility</p:attrName>
                                        </p:attrNameLst>
                                      </p:cBhvr>
                                      <p:to>
                                        <p:strVal val="visible"/>
                                      </p:to>
                                    </p:set>
                                    <p:animEffect transition="in" filter="barn(inVertical)">
                                      <p:cBhvr>
                                        <p:cTn id="10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5" fill="hold" display="0">
                  <p:stCondLst>
                    <p:cond delay="indefinite"/>
                  </p:stCondLst>
                  <p:endCondLst>
                    <p:cond evt="onStopAudio" delay="0">
                      <p:tgtEl>
                        <p:sldTgt/>
                      </p:tgtEl>
                    </p:cond>
                  </p:endCondLst>
                </p:cTn>
                <p:tgtEl>
                  <p:spTgt spid="22"/>
                </p:tgtEl>
              </p:cMediaNode>
            </p:audio>
          </p:childTnLst>
        </p:cTn>
      </p:par>
    </p:tnLst>
    <p:bldLst>
      <p:bldP spid="27" grpId="0" animBg="1"/>
      <p:bldP spid="37" grpId="0" animBg="1"/>
      <p:bldP spid="38" grpId="0" animBg="1"/>
      <p:bldP spid="44" grpId="0" animBg="1"/>
      <p:bldP spid="24" grpId="0" animBg="1"/>
      <p:bldP spid="35" grpId="0" animBg="1"/>
      <p:bldP spid="36" grpId="0" animBg="1"/>
      <p:bldP spid="50"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extLst>
              <a:ext uri="{BEBA8EAE-BF5A-486C-A8C5-ECC9F3942E4B}">
                <a14:imgProps xmlns:a14="http://schemas.microsoft.com/office/drawing/2010/main">
                  <a14:imgLayer r:embed="rId5">
                    <a14:imgEffect>
                      <a14:artisticBlur radius="38"/>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7" name="فقاعة الكلام: مستطيلة مستديرة الزوايا 26">
            <a:extLst>
              <a:ext uri="{FF2B5EF4-FFF2-40B4-BE49-F238E27FC236}">
                <a16:creationId xmlns:a16="http://schemas.microsoft.com/office/drawing/2014/main" id="{E047BD0A-02B9-4D32-A0E8-09D83BF14D74}"/>
              </a:ext>
            </a:extLst>
          </p:cNvPr>
          <p:cNvSpPr/>
          <p:nvPr/>
        </p:nvSpPr>
        <p:spPr>
          <a:xfrm>
            <a:off x="512007" y="3916847"/>
            <a:ext cx="3707679" cy="539334"/>
          </a:xfrm>
          <a:prstGeom prst="wedgeRoundRectCallout">
            <a:avLst>
              <a:gd name="adj1" fmla="val -58961"/>
              <a:gd name="adj2" fmla="val 20091"/>
              <a:gd name="adj3" fmla="val 16667"/>
            </a:avLst>
          </a:prstGeom>
          <a:solidFill>
            <a:srgbClr val="B22C85"/>
          </a:solidFill>
        </p:spPr>
        <p:style>
          <a:lnRef idx="3">
            <a:schemeClr val="lt1"/>
          </a:lnRef>
          <a:fillRef idx="1">
            <a:schemeClr val="accent3"/>
          </a:fillRef>
          <a:effectRef idx="1">
            <a:schemeClr val="accent3"/>
          </a:effectRef>
          <a:fontRef idx="minor">
            <a:schemeClr val="lt1"/>
          </a:fontRef>
        </p:style>
        <p:txBody>
          <a:bodyPr rtlCol="1" anchor="ctr"/>
          <a:lstStyle/>
          <a:p>
            <a:pPr algn="ctr"/>
            <a:r>
              <a:rPr lang="en-US" sz="2000" b="1" dirty="0"/>
              <a:t>Where does it locate ?</a:t>
            </a:r>
          </a:p>
        </p:txBody>
      </p:sp>
      <p:sp>
        <p:nvSpPr>
          <p:cNvPr id="37" name="مستطيل: زوايا مستديرة 36">
            <a:extLst>
              <a:ext uri="{FF2B5EF4-FFF2-40B4-BE49-F238E27FC236}">
                <a16:creationId xmlns:a16="http://schemas.microsoft.com/office/drawing/2014/main" id="{E8219866-6D0D-4A29-B598-3B95C276F92A}"/>
              </a:ext>
            </a:extLst>
          </p:cNvPr>
          <p:cNvSpPr/>
          <p:nvPr/>
        </p:nvSpPr>
        <p:spPr>
          <a:xfrm>
            <a:off x="402623" y="4564951"/>
            <a:ext cx="3926446" cy="649652"/>
          </a:xfrm>
          <a:prstGeom prst="roundRect">
            <a:avLst/>
          </a:prstGeom>
          <a:solidFill>
            <a:srgbClr val="7C35B1"/>
          </a:solidFill>
        </p:spPr>
        <p:style>
          <a:lnRef idx="3">
            <a:schemeClr val="lt1"/>
          </a:lnRef>
          <a:fillRef idx="1">
            <a:schemeClr val="accent4"/>
          </a:fillRef>
          <a:effectRef idx="1">
            <a:schemeClr val="accent4"/>
          </a:effectRef>
          <a:fontRef idx="minor">
            <a:schemeClr val="lt1"/>
          </a:fontRef>
        </p:style>
        <p:txBody>
          <a:bodyPr rtlCol="1" anchor="ctr"/>
          <a:lstStyle/>
          <a:p>
            <a:pPr algn="ctr"/>
            <a:r>
              <a:rPr lang="en-US" b="1" dirty="0">
                <a:solidFill>
                  <a:schemeClr val="bg1"/>
                </a:solidFill>
              </a:rPr>
              <a:t>In Lapland, 155 miles (250 kilometers) north of the Arctic</a:t>
            </a:r>
            <a:endParaRPr lang="ar-SA" b="1" dirty="0">
              <a:solidFill>
                <a:schemeClr val="bg1"/>
              </a:solidFill>
            </a:endParaRPr>
          </a:p>
        </p:txBody>
      </p:sp>
      <p:sp>
        <p:nvSpPr>
          <p:cNvPr id="38" name="فقاعة الكلام: مستطيلة مستديرة الزوايا 37">
            <a:extLst>
              <a:ext uri="{FF2B5EF4-FFF2-40B4-BE49-F238E27FC236}">
                <a16:creationId xmlns:a16="http://schemas.microsoft.com/office/drawing/2014/main" id="{5F4C1A89-1E5D-4B38-A3C8-9A4B8A86D61D}"/>
              </a:ext>
            </a:extLst>
          </p:cNvPr>
          <p:cNvSpPr/>
          <p:nvPr/>
        </p:nvSpPr>
        <p:spPr>
          <a:xfrm>
            <a:off x="4555935" y="3837691"/>
            <a:ext cx="4286099" cy="618490"/>
          </a:xfrm>
          <a:prstGeom prst="wedgeRoundRectCallout">
            <a:avLst>
              <a:gd name="adj1" fmla="val 57272"/>
              <a:gd name="adj2" fmla="val 15968"/>
              <a:gd name="adj3" fmla="val 16667"/>
            </a:avLst>
          </a:prstGeom>
          <a:solidFill>
            <a:srgbClr val="B22C85"/>
          </a:solidFill>
        </p:spPr>
        <p:style>
          <a:lnRef idx="3">
            <a:schemeClr val="lt1"/>
          </a:lnRef>
          <a:fillRef idx="1">
            <a:schemeClr val="accent3"/>
          </a:fillRef>
          <a:effectRef idx="1">
            <a:schemeClr val="accent3"/>
          </a:effectRef>
          <a:fontRef idx="minor">
            <a:schemeClr val="lt1"/>
          </a:fontRef>
        </p:style>
        <p:txBody>
          <a:bodyPr rtlCol="1" anchor="ctr"/>
          <a:lstStyle/>
          <a:p>
            <a:r>
              <a:rPr lang="en-US" b="1" dirty="0"/>
              <a:t>What does the Kakslauttanen Hotel offer ?</a:t>
            </a:r>
          </a:p>
        </p:txBody>
      </p:sp>
      <p:pic>
        <p:nvPicPr>
          <p:cNvPr id="21" name="Picture 2" descr="Graphical user interface&#10;&#10;Description automatically generated">
            <a:extLst>
              <a:ext uri="{FF2B5EF4-FFF2-40B4-BE49-F238E27FC236}">
                <a16:creationId xmlns:a16="http://schemas.microsoft.com/office/drawing/2014/main" id="{47B4E9BA-D2AB-45E1-A24E-76DA2E2B0D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1125" y="680439"/>
            <a:ext cx="7473875" cy="2773738"/>
          </a:xfrm>
          <a:prstGeom prst="rect">
            <a:avLst/>
          </a:prstGeom>
          <a:solidFill>
            <a:srgbClr val="FFFFFF">
              <a:shade val="85000"/>
            </a:srgbClr>
          </a:solidFill>
          <a:ln w="88900" cap="sq">
            <a:solidFill>
              <a:srgbClr val="7C35B1"/>
            </a:solidFill>
            <a:miter lim="800000"/>
          </a:ln>
          <a:effectLst>
            <a:glow rad="228600">
              <a:schemeClr val="accent4">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4" name="فقاعة الكلام: مستطيلة مستديرة الزوايا 23">
            <a:extLst>
              <a:ext uri="{FF2B5EF4-FFF2-40B4-BE49-F238E27FC236}">
                <a16:creationId xmlns:a16="http://schemas.microsoft.com/office/drawing/2014/main" id="{48145DA2-E818-409E-BB95-877E8039B5E4}"/>
              </a:ext>
            </a:extLst>
          </p:cNvPr>
          <p:cNvSpPr/>
          <p:nvPr/>
        </p:nvSpPr>
        <p:spPr>
          <a:xfrm>
            <a:off x="1979712" y="227698"/>
            <a:ext cx="3816424" cy="584141"/>
          </a:xfrm>
          <a:prstGeom prst="wedgeRoundRectCallout">
            <a:avLst>
              <a:gd name="adj1" fmla="val -58961"/>
              <a:gd name="adj2" fmla="val 20091"/>
              <a:gd name="adj3" fmla="val 16667"/>
            </a:avLst>
          </a:prstGeom>
          <a:solidFill>
            <a:srgbClr val="7C35B1"/>
          </a:solidFill>
        </p:spPr>
        <p:style>
          <a:lnRef idx="3">
            <a:schemeClr val="lt1"/>
          </a:lnRef>
          <a:fillRef idx="1">
            <a:schemeClr val="accent4"/>
          </a:fillRef>
          <a:effectRef idx="1">
            <a:schemeClr val="accent4"/>
          </a:effectRef>
          <a:fontRef idx="minor">
            <a:schemeClr val="lt1"/>
          </a:fontRef>
        </p:style>
        <p:txBody>
          <a:bodyPr rtlCol="1" anchor="ctr"/>
          <a:lstStyle/>
          <a:p>
            <a:pPr algn="ctr"/>
            <a:r>
              <a:rPr lang="en-US" sz="2000" b="1" dirty="0"/>
              <a:t>What is the name of the hotel?</a:t>
            </a:r>
          </a:p>
        </p:txBody>
      </p:sp>
      <p:cxnSp>
        <p:nvCxnSpPr>
          <p:cNvPr id="34" name="Straight Connector 6">
            <a:extLst>
              <a:ext uri="{FF2B5EF4-FFF2-40B4-BE49-F238E27FC236}">
                <a16:creationId xmlns:a16="http://schemas.microsoft.com/office/drawing/2014/main" id="{B074B405-A239-4C91-9497-C8CA7AE533AC}"/>
              </a:ext>
            </a:extLst>
          </p:cNvPr>
          <p:cNvCxnSpPr>
            <a:cxnSpLocks/>
          </p:cNvCxnSpPr>
          <p:nvPr/>
        </p:nvCxnSpPr>
        <p:spPr>
          <a:xfrm>
            <a:off x="1925891" y="1412776"/>
            <a:ext cx="3222172" cy="0"/>
          </a:xfrm>
          <a:prstGeom prst="line">
            <a:avLst/>
          </a:prstGeom>
          <a:ln>
            <a:solidFill>
              <a:srgbClr val="7C35B1"/>
            </a:solidFill>
          </a:ln>
        </p:spPr>
        <p:style>
          <a:lnRef idx="3">
            <a:schemeClr val="accent3"/>
          </a:lnRef>
          <a:fillRef idx="0">
            <a:schemeClr val="accent3"/>
          </a:fillRef>
          <a:effectRef idx="2">
            <a:schemeClr val="accent3"/>
          </a:effectRef>
          <a:fontRef idx="minor">
            <a:schemeClr val="tx1"/>
          </a:fontRef>
        </p:style>
      </p:cxnSp>
      <p:cxnSp>
        <p:nvCxnSpPr>
          <p:cNvPr id="25" name="Straight Connector 5">
            <a:extLst>
              <a:ext uri="{FF2B5EF4-FFF2-40B4-BE49-F238E27FC236}">
                <a16:creationId xmlns:a16="http://schemas.microsoft.com/office/drawing/2014/main" id="{45B5AAB1-847D-4BD0-94C0-DA7EBCE1542E}"/>
              </a:ext>
            </a:extLst>
          </p:cNvPr>
          <p:cNvCxnSpPr>
            <a:cxnSpLocks/>
          </p:cNvCxnSpPr>
          <p:nvPr/>
        </p:nvCxnSpPr>
        <p:spPr>
          <a:xfrm>
            <a:off x="1726394" y="1916832"/>
            <a:ext cx="3269834" cy="0"/>
          </a:xfrm>
          <a:prstGeom prst="line">
            <a:avLst/>
          </a:prstGeom>
          <a:ln w="38100">
            <a:solidFill>
              <a:srgbClr val="CC3399"/>
            </a:solidFill>
          </a:ln>
        </p:spPr>
        <p:style>
          <a:lnRef idx="1">
            <a:schemeClr val="accent1"/>
          </a:lnRef>
          <a:fillRef idx="0">
            <a:schemeClr val="accent1"/>
          </a:fillRef>
          <a:effectRef idx="0">
            <a:schemeClr val="accent1"/>
          </a:effectRef>
          <a:fontRef idx="minor">
            <a:schemeClr val="tx1"/>
          </a:fontRef>
        </p:style>
      </p:cxnSp>
      <p:cxnSp>
        <p:nvCxnSpPr>
          <p:cNvPr id="30" name="Straight Connector 6">
            <a:extLst>
              <a:ext uri="{FF2B5EF4-FFF2-40B4-BE49-F238E27FC236}">
                <a16:creationId xmlns:a16="http://schemas.microsoft.com/office/drawing/2014/main" id="{43F5BA64-5BBC-48A8-9385-6E2E39208B22}"/>
              </a:ext>
            </a:extLst>
          </p:cNvPr>
          <p:cNvCxnSpPr>
            <a:cxnSpLocks/>
          </p:cNvCxnSpPr>
          <p:nvPr/>
        </p:nvCxnSpPr>
        <p:spPr>
          <a:xfrm>
            <a:off x="1781092" y="2348880"/>
            <a:ext cx="3312368" cy="0"/>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29" name="Straight Connector 6">
            <a:extLst>
              <a:ext uri="{FF2B5EF4-FFF2-40B4-BE49-F238E27FC236}">
                <a16:creationId xmlns:a16="http://schemas.microsoft.com/office/drawing/2014/main" id="{5AF50095-5B07-45CA-B310-F82A6ACC06FF}"/>
              </a:ext>
            </a:extLst>
          </p:cNvPr>
          <p:cNvCxnSpPr>
            <a:cxnSpLocks/>
          </p:cNvCxnSpPr>
          <p:nvPr/>
        </p:nvCxnSpPr>
        <p:spPr>
          <a:xfrm>
            <a:off x="1726394" y="3188557"/>
            <a:ext cx="2656511" cy="0"/>
          </a:xfrm>
          <a:prstGeom prst="line">
            <a:avLst/>
          </a:prstGeom>
          <a:ln>
            <a:solidFill>
              <a:srgbClr val="6600FF"/>
            </a:solidFill>
          </a:ln>
        </p:spPr>
        <p:style>
          <a:lnRef idx="3">
            <a:schemeClr val="accent3"/>
          </a:lnRef>
          <a:fillRef idx="0">
            <a:schemeClr val="accent3"/>
          </a:fillRef>
          <a:effectRef idx="2">
            <a:schemeClr val="accent3"/>
          </a:effectRef>
          <a:fontRef idx="minor">
            <a:schemeClr val="tx1"/>
          </a:fontRef>
        </p:style>
      </p:cxnSp>
      <p:sp>
        <p:nvSpPr>
          <p:cNvPr id="50" name="Rectangle: Rounded Corners 31">
            <a:extLst>
              <a:ext uri="{FF2B5EF4-FFF2-40B4-BE49-F238E27FC236}">
                <a16:creationId xmlns:a16="http://schemas.microsoft.com/office/drawing/2014/main" id="{30B6CFD3-6779-4117-B26A-E43643DBE7C8}"/>
              </a:ext>
            </a:extLst>
          </p:cNvPr>
          <p:cNvSpPr/>
          <p:nvPr/>
        </p:nvSpPr>
        <p:spPr>
          <a:xfrm>
            <a:off x="2555776" y="2999859"/>
            <a:ext cx="360040" cy="229108"/>
          </a:xfrm>
          <a:prstGeom prst="roundRect">
            <a:avLst/>
          </a:prstGeom>
          <a:noFill/>
          <a:ln w="28575">
            <a:solidFill>
              <a:srgbClr val="B22C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MG Bk 3 F-SA_2020_1-17">
            <a:hlinkClick r:id="" action="ppaction://media"/>
            <a:extLst>
              <a:ext uri="{FF2B5EF4-FFF2-40B4-BE49-F238E27FC236}">
                <a16:creationId xmlns:a16="http://schemas.microsoft.com/office/drawing/2014/main" id="{448B0D2A-F65E-4B06-80FE-BEF2546A7183}"/>
              </a:ext>
            </a:extLst>
          </p:cNvPr>
          <p:cNvPicPr>
            <a:picLocks noChangeAspect="1"/>
          </p:cNvPicPr>
          <p:nvPr>
            <a:audioFile r:link="rId1"/>
            <p:extLst>
              <p:ext uri="{DAA4B4D4-6D71-4841-9C94-3DE7FCFB9230}">
                <p14:media xmlns:p14="http://schemas.microsoft.com/office/powerpoint/2010/main" r:embed="rId2">
                  <p14:trim st="142100" end="2210.0625"/>
                </p14:media>
              </p:ext>
            </p:extLst>
          </p:nvPr>
        </p:nvPicPr>
        <p:blipFill>
          <a:blip r:embed="rId7">
            <a:duotone>
              <a:prstClr val="black"/>
              <a:schemeClr val="accent4">
                <a:tint val="45000"/>
                <a:satMod val="400000"/>
              </a:schemeClr>
            </a:duotone>
          </a:blip>
          <a:stretch>
            <a:fillRect/>
          </a:stretch>
        </p:blipFill>
        <p:spPr>
          <a:xfrm>
            <a:off x="110751" y="159222"/>
            <a:ext cx="1089991" cy="1089991"/>
          </a:xfrm>
          <a:prstGeom prst="rect">
            <a:avLst/>
          </a:prstGeom>
        </p:spPr>
      </p:pic>
      <p:cxnSp>
        <p:nvCxnSpPr>
          <p:cNvPr id="32" name="Straight Connector 5">
            <a:extLst>
              <a:ext uri="{FF2B5EF4-FFF2-40B4-BE49-F238E27FC236}">
                <a16:creationId xmlns:a16="http://schemas.microsoft.com/office/drawing/2014/main" id="{A8FAAE91-BF24-4232-890D-10D5ECCA97A0}"/>
              </a:ext>
            </a:extLst>
          </p:cNvPr>
          <p:cNvCxnSpPr>
            <a:cxnSpLocks/>
          </p:cNvCxnSpPr>
          <p:nvPr/>
        </p:nvCxnSpPr>
        <p:spPr>
          <a:xfrm>
            <a:off x="1781092" y="2145105"/>
            <a:ext cx="2774843" cy="0"/>
          </a:xfrm>
          <a:prstGeom prst="line">
            <a:avLst/>
          </a:prstGeom>
          <a:ln w="38100">
            <a:solidFill>
              <a:srgbClr val="CC3399"/>
            </a:solidFill>
          </a:ln>
        </p:spPr>
        <p:style>
          <a:lnRef idx="1">
            <a:schemeClr val="accent1"/>
          </a:lnRef>
          <a:fillRef idx="0">
            <a:schemeClr val="accent1"/>
          </a:fillRef>
          <a:effectRef idx="0">
            <a:schemeClr val="accent1"/>
          </a:effectRef>
          <a:fontRef idx="minor">
            <a:schemeClr val="tx1"/>
          </a:fontRef>
        </p:style>
      </p:cxnSp>
      <p:sp>
        <p:nvSpPr>
          <p:cNvPr id="33" name="مستطيل: زوايا مستديرة 32">
            <a:extLst>
              <a:ext uri="{FF2B5EF4-FFF2-40B4-BE49-F238E27FC236}">
                <a16:creationId xmlns:a16="http://schemas.microsoft.com/office/drawing/2014/main" id="{B84DEB9F-8C7B-4C16-80AF-C37F4F534F68}"/>
              </a:ext>
            </a:extLst>
          </p:cNvPr>
          <p:cNvSpPr/>
          <p:nvPr/>
        </p:nvSpPr>
        <p:spPr>
          <a:xfrm>
            <a:off x="4555935" y="4528174"/>
            <a:ext cx="4408553" cy="671244"/>
          </a:xfrm>
          <a:prstGeom prst="roundRect">
            <a:avLst/>
          </a:prstGeom>
          <a:solidFill>
            <a:srgbClr val="7C35B1"/>
          </a:solidFill>
        </p:spPr>
        <p:style>
          <a:lnRef idx="3">
            <a:schemeClr val="lt1"/>
          </a:lnRef>
          <a:fillRef idx="1">
            <a:schemeClr val="accent4"/>
          </a:fillRef>
          <a:effectRef idx="1">
            <a:schemeClr val="accent4"/>
          </a:effectRef>
          <a:fontRef idx="minor">
            <a:schemeClr val="lt1"/>
          </a:fontRef>
        </p:style>
        <p:txBody>
          <a:bodyPr rtlCol="1" anchor="ctr"/>
          <a:lstStyle/>
          <a:p>
            <a:r>
              <a:rPr lang="en-US" sz="1900" b="1" dirty="0">
                <a:solidFill>
                  <a:schemeClr val="bg1"/>
                </a:solidFill>
              </a:rPr>
              <a:t>offers guests the opportunity to stay </a:t>
            </a:r>
          </a:p>
          <a:p>
            <a:r>
              <a:rPr lang="en-US" sz="1900" b="1" dirty="0">
                <a:solidFill>
                  <a:schemeClr val="bg1"/>
                </a:solidFill>
              </a:rPr>
              <a:t>overnight in either a snow or glass igloo. </a:t>
            </a:r>
            <a:endParaRPr lang="ar-SA" sz="1900" b="1" dirty="0">
              <a:solidFill>
                <a:schemeClr val="bg1"/>
              </a:solidFill>
            </a:endParaRPr>
          </a:p>
        </p:txBody>
      </p:sp>
      <p:sp>
        <p:nvSpPr>
          <p:cNvPr id="39" name="فقاعة الكلام: مستطيلة مستديرة الزوايا 38">
            <a:extLst>
              <a:ext uri="{FF2B5EF4-FFF2-40B4-BE49-F238E27FC236}">
                <a16:creationId xmlns:a16="http://schemas.microsoft.com/office/drawing/2014/main" id="{888F8826-19B9-42DE-A80E-355E85EE0E0A}"/>
              </a:ext>
            </a:extLst>
          </p:cNvPr>
          <p:cNvSpPr/>
          <p:nvPr/>
        </p:nvSpPr>
        <p:spPr>
          <a:xfrm>
            <a:off x="1781092" y="5343212"/>
            <a:ext cx="5162367" cy="671244"/>
          </a:xfrm>
          <a:prstGeom prst="wedgeRoundRectCallout">
            <a:avLst>
              <a:gd name="adj1" fmla="val -61935"/>
              <a:gd name="adj2" fmla="val 7320"/>
              <a:gd name="adj3" fmla="val 16667"/>
            </a:avLst>
          </a:prstGeom>
          <a:solidFill>
            <a:srgbClr val="B22C85"/>
          </a:solidFill>
        </p:spPr>
        <p:style>
          <a:lnRef idx="3">
            <a:schemeClr val="lt1"/>
          </a:lnRef>
          <a:fillRef idx="1">
            <a:schemeClr val="accent3"/>
          </a:fillRef>
          <a:effectRef idx="1">
            <a:schemeClr val="accent3"/>
          </a:effectRef>
          <a:fontRef idx="minor">
            <a:schemeClr val="lt1"/>
          </a:fontRef>
        </p:style>
        <p:txBody>
          <a:bodyPr rtlCol="1" anchor="ctr"/>
          <a:lstStyle/>
          <a:p>
            <a:pPr algn="ctr"/>
            <a:r>
              <a:rPr lang="en-US" sz="2000" b="1" dirty="0"/>
              <a:t>What does the hotel provide for the guests  ?</a:t>
            </a:r>
          </a:p>
        </p:txBody>
      </p:sp>
      <p:sp>
        <p:nvSpPr>
          <p:cNvPr id="41" name="مستطيل: زوايا مستديرة 40">
            <a:extLst>
              <a:ext uri="{FF2B5EF4-FFF2-40B4-BE49-F238E27FC236}">
                <a16:creationId xmlns:a16="http://schemas.microsoft.com/office/drawing/2014/main" id="{DC644F19-50A1-4970-874B-A3D6E42D8AA2}"/>
              </a:ext>
            </a:extLst>
          </p:cNvPr>
          <p:cNvSpPr/>
          <p:nvPr/>
        </p:nvSpPr>
        <p:spPr>
          <a:xfrm>
            <a:off x="1193424" y="6076829"/>
            <a:ext cx="6725022" cy="702469"/>
          </a:xfrm>
          <a:prstGeom prst="roundRect">
            <a:avLst/>
          </a:prstGeom>
          <a:solidFill>
            <a:srgbClr val="7C35B1"/>
          </a:solidFill>
        </p:spPr>
        <p:style>
          <a:lnRef idx="3">
            <a:schemeClr val="lt1"/>
          </a:lnRef>
          <a:fillRef idx="1">
            <a:schemeClr val="accent4"/>
          </a:fillRef>
          <a:effectRef idx="1">
            <a:schemeClr val="accent4"/>
          </a:effectRef>
          <a:fontRef idx="minor">
            <a:schemeClr val="lt1"/>
          </a:fontRef>
        </p:style>
        <p:txBody>
          <a:bodyPr rtlCol="1" anchor="ctr"/>
          <a:lstStyle/>
          <a:p>
            <a:pPr algn="ctr"/>
            <a:r>
              <a:rPr lang="en-US" sz="2000" b="1" dirty="0">
                <a:solidFill>
                  <a:schemeClr val="bg1"/>
                </a:solidFill>
              </a:rPr>
              <a:t>the hotel provides cozy, extra-warm sleeping bags</a:t>
            </a:r>
            <a:endParaRPr lang="ar-SA" sz="2000" b="1" dirty="0">
              <a:solidFill>
                <a:schemeClr val="bg1"/>
              </a:solidFill>
            </a:endParaRPr>
          </a:p>
        </p:txBody>
      </p:sp>
      <p:cxnSp>
        <p:nvCxnSpPr>
          <p:cNvPr id="43" name="Straight Connector 6">
            <a:extLst>
              <a:ext uri="{FF2B5EF4-FFF2-40B4-BE49-F238E27FC236}">
                <a16:creationId xmlns:a16="http://schemas.microsoft.com/office/drawing/2014/main" id="{FAB71201-F0C8-455B-A965-B672C5494C3E}"/>
              </a:ext>
            </a:extLst>
          </p:cNvPr>
          <p:cNvCxnSpPr>
            <a:cxnSpLocks/>
          </p:cNvCxnSpPr>
          <p:nvPr/>
        </p:nvCxnSpPr>
        <p:spPr>
          <a:xfrm>
            <a:off x="1781092" y="2564904"/>
            <a:ext cx="2225183" cy="0"/>
          </a:xfrm>
          <a:prstGeom prst="line">
            <a:avLst/>
          </a:prstGeom>
          <a:ln/>
        </p:spPr>
        <p:style>
          <a:lnRef idx="3">
            <a:schemeClr val="accent4"/>
          </a:lnRef>
          <a:fillRef idx="0">
            <a:schemeClr val="accent4"/>
          </a:fillRef>
          <a:effectRef idx="2">
            <a:schemeClr val="accent4"/>
          </a:effectRef>
          <a:fontRef idx="minor">
            <a:schemeClr val="tx1"/>
          </a:fontRef>
        </p:style>
      </p:cxnSp>
      <p:sp>
        <p:nvSpPr>
          <p:cNvPr id="45" name="وسيلة الشرح: سهم إلى الأعلى 44">
            <a:extLst>
              <a:ext uri="{FF2B5EF4-FFF2-40B4-BE49-F238E27FC236}">
                <a16:creationId xmlns:a16="http://schemas.microsoft.com/office/drawing/2014/main" id="{A04A89D8-6DC1-4316-864B-8D4920E21955}"/>
              </a:ext>
            </a:extLst>
          </p:cNvPr>
          <p:cNvSpPr/>
          <p:nvPr/>
        </p:nvSpPr>
        <p:spPr>
          <a:xfrm>
            <a:off x="1475656" y="3209314"/>
            <a:ext cx="2507187" cy="585287"/>
          </a:xfrm>
          <a:prstGeom prst="upArrowCallout">
            <a:avLst/>
          </a:prstGeom>
          <a:solidFill>
            <a:srgbClr val="3333CC"/>
          </a:solidFill>
        </p:spPr>
        <p:style>
          <a:lnRef idx="3">
            <a:schemeClr val="lt1"/>
          </a:lnRef>
          <a:fillRef idx="1">
            <a:schemeClr val="accent4"/>
          </a:fillRef>
          <a:effectRef idx="1">
            <a:schemeClr val="accent4"/>
          </a:effectRef>
          <a:fontRef idx="minor">
            <a:schemeClr val="lt1"/>
          </a:fontRef>
        </p:style>
        <p:txBody>
          <a:bodyPr rtlCol="1" anchor="ctr"/>
          <a:lstStyle/>
          <a:p>
            <a:pPr algn="ctr"/>
            <a:r>
              <a:rPr lang="en-US" dirty="0"/>
              <a:t>comfortable and warm</a:t>
            </a:r>
          </a:p>
        </p:txBody>
      </p:sp>
    </p:spTree>
    <p:extLst>
      <p:ext uri="{BB962C8B-B14F-4D97-AF65-F5344CB8AC3E}">
        <p14:creationId xmlns:p14="http://schemas.microsoft.com/office/powerpoint/2010/main" val="2949152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ppt_x"/>
                                          </p:val>
                                        </p:tav>
                                        <p:tav tm="100000">
                                          <p:val>
                                            <p:strVal val="#ppt_x"/>
                                          </p:val>
                                        </p:tav>
                                      </p:tavLst>
                                    </p:anim>
                                    <p:anim calcmode="lin" valueType="num">
                                      <p:cBhvr additive="base">
                                        <p:cTn id="2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p:cTn id="25" dur="500" fill="hold"/>
                                        <p:tgtEl>
                                          <p:spTgt spid="27"/>
                                        </p:tgtEl>
                                        <p:attrNameLst>
                                          <p:attrName>ppt_w</p:attrName>
                                        </p:attrNameLst>
                                      </p:cBhvr>
                                      <p:tavLst>
                                        <p:tav tm="0">
                                          <p:val>
                                            <p:fltVal val="0"/>
                                          </p:val>
                                        </p:tav>
                                        <p:tav tm="100000">
                                          <p:val>
                                            <p:strVal val="#ppt_w"/>
                                          </p:val>
                                        </p:tav>
                                      </p:tavLst>
                                    </p:anim>
                                    <p:anim calcmode="lin" valueType="num">
                                      <p:cBhvr>
                                        <p:cTn id="26" dur="500" fill="hold"/>
                                        <p:tgtEl>
                                          <p:spTgt spid="27"/>
                                        </p:tgtEl>
                                        <p:attrNameLst>
                                          <p:attrName>ppt_h</p:attrName>
                                        </p:attrNameLst>
                                      </p:cBhvr>
                                      <p:tavLst>
                                        <p:tav tm="0">
                                          <p:val>
                                            <p:fltVal val="0"/>
                                          </p:val>
                                        </p:tav>
                                        <p:tav tm="100000">
                                          <p:val>
                                            <p:strVal val="#ppt_h"/>
                                          </p:val>
                                        </p:tav>
                                      </p:tavLst>
                                    </p:anim>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randombar(horizontal)">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500" fill="hold"/>
                                        <p:tgtEl>
                                          <p:spTgt spid="25"/>
                                        </p:tgtEl>
                                        <p:attrNameLst>
                                          <p:attrName>ppt_x</p:attrName>
                                        </p:attrNameLst>
                                      </p:cBhvr>
                                      <p:tavLst>
                                        <p:tav tm="0">
                                          <p:val>
                                            <p:strVal val="#ppt_x"/>
                                          </p:val>
                                        </p:tav>
                                        <p:tav tm="100000">
                                          <p:val>
                                            <p:strVal val="#ppt_x"/>
                                          </p:val>
                                        </p:tav>
                                      </p:tavLst>
                                    </p:anim>
                                    <p:anim calcmode="lin" valueType="num">
                                      <p:cBhvr additive="base">
                                        <p:cTn id="3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additive="base">
                                        <p:cTn id="43" dur="500" fill="hold"/>
                                        <p:tgtEl>
                                          <p:spTgt spid="32"/>
                                        </p:tgtEl>
                                        <p:attrNameLst>
                                          <p:attrName>ppt_x</p:attrName>
                                        </p:attrNameLst>
                                      </p:cBhvr>
                                      <p:tavLst>
                                        <p:tav tm="0">
                                          <p:val>
                                            <p:strVal val="#ppt_x"/>
                                          </p:val>
                                        </p:tav>
                                        <p:tav tm="100000">
                                          <p:val>
                                            <p:strVal val="#ppt_x"/>
                                          </p:val>
                                        </p:tav>
                                      </p:tavLst>
                                    </p:anim>
                                    <p:anim calcmode="lin" valueType="num">
                                      <p:cBhvr additive="base">
                                        <p:cTn id="4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p:cTn id="49" dur="500" fill="hold"/>
                                        <p:tgtEl>
                                          <p:spTgt spid="38"/>
                                        </p:tgtEl>
                                        <p:attrNameLst>
                                          <p:attrName>ppt_w</p:attrName>
                                        </p:attrNameLst>
                                      </p:cBhvr>
                                      <p:tavLst>
                                        <p:tav tm="0">
                                          <p:val>
                                            <p:fltVal val="0"/>
                                          </p:val>
                                        </p:tav>
                                        <p:tav tm="100000">
                                          <p:val>
                                            <p:strVal val="#ppt_w"/>
                                          </p:val>
                                        </p:tav>
                                      </p:tavLst>
                                    </p:anim>
                                    <p:anim calcmode="lin" valueType="num">
                                      <p:cBhvr>
                                        <p:cTn id="50" dur="500" fill="hold"/>
                                        <p:tgtEl>
                                          <p:spTgt spid="38"/>
                                        </p:tgtEl>
                                        <p:attrNameLst>
                                          <p:attrName>ppt_h</p:attrName>
                                        </p:attrNameLst>
                                      </p:cBhvr>
                                      <p:tavLst>
                                        <p:tav tm="0">
                                          <p:val>
                                            <p:fltVal val="0"/>
                                          </p:val>
                                        </p:tav>
                                        <p:tav tm="100000">
                                          <p:val>
                                            <p:strVal val="#ppt_h"/>
                                          </p:val>
                                        </p:tav>
                                      </p:tavLst>
                                    </p:anim>
                                    <p:animEffect transition="in" filter="fade">
                                      <p:cBhvr>
                                        <p:cTn id="51" dur="500"/>
                                        <p:tgtEl>
                                          <p:spTgt spid="38"/>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randombar(horizontal)">
                                      <p:cBhvr>
                                        <p:cTn id="56" dur="500"/>
                                        <p:tgtEl>
                                          <p:spTgt spid="33"/>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0"/>
                                        </p:tgtEl>
                                        <p:attrNameLst>
                                          <p:attrName>style.visibility</p:attrName>
                                        </p:attrNameLst>
                                      </p:cBhvr>
                                      <p:to>
                                        <p:strVal val="visible"/>
                                      </p:to>
                                    </p:set>
                                    <p:anim calcmode="lin" valueType="num">
                                      <p:cBhvr additive="base">
                                        <p:cTn id="61" dur="500" fill="hold"/>
                                        <p:tgtEl>
                                          <p:spTgt spid="30"/>
                                        </p:tgtEl>
                                        <p:attrNameLst>
                                          <p:attrName>ppt_x</p:attrName>
                                        </p:attrNameLst>
                                      </p:cBhvr>
                                      <p:tavLst>
                                        <p:tav tm="0">
                                          <p:val>
                                            <p:strVal val="#ppt_x"/>
                                          </p:val>
                                        </p:tav>
                                        <p:tav tm="100000">
                                          <p:val>
                                            <p:strVal val="#ppt_x"/>
                                          </p:val>
                                        </p:tav>
                                      </p:tavLst>
                                    </p:anim>
                                    <p:anim calcmode="lin" valueType="num">
                                      <p:cBhvr additive="base">
                                        <p:cTn id="6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43"/>
                                        </p:tgtEl>
                                        <p:attrNameLst>
                                          <p:attrName>style.visibility</p:attrName>
                                        </p:attrNameLst>
                                      </p:cBhvr>
                                      <p:to>
                                        <p:strVal val="visible"/>
                                      </p:to>
                                    </p:set>
                                    <p:anim calcmode="lin" valueType="num">
                                      <p:cBhvr additive="base">
                                        <p:cTn id="67" dur="500" fill="hold"/>
                                        <p:tgtEl>
                                          <p:spTgt spid="43"/>
                                        </p:tgtEl>
                                        <p:attrNameLst>
                                          <p:attrName>ppt_x</p:attrName>
                                        </p:attrNameLst>
                                      </p:cBhvr>
                                      <p:tavLst>
                                        <p:tav tm="0">
                                          <p:val>
                                            <p:strVal val="#ppt_x"/>
                                          </p:val>
                                        </p:tav>
                                        <p:tav tm="100000">
                                          <p:val>
                                            <p:strVal val="#ppt_x"/>
                                          </p:val>
                                        </p:tav>
                                      </p:tavLst>
                                    </p:anim>
                                    <p:anim calcmode="lin" valueType="num">
                                      <p:cBhvr additive="base">
                                        <p:cTn id="6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39"/>
                                        </p:tgtEl>
                                        <p:attrNameLst>
                                          <p:attrName>style.visibility</p:attrName>
                                        </p:attrNameLst>
                                      </p:cBhvr>
                                      <p:to>
                                        <p:strVal val="visible"/>
                                      </p:to>
                                    </p:set>
                                    <p:anim calcmode="lin" valueType="num">
                                      <p:cBhvr>
                                        <p:cTn id="73" dur="500" fill="hold"/>
                                        <p:tgtEl>
                                          <p:spTgt spid="39"/>
                                        </p:tgtEl>
                                        <p:attrNameLst>
                                          <p:attrName>ppt_w</p:attrName>
                                        </p:attrNameLst>
                                      </p:cBhvr>
                                      <p:tavLst>
                                        <p:tav tm="0">
                                          <p:val>
                                            <p:fltVal val="0"/>
                                          </p:val>
                                        </p:tav>
                                        <p:tav tm="100000">
                                          <p:val>
                                            <p:strVal val="#ppt_w"/>
                                          </p:val>
                                        </p:tav>
                                      </p:tavLst>
                                    </p:anim>
                                    <p:anim calcmode="lin" valueType="num">
                                      <p:cBhvr>
                                        <p:cTn id="74" dur="500" fill="hold"/>
                                        <p:tgtEl>
                                          <p:spTgt spid="39"/>
                                        </p:tgtEl>
                                        <p:attrNameLst>
                                          <p:attrName>ppt_h</p:attrName>
                                        </p:attrNameLst>
                                      </p:cBhvr>
                                      <p:tavLst>
                                        <p:tav tm="0">
                                          <p:val>
                                            <p:fltVal val="0"/>
                                          </p:val>
                                        </p:tav>
                                        <p:tav tm="100000">
                                          <p:val>
                                            <p:strVal val="#ppt_h"/>
                                          </p:val>
                                        </p:tav>
                                      </p:tavLst>
                                    </p:anim>
                                    <p:animEffect transition="in" filter="fade">
                                      <p:cBhvr>
                                        <p:cTn id="75" dur="500"/>
                                        <p:tgtEl>
                                          <p:spTgt spid="39"/>
                                        </p:tgtEl>
                                      </p:cBhvr>
                                    </p:animEffect>
                                  </p:childTnLst>
                                </p:cTn>
                              </p:par>
                            </p:childTnLst>
                          </p:cTn>
                        </p:par>
                      </p:childTnLst>
                    </p:cTn>
                  </p:par>
                  <p:par>
                    <p:cTn id="76" fill="hold">
                      <p:stCondLst>
                        <p:cond delay="indefinite"/>
                      </p:stCondLst>
                      <p:childTnLst>
                        <p:par>
                          <p:cTn id="77" fill="hold">
                            <p:stCondLst>
                              <p:cond delay="0"/>
                            </p:stCondLst>
                            <p:childTnLst>
                              <p:par>
                                <p:cTn id="78" presetID="14" presetClass="entr" presetSubtype="10" fill="hold" grpId="0" nodeType="clickEffect">
                                  <p:stCondLst>
                                    <p:cond delay="0"/>
                                  </p:stCondLst>
                                  <p:childTnLst>
                                    <p:set>
                                      <p:cBhvr>
                                        <p:cTn id="79" dur="1" fill="hold">
                                          <p:stCondLst>
                                            <p:cond delay="0"/>
                                          </p:stCondLst>
                                        </p:cTn>
                                        <p:tgtEl>
                                          <p:spTgt spid="41"/>
                                        </p:tgtEl>
                                        <p:attrNameLst>
                                          <p:attrName>style.visibility</p:attrName>
                                        </p:attrNameLst>
                                      </p:cBhvr>
                                      <p:to>
                                        <p:strVal val="visible"/>
                                      </p:to>
                                    </p:set>
                                    <p:animEffect transition="in" filter="randombar(horizontal)">
                                      <p:cBhvr>
                                        <p:cTn id="80" dur="500"/>
                                        <p:tgtEl>
                                          <p:spTgt spid="41"/>
                                        </p:tgtEl>
                                      </p:cBhvr>
                                    </p:animEffect>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29"/>
                                        </p:tgtEl>
                                        <p:attrNameLst>
                                          <p:attrName>style.visibility</p:attrName>
                                        </p:attrNameLst>
                                      </p:cBhvr>
                                      <p:to>
                                        <p:strVal val="visible"/>
                                      </p:to>
                                    </p:set>
                                    <p:anim calcmode="lin" valueType="num">
                                      <p:cBhvr additive="base">
                                        <p:cTn id="85" dur="500" fill="hold"/>
                                        <p:tgtEl>
                                          <p:spTgt spid="29"/>
                                        </p:tgtEl>
                                        <p:attrNameLst>
                                          <p:attrName>ppt_x</p:attrName>
                                        </p:attrNameLst>
                                      </p:cBhvr>
                                      <p:tavLst>
                                        <p:tav tm="0">
                                          <p:val>
                                            <p:strVal val="#ppt_x"/>
                                          </p:val>
                                        </p:tav>
                                        <p:tav tm="100000">
                                          <p:val>
                                            <p:strVal val="#ppt_x"/>
                                          </p:val>
                                        </p:tav>
                                      </p:tavLst>
                                    </p:anim>
                                    <p:anim calcmode="lin" valueType="num">
                                      <p:cBhvr additive="base">
                                        <p:cTn id="8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50"/>
                                        </p:tgtEl>
                                        <p:attrNameLst>
                                          <p:attrName>style.visibility</p:attrName>
                                        </p:attrNameLst>
                                      </p:cBhvr>
                                      <p:to>
                                        <p:strVal val="visible"/>
                                      </p:to>
                                    </p:set>
                                    <p:anim calcmode="lin" valueType="num">
                                      <p:cBhvr additive="base">
                                        <p:cTn id="91" dur="500" fill="hold"/>
                                        <p:tgtEl>
                                          <p:spTgt spid="50"/>
                                        </p:tgtEl>
                                        <p:attrNameLst>
                                          <p:attrName>ppt_x</p:attrName>
                                        </p:attrNameLst>
                                      </p:cBhvr>
                                      <p:tavLst>
                                        <p:tav tm="0">
                                          <p:val>
                                            <p:strVal val="#ppt_x"/>
                                          </p:val>
                                        </p:tav>
                                        <p:tav tm="100000">
                                          <p:val>
                                            <p:strVal val="#ppt_x"/>
                                          </p:val>
                                        </p:tav>
                                      </p:tavLst>
                                    </p:anim>
                                    <p:anim calcmode="lin" valueType="num">
                                      <p:cBhvr additive="base">
                                        <p:cTn id="92"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45"/>
                                        </p:tgtEl>
                                        <p:attrNameLst>
                                          <p:attrName>style.visibility</p:attrName>
                                        </p:attrNameLst>
                                      </p:cBhvr>
                                      <p:to>
                                        <p:strVal val="visible"/>
                                      </p:to>
                                    </p:set>
                                    <p:anim calcmode="lin" valueType="num">
                                      <p:cBhvr additive="base">
                                        <p:cTn id="97" dur="500" fill="hold"/>
                                        <p:tgtEl>
                                          <p:spTgt spid="45"/>
                                        </p:tgtEl>
                                        <p:attrNameLst>
                                          <p:attrName>ppt_x</p:attrName>
                                        </p:attrNameLst>
                                      </p:cBhvr>
                                      <p:tavLst>
                                        <p:tav tm="0">
                                          <p:val>
                                            <p:strVal val="#ppt_x"/>
                                          </p:val>
                                        </p:tav>
                                        <p:tav tm="100000">
                                          <p:val>
                                            <p:strVal val="#ppt_x"/>
                                          </p:val>
                                        </p:tav>
                                      </p:tavLst>
                                    </p:anim>
                                    <p:anim calcmode="lin" valueType="num">
                                      <p:cBhvr additive="base">
                                        <p:cTn id="9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99" fill="hold" display="0">
                  <p:stCondLst>
                    <p:cond delay="indefinite"/>
                  </p:stCondLst>
                  <p:endCondLst>
                    <p:cond evt="onStopAudio" delay="0">
                      <p:tgtEl>
                        <p:sldTgt/>
                      </p:tgtEl>
                    </p:cond>
                  </p:endCondLst>
                </p:cTn>
                <p:tgtEl>
                  <p:spTgt spid="31"/>
                </p:tgtEl>
              </p:cMediaNode>
            </p:audio>
          </p:childTnLst>
        </p:cTn>
      </p:par>
    </p:tnLst>
    <p:bldLst>
      <p:bldP spid="27" grpId="0" animBg="1"/>
      <p:bldP spid="37" grpId="0" animBg="1"/>
      <p:bldP spid="38" grpId="0" animBg="1"/>
      <p:bldP spid="24" grpId="0" animBg="1"/>
      <p:bldP spid="50" grpId="0" animBg="1"/>
      <p:bldP spid="33" grpId="0" animBg="1"/>
      <p:bldP spid="39" grpId="0" animBg="1"/>
      <p:bldP spid="41" grpId="0" animBg="1"/>
      <p:bldP spid="4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مجموعة 21">
            <a:extLst>
              <a:ext uri="{FF2B5EF4-FFF2-40B4-BE49-F238E27FC236}">
                <a16:creationId xmlns:a16="http://schemas.microsoft.com/office/drawing/2014/main" id="{C15D5AEC-B745-48C2-A6BC-39D0FF1BEB87}"/>
              </a:ext>
            </a:extLst>
          </p:cNvPr>
          <p:cNvGrpSpPr/>
          <p:nvPr/>
        </p:nvGrpSpPr>
        <p:grpSpPr>
          <a:xfrm>
            <a:off x="0" y="-8859"/>
            <a:ext cx="9169552" cy="6866859"/>
            <a:chOff x="-277054" y="-355600"/>
            <a:chExt cx="12746108" cy="7264400"/>
          </a:xfrm>
        </p:grpSpPr>
        <p:pic>
          <p:nvPicPr>
            <p:cNvPr id="23" name="صورة 22">
              <a:extLst>
                <a:ext uri="{FF2B5EF4-FFF2-40B4-BE49-F238E27FC236}">
                  <a16:creationId xmlns:a16="http://schemas.microsoft.com/office/drawing/2014/main" id="{725AE314-0B85-4C01-8065-C48BC645771C}"/>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5864051" y="-342900"/>
              <a:ext cx="6605003" cy="7251700"/>
            </a:xfrm>
            <a:prstGeom prst="rect">
              <a:avLst/>
            </a:prstGeom>
          </p:spPr>
        </p:pic>
        <p:pic>
          <p:nvPicPr>
            <p:cNvPr id="24" name="صورة 23">
              <a:extLst>
                <a:ext uri="{FF2B5EF4-FFF2-40B4-BE49-F238E27FC236}">
                  <a16:creationId xmlns:a16="http://schemas.microsoft.com/office/drawing/2014/main" id="{39122443-95BA-4E0F-975A-9F56FD13FFBF}"/>
                </a:ext>
              </a:extLst>
            </p:cNvPr>
            <p:cNvPicPr>
              <a:picLocks noChangeAspect="1"/>
            </p:cNvPicPr>
            <p:nvPr/>
          </p:nvPicPr>
          <p:blipFill>
            <a:blip r:embed="rId5">
              <a:extLst>
                <a:ext uri="{BEBA8EAE-BF5A-486C-A8C5-ECC9F3942E4B}">
                  <a14:imgProps xmlns:a14="http://schemas.microsoft.com/office/drawing/2010/main">
                    <a14:imgLayer r:embed="rId6">
                      <a14:imgEffect>
                        <a14:artisticBlur/>
                      </a14:imgEffect>
                    </a14:imgLayer>
                  </a14:imgProps>
                </a:ext>
              </a:extLst>
            </a:blip>
            <a:stretch>
              <a:fillRect/>
            </a:stretch>
          </p:blipFill>
          <p:spPr>
            <a:xfrm>
              <a:off x="-277054" y="-355600"/>
              <a:ext cx="6373054" cy="7251700"/>
            </a:xfrm>
            <a:prstGeom prst="rect">
              <a:avLst/>
            </a:prstGeom>
          </p:spPr>
        </p:pic>
        <p:sp>
          <p:nvSpPr>
            <p:cNvPr id="25" name="مستطيل 24">
              <a:extLst>
                <a:ext uri="{FF2B5EF4-FFF2-40B4-BE49-F238E27FC236}">
                  <a16:creationId xmlns:a16="http://schemas.microsoft.com/office/drawing/2014/main" id="{CCBB0445-0232-436D-A331-845AD8808795}"/>
                </a:ext>
              </a:extLst>
            </p:cNvPr>
            <p:cNvSpPr/>
            <p:nvPr/>
          </p:nvSpPr>
          <p:spPr>
            <a:xfrm>
              <a:off x="6096000" y="2292096"/>
              <a:ext cx="6373054" cy="46167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pic>
        <p:nvPicPr>
          <p:cNvPr id="1028" name="Picture 4" descr="Animated Question GIFs | Tenor">
            <a:extLst>
              <a:ext uri="{FF2B5EF4-FFF2-40B4-BE49-F238E27FC236}">
                <a16:creationId xmlns:a16="http://schemas.microsoft.com/office/drawing/2014/main" id="{EADC3199-1094-4C69-B325-F6691F2F2017}"/>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584776" y="2276872"/>
            <a:ext cx="2095500" cy="2095500"/>
          </a:xfrm>
          <a:prstGeom prst="rect">
            <a:avLst/>
          </a:prstGeom>
          <a:noFill/>
          <a:extLst>
            <a:ext uri="{909E8E84-426E-40DD-AFC4-6F175D3DCCD1}">
              <a14:hiddenFill xmlns:a14="http://schemas.microsoft.com/office/drawing/2010/main">
                <a:solidFill>
                  <a:srgbClr val="FFFFFF"/>
                </a:solidFill>
              </a14:hiddenFill>
            </a:ext>
          </a:extLst>
        </p:spPr>
      </p:pic>
      <p:sp>
        <p:nvSpPr>
          <p:cNvPr id="3" name="فقاعة التفكير: على شكل سحابة 2">
            <a:extLst>
              <a:ext uri="{FF2B5EF4-FFF2-40B4-BE49-F238E27FC236}">
                <a16:creationId xmlns:a16="http://schemas.microsoft.com/office/drawing/2014/main" id="{36CD4ABD-5252-49B1-B1BF-EEB1A6A6EF64}"/>
              </a:ext>
            </a:extLst>
          </p:cNvPr>
          <p:cNvSpPr/>
          <p:nvPr/>
        </p:nvSpPr>
        <p:spPr>
          <a:xfrm>
            <a:off x="5350624" y="3933056"/>
            <a:ext cx="3636784" cy="2095500"/>
          </a:xfrm>
          <a:prstGeom prst="cloudCallout">
            <a:avLst>
              <a:gd name="adj1" fmla="val -42074"/>
              <a:gd name="adj2" fmla="val -66400"/>
            </a:avLst>
          </a:prstGeom>
        </p:spPr>
        <p:style>
          <a:lnRef idx="3">
            <a:schemeClr val="lt1"/>
          </a:lnRef>
          <a:fillRef idx="1">
            <a:schemeClr val="accent5"/>
          </a:fillRef>
          <a:effectRef idx="1">
            <a:schemeClr val="accent5"/>
          </a:effectRef>
          <a:fontRef idx="minor">
            <a:schemeClr val="lt1"/>
          </a:fontRef>
        </p:style>
        <p:txBody>
          <a:bodyPr rtlCol="1" anchor="ctr"/>
          <a:lstStyle/>
          <a:p>
            <a:pPr algn="ctr"/>
            <a:r>
              <a:rPr lang="en-US" sz="2400" dirty="0"/>
              <a:t>Which </a:t>
            </a:r>
            <a:r>
              <a:rPr lang="en-US" sz="2400" b="1" dirty="0"/>
              <a:t>HOTEL</a:t>
            </a:r>
          </a:p>
          <a:p>
            <a:pPr algn="ctr"/>
            <a:r>
              <a:rPr lang="en-US" sz="2400" dirty="0"/>
              <a:t>you would like to stay at?</a:t>
            </a:r>
          </a:p>
        </p:txBody>
      </p:sp>
    </p:spTree>
    <p:extLst>
      <p:ext uri="{BB962C8B-B14F-4D97-AF65-F5344CB8AC3E}">
        <p14:creationId xmlns:p14="http://schemas.microsoft.com/office/powerpoint/2010/main" val="29404754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صورة 8">
            <a:extLst>
              <a:ext uri="{FF2B5EF4-FFF2-40B4-BE49-F238E27FC236}">
                <a16:creationId xmlns:a16="http://schemas.microsoft.com/office/drawing/2014/main" id="{5BEDF17F-F680-4602-B877-E54B44753D9F}"/>
              </a:ext>
            </a:extLst>
          </p:cNvPr>
          <p:cNvPicPr>
            <a:picLocks noChangeAspect="1"/>
          </p:cNvPicPr>
          <p:nvPr/>
        </p:nvPicPr>
        <p:blipFill>
          <a:blip r:embed="rId3"/>
          <a:stretch>
            <a:fillRect/>
          </a:stretch>
        </p:blipFill>
        <p:spPr>
          <a:xfrm rot="21281488">
            <a:off x="4697671" y="1166018"/>
            <a:ext cx="3496306" cy="4525963"/>
          </a:xfrm>
          <a:prstGeom prst="rect">
            <a:avLst/>
          </a:prstGeom>
          <a:noFill/>
          <a:ln w="88900" cap="sq">
            <a:solidFill>
              <a:srgbClr val="CDF2FF"/>
            </a:solidFill>
            <a:miter lim="800000"/>
          </a:ln>
          <a:effectLst>
            <a:glow rad="228600">
              <a:schemeClr val="accent1">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161">
            <a:extLst>
              <a:ext uri="{FF2B5EF4-FFF2-40B4-BE49-F238E27FC236}">
                <a16:creationId xmlns:a16="http://schemas.microsoft.com/office/drawing/2014/main" id="{EB3ECC70-DBF2-46A7-900A-1FDB8E23B7A6}"/>
              </a:ext>
            </a:extLst>
          </p:cNvPr>
          <p:cNvSpPr>
            <a:spLocks noChangeArrowheads="1"/>
          </p:cNvSpPr>
          <p:nvPr/>
        </p:nvSpPr>
        <p:spPr bwMode="auto">
          <a:xfrm>
            <a:off x="107504" y="3283034"/>
            <a:ext cx="424616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0" algn="ctr"/>
            <a:r>
              <a:rPr lang="en-US" altLang="zh-CN" sz="4800" b="1" dirty="0">
                <a:solidFill>
                  <a:srgbClr val="0070C0"/>
                </a:solidFill>
                <a:latin typeface="Helvetica" panose="020B0604020202030204" pitchFamily="34" charset="0"/>
                <a:ea typeface="方正综艺简体" panose="02010601030101010101" pitchFamily="2" charset="-122"/>
              </a:rPr>
              <a:t>Books OPEN</a:t>
            </a:r>
            <a:endParaRPr lang="zh-CN" altLang="en-US" sz="4800" b="1" dirty="0">
              <a:solidFill>
                <a:srgbClr val="0070C0"/>
              </a:solidFill>
              <a:latin typeface="Helvetica" panose="020B0604020202030204" pitchFamily="34" charset="0"/>
              <a:ea typeface="方正综艺简体" panose="02010601030101010101" pitchFamily="2" charset="-122"/>
            </a:endParaRPr>
          </a:p>
        </p:txBody>
      </p:sp>
      <p:sp>
        <p:nvSpPr>
          <p:cNvPr id="11" name="Rectangle 161">
            <a:extLst>
              <a:ext uri="{FF2B5EF4-FFF2-40B4-BE49-F238E27FC236}">
                <a16:creationId xmlns:a16="http://schemas.microsoft.com/office/drawing/2014/main" id="{77C7DB90-2006-4009-9B93-618B6FD4DA02}"/>
              </a:ext>
            </a:extLst>
          </p:cNvPr>
          <p:cNvSpPr>
            <a:spLocks noChangeArrowheads="1"/>
          </p:cNvSpPr>
          <p:nvPr/>
        </p:nvSpPr>
        <p:spPr bwMode="auto">
          <a:xfrm>
            <a:off x="459616" y="4149080"/>
            <a:ext cx="3109896" cy="658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0" algn="ctr">
              <a:lnSpc>
                <a:spcPct val="150000"/>
              </a:lnSpc>
            </a:pPr>
            <a:r>
              <a:rPr lang="en-US" altLang="zh-CN" sz="2000" dirty="0">
                <a:solidFill>
                  <a:schemeClr val="accent6">
                    <a:lumMod val="75000"/>
                  </a:schemeClr>
                </a:solidFill>
                <a:latin typeface="Helvetica" panose="020B0604020202030204" pitchFamily="34" charset="0"/>
                <a:ea typeface="微软雅黑" panose="020B0503020204020204" pitchFamily="34" charset="-122"/>
              </a:rPr>
              <a:t>Pages:</a:t>
            </a:r>
            <a:r>
              <a:rPr lang="en-US" altLang="zh-CN" sz="2800" dirty="0">
                <a:solidFill>
                  <a:schemeClr val="accent6">
                    <a:lumMod val="75000"/>
                  </a:schemeClr>
                </a:solidFill>
                <a:latin typeface="Helvetica" panose="020B0604020202030204" pitchFamily="34" charset="0"/>
                <a:ea typeface="微软雅黑" panose="020B0503020204020204" pitchFamily="34" charset="-122"/>
              </a:rPr>
              <a:t> 34 - 35</a:t>
            </a:r>
          </a:p>
        </p:txBody>
      </p:sp>
    </p:spTree>
    <p:extLst>
      <p:ext uri="{BB962C8B-B14F-4D97-AF65-F5344CB8AC3E}">
        <p14:creationId xmlns:p14="http://schemas.microsoft.com/office/powerpoint/2010/main" val="35770236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52" name="Picture 4" descr="Lesson Analysis 2 – elizabethmathorganizer">
            <a:extLst>
              <a:ext uri="{FF2B5EF4-FFF2-40B4-BE49-F238E27FC236}">
                <a16:creationId xmlns:a16="http://schemas.microsoft.com/office/drawing/2014/main" id="{2DB1D482-F1C8-49BB-9A80-57233E5D6A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1484784"/>
            <a:ext cx="3240360" cy="3024336"/>
          </a:xfrm>
          <a:prstGeom prst="ellipse">
            <a:avLst/>
          </a:prstGeom>
          <a:ln w="63500" cap="rnd">
            <a:solidFill>
              <a:srgbClr val="333333"/>
            </a:solidFill>
          </a:ln>
          <a:effectLst>
            <a:glow rad="228600">
              <a:schemeClr val="accent1">
                <a:satMod val="1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2" name="Rectangle 161">
            <a:extLst>
              <a:ext uri="{FF2B5EF4-FFF2-40B4-BE49-F238E27FC236}">
                <a16:creationId xmlns:a16="http://schemas.microsoft.com/office/drawing/2014/main" id="{510D628E-6FE4-48AD-BDAC-2C601F59A05F}"/>
              </a:ext>
            </a:extLst>
          </p:cNvPr>
          <p:cNvSpPr>
            <a:spLocks noChangeArrowheads="1"/>
          </p:cNvSpPr>
          <p:nvPr/>
        </p:nvSpPr>
        <p:spPr bwMode="auto">
          <a:xfrm>
            <a:off x="4283968" y="2391271"/>
            <a:ext cx="475252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0" algn="ctr"/>
            <a:r>
              <a:rPr lang="en-US" altLang="zh-CN" sz="5400" b="1" dirty="0">
                <a:solidFill>
                  <a:srgbClr val="0070C0"/>
                </a:solidFill>
                <a:latin typeface="Arial Rounded MT Bold" panose="020F0704030504030204" pitchFamily="34" charset="0"/>
                <a:ea typeface="方正综艺简体" panose="02010601030101010101" pitchFamily="2" charset="-122"/>
              </a:rPr>
              <a:t>Find the word </a:t>
            </a:r>
            <a:endParaRPr lang="zh-CN" altLang="en-US" sz="5400" b="1" dirty="0">
              <a:solidFill>
                <a:srgbClr val="0070C0"/>
              </a:solidFill>
              <a:latin typeface="Arial Rounded MT Bold" panose="020F0704030504030204" pitchFamily="34" charset="0"/>
              <a:ea typeface="方正综艺简体" panose="02010601030101010101" pitchFamily="2" charset="-122"/>
            </a:endParaRPr>
          </a:p>
        </p:txBody>
      </p:sp>
    </p:spTree>
    <p:extLst>
      <p:ext uri="{BB962C8B-B14F-4D97-AF65-F5344CB8AC3E}">
        <p14:creationId xmlns:p14="http://schemas.microsoft.com/office/powerpoint/2010/main" val="39992233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صورة 5">
            <a:extLst>
              <a:ext uri="{FF2B5EF4-FFF2-40B4-BE49-F238E27FC236}">
                <a16:creationId xmlns:a16="http://schemas.microsoft.com/office/drawing/2014/main" id="{AE92E4CA-EA72-4333-903C-E569DF158BD8}"/>
              </a:ext>
            </a:extLst>
          </p:cNvPr>
          <p:cNvPicPr>
            <a:picLocks noChangeAspect="1"/>
          </p:cNvPicPr>
          <p:nvPr/>
        </p:nvPicPr>
        <p:blipFill>
          <a:blip r:embed="rId3"/>
          <a:stretch>
            <a:fillRect/>
          </a:stretch>
        </p:blipFill>
        <p:spPr>
          <a:xfrm>
            <a:off x="2411760" y="742198"/>
            <a:ext cx="6378997" cy="2664296"/>
          </a:xfrm>
          <a:prstGeom prst="rect">
            <a:avLst/>
          </a:prstGeom>
          <a:solidFill>
            <a:srgbClr val="FFFFFF">
              <a:shade val="85000"/>
            </a:srgbClr>
          </a:solidFill>
          <a:ln w="88900" cap="sq">
            <a:solidFill>
              <a:schemeClr val="accent1"/>
            </a:solidFill>
            <a:miter lim="800000"/>
          </a:ln>
          <a:effectLst>
            <a:glow rad="228600">
              <a:schemeClr val="accent1">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4" descr="Animated Question GIFs | Tenor">
            <a:extLst>
              <a:ext uri="{FF2B5EF4-FFF2-40B4-BE49-F238E27FC236}">
                <a16:creationId xmlns:a16="http://schemas.microsoft.com/office/drawing/2014/main" id="{E7DFBD7D-1F45-4009-87A7-03B4DF63912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9512" y="4077072"/>
            <a:ext cx="2095500" cy="2095500"/>
          </a:xfrm>
          <a:prstGeom prst="rect">
            <a:avLst/>
          </a:prstGeom>
          <a:noFill/>
          <a:extLst>
            <a:ext uri="{909E8E84-426E-40DD-AFC4-6F175D3DCCD1}">
              <a14:hiddenFill xmlns:a14="http://schemas.microsoft.com/office/drawing/2010/main">
                <a:solidFill>
                  <a:srgbClr val="FFFFFF"/>
                </a:solidFill>
              </a14:hiddenFill>
            </a:ext>
          </a:extLst>
        </p:spPr>
      </p:pic>
      <p:sp>
        <p:nvSpPr>
          <p:cNvPr id="12" name="فقاعة التفكير: على شكل سحابة 11">
            <a:extLst>
              <a:ext uri="{FF2B5EF4-FFF2-40B4-BE49-F238E27FC236}">
                <a16:creationId xmlns:a16="http://schemas.microsoft.com/office/drawing/2014/main" id="{4E3F8DC4-AEA3-4596-86BF-B30BB1615B00}"/>
              </a:ext>
            </a:extLst>
          </p:cNvPr>
          <p:cNvSpPr/>
          <p:nvPr/>
        </p:nvSpPr>
        <p:spPr>
          <a:xfrm>
            <a:off x="2123728" y="3717032"/>
            <a:ext cx="4575098" cy="1954907"/>
          </a:xfrm>
          <a:prstGeom prst="cloudCallout">
            <a:avLst>
              <a:gd name="adj1" fmla="val -60093"/>
              <a:gd name="adj2" fmla="val 41052"/>
            </a:avLst>
          </a:prstGeom>
        </p:spPr>
        <p:style>
          <a:lnRef idx="3">
            <a:schemeClr val="lt1"/>
          </a:lnRef>
          <a:fillRef idx="1">
            <a:schemeClr val="accent5"/>
          </a:fillRef>
          <a:effectRef idx="1">
            <a:schemeClr val="accent5"/>
          </a:effectRef>
          <a:fontRef idx="minor">
            <a:schemeClr val="lt1"/>
          </a:fontRef>
        </p:style>
        <p:txBody>
          <a:bodyPr rtlCol="1" anchor="ctr"/>
          <a:lstStyle/>
          <a:p>
            <a:pPr algn="ctr"/>
            <a:r>
              <a:rPr lang="en-US" sz="4400" b="1" dirty="0"/>
              <a:t>Find</a:t>
            </a:r>
            <a:endParaRPr lang="en-US" sz="3200" b="1" dirty="0"/>
          </a:p>
          <a:p>
            <a:pPr algn="ctr"/>
            <a:r>
              <a:rPr lang="en-US" sz="2400" dirty="0"/>
              <a:t>Word that means …</a:t>
            </a:r>
          </a:p>
        </p:txBody>
      </p:sp>
      <p:sp>
        <p:nvSpPr>
          <p:cNvPr id="13" name="مربع نص 12">
            <a:extLst>
              <a:ext uri="{FF2B5EF4-FFF2-40B4-BE49-F238E27FC236}">
                <a16:creationId xmlns:a16="http://schemas.microsoft.com/office/drawing/2014/main" id="{4D812510-735E-4881-9997-883269749AB1}"/>
              </a:ext>
            </a:extLst>
          </p:cNvPr>
          <p:cNvSpPr txBox="1"/>
          <p:nvPr/>
        </p:nvSpPr>
        <p:spPr>
          <a:xfrm>
            <a:off x="6876256" y="3877701"/>
            <a:ext cx="2016224" cy="707886"/>
          </a:xfrm>
          <a:prstGeom prst="rect">
            <a:avLst/>
          </a:prstGeom>
          <a:solidFill>
            <a:srgbClr val="0070C0"/>
          </a:solidFill>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en-US" sz="4000" dirty="0">
                <a:solidFill>
                  <a:schemeClr val="bg1"/>
                </a:solidFill>
                <a:latin typeface="Delicious Heavy" pitchFamily="50" charset="0"/>
                <a:ea typeface="方正综艺简体" panose="02010601030101010101" pitchFamily="2" charset="-122"/>
              </a:rPr>
              <a:t>“round” </a:t>
            </a:r>
            <a:endParaRPr lang="es-ES" sz="4000" dirty="0">
              <a:solidFill>
                <a:schemeClr val="bg1"/>
              </a:solidFill>
              <a:latin typeface="Delicious Heavy" pitchFamily="50" charset="0"/>
              <a:ea typeface="方正综艺简体" panose="02010601030101010101" pitchFamily="2" charset="-122"/>
            </a:endParaRPr>
          </a:p>
        </p:txBody>
      </p:sp>
      <p:sp>
        <p:nvSpPr>
          <p:cNvPr id="15" name="Rectangle: Rounded Corners 31">
            <a:extLst>
              <a:ext uri="{FF2B5EF4-FFF2-40B4-BE49-F238E27FC236}">
                <a16:creationId xmlns:a16="http://schemas.microsoft.com/office/drawing/2014/main" id="{9FEC8DFD-DB7D-4558-B8B1-8BDDF9236803}"/>
              </a:ext>
            </a:extLst>
          </p:cNvPr>
          <p:cNvSpPr/>
          <p:nvPr/>
        </p:nvSpPr>
        <p:spPr>
          <a:xfrm>
            <a:off x="5796136" y="2708920"/>
            <a:ext cx="648072" cy="288032"/>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رسم 15" descr="Retour مع تعبئة خالصة">
            <a:extLst>
              <a:ext uri="{FF2B5EF4-FFF2-40B4-BE49-F238E27FC236}">
                <a16:creationId xmlns:a16="http://schemas.microsoft.com/office/drawing/2014/main" id="{4EF654F0-D88C-4529-8254-9CD406C73D6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52567" y="2708920"/>
            <a:ext cx="1535410" cy="1328985"/>
          </a:xfrm>
          <a:prstGeom prst="rect">
            <a:avLst/>
          </a:prstGeom>
        </p:spPr>
      </p:pic>
    </p:spTree>
    <p:extLst>
      <p:ext uri="{BB962C8B-B14F-4D97-AF65-F5344CB8AC3E}">
        <p14:creationId xmlns:p14="http://schemas.microsoft.com/office/powerpoint/2010/main" val="4099618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فقاعة الكلام: مستطيلة مستديرة الزوايا 8">
            <a:extLst>
              <a:ext uri="{FF2B5EF4-FFF2-40B4-BE49-F238E27FC236}">
                <a16:creationId xmlns:a16="http://schemas.microsoft.com/office/drawing/2014/main" id="{B5F99D2A-7395-47E0-B626-6C5F3B85C503}"/>
              </a:ext>
            </a:extLst>
          </p:cNvPr>
          <p:cNvSpPr/>
          <p:nvPr/>
        </p:nvSpPr>
        <p:spPr>
          <a:xfrm>
            <a:off x="998364" y="2564904"/>
            <a:ext cx="7770788" cy="1152128"/>
          </a:xfrm>
          <a:prstGeom prst="wedgeRoundRectCallout">
            <a:avLst>
              <a:gd name="adj1" fmla="val -60209"/>
              <a:gd name="adj2" fmla="val 9068"/>
              <a:gd name="adj3" fmla="val 16667"/>
            </a:avLst>
          </a:prstGeom>
          <a:solidFill>
            <a:srgbClr val="0070C0"/>
          </a:solidFill>
        </p:spPr>
        <p:style>
          <a:lnRef idx="3">
            <a:schemeClr val="lt1"/>
          </a:lnRef>
          <a:fillRef idx="1">
            <a:schemeClr val="accent1"/>
          </a:fillRef>
          <a:effectRef idx="1">
            <a:schemeClr val="accent1"/>
          </a:effectRef>
          <a:fontRef idx="minor">
            <a:schemeClr val="lt1"/>
          </a:fontRef>
        </p:style>
        <p:txBody>
          <a:bodyPr rtlCol="1" anchor="ctr"/>
          <a:lstStyle/>
          <a:p>
            <a:pPr algn="ctr"/>
            <a:r>
              <a:rPr lang="en-US" sz="3200" b="1" dirty="0"/>
              <a:t>What is the meaning of  “ </a:t>
            </a:r>
            <a:r>
              <a:rPr lang="en-US" sz="3200" b="1" u="sng" dirty="0"/>
              <a:t>Far And Away</a:t>
            </a:r>
            <a:r>
              <a:rPr lang="en-US" sz="3200" b="1" dirty="0"/>
              <a:t>” ?</a:t>
            </a:r>
            <a:endParaRPr lang="ar-SA" sz="3200" b="1" dirty="0"/>
          </a:p>
        </p:txBody>
      </p:sp>
      <p:sp>
        <p:nvSpPr>
          <p:cNvPr id="11" name="عنوان 10">
            <a:extLst>
              <a:ext uri="{FF2B5EF4-FFF2-40B4-BE49-F238E27FC236}">
                <a16:creationId xmlns:a16="http://schemas.microsoft.com/office/drawing/2014/main" id="{4700D6E4-8670-4CF6-A9DE-45CA1D8574B2}"/>
              </a:ext>
            </a:extLst>
          </p:cNvPr>
          <p:cNvSpPr>
            <a:spLocks noGrp="1"/>
          </p:cNvSpPr>
          <p:nvPr>
            <p:ph type="title"/>
          </p:nvPr>
        </p:nvSpPr>
        <p:spPr>
          <a:xfrm>
            <a:off x="1547664" y="513166"/>
            <a:ext cx="8229600" cy="1143000"/>
          </a:xfrm>
        </p:spPr>
        <p:txBody>
          <a:bodyPr>
            <a:normAutofit/>
          </a:bodyPr>
          <a:lstStyle/>
          <a:p>
            <a:r>
              <a:rPr lang="en-US" sz="6600" b="1" dirty="0"/>
              <a:t>Warm Up</a:t>
            </a:r>
            <a:endParaRPr lang="ar-SA" sz="6600" b="1" dirty="0"/>
          </a:p>
        </p:txBody>
      </p:sp>
      <p:sp>
        <p:nvSpPr>
          <p:cNvPr id="16" name="مربع نص 15">
            <a:extLst>
              <a:ext uri="{FF2B5EF4-FFF2-40B4-BE49-F238E27FC236}">
                <a16:creationId xmlns:a16="http://schemas.microsoft.com/office/drawing/2014/main" id="{825C1FB7-7855-4571-A5BD-4272B1B72F07}"/>
              </a:ext>
            </a:extLst>
          </p:cNvPr>
          <p:cNvSpPr txBox="1"/>
          <p:nvPr/>
        </p:nvSpPr>
        <p:spPr>
          <a:xfrm>
            <a:off x="539552" y="4078327"/>
            <a:ext cx="8229600" cy="1569660"/>
          </a:xfrm>
          <a:prstGeom prst="rect">
            <a:avLst/>
          </a:prstGeom>
          <a:solidFill>
            <a:srgbClr val="FFF6E8"/>
          </a:solidFill>
          <a:ln>
            <a:solidFill>
              <a:srgbClr val="0070C0"/>
            </a:solidFill>
          </a:ln>
          <a:effectLst>
            <a:glow rad="139700">
              <a:schemeClr val="accent1">
                <a:satMod val="175000"/>
                <a:alpha val="40000"/>
              </a:schemeClr>
            </a:glow>
            <a:outerShdw blurRad="40000" dist="20000" dir="5400000" rotWithShape="0">
              <a:srgbClr val="000000">
                <a:alpha val="38000"/>
              </a:srgbClr>
            </a:outerShdw>
          </a:effectLst>
        </p:spPr>
        <p:style>
          <a:lnRef idx="3">
            <a:schemeClr val="lt1"/>
          </a:lnRef>
          <a:fillRef idx="1">
            <a:schemeClr val="accent1"/>
          </a:fillRef>
          <a:effectRef idx="1">
            <a:schemeClr val="accent1"/>
          </a:effectRef>
          <a:fontRef idx="minor">
            <a:schemeClr val="lt1"/>
          </a:fontRef>
        </p:style>
        <p:txBody>
          <a:bodyPr wrap="square">
            <a:spAutoFit/>
          </a:bodyPr>
          <a:lstStyle/>
          <a:p>
            <a:r>
              <a:rPr lang="en-US" sz="2400" b="1" dirty="0">
                <a:solidFill>
                  <a:srgbClr val="0070C0"/>
                </a:solidFill>
                <a:latin typeface="Work Sans" pitchFamily="2" charset="0"/>
              </a:rPr>
              <a:t>→</a:t>
            </a:r>
            <a:r>
              <a:rPr lang="en-US" sz="2400" dirty="0">
                <a:solidFill>
                  <a:srgbClr val="0070C0"/>
                </a:solidFill>
                <a:latin typeface="Arial Nova" panose="020B0504020202020204" pitchFamily="34" charset="0"/>
              </a:rPr>
              <a:t>You use the expression </a:t>
            </a:r>
            <a:r>
              <a:rPr lang="en-US" sz="2400" b="1" u="sng" dirty="0">
                <a:solidFill>
                  <a:srgbClr val="0070C0"/>
                </a:solidFill>
                <a:latin typeface="Arial Nova" panose="020B0504020202020204" pitchFamily="34" charset="0"/>
              </a:rPr>
              <a:t>far and awa</a:t>
            </a:r>
            <a:r>
              <a:rPr lang="en-US" sz="2400" dirty="0">
                <a:solidFill>
                  <a:srgbClr val="0070C0"/>
                </a:solidFill>
                <a:latin typeface="Arial Nova" panose="020B0504020202020204" pitchFamily="34" charset="0"/>
              </a:rPr>
              <a:t>y when you are comparing something or someone with others of the same kind, in order to emphasize how great the difference is between them.</a:t>
            </a:r>
            <a:endParaRPr lang="ar-SA" sz="2400" dirty="0">
              <a:solidFill>
                <a:srgbClr val="0070C0"/>
              </a:solidFill>
              <a:latin typeface="Arial Nova" panose="020B0504020202020204" pitchFamily="34" charset="0"/>
            </a:endParaRPr>
          </a:p>
        </p:txBody>
      </p:sp>
      <p:sp>
        <p:nvSpPr>
          <p:cNvPr id="18" name="مربع نص 17">
            <a:extLst>
              <a:ext uri="{FF2B5EF4-FFF2-40B4-BE49-F238E27FC236}">
                <a16:creationId xmlns:a16="http://schemas.microsoft.com/office/drawing/2014/main" id="{3146674F-E86C-4CA6-B108-F3AA283873FA}"/>
              </a:ext>
            </a:extLst>
          </p:cNvPr>
          <p:cNvSpPr txBox="1"/>
          <p:nvPr/>
        </p:nvSpPr>
        <p:spPr>
          <a:xfrm>
            <a:off x="467544" y="5805264"/>
            <a:ext cx="8373616" cy="738664"/>
          </a:xfrm>
          <a:prstGeom prst="rect">
            <a:avLst/>
          </a:prstGeom>
          <a:ln w="57150">
            <a:noFill/>
          </a:ln>
        </p:spPr>
        <p:style>
          <a:lnRef idx="2">
            <a:schemeClr val="accent1"/>
          </a:lnRef>
          <a:fillRef idx="1">
            <a:schemeClr val="lt1"/>
          </a:fillRef>
          <a:effectRef idx="0">
            <a:schemeClr val="accent1"/>
          </a:effectRef>
          <a:fontRef idx="minor">
            <a:schemeClr val="dk1"/>
          </a:fontRef>
        </p:style>
        <p:txBody>
          <a:bodyPr wrap="square">
            <a:spAutoFit/>
          </a:bodyPr>
          <a:lstStyle/>
          <a:p>
            <a:endParaRPr lang="en-US" sz="800" b="1" u="sng" dirty="0">
              <a:solidFill>
                <a:srgbClr val="0070C0"/>
              </a:solidFill>
            </a:endParaRPr>
          </a:p>
          <a:p>
            <a:r>
              <a:rPr lang="en-US" sz="2800" b="1" u="sng" dirty="0">
                <a:solidFill>
                  <a:srgbClr val="0070C0"/>
                </a:solidFill>
              </a:rPr>
              <a:t>Example: </a:t>
            </a:r>
            <a:r>
              <a:rPr lang="en-US" sz="2800" dirty="0"/>
              <a:t>He's still far and away the best player we have.</a:t>
            </a:r>
          </a:p>
          <a:p>
            <a:endParaRPr lang="ar-SA" sz="6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9" descr="A picture containing text&#10;&#10;Description automatically generated">
            <a:extLst>
              <a:ext uri="{FF2B5EF4-FFF2-40B4-BE49-F238E27FC236}">
                <a16:creationId xmlns:a16="http://schemas.microsoft.com/office/drawing/2014/main" id="{3F292E19-54D6-4463-A618-E1C60C3EDB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608" y="843887"/>
            <a:ext cx="7632848" cy="2584935"/>
          </a:xfrm>
          <a:prstGeom prst="rect">
            <a:avLst/>
          </a:prstGeom>
          <a:solidFill>
            <a:srgbClr val="FFFFFF">
              <a:shade val="85000"/>
            </a:srgbClr>
          </a:solidFill>
          <a:ln w="88900" cap="sq">
            <a:solidFill>
              <a:schemeClr val="accent6">
                <a:lumMod val="20000"/>
                <a:lumOff val="80000"/>
              </a:schemeClr>
            </a:solidFill>
            <a:miter lim="800000"/>
          </a:ln>
          <a:effectLst>
            <a:glow rad="228600">
              <a:schemeClr val="accent6">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4" descr="Animated Question GIFs | Tenor">
            <a:extLst>
              <a:ext uri="{FF2B5EF4-FFF2-40B4-BE49-F238E27FC236}">
                <a16:creationId xmlns:a16="http://schemas.microsoft.com/office/drawing/2014/main" id="{E7DFBD7D-1F45-4009-87A7-03B4DF63912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9512" y="4077072"/>
            <a:ext cx="2095500" cy="2095500"/>
          </a:xfrm>
          <a:prstGeom prst="rect">
            <a:avLst/>
          </a:prstGeom>
          <a:noFill/>
          <a:extLst>
            <a:ext uri="{909E8E84-426E-40DD-AFC4-6F175D3DCCD1}">
              <a14:hiddenFill xmlns:a14="http://schemas.microsoft.com/office/drawing/2010/main">
                <a:solidFill>
                  <a:srgbClr val="FFFFFF"/>
                </a:solidFill>
              </a14:hiddenFill>
            </a:ext>
          </a:extLst>
        </p:spPr>
      </p:pic>
      <p:sp>
        <p:nvSpPr>
          <p:cNvPr id="12" name="فقاعة التفكير: على شكل سحابة 11">
            <a:extLst>
              <a:ext uri="{FF2B5EF4-FFF2-40B4-BE49-F238E27FC236}">
                <a16:creationId xmlns:a16="http://schemas.microsoft.com/office/drawing/2014/main" id="{4E3F8DC4-AEA3-4596-86BF-B30BB1615B00}"/>
              </a:ext>
            </a:extLst>
          </p:cNvPr>
          <p:cNvSpPr/>
          <p:nvPr/>
        </p:nvSpPr>
        <p:spPr>
          <a:xfrm>
            <a:off x="2119847" y="3717032"/>
            <a:ext cx="4396369" cy="1954907"/>
          </a:xfrm>
          <a:prstGeom prst="cloudCallout">
            <a:avLst>
              <a:gd name="adj1" fmla="val -60093"/>
              <a:gd name="adj2" fmla="val 41052"/>
            </a:avLst>
          </a:prstGeom>
          <a:solidFill>
            <a:srgbClr val="E29700"/>
          </a:solidFill>
        </p:spPr>
        <p:style>
          <a:lnRef idx="3">
            <a:schemeClr val="lt1"/>
          </a:lnRef>
          <a:fillRef idx="1">
            <a:schemeClr val="accent5"/>
          </a:fillRef>
          <a:effectRef idx="1">
            <a:schemeClr val="accent5"/>
          </a:effectRef>
          <a:fontRef idx="minor">
            <a:schemeClr val="lt1"/>
          </a:fontRef>
        </p:style>
        <p:txBody>
          <a:bodyPr rtlCol="1" anchor="ctr"/>
          <a:lstStyle/>
          <a:p>
            <a:pPr algn="ctr"/>
            <a:r>
              <a:rPr lang="en-US" sz="4400" b="1" dirty="0"/>
              <a:t>Find</a:t>
            </a:r>
            <a:endParaRPr lang="en-US" sz="3200" b="1" dirty="0"/>
          </a:p>
          <a:p>
            <a:pPr algn="ctr"/>
            <a:r>
              <a:rPr lang="en-US" sz="2400" dirty="0"/>
              <a:t>Word that means …</a:t>
            </a:r>
          </a:p>
        </p:txBody>
      </p:sp>
      <p:sp>
        <p:nvSpPr>
          <p:cNvPr id="13" name="مربع نص 12">
            <a:extLst>
              <a:ext uri="{FF2B5EF4-FFF2-40B4-BE49-F238E27FC236}">
                <a16:creationId xmlns:a16="http://schemas.microsoft.com/office/drawing/2014/main" id="{4D812510-735E-4881-9997-883269749AB1}"/>
              </a:ext>
            </a:extLst>
          </p:cNvPr>
          <p:cNvSpPr txBox="1"/>
          <p:nvPr/>
        </p:nvSpPr>
        <p:spPr>
          <a:xfrm>
            <a:off x="6714678" y="4077072"/>
            <a:ext cx="2232248" cy="1323439"/>
          </a:xfrm>
          <a:prstGeom prst="rect">
            <a:avLst/>
          </a:prstGeom>
          <a:solidFill>
            <a:srgbClr val="FFAA01"/>
          </a:solidFill>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en-US" sz="4000" dirty="0">
                <a:solidFill>
                  <a:schemeClr val="bg1"/>
                </a:solidFill>
                <a:latin typeface="Delicious Heavy" pitchFamily="50" charset="0"/>
                <a:ea typeface="方正综艺简体" panose="02010601030101010101" pitchFamily="2" charset="-122"/>
              </a:rPr>
              <a:t>“another choice” </a:t>
            </a:r>
          </a:p>
        </p:txBody>
      </p:sp>
      <p:sp>
        <p:nvSpPr>
          <p:cNvPr id="15" name="Rectangle: Rounded Corners 31">
            <a:extLst>
              <a:ext uri="{FF2B5EF4-FFF2-40B4-BE49-F238E27FC236}">
                <a16:creationId xmlns:a16="http://schemas.microsoft.com/office/drawing/2014/main" id="{9FEC8DFD-DB7D-4558-B8B1-8BDDF9236803}"/>
              </a:ext>
            </a:extLst>
          </p:cNvPr>
          <p:cNvSpPr/>
          <p:nvPr/>
        </p:nvSpPr>
        <p:spPr>
          <a:xfrm>
            <a:off x="7445181" y="2946039"/>
            <a:ext cx="771241" cy="283468"/>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رسم 15" descr="Retour مع تعبئة خالصة">
            <a:extLst>
              <a:ext uri="{FF2B5EF4-FFF2-40B4-BE49-F238E27FC236}">
                <a16:creationId xmlns:a16="http://schemas.microsoft.com/office/drawing/2014/main" id="{4EF654F0-D88C-4529-8254-9CD406C73D6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219547">
            <a:off x="7693953" y="3000409"/>
            <a:ext cx="1233773" cy="1167775"/>
          </a:xfrm>
          <a:prstGeom prst="rect">
            <a:avLst/>
          </a:prstGeom>
        </p:spPr>
      </p:pic>
    </p:spTree>
    <p:extLst>
      <p:ext uri="{BB962C8B-B14F-4D97-AF65-F5344CB8AC3E}">
        <p14:creationId xmlns:p14="http://schemas.microsoft.com/office/powerpoint/2010/main" val="1010570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صورة 15" descr="صورة تحتوي على نص&#10;&#10;تم إنشاء الوصف تلقائياً">
            <a:extLst>
              <a:ext uri="{FF2B5EF4-FFF2-40B4-BE49-F238E27FC236}">
                <a16:creationId xmlns:a16="http://schemas.microsoft.com/office/drawing/2014/main" id="{45709139-1E54-4779-892D-2342E3E65AB0}"/>
              </a:ext>
            </a:extLst>
          </p:cNvPr>
          <p:cNvPicPr>
            <a:picLocks noChangeAspect="1"/>
          </p:cNvPicPr>
          <p:nvPr/>
        </p:nvPicPr>
        <p:blipFill rotWithShape="1">
          <a:blip r:embed="rId2"/>
          <a:srcRect b="2947"/>
          <a:stretch/>
        </p:blipFill>
        <p:spPr>
          <a:xfrm>
            <a:off x="646509" y="1228428"/>
            <a:ext cx="8229600" cy="3035086"/>
          </a:xfrm>
          <a:prstGeom prst="rect">
            <a:avLst/>
          </a:prstGeom>
          <a:noFill/>
          <a:ln w="88900" cap="sq">
            <a:solidFill>
              <a:srgbClr val="339933"/>
            </a:solidFill>
            <a:miter lim="800000"/>
          </a:ln>
          <a:effectLst>
            <a:glow rad="228600">
              <a:schemeClr val="accent3">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4" descr="Animated Question GIFs | Tenor">
            <a:extLst>
              <a:ext uri="{FF2B5EF4-FFF2-40B4-BE49-F238E27FC236}">
                <a16:creationId xmlns:a16="http://schemas.microsoft.com/office/drawing/2014/main" id="{0CC315D9-0DA9-4717-B5C0-42AFB7414A4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6763519" y="4442048"/>
            <a:ext cx="2095500" cy="2095500"/>
          </a:xfrm>
          <a:prstGeom prst="rect">
            <a:avLst/>
          </a:prstGeom>
          <a:noFill/>
          <a:extLst>
            <a:ext uri="{909E8E84-426E-40DD-AFC4-6F175D3DCCD1}">
              <a14:hiddenFill xmlns:a14="http://schemas.microsoft.com/office/drawing/2010/main">
                <a:solidFill>
                  <a:srgbClr val="FFFFFF"/>
                </a:solidFill>
              </a14:hiddenFill>
            </a:ext>
          </a:extLst>
        </p:spPr>
      </p:pic>
      <p:sp>
        <p:nvSpPr>
          <p:cNvPr id="19" name="فقاعة التفكير: على شكل سحابة 18">
            <a:extLst>
              <a:ext uri="{FF2B5EF4-FFF2-40B4-BE49-F238E27FC236}">
                <a16:creationId xmlns:a16="http://schemas.microsoft.com/office/drawing/2014/main" id="{3027723C-6330-4F6B-9408-5BD1C0D91A8C}"/>
              </a:ext>
            </a:extLst>
          </p:cNvPr>
          <p:cNvSpPr/>
          <p:nvPr/>
        </p:nvSpPr>
        <p:spPr>
          <a:xfrm>
            <a:off x="2442194" y="4725144"/>
            <a:ext cx="4396369" cy="1954907"/>
          </a:xfrm>
          <a:prstGeom prst="cloudCallout">
            <a:avLst>
              <a:gd name="adj1" fmla="val 68384"/>
              <a:gd name="adj2" fmla="val 4509"/>
            </a:avLst>
          </a:prstGeom>
          <a:solidFill>
            <a:srgbClr val="006600"/>
          </a:solidFill>
        </p:spPr>
        <p:style>
          <a:lnRef idx="3">
            <a:schemeClr val="lt1"/>
          </a:lnRef>
          <a:fillRef idx="1">
            <a:schemeClr val="accent5"/>
          </a:fillRef>
          <a:effectRef idx="1">
            <a:schemeClr val="accent5"/>
          </a:effectRef>
          <a:fontRef idx="minor">
            <a:schemeClr val="lt1"/>
          </a:fontRef>
        </p:style>
        <p:txBody>
          <a:bodyPr rtlCol="1" anchor="ctr"/>
          <a:lstStyle/>
          <a:p>
            <a:pPr algn="ctr"/>
            <a:r>
              <a:rPr lang="en-US" sz="4400" b="1" dirty="0"/>
              <a:t>Find</a:t>
            </a:r>
            <a:endParaRPr lang="en-US" sz="3200" b="1" dirty="0"/>
          </a:p>
          <a:p>
            <a:pPr algn="ctr"/>
            <a:r>
              <a:rPr lang="en-US" sz="2400" dirty="0"/>
              <a:t>Word that means …</a:t>
            </a:r>
          </a:p>
        </p:txBody>
      </p:sp>
      <p:sp>
        <p:nvSpPr>
          <p:cNvPr id="20" name="مربع نص 19">
            <a:extLst>
              <a:ext uri="{FF2B5EF4-FFF2-40B4-BE49-F238E27FC236}">
                <a16:creationId xmlns:a16="http://schemas.microsoft.com/office/drawing/2014/main" id="{8CBC2AC9-9606-477C-8BCC-D5647CD341AE}"/>
              </a:ext>
            </a:extLst>
          </p:cNvPr>
          <p:cNvSpPr txBox="1"/>
          <p:nvPr/>
        </p:nvSpPr>
        <p:spPr>
          <a:xfrm>
            <a:off x="106660" y="4645590"/>
            <a:ext cx="2335534" cy="830997"/>
          </a:xfrm>
          <a:prstGeom prst="rect">
            <a:avLst/>
          </a:prstGeom>
          <a:solidFill>
            <a:srgbClr val="008000"/>
          </a:solidFill>
        </p:spPr>
        <p:style>
          <a:lnRef idx="0">
            <a:schemeClr val="accent3"/>
          </a:lnRef>
          <a:fillRef idx="3">
            <a:schemeClr val="accent3"/>
          </a:fillRef>
          <a:effectRef idx="3">
            <a:schemeClr val="accent3"/>
          </a:effectRef>
          <a:fontRef idx="minor">
            <a:schemeClr val="lt1"/>
          </a:fontRef>
        </p:style>
        <p:txBody>
          <a:bodyPr wrap="square">
            <a:spAutoFit/>
          </a:bodyPr>
          <a:lstStyle/>
          <a:p>
            <a:pPr algn="ctr"/>
            <a:r>
              <a:rPr lang="en-US" sz="2400" dirty="0">
                <a:solidFill>
                  <a:schemeClr val="bg1"/>
                </a:solidFill>
                <a:latin typeface="Delicious Heavy" pitchFamily="50" charset="0"/>
                <a:ea typeface="方正综艺简体" panose="02010601030101010101" pitchFamily="2" charset="-122"/>
              </a:rPr>
              <a:t>“the tops of the trees in a forest” </a:t>
            </a:r>
          </a:p>
        </p:txBody>
      </p:sp>
      <p:sp>
        <p:nvSpPr>
          <p:cNvPr id="24" name="Rectangle: Rounded Corners 31">
            <a:extLst>
              <a:ext uri="{FF2B5EF4-FFF2-40B4-BE49-F238E27FC236}">
                <a16:creationId xmlns:a16="http://schemas.microsoft.com/office/drawing/2014/main" id="{E3FFDF5A-3D86-4999-B25F-241960AFC4FA}"/>
              </a:ext>
            </a:extLst>
          </p:cNvPr>
          <p:cNvSpPr/>
          <p:nvPr/>
        </p:nvSpPr>
        <p:spPr>
          <a:xfrm>
            <a:off x="3059832" y="3421757"/>
            <a:ext cx="576064" cy="318651"/>
          </a:xfrm>
          <a:prstGeom prst="roundRect">
            <a:avLst/>
          </a:prstGeom>
          <a:noFill/>
          <a:ln w="381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رسم 25" descr="Назад مع تعبئة خالصة">
            <a:extLst>
              <a:ext uri="{FF2B5EF4-FFF2-40B4-BE49-F238E27FC236}">
                <a16:creationId xmlns:a16="http://schemas.microsoft.com/office/drawing/2014/main" id="{01A9392B-F295-40C9-97C8-F4DBFCF099F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7657247">
            <a:off x="2248475" y="3652070"/>
            <a:ext cx="1476250" cy="1222886"/>
          </a:xfrm>
          <a:prstGeom prst="rect">
            <a:avLst/>
          </a:prstGeom>
        </p:spPr>
      </p:pic>
    </p:spTree>
    <p:extLst>
      <p:ext uri="{BB962C8B-B14F-4D97-AF65-F5344CB8AC3E}">
        <p14:creationId xmlns:p14="http://schemas.microsoft.com/office/powerpoint/2010/main" val="3889309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descr="Animated Question GIFs | Tenor">
            <a:extLst>
              <a:ext uri="{FF2B5EF4-FFF2-40B4-BE49-F238E27FC236}">
                <a16:creationId xmlns:a16="http://schemas.microsoft.com/office/drawing/2014/main" id="{0CC315D9-0DA9-4717-B5C0-42AFB7414A4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H="1">
            <a:off x="6763519" y="4442048"/>
            <a:ext cx="2095500" cy="2095500"/>
          </a:xfrm>
          <a:prstGeom prst="rect">
            <a:avLst/>
          </a:prstGeom>
          <a:noFill/>
          <a:extLst>
            <a:ext uri="{909E8E84-426E-40DD-AFC4-6F175D3DCCD1}">
              <a14:hiddenFill xmlns:a14="http://schemas.microsoft.com/office/drawing/2010/main">
                <a:solidFill>
                  <a:srgbClr val="FFFFFF"/>
                </a:solidFill>
              </a14:hiddenFill>
            </a:ext>
          </a:extLst>
        </p:spPr>
      </p:pic>
      <p:sp>
        <p:nvSpPr>
          <p:cNvPr id="19" name="فقاعة التفكير: على شكل سحابة 18">
            <a:extLst>
              <a:ext uri="{FF2B5EF4-FFF2-40B4-BE49-F238E27FC236}">
                <a16:creationId xmlns:a16="http://schemas.microsoft.com/office/drawing/2014/main" id="{3027723C-6330-4F6B-9408-5BD1C0D91A8C}"/>
              </a:ext>
            </a:extLst>
          </p:cNvPr>
          <p:cNvSpPr/>
          <p:nvPr/>
        </p:nvSpPr>
        <p:spPr>
          <a:xfrm>
            <a:off x="2555776" y="4785494"/>
            <a:ext cx="4396369" cy="1954907"/>
          </a:xfrm>
          <a:prstGeom prst="cloudCallout">
            <a:avLst>
              <a:gd name="adj1" fmla="val 68384"/>
              <a:gd name="adj2" fmla="val 4509"/>
            </a:avLst>
          </a:prstGeom>
          <a:solidFill>
            <a:srgbClr val="7030A0"/>
          </a:solidFill>
        </p:spPr>
        <p:style>
          <a:lnRef idx="3">
            <a:schemeClr val="lt1"/>
          </a:lnRef>
          <a:fillRef idx="1">
            <a:schemeClr val="accent5"/>
          </a:fillRef>
          <a:effectRef idx="1">
            <a:schemeClr val="accent5"/>
          </a:effectRef>
          <a:fontRef idx="minor">
            <a:schemeClr val="lt1"/>
          </a:fontRef>
        </p:style>
        <p:txBody>
          <a:bodyPr rtlCol="1" anchor="ctr"/>
          <a:lstStyle/>
          <a:p>
            <a:pPr algn="ctr"/>
            <a:r>
              <a:rPr lang="en-US" sz="4400" b="1" dirty="0"/>
              <a:t>Find</a:t>
            </a:r>
            <a:endParaRPr lang="en-US" sz="3200" b="1" dirty="0"/>
          </a:p>
          <a:p>
            <a:pPr algn="ctr"/>
            <a:r>
              <a:rPr lang="en-US" sz="2400" dirty="0"/>
              <a:t>Word that means …</a:t>
            </a:r>
          </a:p>
        </p:txBody>
      </p:sp>
      <p:sp>
        <p:nvSpPr>
          <p:cNvPr id="20" name="مربع نص 19">
            <a:extLst>
              <a:ext uri="{FF2B5EF4-FFF2-40B4-BE49-F238E27FC236}">
                <a16:creationId xmlns:a16="http://schemas.microsoft.com/office/drawing/2014/main" id="{8CBC2AC9-9606-477C-8BCC-D5647CD341AE}"/>
              </a:ext>
            </a:extLst>
          </p:cNvPr>
          <p:cNvSpPr txBox="1"/>
          <p:nvPr/>
        </p:nvSpPr>
        <p:spPr>
          <a:xfrm>
            <a:off x="106659" y="4775778"/>
            <a:ext cx="2335534" cy="830997"/>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lgn="ctr"/>
            <a:r>
              <a:rPr lang="en-US" sz="2400" dirty="0">
                <a:solidFill>
                  <a:schemeClr val="bg1"/>
                </a:solidFill>
                <a:latin typeface="Delicious Heavy" pitchFamily="50" charset="0"/>
                <a:ea typeface="方正综艺简体" panose="02010601030101010101" pitchFamily="2" charset="-122"/>
              </a:rPr>
              <a:t>“comfortable &amp; warm” </a:t>
            </a:r>
          </a:p>
        </p:txBody>
      </p:sp>
      <p:pic>
        <p:nvPicPr>
          <p:cNvPr id="8" name="Picture 2" descr="Graphical user interface&#10;&#10;Description automatically generated">
            <a:extLst>
              <a:ext uri="{FF2B5EF4-FFF2-40B4-BE49-F238E27FC236}">
                <a16:creationId xmlns:a16="http://schemas.microsoft.com/office/drawing/2014/main" id="{25C01825-F0D8-4C18-96F8-8A70DFBE2A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6974" y="1229918"/>
            <a:ext cx="7473875" cy="3037469"/>
          </a:xfrm>
          <a:prstGeom prst="rect">
            <a:avLst/>
          </a:prstGeom>
          <a:solidFill>
            <a:srgbClr val="FFFFFF">
              <a:shade val="85000"/>
            </a:srgbClr>
          </a:solidFill>
          <a:ln w="88900" cap="sq">
            <a:solidFill>
              <a:srgbClr val="7C35B1"/>
            </a:solidFill>
            <a:miter lim="800000"/>
          </a:ln>
          <a:effectLst>
            <a:glow rad="228600">
              <a:schemeClr val="accent4">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4" name="Rectangle: Rounded Corners 31">
            <a:extLst>
              <a:ext uri="{FF2B5EF4-FFF2-40B4-BE49-F238E27FC236}">
                <a16:creationId xmlns:a16="http://schemas.microsoft.com/office/drawing/2014/main" id="{E3FFDF5A-3D86-4999-B25F-241960AFC4FA}"/>
              </a:ext>
            </a:extLst>
          </p:cNvPr>
          <p:cNvSpPr/>
          <p:nvPr/>
        </p:nvSpPr>
        <p:spPr>
          <a:xfrm>
            <a:off x="2339752" y="3717032"/>
            <a:ext cx="432048" cy="216024"/>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رسم 25" descr="Назад مع تعبئة خالصة">
            <a:extLst>
              <a:ext uri="{FF2B5EF4-FFF2-40B4-BE49-F238E27FC236}">
                <a16:creationId xmlns:a16="http://schemas.microsoft.com/office/drawing/2014/main" id="{01A9392B-F295-40C9-97C8-F4DBFCF099F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7657247">
            <a:off x="1453730" y="3830605"/>
            <a:ext cx="1476250" cy="1222886"/>
          </a:xfrm>
          <a:prstGeom prst="rect">
            <a:avLst/>
          </a:prstGeom>
        </p:spPr>
      </p:pic>
    </p:spTree>
    <p:extLst>
      <p:ext uri="{BB962C8B-B14F-4D97-AF65-F5344CB8AC3E}">
        <p14:creationId xmlns:p14="http://schemas.microsoft.com/office/powerpoint/2010/main" val="3513015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D871BC17-F9AD-4DC8-A5B6-863073BF72C1}"/>
              </a:ext>
            </a:extLst>
          </p:cNvPr>
          <p:cNvPicPr>
            <a:picLocks noChangeAspect="1"/>
          </p:cNvPicPr>
          <p:nvPr/>
        </p:nvPicPr>
        <p:blipFill>
          <a:blip r:embed="rId3"/>
          <a:stretch>
            <a:fillRect/>
          </a:stretch>
        </p:blipFill>
        <p:spPr>
          <a:xfrm rot="21281488">
            <a:off x="4629855" y="1166018"/>
            <a:ext cx="3496306" cy="4525963"/>
          </a:xfrm>
          <a:prstGeom prst="rect">
            <a:avLst/>
          </a:prstGeom>
          <a:noFill/>
          <a:ln w="88900" cap="sq">
            <a:solidFill>
              <a:srgbClr val="CDF2FF"/>
            </a:solidFill>
            <a:miter lim="800000"/>
          </a:ln>
          <a:effectLst>
            <a:glow rad="228600">
              <a:schemeClr val="accent1">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161">
            <a:extLst>
              <a:ext uri="{FF2B5EF4-FFF2-40B4-BE49-F238E27FC236}">
                <a16:creationId xmlns:a16="http://schemas.microsoft.com/office/drawing/2014/main" id="{97A023B6-BF23-4E2A-9063-924684BC8FAA}"/>
              </a:ext>
            </a:extLst>
          </p:cNvPr>
          <p:cNvSpPr>
            <a:spLocks noChangeArrowheads="1"/>
          </p:cNvSpPr>
          <p:nvPr/>
        </p:nvSpPr>
        <p:spPr bwMode="auto">
          <a:xfrm>
            <a:off x="181815" y="2276872"/>
            <a:ext cx="424616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0" algn="ctr"/>
            <a:r>
              <a:rPr lang="en-US" altLang="zh-CN" sz="4800" b="1" dirty="0">
                <a:solidFill>
                  <a:srgbClr val="0070C0"/>
                </a:solidFill>
                <a:latin typeface="Helvetica" panose="020B0604020202030204" pitchFamily="34" charset="0"/>
                <a:ea typeface="方正综艺简体" panose="02010601030101010101" pitchFamily="2" charset="-122"/>
              </a:rPr>
              <a:t>Books OPEN</a:t>
            </a:r>
            <a:endParaRPr lang="zh-CN" altLang="en-US" sz="4800" b="1" dirty="0">
              <a:solidFill>
                <a:srgbClr val="0070C0"/>
              </a:solidFill>
              <a:latin typeface="Helvetica" panose="020B0604020202030204" pitchFamily="34" charset="0"/>
              <a:ea typeface="方正综艺简体" panose="02010601030101010101" pitchFamily="2" charset="-122"/>
            </a:endParaRPr>
          </a:p>
        </p:txBody>
      </p:sp>
      <p:sp>
        <p:nvSpPr>
          <p:cNvPr id="6" name="Rectangle 161">
            <a:extLst>
              <a:ext uri="{FF2B5EF4-FFF2-40B4-BE49-F238E27FC236}">
                <a16:creationId xmlns:a16="http://schemas.microsoft.com/office/drawing/2014/main" id="{99909BBE-9E31-4940-AF1F-79DE05B41B03}"/>
              </a:ext>
            </a:extLst>
          </p:cNvPr>
          <p:cNvSpPr>
            <a:spLocks noChangeArrowheads="1"/>
          </p:cNvSpPr>
          <p:nvPr/>
        </p:nvSpPr>
        <p:spPr bwMode="auto">
          <a:xfrm>
            <a:off x="539552" y="3512443"/>
            <a:ext cx="3109896" cy="658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0" algn="ctr">
              <a:lnSpc>
                <a:spcPct val="150000"/>
              </a:lnSpc>
            </a:pPr>
            <a:r>
              <a:rPr lang="en-US" altLang="zh-CN" sz="2000" dirty="0">
                <a:solidFill>
                  <a:schemeClr val="accent6">
                    <a:lumMod val="75000"/>
                  </a:schemeClr>
                </a:solidFill>
                <a:latin typeface="Helvetica" panose="020B0604020202030204" pitchFamily="34" charset="0"/>
                <a:ea typeface="微软雅黑" panose="020B0503020204020204" pitchFamily="34" charset="-122"/>
              </a:rPr>
              <a:t>Page:</a:t>
            </a:r>
            <a:r>
              <a:rPr lang="en-US" altLang="zh-CN" sz="2800" dirty="0">
                <a:solidFill>
                  <a:schemeClr val="accent6">
                    <a:lumMod val="75000"/>
                  </a:schemeClr>
                </a:solidFill>
                <a:latin typeface="Helvetica" panose="020B0604020202030204" pitchFamily="34" charset="0"/>
                <a:ea typeface="微软雅黑" panose="020B0503020204020204" pitchFamily="34" charset="-122"/>
              </a:rPr>
              <a:t> 35</a:t>
            </a:r>
          </a:p>
        </p:txBody>
      </p:sp>
    </p:spTree>
    <p:extLst>
      <p:ext uri="{BB962C8B-B14F-4D97-AF65-F5344CB8AC3E}">
        <p14:creationId xmlns:p14="http://schemas.microsoft.com/office/powerpoint/2010/main" val="7901026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178542E6-60A8-4723-A5B2-27E60C213DEF}"/>
              </a:ext>
            </a:extLst>
          </p:cNvPr>
          <p:cNvPicPr>
            <a:picLocks noChangeAspect="1"/>
          </p:cNvPicPr>
          <p:nvPr/>
        </p:nvPicPr>
        <p:blipFill rotWithShape="1">
          <a:blip r:embed="rId3"/>
          <a:srcRect l="13775" t="26200" r="18501" b="9401"/>
          <a:stretch/>
        </p:blipFill>
        <p:spPr>
          <a:xfrm>
            <a:off x="1115616" y="620688"/>
            <a:ext cx="7200800" cy="4464496"/>
          </a:xfrm>
          <a:prstGeom prst="rect">
            <a:avLst/>
          </a:prstGeom>
          <a:solidFill>
            <a:srgbClr val="FFFFFF">
              <a:shade val="85000"/>
            </a:srgbClr>
          </a:solidFill>
          <a:ln w="88900" cap="sq">
            <a:solidFill>
              <a:srgbClr val="0070C0"/>
            </a:solidFill>
            <a:miter lim="800000"/>
          </a:ln>
          <a:effectLst>
            <a:glow rad="228600">
              <a:srgbClr val="FFF6E8">
                <a:alpha val="40000"/>
              </a:srgb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مربع نص 4">
            <a:extLst>
              <a:ext uri="{FF2B5EF4-FFF2-40B4-BE49-F238E27FC236}">
                <a16:creationId xmlns:a16="http://schemas.microsoft.com/office/drawing/2014/main" id="{54CA0772-878B-4EC8-B413-23CC46EDBCEA}"/>
              </a:ext>
            </a:extLst>
          </p:cNvPr>
          <p:cNvSpPr txBox="1"/>
          <p:nvPr/>
        </p:nvSpPr>
        <p:spPr>
          <a:xfrm>
            <a:off x="3203848" y="2564904"/>
            <a:ext cx="1368152" cy="369332"/>
          </a:xfrm>
          <a:prstGeom prst="rect">
            <a:avLst/>
          </a:prstGeom>
          <a:noFill/>
        </p:spPr>
        <p:txBody>
          <a:bodyPr wrap="square">
            <a:spAutoFit/>
          </a:bodyPr>
          <a:lstStyle/>
          <a:p>
            <a:r>
              <a:rPr lang="en-US" b="1" dirty="0">
                <a:solidFill>
                  <a:srgbClr val="0070C0"/>
                </a:solidFill>
                <a:latin typeface="Arial Narrow" panose="020B0606020202030204" pitchFamily="34" charset="0"/>
              </a:rPr>
              <a:t>widespread</a:t>
            </a:r>
            <a:endParaRPr lang="ar-SA" b="1" dirty="0">
              <a:solidFill>
                <a:srgbClr val="0070C0"/>
              </a:solidFill>
              <a:latin typeface="Arial Narrow" panose="020B0606020202030204" pitchFamily="34" charset="0"/>
            </a:endParaRPr>
          </a:p>
        </p:txBody>
      </p:sp>
      <p:sp>
        <p:nvSpPr>
          <p:cNvPr id="6" name="مربع نص 5">
            <a:extLst>
              <a:ext uri="{FF2B5EF4-FFF2-40B4-BE49-F238E27FC236}">
                <a16:creationId xmlns:a16="http://schemas.microsoft.com/office/drawing/2014/main" id="{BEF645B1-5BA1-4AF9-A23A-5E5674CC911E}"/>
              </a:ext>
            </a:extLst>
          </p:cNvPr>
          <p:cNvSpPr txBox="1"/>
          <p:nvPr/>
        </p:nvSpPr>
        <p:spPr>
          <a:xfrm>
            <a:off x="6444208" y="2756831"/>
            <a:ext cx="1368152" cy="369332"/>
          </a:xfrm>
          <a:prstGeom prst="rect">
            <a:avLst/>
          </a:prstGeom>
          <a:noFill/>
        </p:spPr>
        <p:txBody>
          <a:bodyPr wrap="square">
            <a:spAutoFit/>
          </a:bodyPr>
          <a:lstStyle/>
          <a:p>
            <a:r>
              <a:rPr lang="en-US" b="1" dirty="0">
                <a:solidFill>
                  <a:srgbClr val="0070C0"/>
                </a:solidFill>
                <a:latin typeface="Arial Narrow" panose="020B0606020202030204" pitchFamily="34" charset="0"/>
              </a:rPr>
              <a:t>relatively</a:t>
            </a:r>
            <a:endParaRPr lang="ar-SA" b="1" dirty="0">
              <a:solidFill>
                <a:srgbClr val="0070C0"/>
              </a:solidFill>
              <a:latin typeface="Arial Narrow" panose="020B0606020202030204" pitchFamily="34" charset="0"/>
            </a:endParaRPr>
          </a:p>
        </p:txBody>
      </p:sp>
      <p:sp>
        <p:nvSpPr>
          <p:cNvPr id="7" name="مربع نص 6">
            <a:extLst>
              <a:ext uri="{FF2B5EF4-FFF2-40B4-BE49-F238E27FC236}">
                <a16:creationId xmlns:a16="http://schemas.microsoft.com/office/drawing/2014/main" id="{CA422B25-95A8-4CE7-9603-68E15556BFC4}"/>
              </a:ext>
            </a:extLst>
          </p:cNvPr>
          <p:cNvSpPr txBox="1"/>
          <p:nvPr/>
        </p:nvSpPr>
        <p:spPr>
          <a:xfrm>
            <a:off x="6901160" y="3059668"/>
            <a:ext cx="1368152" cy="369332"/>
          </a:xfrm>
          <a:prstGeom prst="rect">
            <a:avLst/>
          </a:prstGeom>
          <a:noFill/>
        </p:spPr>
        <p:txBody>
          <a:bodyPr wrap="square">
            <a:spAutoFit/>
          </a:bodyPr>
          <a:lstStyle/>
          <a:p>
            <a:r>
              <a:rPr lang="en-US" b="1" dirty="0">
                <a:solidFill>
                  <a:srgbClr val="0070C0"/>
                </a:solidFill>
                <a:latin typeface="Arial Narrow" panose="020B0606020202030204" pitchFamily="34" charset="0"/>
              </a:rPr>
              <a:t>undisturbed</a:t>
            </a:r>
            <a:endParaRPr lang="ar-SA" b="1" dirty="0">
              <a:solidFill>
                <a:srgbClr val="0070C0"/>
              </a:solidFill>
              <a:latin typeface="Arial Narrow" panose="020B0606020202030204" pitchFamily="34" charset="0"/>
            </a:endParaRPr>
          </a:p>
        </p:txBody>
      </p:sp>
      <p:sp>
        <p:nvSpPr>
          <p:cNvPr id="8" name="مربع نص 7">
            <a:extLst>
              <a:ext uri="{FF2B5EF4-FFF2-40B4-BE49-F238E27FC236}">
                <a16:creationId xmlns:a16="http://schemas.microsoft.com/office/drawing/2014/main" id="{057EDFE8-069D-4FE6-865C-F1BF995BB887}"/>
              </a:ext>
            </a:extLst>
          </p:cNvPr>
          <p:cNvSpPr txBox="1"/>
          <p:nvPr/>
        </p:nvSpPr>
        <p:spPr>
          <a:xfrm>
            <a:off x="4716016" y="3573016"/>
            <a:ext cx="1368152" cy="369332"/>
          </a:xfrm>
          <a:prstGeom prst="rect">
            <a:avLst/>
          </a:prstGeom>
          <a:noFill/>
        </p:spPr>
        <p:txBody>
          <a:bodyPr wrap="square">
            <a:spAutoFit/>
          </a:bodyPr>
          <a:lstStyle/>
          <a:p>
            <a:r>
              <a:rPr lang="en-US" b="1" dirty="0">
                <a:solidFill>
                  <a:srgbClr val="0070C0"/>
                </a:solidFill>
                <a:latin typeface="Arial Narrow" panose="020B0606020202030204" pitchFamily="34" charset="0"/>
              </a:rPr>
              <a:t>surface</a:t>
            </a:r>
            <a:endParaRPr lang="ar-SA" b="1" dirty="0">
              <a:solidFill>
                <a:srgbClr val="0070C0"/>
              </a:solidFill>
              <a:latin typeface="Arial Narrow" panose="020B0606020202030204" pitchFamily="34" charset="0"/>
            </a:endParaRPr>
          </a:p>
        </p:txBody>
      </p:sp>
      <p:sp>
        <p:nvSpPr>
          <p:cNvPr id="9" name="مربع نص 8">
            <a:extLst>
              <a:ext uri="{FF2B5EF4-FFF2-40B4-BE49-F238E27FC236}">
                <a16:creationId xmlns:a16="http://schemas.microsoft.com/office/drawing/2014/main" id="{029D0130-E87E-4589-9D63-126D34CAC1CA}"/>
              </a:ext>
            </a:extLst>
          </p:cNvPr>
          <p:cNvSpPr txBox="1"/>
          <p:nvPr/>
        </p:nvSpPr>
        <p:spPr>
          <a:xfrm>
            <a:off x="4530903" y="4077072"/>
            <a:ext cx="1368152" cy="369332"/>
          </a:xfrm>
          <a:prstGeom prst="rect">
            <a:avLst/>
          </a:prstGeom>
          <a:noFill/>
        </p:spPr>
        <p:txBody>
          <a:bodyPr wrap="square">
            <a:spAutoFit/>
          </a:bodyPr>
          <a:lstStyle/>
          <a:p>
            <a:r>
              <a:rPr lang="en-US" b="1" dirty="0">
                <a:solidFill>
                  <a:srgbClr val="0070C0"/>
                </a:solidFill>
                <a:latin typeface="Arial Narrow" panose="020B0606020202030204" pitchFamily="34" charset="0"/>
              </a:rPr>
              <a:t>commercial</a:t>
            </a:r>
            <a:endParaRPr lang="ar-SA" b="1" dirty="0">
              <a:solidFill>
                <a:srgbClr val="0070C0"/>
              </a:solidFill>
              <a:latin typeface="Arial Narrow" panose="020B0606020202030204" pitchFamily="34" charset="0"/>
            </a:endParaRPr>
          </a:p>
        </p:txBody>
      </p:sp>
      <p:sp>
        <p:nvSpPr>
          <p:cNvPr id="10" name="مربع نص 9">
            <a:extLst>
              <a:ext uri="{FF2B5EF4-FFF2-40B4-BE49-F238E27FC236}">
                <a16:creationId xmlns:a16="http://schemas.microsoft.com/office/drawing/2014/main" id="{01CE01D0-BAC1-47E6-A884-9DAFEA83A637}"/>
              </a:ext>
            </a:extLst>
          </p:cNvPr>
          <p:cNvSpPr txBox="1"/>
          <p:nvPr/>
        </p:nvSpPr>
        <p:spPr>
          <a:xfrm>
            <a:off x="1979712" y="4581128"/>
            <a:ext cx="1368152" cy="369332"/>
          </a:xfrm>
          <a:prstGeom prst="rect">
            <a:avLst/>
          </a:prstGeom>
          <a:noFill/>
        </p:spPr>
        <p:txBody>
          <a:bodyPr wrap="square">
            <a:spAutoFit/>
          </a:bodyPr>
          <a:lstStyle/>
          <a:p>
            <a:r>
              <a:rPr lang="en-US" b="1" dirty="0">
                <a:solidFill>
                  <a:srgbClr val="0070C0"/>
                </a:solidFill>
                <a:latin typeface="Arial Narrow" panose="020B0606020202030204" pitchFamily="34" charset="0"/>
              </a:rPr>
              <a:t>ecosystem</a:t>
            </a:r>
            <a:endParaRPr lang="ar-SA" b="1" dirty="0">
              <a:solidFill>
                <a:srgbClr val="0070C0"/>
              </a:solidFill>
              <a:latin typeface="Arial Narrow" panose="020B0606020202030204" pitchFamily="34" charset="0"/>
            </a:endParaRPr>
          </a:p>
        </p:txBody>
      </p:sp>
      <p:pic>
        <p:nvPicPr>
          <p:cNvPr id="11" name="Picture 4" descr="Flying El Al Sticker by El Al Israel Airlines for iOS &amp;amp; Android | GIPHY">
            <a:extLst>
              <a:ext uri="{FF2B5EF4-FFF2-40B4-BE49-F238E27FC236}">
                <a16:creationId xmlns:a16="http://schemas.microsoft.com/office/drawing/2014/main" id="{B0B07779-FAD9-4717-B1F1-E5DA3484F89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444208" y="4653136"/>
            <a:ext cx="2286000" cy="2088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7543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ED7D186-3FC7-4B51-BFA5-844C6F79CDE7}"/>
              </a:ext>
            </a:extLst>
          </p:cNvPr>
          <p:cNvSpPr>
            <a:spLocks noGrp="1"/>
          </p:cNvSpPr>
          <p:nvPr>
            <p:ph type="title"/>
          </p:nvPr>
        </p:nvSpPr>
        <p:spPr>
          <a:xfrm>
            <a:off x="3491880" y="908720"/>
            <a:ext cx="4474840" cy="1143000"/>
          </a:xfrm>
        </p:spPr>
        <p:txBody>
          <a:bodyPr>
            <a:normAutofit/>
          </a:bodyPr>
          <a:lstStyle/>
          <a:p>
            <a:r>
              <a:rPr lang="en-US" sz="4800" b="1" dirty="0">
                <a:latin typeface="Arial Rounded MT Bold" panose="020F0704030504030204" pitchFamily="34" charset="0"/>
              </a:rPr>
              <a:t>Quick Check</a:t>
            </a:r>
          </a:p>
        </p:txBody>
      </p:sp>
      <p:pic>
        <p:nvPicPr>
          <p:cNvPr id="4" name="صورة 3" descr="صورة تحتوي على نص&#10;&#10;تم إنشاء الوصف تلقائياً">
            <a:extLst>
              <a:ext uri="{FF2B5EF4-FFF2-40B4-BE49-F238E27FC236}">
                <a16:creationId xmlns:a16="http://schemas.microsoft.com/office/drawing/2014/main" id="{FFF328C5-B619-489E-8083-8D838560269F}"/>
              </a:ext>
            </a:extLst>
          </p:cNvPr>
          <p:cNvPicPr>
            <a:picLocks noChangeAspect="1"/>
          </p:cNvPicPr>
          <p:nvPr/>
        </p:nvPicPr>
        <p:blipFill rotWithShape="1">
          <a:blip r:embed="rId2"/>
          <a:srcRect l="13848" t="34291" r="18668" b="24770"/>
          <a:stretch/>
        </p:blipFill>
        <p:spPr>
          <a:xfrm>
            <a:off x="457200" y="2636912"/>
            <a:ext cx="8229600" cy="3600400"/>
          </a:xfrm>
          <a:prstGeom prst="rect">
            <a:avLst/>
          </a:prstGeom>
          <a:solidFill>
            <a:srgbClr val="FFFFFF">
              <a:shade val="85000"/>
            </a:srgbClr>
          </a:solidFill>
          <a:ln w="88900" cap="sq">
            <a:solidFill>
              <a:srgbClr val="0070C0"/>
            </a:solidFill>
            <a:miter lim="800000"/>
          </a:ln>
          <a:effectLst>
            <a:glow rad="228600">
              <a:srgbClr val="FFF6E8">
                <a:alpha val="40000"/>
              </a:srgb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مربع نص 6">
            <a:extLst>
              <a:ext uri="{FF2B5EF4-FFF2-40B4-BE49-F238E27FC236}">
                <a16:creationId xmlns:a16="http://schemas.microsoft.com/office/drawing/2014/main" id="{E7C82CD7-8C6B-4FA5-976B-DBBE732E13C1}"/>
              </a:ext>
            </a:extLst>
          </p:cNvPr>
          <p:cNvSpPr txBox="1"/>
          <p:nvPr/>
        </p:nvSpPr>
        <p:spPr>
          <a:xfrm>
            <a:off x="971600" y="3198167"/>
            <a:ext cx="792088" cy="461665"/>
          </a:xfrm>
          <a:prstGeom prst="rect">
            <a:avLst/>
          </a:prstGeom>
          <a:noFill/>
        </p:spPr>
        <p:txBody>
          <a:bodyPr wrap="square">
            <a:spAutoFit/>
          </a:bodyPr>
          <a:lstStyle/>
          <a:p>
            <a:r>
              <a:rPr lang="en-US" sz="2400" b="1" dirty="0">
                <a:solidFill>
                  <a:srgbClr val="0070C0"/>
                </a:solidFill>
              </a:rPr>
              <a:t>True</a:t>
            </a:r>
            <a:endParaRPr lang="ar-SA" sz="2400" b="1" dirty="0">
              <a:solidFill>
                <a:srgbClr val="0070C0"/>
              </a:solidFill>
            </a:endParaRPr>
          </a:p>
        </p:txBody>
      </p:sp>
      <p:sp>
        <p:nvSpPr>
          <p:cNvPr id="8" name="مربع نص 7">
            <a:extLst>
              <a:ext uri="{FF2B5EF4-FFF2-40B4-BE49-F238E27FC236}">
                <a16:creationId xmlns:a16="http://schemas.microsoft.com/office/drawing/2014/main" id="{FFCE00E7-2740-4493-84E1-12E54C569225}"/>
              </a:ext>
            </a:extLst>
          </p:cNvPr>
          <p:cNvSpPr txBox="1"/>
          <p:nvPr/>
        </p:nvSpPr>
        <p:spPr>
          <a:xfrm>
            <a:off x="971600" y="4941168"/>
            <a:ext cx="792088" cy="461665"/>
          </a:xfrm>
          <a:prstGeom prst="rect">
            <a:avLst/>
          </a:prstGeom>
          <a:noFill/>
        </p:spPr>
        <p:txBody>
          <a:bodyPr wrap="square">
            <a:spAutoFit/>
          </a:bodyPr>
          <a:lstStyle/>
          <a:p>
            <a:r>
              <a:rPr lang="en-US" sz="2400" b="1" dirty="0">
                <a:solidFill>
                  <a:srgbClr val="0070C0"/>
                </a:solidFill>
              </a:rPr>
              <a:t>True</a:t>
            </a:r>
            <a:endParaRPr lang="ar-SA" sz="2400" b="1" dirty="0">
              <a:solidFill>
                <a:srgbClr val="0070C0"/>
              </a:solidFill>
            </a:endParaRPr>
          </a:p>
        </p:txBody>
      </p:sp>
      <p:sp>
        <p:nvSpPr>
          <p:cNvPr id="10" name="مربع نص 9">
            <a:extLst>
              <a:ext uri="{FF2B5EF4-FFF2-40B4-BE49-F238E27FC236}">
                <a16:creationId xmlns:a16="http://schemas.microsoft.com/office/drawing/2014/main" id="{FF4022F6-5AD4-49BB-9BBF-1B4B20218760}"/>
              </a:ext>
            </a:extLst>
          </p:cNvPr>
          <p:cNvSpPr txBox="1"/>
          <p:nvPr/>
        </p:nvSpPr>
        <p:spPr>
          <a:xfrm>
            <a:off x="971600" y="3553520"/>
            <a:ext cx="1008112" cy="461665"/>
          </a:xfrm>
          <a:prstGeom prst="rect">
            <a:avLst/>
          </a:prstGeom>
          <a:noFill/>
        </p:spPr>
        <p:txBody>
          <a:bodyPr wrap="square">
            <a:spAutoFit/>
          </a:bodyPr>
          <a:lstStyle/>
          <a:p>
            <a:r>
              <a:rPr lang="en-US" sz="2400" b="1" dirty="0">
                <a:solidFill>
                  <a:srgbClr val="C00000"/>
                </a:solidFill>
              </a:rPr>
              <a:t>False</a:t>
            </a:r>
            <a:endParaRPr lang="ar-SA" sz="2400" b="1" dirty="0">
              <a:solidFill>
                <a:srgbClr val="C00000"/>
              </a:solidFill>
            </a:endParaRPr>
          </a:p>
        </p:txBody>
      </p:sp>
      <p:sp>
        <p:nvSpPr>
          <p:cNvPr id="11" name="مربع نص 10">
            <a:extLst>
              <a:ext uri="{FF2B5EF4-FFF2-40B4-BE49-F238E27FC236}">
                <a16:creationId xmlns:a16="http://schemas.microsoft.com/office/drawing/2014/main" id="{EB1EFFAA-DEE5-4DE0-AE25-C3FC1023F397}"/>
              </a:ext>
            </a:extLst>
          </p:cNvPr>
          <p:cNvSpPr txBox="1"/>
          <p:nvPr/>
        </p:nvSpPr>
        <p:spPr>
          <a:xfrm>
            <a:off x="971600" y="3891991"/>
            <a:ext cx="1008112" cy="461665"/>
          </a:xfrm>
          <a:prstGeom prst="rect">
            <a:avLst/>
          </a:prstGeom>
          <a:noFill/>
        </p:spPr>
        <p:txBody>
          <a:bodyPr wrap="square">
            <a:spAutoFit/>
          </a:bodyPr>
          <a:lstStyle/>
          <a:p>
            <a:r>
              <a:rPr lang="en-US" sz="2400" b="1" dirty="0">
                <a:solidFill>
                  <a:srgbClr val="C00000"/>
                </a:solidFill>
              </a:rPr>
              <a:t>False</a:t>
            </a:r>
            <a:endParaRPr lang="ar-SA" sz="2400" b="1" dirty="0">
              <a:solidFill>
                <a:srgbClr val="C00000"/>
              </a:solidFill>
            </a:endParaRPr>
          </a:p>
        </p:txBody>
      </p:sp>
      <p:sp>
        <p:nvSpPr>
          <p:cNvPr id="12" name="مربع نص 11">
            <a:extLst>
              <a:ext uri="{FF2B5EF4-FFF2-40B4-BE49-F238E27FC236}">
                <a16:creationId xmlns:a16="http://schemas.microsoft.com/office/drawing/2014/main" id="{E1010D90-FDB8-420A-BCA8-4952BC427F10}"/>
              </a:ext>
            </a:extLst>
          </p:cNvPr>
          <p:cNvSpPr txBox="1"/>
          <p:nvPr/>
        </p:nvSpPr>
        <p:spPr>
          <a:xfrm>
            <a:off x="971600" y="4245024"/>
            <a:ext cx="1008112" cy="461665"/>
          </a:xfrm>
          <a:prstGeom prst="rect">
            <a:avLst/>
          </a:prstGeom>
          <a:noFill/>
        </p:spPr>
        <p:txBody>
          <a:bodyPr wrap="square">
            <a:spAutoFit/>
          </a:bodyPr>
          <a:lstStyle/>
          <a:p>
            <a:r>
              <a:rPr lang="en-US" sz="2400" b="1" dirty="0">
                <a:solidFill>
                  <a:srgbClr val="C00000"/>
                </a:solidFill>
              </a:rPr>
              <a:t>False</a:t>
            </a:r>
            <a:endParaRPr lang="ar-SA" sz="2400" b="1" dirty="0">
              <a:solidFill>
                <a:srgbClr val="C00000"/>
              </a:solidFill>
            </a:endParaRPr>
          </a:p>
        </p:txBody>
      </p:sp>
      <p:sp>
        <p:nvSpPr>
          <p:cNvPr id="13" name="مربع نص 12">
            <a:extLst>
              <a:ext uri="{FF2B5EF4-FFF2-40B4-BE49-F238E27FC236}">
                <a16:creationId xmlns:a16="http://schemas.microsoft.com/office/drawing/2014/main" id="{43C06CAC-9E9C-4019-A127-ABCC67DBA3E1}"/>
              </a:ext>
            </a:extLst>
          </p:cNvPr>
          <p:cNvSpPr txBox="1"/>
          <p:nvPr/>
        </p:nvSpPr>
        <p:spPr>
          <a:xfrm>
            <a:off x="971600" y="5273565"/>
            <a:ext cx="1008112" cy="461665"/>
          </a:xfrm>
          <a:prstGeom prst="rect">
            <a:avLst/>
          </a:prstGeom>
          <a:noFill/>
        </p:spPr>
        <p:txBody>
          <a:bodyPr wrap="square">
            <a:spAutoFit/>
          </a:bodyPr>
          <a:lstStyle/>
          <a:p>
            <a:r>
              <a:rPr lang="en-US" sz="2400" b="1" dirty="0">
                <a:solidFill>
                  <a:srgbClr val="C00000"/>
                </a:solidFill>
              </a:rPr>
              <a:t>False</a:t>
            </a:r>
            <a:endParaRPr lang="ar-SA" sz="2400" b="1" dirty="0">
              <a:solidFill>
                <a:srgbClr val="C00000"/>
              </a:solidFill>
            </a:endParaRPr>
          </a:p>
        </p:txBody>
      </p:sp>
      <p:sp>
        <p:nvSpPr>
          <p:cNvPr id="14" name="مربع نص 13">
            <a:extLst>
              <a:ext uri="{FF2B5EF4-FFF2-40B4-BE49-F238E27FC236}">
                <a16:creationId xmlns:a16="http://schemas.microsoft.com/office/drawing/2014/main" id="{D0616463-0804-411B-8F4F-785F8087DE08}"/>
              </a:ext>
            </a:extLst>
          </p:cNvPr>
          <p:cNvSpPr txBox="1"/>
          <p:nvPr/>
        </p:nvSpPr>
        <p:spPr>
          <a:xfrm>
            <a:off x="5364088" y="3625417"/>
            <a:ext cx="4572000" cy="369332"/>
          </a:xfrm>
          <a:prstGeom prst="rect">
            <a:avLst/>
          </a:prstGeom>
          <a:noFill/>
        </p:spPr>
        <p:txBody>
          <a:bodyPr wrap="square">
            <a:spAutoFit/>
          </a:bodyPr>
          <a:lstStyle/>
          <a:p>
            <a:r>
              <a:rPr lang="en-US" dirty="0">
                <a:solidFill>
                  <a:srgbClr val="0070C0"/>
                </a:solidFill>
              </a:rPr>
              <a:t>(</a:t>
            </a:r>
            <a:r>
              <a:rPr lang="en-US" sz="1300" b="1" dirty="0">
                <a:solidFill>
                  <a:srgbClr val="0070C0"/>
                </a:solidFill>
              </a:rPr>
              <a:t>Guests </a:t>
            </a:r>
            <a:r>
              <a:rPr lang="en-US" sz="1500" b="1" u="sng" dirty="0">
                <a:solidFill>
                  <a:srgbClr val="C00000"/>
                </a:solidFill>
              </a:rPr>
              <a:t>scuba</a:t>
            </a:r>
            <a:r>
              <a:rPr lang="en-US" sz="1300" b="1" dirty="0">
                <a:solidFill>
                  <a:srgbClr val="0070C0"/>
                </a:solidFill>
              </a:rPr>
              <a:t> dive to Jules’ Undersea Lodge </a:t>
            </a:r>
            <a:r>
              <a:rPr lang="en-US" sz="1200" dirty="0">
                <a:solidFill>
                  <a:srgbClr val="0070C0"/>
                </a:solidFill>
              </a:rPr>
              <a:t>).</a:t>
            </a:r>
            <a:endParaRPr lang="ar-SA" dirty="0">
              <a:solidFill>
                <a:srgbClr val="0070C0"/>
              </a:solidFill>
            </a:endParaRPr>
          </a:p>
        </p:txBody>
      </p:sp>
      <p:sp>
        <p:nvSpPr>
          <p:cNvPr id="16" name="مربع نص 15">
            <a:extLst>
              <a:ext uri="{FF2B5EF4-FFF2-40B4-BE49-F238E27FC236}">
                <a16:creationId xmlns:a16="http://schemas.microsoft.com/office/drawing/2014/main" id="{4A8189C8-FB46-436F-AA14-F845E325FA75}"/>
              </a:ext>
            </a:extLst>
          </p:cNvPr>
          <p:cNvSpPr txBox="1"/>
          <p:nvPr/>
        </p:nvSpPr>
        <p:spPr>
          <a:xfrm>
            <a:off x="5761456" y="3938157"/>
            <a:ext cx="5003514" cy="338554"/>
          </a:xfrm>
          <a:prstGeom prst="rect">
            <a:avLst/>
          </a:prstGeom>
          <a:noFill/>
        </p:spPr>
        <p:txBody>
          <a:bodyPr wrap="square">
            <a:spAutoFit/>
          </a:bodyPr>
          <a:lstStyle/>
          <a:p>
            <a:r>
              <a:rPr lang="en-US" sz="1600" b="1" dirty="0">
                <a:solidFill>
                  <a:srgbClr val="0070C0"/>
                </a:solidFill>
              </a:rPr>
              <a:t>(</a:t>
            </a:r>
            <a:r>
              <a:rPr lang="en-US" sz="1400" b="1" dirty="0">
                <a:solidFill>
                  <a:srgbClr val="0070C0"/>
                </a:solidFill>
              </a:rPr>
              <a:t>It has </a:t>
            </a:r>
            <a:r>
              <a:rPr lang="en-US" sz="1600" b="1" u="sng" dirty="0">
                <a:solidFill>
                  <a:srgbClr val="C00000"/>
                </a:solidFill>
              </a:rPr>
              <a:t>large</a:t>
            </a:r>
            <a:r>
              <a:rPr lang="en-US" sz="1600" b="1" dirty="0">
                <a:solidFill>
                  <a:srgbClr val="C00000"/>
                </a:solidFill>
              </a:rPr>
              <a:t>, </a:t>
            </a:r>
            <a:r>
              <a:rPr lang="en-US" sz="1600" b="1" u="sng" dirty="0">
                <a:solidFill>
                  <a:srgbClr val="C00000"/>
                </a:solidFill>
              </a:rPr>
              <a:t>circular </a:t>
            </a:r>
            <a:r>
              <a:rPr lang="en-US" sz="1400" b="1" dirty="0">
                <a:solidFill>
                  <a:srgbClr val="0070C0"/>
                </a:solidFill>
              </a:rPr>
              <a:t>windows.)</a:t>
            </a:r>
            <a:endParaRPr lang="ar-SA" sz="1600" b="1" dirty="0">
              <a:solidFill>
                <a:srgbClr val="0070C0"/>
              </a:solidFill>
            </a:endParaRPr>
          </a:p>
        </p:txBody>
      </p:sp>
      <p:sp>
        <p:nvSpPr>
          <p:cNvPr id="18" name="مربع نص 17">
            <a:extLst>
              <a:ext uri="{FF2B5EF4-FFF2-40B4-BE49-F238E27FC236}">
                <a16:creationId xmlns:a16="http://schemas.microsoft.com/office/drawing/2014/main" id="{AE9910DF-451D-481C-A63B-2AA0833A94B4}"/>
              </a:ext>
            </a:extLst>
          </p:cNvPr>
          <p:cNvSpPr txBox="1"/>
          <p:nvPr/>
        </p:nvSpPr>
        <p:spPr>
          <a:xfrm>
            <a:off x="3131840" y="4601957"/>
            <a:ext cx="3086549" cy="369332"/>
          </a:xfrm>
          <a:prstGeom prst="rect">
            <a:avLst/>
          </a:prstGeom>
          <a:noFill/>
        </p:spPr>
        <p:txBody>
          <a:bodyPr wrap="square">
            <a:spAutoFit/>
          </a:bodyPr>
          <a:lstStyle/>
          <a:p>
            <a:r>
              <a:rPr lang="en-US" dirty="0"/>
              <a:t> </a:t>
            </a:r>
            <a:r>
              <a:rPr lang="en-US" sz="1200" dirty="0"/>
              <a:t>(</a:t>
            </a:r>
            <a:r>
              <a:rPr lang="en-US" sz="1600" b="1" u="sng" dirty="0">
                <a:solidFill>
                  <a:srgbClr val="0070C0"/>
                </a:solidFill>
              </a:rPr>
              <a:t>The </a:t>
            </a:r>
            <a:r>
              <a:rPr lang="en-US" sz="1600" b="1" u="sng" dirty="0" err="1">
                <a:solidFill>
                  <a:srgbClr val="0070C0"/>
                </a:solidFill>
              </a:rPr>
              <a:t>Ariau</a:t>
            </a:r>
            <a:r>
              <a:rPr lang="en-US" sz="1600" b="1" u="sng" dirty="0">
                <a:solidFill>
                  <a:srgbClr val="0070C0"/>
                </a:solidFill>
              </a:rPr>
              <a:t> Amazon Towers Hotel</a:t>
            </a:r>
            <a:endParaRPr lang="ar-SA" u="sng" dirty="0">
              <a:solidFill>
                <a:srgbClr val="0070C0"/>
              </a:solidFill>
            </a:endParaRPr>
          </a:p>
        </p:txBody>
      </p:sp>
      <p:sp>
        <p:nvSpPr>
          <p:cNvPr id="20" name="مربع نص 19">
            <a:extLst>
              <a:ext uri="{FF2B5EF4-FFF2-40B4-BE49-F238E27FC236}">
                <a16:creationId xmlns:a16="http://schemas.microsoft.com/office/drawing/2014/main" id="{2512E9BC-1791-4DF2-9E8B-D84CAAC99899}"/>
              </a:ext>
            </a:extLst>
          </p:cNvPr>
          <p:cNvSpPr txBox="1"/>
          <p:nvPr/>
        </p:nvSpPr>
        <p:spPr>
          <a:xfrm>
            <a:off x="3964857" y="5631701"/>
            <a:ext cx="5383658" cy="338554"/>
          </a:xfrm>
          <a:prstGeom prst="rect">
            <a:avLst/>
          </a:prstGeom>
          <a:noFill/>
        </p:spPr>
        <p:txBody>
          <a:bodyPr wrap="square">
            <a:spAutoFit/>
          </a:bodyPr>
          <a:lstStyle/>
          <a:p>
            <a:r>
              <a:rPr lang="en-US" sz="1400" dirty="0"/>
              <a:t>(</a:t>
            </a:r>
            <a:r>
              <a:rPr lang="en-US" sz="1600" b="1" dirty="0">
                <a:solidFill>
                  <a:srgbClr val="0070C0"/>
                </a:solidFill>
              </a:rPr>
              <a:t>Guests leave the rainforest’s ecosystem </a:t>
            </a:r>
            <a:r>
              <a:rPr lang="en-US" sz="1600" b="1" u="sng" dirty="0">
                <a:solidFill>
                  <a:srgbClr val="C00000"/>
                </a:solidFill>
              </a:rPr>
              <a:t>undisturbe</a:t>
            </a:r>
            <a:r>
              <a:rPr lang="en-US" sz="1600" b="1" dirty="0">
                <a:solidFill>
                  <a:srgbClr val="C00000"/>
                </a:solidFill>
              </a:rPr>
              <a:t>d.)</a:t>
            </a:r>
            <a:endParaRPr lang="ar-SA" sz="1400" b="1"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Effect transition="in" filter="fade">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8">
                                            <p:txEl>
                                              <p:pRg st="0" end="0"/>
                                            </p:txEl>
                                          </p:spTgt>
                                        </p:tgtEl>
                                        <p:attrNameLst>
                                          <p:attrName>style.visibility</p:attrName>
                                        </p:attrNameLst>
                                      </p:cBhvr>
                                      <p:to>
                                        <p:strVal val="visible"/>
                                      </p:to>
                                    </p:set>
                                    <p:animEffect transition="in" filter="barn(inVertical)">
                                      <p:cBhvr>
                                        <p:cTn id="45" dur="500"/>
                                        <p:tgtEl>
                                          <p:spTgt spid="18">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 calcmode="lin" valueType="num">
                                      <p:cBhvr>
                                        <p:cTn id="50" dur="500" fill="hold"/>
                                        <p:tgtEl>
                                          <p:spTgt spid="8"/>
                                        </p:tgtEl>
                                        <p:attrNameLst>
                                          <p:attrName>ppt_w</p:attrName>
                                        </p:attrNameLst>
                                      </p:cBhvr>
                                      <p:tavLst>
                                        <p:tav tm="0">
                                          <p:val>
                                            <p:fltVal val="0"/>
                                          </p:val>
                                        </p:tav>
                                        <p:tav tm="100000">
                                          <p:val>
                                            <p:strVal val="#ppt_w"/>
                                          </p:val>
                                        </p:tav>
                                      </p:tavLst>
                                    </p:anim>
                                    <p:anim calcmode="lin" valueType="num">
                                      <p:cBhvr>
                                        <p:cTn id="51" dur="500" fill="hold"/>
                                        <p:tgtEl>
                                          <p:spTgt spid="8"/>
                                        </p:tgtEl>
                                        <p:attrNameLst>
                                          <p:attrName>ppt_h</p:attrName>
                                        </p:attrNameLst>
                                      </p:cBhvr>
                                      <p:tavLst>
                                        <p:tav tm="0">
                                          <p:val>
                                            <p:fltVal val="0"/>
                                          </p:val>
                                        </p:tav>
                                        <p:tav tm="100000">
                                          <p:val>
                                            <p:strVal val="#ppt_h"/>
                                          </p:val>
                                        </p:tav>
                                      </p:tavLst>
                                    </p:anim>
                                    <p:animEffect transition="in" filter="fade">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500" fill="hold"/>
                                        <p:tgtEl>
                                          <p:spTgt spid="13"/>
                                        </p:tgtEl>
                                        <p:attrNameLst>
                                          <p:attrName>ppt_w</p:attrName>
                                        </p:attrNameLst>
                                      </p:cBhvr>
                                      <p:tavLst>
                                        <p:tav tm="0">
                                          <p:val>
                                            <p:fltVal val="0"/>
                                          </p:val>
                                        </p:tav>
                                        <p:tav tm="100000">
                                          <p:val>
                                            <p:strVal val="#ppt_w"/>
                                          </p:val>
                                        </p:tav>
                                      </p:tavLst>
                                    </p:anim>
                                    <p:anim calcmode="lin" valueType="num">
                                      <p:cBhvr>
                                        <p:cTn id="58" dur="500" fill="hold"/>
                                        <p:tgtEl>
                                          <p:spTgt spid="13"/>
                                        </p:tgtEl>
                                        <p:attrNameLst>
                                          <p:attrName>ppt_h</p:attrName>
                                        </p:attrNameLst>
                                      </p:cBhvr>
                                      <p:tavLst>
                                        <p:tav tm="0">
                                          <p:val>
                                            <p:fltVal val="0"/>
                                          </p:val>
                                        </p:tav>
                                        <p:tav tm="100000">
                                          <p:val>
                                            <p:strVal val="#ppt_h"/>
                                          </p:val>
                                        </p:tav>
                                      </p:tavLst>
                                    </p:anim>
                                    <p:animEffect transition="in" filter="fade">
                                      <p:cBhvr>
                                        <p:cTn id="59" dur="500"/>
                                        <p:tgtEl>
                                          <p:spTgt spid="13"/>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barn(inVertical)">
                                      <p:cBhvr>
                                        <p:cTn id="6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12" grpId="0"/>
      <p:bldP spid="13" grpId="0"/>
      <p:bldP spid="14" grpId="0"/>
      <p:bldP spid="16"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EC14DEB5-860B-4B8F-9A90-01680BE1FBC9}"/>
              </a:ext>
            </a:extLst>
          </p:cNvPr>
          <p:cNvPicPr>
            <a:picLocks noChangeAspect="1"/>
          </p:cNvPicPr>
          <p:nvPr/>
        </p:nvPicPr>
        <p:blipFill rotWithShape="1">
          <a:blip r:embed="rId3"/>
          <a:srcRect l="10625" t="54199" r="19816" b="23195"/>
          <a:stretch/>
        </p:blipFill>
        <p:spPr>
          <a:xfrm>
            <a:off x="575556" y="2380772"/>
            <a:ext cx="7992888" cy="2034741"/>
          </a:xfrm>
          <a:prstGeom prst="rect">
            <a:avLst/>
          </a:prstGeom>
          <a:solidFill>
            <a:srgbClr val="FFFFFF">
              <a:shade val="85000"/>
            </a:srgbClr>
          </a:solidFill>
          <a:ln w="88900" cap="sq">
            <a:solidFill>
              <a:srgbClr val="0054D0"/>
            </a:solidFill>
            <a:miter lim="800000"/>
          </a:ln>
          <a:effectLst>
            <a:glow rad="228600">
              <a:schemeClr val="accent1">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4" name="Picture 2" descr="Hackschooling | Baamboozle">
            <a:extLst>
              <a:ext uri="{FF2B5EF4-FFF2-40B4-BE49-F238E27FC236}">
                <a16:creationId xmlns:a16="http://schemas.microsoft.com/office/drawing/2014/main" id="{AB25E2E1-5528-402C-8C89-7542F0809BB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466020" y="207731"/>
            <a:ext cx="4211960" cy="203474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dam Harding Willis Creative Solutions - GIF: Virtual hotel concierge">
            <a:extLst>
              <a:ext uri="{FF2B5EF4-FFF2-40B4-BE49-F238E27FC236}">
                <a16:creationId xmlns:a16="http://schemas.microsoft.com/office/drawing/2014/main" id="{58136DDD-D701-4500-A5A5-C4373911DFB6}"/>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633641" y="4692116"/>
            <a:ext cx="3525788" cy="2034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6730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D871BC17-F9AD-4DC8-A5B6-863073BF72C1}"/>
              </a:ext>
            </a:extLst>
          </p:cNvPr>
          <p:cNvPicPr>
            <a:picLocks noChangeAspect="1"/>
          </p:cNvPicPr>
          <p:nvPr/>
        </p:nvPicPr>
        <p:blipFill>
          <a:blip r:embed="rId3"/>
          <a:stretch>
            <a:fillRect/>
          </a:stretch>
        </p:blipFill>
        <p:spPr>
          <a:xfrm rot="21281488">
            <a:off x="4200674" y="1153286"/>
            <a:ext cx="4628717" cy="4525963"/>
          </a:xfrm>
          <a:prstGeom prst="ellipse">
            <a:avLst/>
          </a:prstGeom>
          <a:ln w="63500" cap="rnd">
            <a:solidFill>
              <a:srgbClr val="0070C0"/>
            </a:solidFill>
          </a:ln>
          <a:effectLst>
            <a:glow rad="228600">
              <a:schemeClr val="accent1">
                <a:satMod val="1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Rectangle 161">
            <a:extLst>
              <a:ext uri="{FF2B5EF4-FFF2-40B4-BE49-F238E27FC236}">
                <a16:creationId xmlns:a16="http://schemas.microsoft.com/office/drawing/2014/main" id="{97A023B6-BF23-4E2A-9063-924684BC8FAA}"/>
              </a:ext>
            </a:extLst>
          </p:cNvPr>
          <p:cNvSpPr>
            <a:spLocks noChangeArrowheads="1"/>
          </p:cNvSpPr>
          <p:nvPr/>
        </p:nvSpPr>
        <p:spPr bwMode="auto">
          <a:xfrm>
            <a:off x="0" y="2276872"/>
            <a:ext cx="424616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0" algn="ctr"/>
            <a:r>
              <a:rPr lang="en-US" altLang="zh-CN" sz="6000" b="1" dirty="0">
                <a:solidFill>
                  <a:srgbClr val="0070C0"/>
                </a:solidFill>
                <a:latin typeface="Helvetica" panose="020B0604020202030204" pitchFamily="34" charset="0"/>
                <a:ea typeface="方正综艺简体" panose="02010601030101010101" pitchFamily="2" charset="-122"/>
              </a:rPr>
              <a:t>Workbook</a:t>
            </a:r>
            <a:endParaRPr lang="zh-CN" altLang="en-US" sz="6000" b="1" dirty="0">
              <a:solidFill>
                <a:srgbClr val="0070C0"/>
              </a:solidFill>
              <a:latin typeface="Helvetica" panose="020B0604020202030204" pitchFamily="34" charset="0"/>
              <a:ea typeface="方正综艺简体" panose="02010601030101010101" pitchFamily="2" charset="-122"/>
            </a:endParaRPr>
          </a:p>
        </p:txBody>
      </p:sp>
      <p:sp>
        <p:nvSpPr>
          <p:cNvPr id="6" name="Rectangle 161">
            <a:extLst>
              <a:ext uri="{FF2B5EF4-FFF2-40B4-BE49-F238E27FC236}">
                <a16:creationId xmlns:a16="http://schemas.microsoft.com/office/drawing/2014/main" id="{99909BBE-9E31-4940-AF1F-79DE05B41B03}"/>
              </a:ext>
            </a:extLst>
          </p:cNvPr>
          <p:cNvSpPr>
            <a:spLocks noChangeArrowheads="1"/>
          </p:cNvSpPr>
          <p:nvPr/>
        </p:nvSpPr>
        <p:spPr bwMode="auto">
          <a:xfrm>
            <a:off x="445668" y="3359117"/>
            <a:ext cx="3406252" cy="1131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0" algn="ctr">
              <a:lnSpc>
                <a:spcPct val="150000"/>
              </a:lnSpc>
            </a:pPr>
            <a:r>
              <a:rPr lang="en-US" altLang="zh-CN" sz="2400" dirty="0">
                <a:solidFill>
                  <a:schemeClr val="accent6">
                    <a:lumMod val="75000"/>
                  </a:schemeClr>
                </a:solidFill>
                <a:latin typeface="Helvetica" panose="020B0604020202030204" pitchFamily="34" charset="0"/>
                <a:ea typeface="微软雅黑" panose="020B0503020204020204" pitchFamily="34" charset="-122"/>
              </a:rPr>
              <a:t>Page: </a:t>
            </a:r>
            <a:r>
              <a:rPr lang="en-US" altLang="zh-CN" sz="2400" b="1" dirty="0">
                <a:solidFill>
                  <a:schemeClr val="tx2"/>
                </a:solidFill>
                <a:latin typeface="Helvetica" panose="020B0604020202030204" pitchFamily="34" charset="0"/>
                <a:ea typeface="微软雅黑" panose="020B0503020204020204" pitchFamily="34" charset="-122"/>
              </a:rPr>
              <a:t>(103), </a:t>
            </a:r>
            <a:r>
              <a:rPr lang="en-US" altLang="zh-CN" sz="2400" dirty="0">
                <a:solidFill>
                  <a:schemeClr val="accent6">
                    <a:lumMod val="75000"/>
                  </a:schemeClr>
                </a:solidFill>
                <a:latin typeface="Helvetica" panose="020B0604020202030204" pitchFamily="34" charset="0"/>
                <a:ea typeface="微软雅黑" panose="020B0503020204020204" pitchFamily="34" charset="-122"/>
              </a:rPr>
              <a:t>exercises </a:t>
            </a:r>
            <a:r>
              <a:rPr lang="en-US" altLang="zh-CN" sz="2400" b="1" dirty="0">
                <a:solidFill>
                  <a:schemeClr val="accent1">
                    <a:lumMod val="75000"/>
                  </a:schemeClr>
                </a:solidFill>
                <a:latin typeface="Helvetica" panose="020B0604020202030204" pitchFamily="34" charset="0"/>
                <a:ea typeface="微软雅黑" panose="020B0503020204020204" pitchFamily="34" charset="-122"/>
              </a:rPr>
              <a:t>(A-B)</a:t>
            </a:r>
          </a:p>
        </p:txBody>
      </p:sp>
    </p:spTree>
    <p:extLst>
      <p:ext uri="{BB962C8B-B14F-4D97-AF65-F5344CB8AC3E}">
        <p14:creationId xmlns:p14="http://schemas.microsoft.com/office/powerpoint/2010/main" val="36810796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161">
            <a:extLst>
              <a:ext uri="{FF2B5EF4-FFF2-40B4-BE49-F238E27FC236}">
                <a16:creationId xmlns:a16="http://schemas.microsoft.com/office/drawing/2014/main" id="{97A023B6-BF23-4E2A-9063-924684BC8FAA}"/>
              </a:ext>
            </a:extLst>
          </p:cNvPr>
          <p:cNvSpPr>
            <a:spLocks noChangeArrowheads="1"/>
          </p:cNvSpPr>
          <p:nvPr/>
        </p:nvSpPr>
        <p:spPr bwMode="auto">
          <a:xfrm>
            <a:off x="2987824" y="332656"/>
            <a:ext cx="547260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0" algn="ctr"/>
            <a:r>
              <a:rPr lang="en-US" altLang="zh-CN" sz="8000" b="1" dirty="0">
                <a:solidFill>
                  <a:srgbClr val="0070C0"/>
                </a:solidFill>
                <a:latin typeface="Helvetica" panose="020B0604020202030204" pitchFamily="34" charset="0"/>
                <a:ea typeface="方正综艺简体" panose="02010601030101010101" pitchFamily="2" charset="-122"/>
              </a:rPr>
              <a:t>Thanks!</a:t>
            </a:r>
            <a:endParaRPr lang="zh-CN" altLang="en-US" sz="8000" b="1" dirty="0">
              <a:solidFill>
                <a:srgbClr val="0070C0"/>
              </a:solidFill>
              <a:latin typeface="Helvetica" panose="020B0604020202030204" pitchFamily="34" charset="0"/>
              <a:ea typeface="方正综艺简体" panose="02010601030101010101" pitchFamily="2" charset="-122"/>
            </a:endParaRPr>
          </a:p>
        </p:txBody>
      </p:sp>
      <p:pic>
        <p:nvPicPr>
          <p:cNvPr id="5122" name="Picture 2" descr="Have a Nice Day Sign on white paper. Man Hand Holding Paper with text.  Isolated on sky background Stock Photo - Alamy">
            <a:extLst>
              <a:ext uri="{FF2B5EF4-FFF2-40B4-BE49-F238E27FC236}">
                <a16:creationId xmlns:a16="http://schemas.microsoft.com/office/drawing/2014/main" id="{D6E71998-C228-4C32-89B9-17D05DA3C43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101"/>
          <a:stretch/>
        </p:blipFill>
        <p:spPr bwMode="auto">
          <a:xfrm>
            <a:off x="3131840" y="1988840"/>
            <a:ext cx="5611242" cy="3672408"/>
          </a:xfrm>
          <a:prstGeom prst="rect">
            <a:avLst/>
          </a:prstGeom>
          <a:solidFill>
            <a:srgbClr val="FFFFFF">
              <a:shade val="85000"/>
            </a:srgbClr>
          </a:solidFill>
          <a:ln w="88900" cap="sq">
            <a:solidFill>
              <a:srgbClr val="FFFFFF"/>
            </a:solidFill>
            <a:miter lim="800000"/>
          </a:ln>
          <a:effectLst>
            <a:glow rad="228600">
              <a:schemeClr val="accent1">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743602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4" descr="NORWEGIAN GIFS | Juan Carlos Base">
            <a:extLst>
              <a:ext uri="{FF2B5EF4-FFF2-40B4-BE49-F238E27FC236}">
                <a16:creationId xmlns:a16="http://schemas.microsoft.com/office/drawing/2014/main" id="{54E522C3-926E-4492-96EA-1F80B5E9C7C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012160" y="-177376"/>
            <a:ext cx="3240360" cy="2952328"/>
          </a:xfrm>
          <a:prstGeom prst="rect">
            <a:avLst/>
          </a:prstGeom>
          <a:noFill/>
          <a:extLst>
            <a:ext uri="{909E8E84-426E-40DD-AFC4-6F175D3DCCD1}">
              <a14:hiddenFill xmlns:a14="http://schemas.microsoft.com/office/drawing/2010/main">
                <a:solidFill>
                  <a:srgbClr val="FFFFFF"/>
                </a:solidFill>
              </a14:hiddenFill>
            </a:ext>
          </a:extLst>
        </p:spPr>
      </p:pic>
      <p:sp>
        <p:nvSpPr>
          <p:cNvPr id="5" name="مربع نص 4">
            <a:extLst>
              <a:ext uri="{FF2B5EF4-FFF2-40B4-BE49-F238E27FC236}">
                <a16:creationId xmlns:a16="http://schemas.microsoft.com/office/drawing/2014/main" id="{31C54329-9168-4EFF-9D0A-F542852407A6}"/>
              </a:ext>
            </a:extLst>
          </p:cNvPr>
          <p:cNvSpPr txBox="1"/>
          <p:nvPr/>
        </p:nvSpPr>
        <p:spPr>
          <a:xfrm>
            <a:off x="107504" y="1913948"/>
            <a:ext cx="6361519" cy="461665"/>
          </a:xfrm>
          <a:prstGeom prst="rect">
            <a:avLst/>
          </a:prstGeom>
          <a:ln w="38100">
            <a:solidFill>
              <a:srgbClr val="00B0F0"/>
            </a:solidFill>
          </a:ln>
          <a:effectLst>
            <a:glow rad="1397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a:spAutoFit/>
          </a:bodyPr>
          <a:lstStyle/>
          <a:p>
            <a:r>
              <a:rPr lang="en-US" sz="2400" dirty="0">
                <a:solidFill>
                  <a:srgbClr val="0070C0"/>
                </a:solidFill>
              </a:rPr>
              <a:t>a good remedy for stress, anxiety and depression. </a:t>
            </a:r>
          </a:p>
        </p:txBody>
      </p:sp>
      <p:sp>
        <p:nvSpPr>
          <p:cNvPr id="6" name="فقاعة التفكير: على شكل سحابة 5">
            <a:extLst>
              <a:ext uri="{FF2B5EF4-FFF2-40B4-BE49-F238E27FC236}">
                <a16:creationId xmlns:a16="http://schemas.microsoft.com/office/drawing/2014/main" id="{FC3C1C3D-05B8-4EFB-BD66-F96876DE51D3}"/>
              </a:ext>
            </a:extLst>
          </p:cNvPr>
          <p:cNvSpPr/>
          <p:nvPr/>
        </p:nvSpPr>
        <p:spPr>
          <a:xfrm>
            <a:off x="503548" y="188639"/>
            <a:ext cx="5652628" cy="1508483"/>
          </a:xfrm>
          <a:prstGeom prst="cloudCallout">
            <a:avLst>
              <a:gd name="adj1" fmla="val 54094"/>
              <a:gd name="adj2" fmla="val 20675"/>
            </a:avLst>
          </a:prstGeom>
          <a:solidFill>
            <a:srgbClr val="0070C0"/>
          </a:solidFill>
        </p:spPr>
        <p:style>
          <a:lnRef idx="3">
            <a:schemeClr val="lt1"/>
          </a:lnRef>
          <a:fillRef idx="1">
            <a:schemeClr val="accent1"/>
          </a:fillRef>
          <a:effectRef idx="1">
            <a:schemeClr val="accent1"/>
          </a:effectRef>
          <a:fontRef idx="minor">
            <a:schemeClr val="lt1"/>
          </a:fontRef>
        </p:style>
        <p:txBody>
          <a:bodyPr rtlCol="1" anchor="ctr"/>
          <a:lstStyle/>
          <a:p>
            <a:pPr algn="ctr"/>
            <a:endParaRPr lang="en-US" sz="2000" b="1" dirty="0"/>
          </a:p>
        </p:txBody>
      </p:sp>
      <p:sp>
        <p:nvSpPr>
          <p:cNvPr id="9" name="مربع نص 8">
            <a:extLst>
              <a:ext uri="{FF2B5EF4-FFF2-40B4-BE49-F238E27FC236}">
                <a16:creationId xmlns:a16="http://schemas.microsoft.com/office/drawing/2014/main" id="{5B7BD4BE-E496-4C90-892A-74B602D39C9A}"/>
              </a:ext>
            </a:extLst>
          </p:cNvPr>
          <p:cNvSpPr txBox="1"/>
          <p:nvPr/>
        </p:nvSpPr>
        <p:spPr>
          <a:xfrm>
            <a:off x="503548" y="404271"/>
            <a:ext cx="5112568" cy="1077218"/>
          </a:xfrm>
          <a:prstGeom prst="rect">
            <a:avLst/>
          </a:prstGeom>
          <a:noFill/>
        </p:spPr>
        <p:txBody>
          <a:bodyPr wrap="square" rtlCol="1">
            <a:spAutoFit/>
          </a:bodyPr>
          <a:lstStyle/>
          <a:p>
            <a:pPr algn="ctr"/>
            <a:r>
              <a:rPr lang="en-US" sz="2800" b="1" dirty="0">
                <a:solidFill>
                  <a:schemeClr val="bg1"/>
                </a:solidFill>
              </a:rPr>
              <a:t>What do you think of  </a:t>
            </a:r>
          </a:p>
          <a:p>
            <a:pPr algn="ctr"/>
            <a:r>
              <a:rPr lang="en-US" sz="3600" b="1" dirty="0">
                <a:solidFill>
                  <a:schemeClr val="bg1"/>
                </a:solidFill>
              </a:rPr>
              <a:t>“ travelling” </a:t>
            </a:r>
            <a:r>
              <a:rPr lang="en-US" sz="2800" b="1" dirty="0">
                <a:solidFill>
                  <a:schemeClr val="bg1"/>
                </a:solidFill>
              </a:rPr>
              <a:t>?</a:t>
            </a:r>
          </a:p>
        </p:txBody>
      </p:sp>
      <p:sp>
        <p:nvSpPr>
          <p:cNvPr id="10" name="مربع نص 9">
            <a:extLst>
              <a:ext uri="{FF2B5EF4-FFF2-40B4-BE49-F238E27FC236}">
                <a16:creationId xmlns:a16="http://schemas.microsoft.com/office/drawing/2014/main" id="{2824B375-800D-47AF-BEB8-43AF201C1FA7}"/>
              </a:ext>
            </a:extLst>
          </p:cNvPr>
          <p:cNvSpPr txBox="1"/>
          <p:nvPr/>
        </p:nvSpPr>
        <p:spPr>
          <a:xfrm>
            <a:off x="2379378" y="2664923"/>
            <a:ext cx="5322073" cy="461665"/>
          </a:xfrm>
          <a:prstGeom prst="rect">
            <a:avLst/>
          </a:prstGeom>
          <a:solidFill>
            <a:srgbClr val="FFE9BD"/>
          </a:solidFill>
          <a:ln w="38100">
            <a:solidFill>
              <a:srgbClr val="0070C0"/>
            </a:solidFill>
          </a:ln>
          <a:effectLst>
            <a:glow rad="139700">
              <a:srgbClr val="FFE9BD">
                <a:alpha val="40000"/>
              </a:srgbClr>
            </a:glow>
          </a:effectLst>
        </p:spPr>
        <p:style>
          <a:lnRef idx="2">
            <a:schemeClr val="accent1"/>
          </a:lnRef>
          <a:fillRef idx="1">
            <a:schemeClr val="lt1"/>
          </a:fillRef>
          <a:effectRef idx="0">
            <a:schemeClr val="accent1"/>
          </a:effectRef>
          <a:fontRef idx="minor">
            <a:schemeClr val="dk1"/>
          </a:fontRef>
        </p:style>
        <p:txBody>
          <a:bodyPr wrap="square">
            <a:spAutoFit/>
          </a:bodyPr>
          <a:lstStyle/>
          <a:p>
            <a:r>
              <a:rPr lang="en-US" sz="2400" dirty="0">
                <a:solidFill>
                  <a:srgbClr val="0070C0"/>
                </a:solidFill>
              </a:rPr>
              <a:t>improves the mental and physical health. </a:t>
            </a:r>
          </a:p>
        </p:txBody>
      </p:sp>
      <p:sp>
        <p:nvSpPr>
          <p:cNvPr id="11" name="مربع نص 10">
            <a:extLst>
              <a:ext uri="{FF2B5EF4-FFF2-40B4-BE49-F238E27FC236}">
                <a16:creationId xmlns:a16="http://schemas.microsoft.com/office/drawing/2014/main" id="{20C69F31-E476-4699-B783-8B4077E0A450}"/>
              </a:ext>
            </a:extLst>
          </p:cNvPr>
          <p:cNvSpPr txBox="1"/>
          <p:nvPr/>
        </p:nvSpPr>
        <p:spPr>
          <a:xfrm>
            <a:off x="179512" y="3488990"/>
            <a:ext cx="8725489" cy="461665"/>
          </a:xfrm>
          <a:prstGeom prst="rect">
            <a:avLst/>
          </a:prstGeom>
          <a:ln w="38100">
            <a:solidFill>
              <a:srgbClr val="00B0F0"/>
            </a:solidFill>
          </a:ln>
          <a:effectLst>
            <a:glow rad="1397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a:spAutoFit/>
          </a:bodyPr>
          <a:lstStyle/>
          <a:p>
            <a:r>
              <a:rPr lang="en-US" sz="2400" dirty="0">
                <a:solidFill>
                  <a:srgbClr val="0070C0"/>
                </a:solidFill>
              </a:rPr>
              <a:t>Experience the beauty of nature, different geographies, and people. </a:t>
            </a:r>
          </a:p>
        </p:txBody>
      </p:sp>
      <p:sp>
        <p:nvSpPr>
          <p:cNvPr id="12" name="مربع نص 11">
            <a:extLst>
              <a:ext uri="{FF2B5EF4-FFF2-40B4-BE49-F238E27FC236}">
                <a16:creationId xmlns:a16="http://schemas.microsoft.com/office/drawing/2014/main" id="{80CC21A7-F0E7-4F50-B6EC-8724BEDD44D5}"/>
              </a:ext>
            </a:extLst>
          </p:cNvPr>
          <p:cNvSpPr txBox="1"/>
          <p:nvPr/>
        </p:nvSpPr>
        <p:spPr>
          <a:xfrm>
            <a:off x="1352771" y="4404611"/>
            <a:ext cx="6378969" cy="461665"/>
          </a:xfrm>
          <a:prstGeom prst="rect">
            <a:avLst/>
          </a:prstGeom>
          <a:solidFill>
            <a:srgbClr val="FFE9BD"/>
          </a:solidFill>
          <a:ln w="38100">
            <a:solidFill>
              <a:srgbClr val="0070C0"/>
            </a:solidFill>
          </a:ln>
          <a:effectLst>
            <a:glow rad="228600">
              <a:srgbClr val="FFE9BD">
                <a:alpha val="40000"/>
              </a:srgbClr>
            </a:glow>
          </a:effectLst>
        </p:spPr>
        <p:style>
          <a:lnRef idx="2">
            <a:schemeClr val="accent1"/>
          </a:lnRef>
          <a:fillRef idx="1">
            <a:schemeClr val="lt1"/>
          </a:fillRef>
          <a:effectRef idx="0">
            <a:schemeClr val="accent1"/>
          </a:effectRef>
          <a:fontRef idx="minor">
            <a:schemeClr val="dk1"/>
          </a:fontRef>
        </p:style>
        <p:txBody>
          <a:bodyPr wrap="square">
            <a:spAutoFit/>
          </a:bodyPr>
          <a:lstStyle/>
          <a:p>
            <a:r>
              <a:rPr lang="en-US" sz="2400" dirty="0">
                <a:solidFill>
                  <a:srgbClr val="0070C0"/>
                </a:solidFill>
              </a:rPr>
              <a:t>Exploring new places, cultures and styles of living. </a:t>
            </a:r>
          </a:p>
        </p:txBody>
      </p:sp>
      <p:pic>
        <p:nvPicPr>
          <p:cNvPr id="13" name="Picture 2" descr="Concrete Spice">
            <a:extLst>
              <a:ext uri="{FF2B5EF4-FFF2-40B4-BE49-F238E27FC236}">
                <a16:creationId xmlns:a16="http://schemas.microsoft.com/office/drawing/2014/main" id="{B90C0FA3-2121-4D2D-8AB0-239C913D9BB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0579418">
            <a:off x="5435461" y="4632543"/>
            <a:ext cx="3477516" cy="1992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8970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randombar(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randombar(horizont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p:bldP spid="10" grpId="0" animBg="1"/>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فقاعة الكلام: مستطيلة مستديرة الزوايا 8">
            <a:extLst>
              <a:ext uri="{FF2B5EF4-FFF2-40B4-BE49-F238E27FC236}">
                <a16:creationId xmlns:a16="http://schemas.microsoft.com/office/drawing/2014/main" id="{B5F99D2A-7395-47E0-B626-6C5F3B85C503}"/>
              </a:ext>
            </a:extLst>
          </p:cNvPr>
          <p:cNvSpPr/>
          <p:nvPr/>
        </p:nvSpPr>
        <p:spPr>
          <a:xfrm>
            <a:off x="3419872" y="407032"/>
            <a:ext cx="5256584" cy="1152128"/>
          </a:xfrm>
          <a:prstGeom prst="wedgeRoundRectCallout">
            <a:avLst>
              <a:gd name="adj1" fmla="val -60209"/>
              <a:gd name="adj2" fmla="val 9068"/>
              <a:gd name="adj3" fmla="val 16667"/>
            </a:avLst>
          </a:prstGeom>
          <a:solidFill>
            <a:srgbClr val="0070C0"/>
          </a:solidFill>
        </p:spPr>
        <p:style>
          <a:lnRef idx="3">
            <a:schemeClr val="lt1"/>
          </a:lnRef>
          <a:fillRef idx="1">
            <a:schemeClr val="accent1"/>
          </a:fillRef>
          <a:effectRef idx="1">
            <a:schemeClr val="accent1"/>
          </a:effectRef>
          <a:fontRef idx="minor">
            <a:schemeClr val="lt1"/>
          </a:fontRef>
        </p:style>
        <p:txBody>
          <a:bodyPr rtlCol="1" anchor="ctr"/>
          <a:lstStyle/>
          <a:p>
            <a:pPr algn="ctr"/>
            <a:r>
              <a:rPr lang="en-US" sz="3200" b="1" dirty="0"/>
              <a:t>What is the advantages of </a:t>
            </a:r>
          </a:p>
          <a:p>
            <a:pPr algn="ctr"/>
            <a:r>
              <a:rPr lang="en-US" sz="3200" b="1" dirty="0"/>
              <a:t>“ </a:t>
            </a:r>
            <a:r>
              <a:rPr lang="en-US" sz="3200" b="1" u="sng" dirty="0"/>
              <a:t>Travelling </a:t>
            </a:r>
            <a:r>
              <a:rPr lang="en-US" sz="3200" b="1" dirty="0"/>
              <a:t>” ?</a:t>
            </a:r>
            <a:endParaRPr lang="ar-SA" sz="3200" b="1" dirty="0"/>
          </a:p>
        </p:txBody>
      </p:sp>
      <p:sp>
        <p:nvSpPr>
          <p:cNvPr id="8" name="مربع نص 7">
            <a:extLst>
              <a:ext uri="{FF2B5EF4-FFF2-40B4-BE49-F238E27FC236}">
                <a16:creationId xmlns:a16="http://schemas.microsoft.com/office/drawing/2014/main" id="{BC033DAF-3E5B-4EF5-B482-EBB6F96BD78D}"/>
              </a:ext>
            </a:extLst>
          </p:cNvPr>
          <p:cNvSpPr txBox="1"/>
          <p:nvPr/>
        </p:nvSpPr>
        <p:spPr>
          <a:xfrm>
            <a:off x="4794206" y="3410065"/>
            <a:ext cx="3942181" cy="3185487"/>
          </a:xfrm>
          <a:prstGeom prst="rect">
            <a:avLst/>
          </a:prstGeom>
          <a:solidFill>
            <a:srgbClr val="FFF6E8"/>
          </a:solidFill>
          <a:ln w="57150">
            <a:solidFill>
              <a:srgbClr val="0070C0"/>
            </a:solidFill>
          </a:ln>
          <a:effectLst>
            <a:glow rad="228600">
              <a:schemeClr val="accent1">
                <a:satMod val="175000"/>
                <a:alpha val="40000"/>
              </a:schemeClr>
            </a:glow>
            <a:outerShdw blurRad="50800" dist="38100" dir="2700000" algn="tl" rotWithShape="0">
              <a:prstClr val="black">
                <a:alpha val="40000"/>
              </a:prstClr>
            </a:outerShdw>
          </a:effectLst>
        </p:spPr>
        <p:txBody>
          <a:bodyPr wrap="square">
            <a:spAutoFit/>
          </a:bodyPr>
          <a:lstStyle/>
          <a:p>
            <a:pPr lvl="0">
              <a:spcAft>
                <a:spcPts val="800"/>
              </a:spcAft>
            </a:pPr>
            <a:r>
              <a:rPr lang="en-US" sz="2400" dirty="0">
                <a:solidFill>
                  <a:srgbClr val="0070C0"/>
                </a:solidFill>
                <a:latin typeface="Arial Narrow" panose="020B0606020202030204" pitchFamily="34" charset="0"/>
                <a:cs typeface="Cavolini" panose="03000502040302020204" pitchFamily="66" charset="0"/>
              </a:rPr>
              <a:t>1 . </a:t>
            </a:r>
            <a:r>
              <a:rPr lang="en-US" sz="2200" dirty="0">
                <a:solidFill>
                  <a:srgbClr val="0070C0"/>
                </a:solidFill>
                <a:latin typeface="Arial Narrow" panose="020B0606020202030204" pitchFamily="34" charset="0"/>
                <a:cs typeface="Cavolini" panose="03000502040302020204" pitchFamily="66" charset="0"/>
              </a:rPr>
              <a:t>Traveling abroad can be very expensive.</a:t>
            </a:r>
          </a:p>
          <a:p>
            <a:pPr lvl="0">
              <a:spcAft>
                <a:spcPts val="800"/>
              </a:spcAft>
            </a:pPr>
            <a:r>
              <a:rPr lang="en-US" sz="2200" dirty="0">
                <a:solidFill>
                  <a:schemeClr val="accent5">
                    <a:lumMod val="50000"/>
                  </a:schemeClr>
                </a:solidFill>
                <a:latin typeface="Arial Narrow" panose="020B0606020202030204" pitchFamily="34" charset="0"/>
                <a:cs typeface="Cavolini" panose="03000502040302020204" pitchFamily="66" charset="0"/>
              </a:rPr>
              <a:t>2. Unexpected costs &amp; emergencies.</a:t>
            </a:r>
          </a:p>
          <a:p>
            <a:pPr lvl="0" algn="just">
              <a:spcAft>
                <a:spcPts val="800"/>
              </a:spcAft>
            </a:pPr>
            <a:r>
              <a:rPr lang="en-US" sz="2400" dirty="0">
                <a:solidFill>
                  <a:srgbClr val="0070C0"/>
                </a:solidFill>
                <a:latin typeface="Arial Narrow" panose="020B0606020202030204" pitchFamily="34" charset="0"/>
                <a:cs typeface="Cavolini" panose="03000502040302020204" pitchFamily="66" charset="0"/>
              </a:rPr>
              <a:t>3. </a:t>
            </a:r>
            <a:r>
              <a:rPr lang="en-US" sz="2200" dirty="0">
                <a:solidFill>
                  <a:srgbClr val="0070C0"/>
                </a:solidFill>
                <a:latin typeface="Arial Narrow" panose="020B0606020202030204" pitchFamily="34" charset="0"/>
                <a:cs typeface="Cavolini" panose="03000502040302020204" pitchFamily="66" charset="0"/>
              </a:rPr>
              <a:t>Cultural Shock </a:t>
            </a:r>
          </a:p>
          <a:p>
            <a:pPr lvl="0" algn="just">
              <a:spcAft>
                <a:spcPts val="800"/>
              </a:spcAft>
            </a:pPr>
            <a:r>
              <a:rPr lang="en-US" sz="2400" dirty="0">
                <a:solidFill>
                  <a:schemeClr val="accent5">
                    <a:lumMod val="50000"/>
                  </a:schemeClr>
                </a:solidFill>
                <a:latin typeface="Arial Narrow" panose="020B0606020202030204" pitchFamily="34" charset="0"/>
                <a:cs typeface="Cavolini" panose="03000502040302020204" pitchFamily="66" charset="0"/>
              </a:rPr>
              <a:t>4. </a:t>
            </a:r>
            <a:r>
              <a:rPr lang="en-US" sz="2200" dirty="0">
                <a:solidFill>
                  <a:schemeClr val="accent5">
                    <a:lumMod val="50000"/>
                  </a:schemeClr>
                </a:solidFill>
                <a:latin typeface="Arial Narrow" panose="020B0606020202030204" pitchFamily="34" charset="0"/>
                <a:cs typeface="Cavolini" panose="03000502040302020204" pitchFamily="66" charset="0"/>
              </a:rPr>
              <a:t>Language Barrier</a:t>
            </a:r>
          </a:p>
          <a:p>
            <a:pPr lvl="0" algn="just">
              <a:spcAft>
                <a:spcPts val="800"/>
              </a:spcAft>
            </a:pPr>
            <a:r>
              <a:rPr lang="en-US" sz="2200" dirty="0">
                <a:solidFill>
                  <a:schemeClr val="accent5">
                    <a:lumMod val="50000"/>
                  </a:schemeClr>
                </a:solidFill>
                <a:latin typeface="Arial Narrow" panose="020B0606020202030204" pitchFamily="34" charset="0"/>
                <a:cs typeface="Cavolini" panose="03000502040302020204" pitchFamily="66" charset="0"/>
              </a:rPr>
              <a:t>5. </a:t>
            </a:r>
            <a:r>
              <a:rPr lang="en-US" sz="2200" dirty="0">
                <a:solidFill>
                  <a:srgbClr val="0070C0"/>
                </a:solidFill>
                <a:latin typeface="Arial Narrow" panose="020B0606020202030204" pitchFamily="34" charset="0"/>
                <a:cs typeface="Cavolini" panose="03000502040302020204" pitchFamily="66" charset="0"/>
              </a:rPr>
              <a:t>Having Long Flights</a:t>
            </a:r>
          </a:p>
          <a:p>
            <a:pPr marL="457200" lvl="0" indent="-457200" algn="just">
              <a:spcAft>
                <a:spcPts val="800"/>
              </a:spcAft>
              <a:buAutoNum type="arabicPeriod" startAt="6"/>
            </a:pPr>
            <a:r>
              <a:rPr lang="en-US" sz="2200" dirty="0">
                <a:latin typeface="Arial Narrow" panose="020B0606020202030204" pitchFamily="34" charset="0"/>
                <a:cs typeface="Cavolini" panose="03000502040302020204" pitchFamily="66" charset="0"/>
              </a:rPr>
              <a:t>Adaptation to foreign customs</a:t>
            </a:r>
            <a:endParaRPr lang="en-US" sz="700" dirty="0">
              <a:latin typeface="Arial Narrow" panose="020B0606020202030204" pitchFamily="34" charset="0"/>
              <a:cs typeface="Cavolini" panose="03000502040302020204" pitchFamily="66" charset="0"/>
            </a:endParaRPr>
          </a:p>
          <a:p>
            <a:pPr marL="457200" lvl="0" indent="-457200" algn="just">
              <a:spcAft>
                <a:spcPts val="800"/>
              </a:spcAft>
              <a:buAutoNum type="arabicPeriod" startAt="6"/>
            </a:pPr>
            <a:endParaRPr lang="en-US" sz="100" dirty="0">
              <a:solidFill>
                <a:srgbClr val="0070C0"/>
              </a:solidFill>
              <a:latin typeface="Arial Narrow" panose="020B0606020202030204" pitchFamily="34" charset="0"/>
              <a:cs typeface="Cavolini" panose="03000502040302020204" pitchFamily="66" charset="0"/>
            </a:endParaRPr>
          </a:p>
        </p:txBody>
      </p:sp>
      <p:sp>
        <p:nvSpPr>
          <p:cNvPr id="10" name="مربع نص 9">
            <a:extLst>
              <a:ext uri="{FF2B5EF4-FFF2-40B4-BE49-F238E27FC236}">
                <a16:creationId xmlns:a16="http://schemas.microsoft.com/office/drawing/2014/main" id="{43B3B130-18DB-41AD-BDE9-3A070264D380}"/>
              </a:ext>
            </a:extLst>
          </p:cNvPr>
          <p:cNvSpPr txBox="1"/>
          <p:nvPr/>
        </p:nvSpPr>
        <p:spPr>
          <a:xfrm>
            <a:off x="390265" y="3381811"/>
            <a:ext cx="3942183" cy="3226524"/>
          </a:xfrm>
          <a:prstGeom prst="rect">
            <a:avLst/>
          </a:prstGeom>
          <a:solidFill>
            <a:srgbClr val="FFF6E8"/>
          </a:solidFill>
          <a:ln w="57150">
            <a:solidFill>
              <a:srgbClr val="0070C0"/>
            </a:solidFill>
          </a:ln>
          <a:effectLst>
            <a:glow rad="228600">
              <a:schemeClr val="accent1">
                <a:satMod val="175000"/>
                <a:alpha val="40000"/>
              </a:schemeClr>
            </a:glow>
          </a:effectLst>
        </p:spPr>
        <p:txBody>
          <a:bodyPr wrap="square">
            <a:spAutoFit/>
          </a:bodyPr>
          <a:lstStyle/>
          <a:p>
            <a:pPr marL="342900" lvl="0" indent="-342900" algn="just" rtl="0">
              <a:spcAft>
                <a:spcPts val="800"/>
              </a:spcAft>
              <a:buFont typeface="+mj-lt"/>
              <a:buAutoNum type="arabicPeriod"/>
            </a:pPr>
            <a:r>
              <a:rPr lang="en-US" sz="2200" dirty="0">
                <a:solidFill>
                  <a:schemeClr val="accent5">
                    <a:lumMod val="50000"/>
                  </a:schemeClr>
                </a:solidFill>
                <a:latin typeface="Arial Narrow" panose="020B0606020202030204" pitchFamily="34" charset="0"/>
                <a:cs typeface="Cavolini" panose="03000502040302020204" pitchFamily="66" charset="0"/>
              </a:rPr>
              <a:t>discovering the world’s</a:t>
            </a:r>
          </a:p>
          <a:p>
            <a:pPr marL="342900" lvl="0" indent="-342900" algn="just" rtl="0">
              <a:spcAft>
                <a:spcPts val="800"/>
              </a:spcAft>
              <a:buFont typeface="+mj-lt"/>
              <a:buAutoNum type="arabicPeriod"/>
            </a:pPr>
            <a:r>
              <a:rPr lang="en-US" sz="2200" dirty="0">
                <a:solidFill>
                  <a:srgbClr val="0070C0"/>
                </a:solidFill>
                <a:latin typeface="Arial Narrow" panose="020B0606020202030204" pitchFamily="34" charset="0"/>
                <a:cs typeface="Cavolini" panose="03000502040302020204" pitchFamily="66" charset="0"/>
              </a:rPr>
              <a:t>educational</a:t>
            </a:r>
          </a:p>
          <a:p>
            <a:pPr marL="342900" lvl="0" indent="-342900" algn="just">
              <a:spcAft>
                <a:spcPts val="800"/>
              </a:spcAft>
              <a:buFont typeface="+mj-lt"/>
              <a:buAutoNum type="arabicPeriod"/>
            </a:pPr>
            <a:r>
              <a:rPr lang="en-US" sz="2200" dirty="0">
                <a:solidFill>
                  <a:schemeClr val="accent5">
                    <a:lumMod val="50000"/>
                  </a:schemeClr>
                </a:solidFill>
                <a:latin typeface="Arial Narrow" panose="020B0606020202030204" pitchFamily="34" charset="0"/>
                <a:cs typeface="Cavolini" panose="03000502040302020204" pitchFamily="66" charset="0"/>
              </a:rPr>
              <a:t>gaining some new friends</a:t>
            </a:r>
          </a:p>
          <a:p>
            <a:pPr marL="342900" lvl="0" indent="-342900" algn="just">
              <a:spcAft>
                <a:spcPts val="800"/>
              </a:spcAft>
              <a:buFont typeface="+mj-lt"/>
              <a:buAutoNum type="arabicPeriod"/>
            </a:pPr>
            <a:r>
              <a:rPr lang="en-US" sz="2200" dirty="0">
                <a:solidFill>
                  <a:srgbClr val="0070C0"/>
                </a:solidFill>
                <a:latin typeface="Arial Narrow" panose="020B0606020202030204" pitchFamily="34" charset="0"/>
                <a:cs typeface="Cavolini" panose="03000502040302020204" pitchFamily="66" charset="0"/>
              </a:rPr>
              <a:t>re-discover yourself</a:t>
            </a:r>
          </a:p>
          <a:p>
            <a:pPr marL="342900" lvl="0" indent="-342900" algn="just" rtl="0">
              <a:spcAft>
                <a:spcPts val="800"/>
              </a:spcAft>
              <a:buFont typeface="+mj-lt"/>
              <a:buAutoNum type="arabicPeriod"/>
            </a:pPr>
            <a:r>
              <a:rPr lang="en-US" sz="2200" dirty="0">
                <a:solidFill>
                  <a:schemeClr val="accent5">
                    <a:lumMod val="50000"/>
                  </a:schemeClr>
                </a:solidFill>
                <a:latin typeface="Arial Narrow" panose="020B0606020202030204" pitchFamily="34" charset="0"/>
                <a:cs typeface="Cavolini" panose="03000502040302020204" pitchFamily="66" charset="0"/>
              </a:rPr>
              <a:t>making memories</a:t>
            </a:r>
          </a:p>
          <a:p>
            <a:pPr marL="342900" lvl="0" indent="-342900" algn="just">
              <a:spcAft>
                <a:spcPts val="800"/>
              </a:spcAft>
              <a:buFont typeface="+mj-lt"/>
              <a:buAutoNum type="arabicPeriod"/>
            </a:pPr>
            <a:r>
              <a:rPr lang="en-US" sz="2200" dirty="0">
                <a:solidFill>
                  <a:srgbClr val="0070C0"/>
                </a:solidFill>
                <a:latin typeface="Arial Narrow" panose="020B0606020202030204" pitchFamily="34" charset="0"/>
                <a:cs typeface="Cavolini" panose="03000502040302020204" pitchFamily="66" charset="0"/>
              </a:rPr>
              <a:t>having fun of adventure</a:t>
            </a:r>
          </a:p>
          <a:p>
            <a:pPr marL="342900" lvl="0" indent="-342900" algn="just">
              <a:spcAft>
                <a:spcPts val="800"/>
              </a:spcAft>
              <a:buFont typeface="+mj-lt"/>
              <a:buAutoNum type="arabicPeriod"/>
            </a:pPr>
            <a:r>
              <a:rPr lang="en-US" sz="2200" dirty="0">
                <a:latin typeface="Arial Narrow" panose="020B0606020202030204" pitchFamily="34" charset="0"/>
                <a:cs typeface="Cavolini" panose="03000502040302020204" pitchFamily="66" charset="0"/>
              </a:rPr>
              <a:t>Refreshing</a:t>
            </a:r>
          </a:p>
          <a:p>
            <a:pPr marL="342900" lvl="0" indent="-342900" algn="just" rtl="0">
              <a:spcAft>
                <a:spcPts val="800"/>
              </a:spcAft>
              <a:buFont typeface="+mj-lt"/>
              <a:buAutoNum type="arabicPeriod"/>
            </a:pPr>
            <a:endParaRPr lang="en-US" sz="300" dirty="0">
              <a:solidFill>
                <a:schemeClr val="accent5">
                  <a:lumMod val="50000"/>
                </a:schemeClr>
              </a:solidFill>
              <a:latin typeface="Arial Narrow" panose="020B0606020202030204" pitchFamily="34" charset="0"/>
              <a:cs typeface="Cavolini" panose="03000502040302020204" pitchFamily="66" charset="0"/>
            </a:endParaRPr>
          </a:p>
        </p:txBody>
      </p:sp>
      <p:pic>
        <p:nvPicPr>
          <p:cNvPr id="1028" name="Picture 4" descr="pros and cons gif transparent - Clip Art Library">
            <a:extLst>
              <a:ext uri="{FF2B5EF4-FFF2-40B4-BE49-F238E27FC236}">
                <a16:creationId xmlns:a16="http://schemas.microsoft.com/office/drawing/2014/main" id="{1C3C0CF4-F9A1-4CFF-AECE-0244B24E78E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1772816"/>
            <a:ext cx="2957314" cy="1656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1080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فقاعة التفكير: على شكل سحابة 5">
            <a:extLst>
              <a:ext uri="{FF2B5EF4-FFF2-40B4-BE49-F238E27FC236}">
                <a16:creationId xmlns:a16="http://schemas.microsoft.com/office/drawing/2014/main" id="{6EBF1445-8EA7-4B88-A08D-5D87D0DFD9A1}"/>
              </a:ext>
            </a:extLst>
          </p:cNvPr>
          <p:cNvSpPr/>
          <p:nvPr/>
        </p:nvSpPr>
        <p:spPr>
          <a:xfrm>
            <a:off x="197768" y="111353"/>
            <a:ext cx="6387418" cy="1402309"/>
          </a:xfrm>
          <a:prstGeom prst="cloudCallout">
            <a:avLst>
              <a:gd name="adj1" fmla="val 54094"/>
              <a:gd name="adj2" fmla="val 20675"/>
            </a:avLst>
          </a:prstGeom>
          <a:solidFill>
            <a:srgbClr val="0070C0"/>
          </a:solidFill>
        </p:spPr>
        <p:style>
          <a:lnRef idx="3">
            <a:schemeClr val="lt1"/>
          </a:lnRef>
          <a:fillRef idx="1">
            <a:schemeClr val="accent1"/>
          </a:fillRef>
          <a:effectRef idx="1">
            <a:schemeClr val="accent1"/>
          </a:effectRef>
          <a:fontRef idx="minor">
            <a:schemeClr val="lt1"/>
          </a:fontRef>
        </p:style>
        <p:txBody>
          <a:bodyPr rtlCol="1" anchor="ctr"/>
          <a:lstStyle/>
          <a:p>
            <a:pPr algn="ctr"/>
            <a:endParaRPr lang="en-US" sz="2000" b="1" dirty="0"/>
          </a:p>
        </p:txBody>
      </p:sp>
      <p:sp>
        <p:nvSpPr>
          <p:cNvPr id="7" name="مربع نص 6">
            <a:extLst>
              <a:ext uri="{FF2B5EF4-FFF2-40B4-BE49-F238E27FC236}">
                <a16:creationId xmlns:a16="http://schemas.microsoft.com/office/drawing/2014/main" id="{D6E171A8-2C98-4773-A9BF-DB5D529D7DBC}"/>
              </a:ext>
            </a:extLst>
          </p:cNvPr>
          <p:cNvSpPr txBox="1"/>
          <p:nvPr/>
        </p:nvSpPr>
        <p:spPr>
          <a:xfrm>
            <a:off x="611560" y="475091"/>
            <a:ext cx="5760640" cy="892552"/>
          </a:xfrm>
          <a:prstGeom prst="rect">
            <a:avLst/>
          </a:prstGeom>
          <a:noFill/>
        </p:spPr>
        <p:txBody>
          <a:bodyPr wrap="square" rtlCol="1">
            <a:spAutoFit/>
          </a:bodyPr>
          <a:lstStyle/>
          <a:p>
            <a:pPr algn="ctr"/>
            <a:r>
              <a:rPr lang="en-US" sz="2400" b="1" dirty="0">
                <a:solidFill>
                  <a:schemeClr val="bg1"/>
                </a:solidFill>
              </a:rPr>
              <a:t>Think of the 5 things that you expect the hotel to have </a:t>
            </a:r>
            <a:r>
              <a:rPr lang="en-US" sz="2800" b="1" dirty="0">
                <a:solidFill>
                  <a:schemeClr val="bg1"/>
                </a:solidFill>
              </a:rPr>
              <a:t>?</a:t>
            </a:r>
          </a:p>
        </p:txBody>
      </p:sp>
      <p:pic>
        <p:nvPicPr>
          <p:cNvPr id="8" name="Picture 4" descr="Flying El Al Sticker by El Al Israel Airlines for iOS &amp;amp; Android | GIPHY">
            <a:extLst>
              <a:ext uri="{FF2B5EF4-FFF2-40B4-BE49-F238E27FC236}">
                <a16:creationId xmlns:a16="http://schemas.microsoft.com/office/drawing/2014/main" id="{4EB39534-08C1-4B40-832F-AC59F256DC5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660232" y="94257"/>
            <a:ext cx="2286000" cy="20882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Wi-Fi Information / WiFi Location">
            <a:extLst>
              <a:ext uri="{FF2B5EF4-FFF2-40B4-BE49-F238E27FC236}">
                <a16:creationId xmlns:a16="http://schemas.microsoft.com/office/drawing/2014/main" id="{C0C3DED6-7148-485A-AA76-02E7568D5AF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36881" y="2323840"/>
            <a:ext cx="2446455" cy="1204789"/>
          </a:xfrm>
          <a:prstGeom prst="rect">
            <a:avLst/>
          </a:prstGeom>
          <a:noFill/>
          <a:extLst>
            <a:ext uri="{909E8E84-426E-40DD-AFC4-6F175D3DCCD1}">
              <a14:hiddenFill xmlns:a14="http://schemas.microsoft.com/office/drawing/2010/main">
                <a:solidFill>
                  <a:srgbClr val="FFFFFF"/>
                </a:solidFill>
              </a14:hiddenFill>
            </a:ext>
          </a:extLst>
        </p:spPr>
      </p:pic>
      <p:sp>
        <p:nvSpPr>
          <p:cNvPr id="9" name="مربع نص 8">
            <a:extLst>
              <a:ext uri="{FF2B5EF4-FFF2-40B4-BE49-F238E27FC236}">
                <a16:creationId xmlns:a16="http://schemas.microsoft.com/office/drawing/2014/main" id="{657A9CC1-EB46-45DE-A9A5-67BEE4D5AB02}"/>
              </a:ext>
            </a:extLst>
          </p:cNvPr>
          <p:cNvSpPr txBox="1"/>
          <p:nvPr/>
        </p:nvSpPr>
        <p:spPr>
          <a:xfrm>
            <a:off x="414852" y="3824139"/>
            <a:ext cx="2090514" cy="400110"/>
          </a:xfrm>
          <a:prstGeom prst="rect">
            <a:avLst/>
          </a:prstGeom>
          <a:solidFill>
            <a:srgbClr val="FFE9BD"/>
          </a:solidFill>
          <a:ln>
            <a:solidFill>
              <a:srgbClr val="0070C0"/>
            </a:solidFill>
          </a:ln>
        </p:spPr>
        <p:style>
          <a:lnRef idx="3">
            <a:schemeClr val="lt1"/>
          </a:lnRef>
          <a:fillRef idx="1">
            <a:schemeClr val="accent5"/>
          </a:fillRef>
          <a:effectRef idx="1">
            <a:schemeClr val="accent5"/>
          </a:effectRef>
          <a:fontRef idx="minor">
            <a:schemeClr val="lt1"/>
          </a:fontRef>
        </p:style>
        <p:txBody>
          <a:bodyPr wrap="square">
            <a:spAutoFit/>
          </a:bodyPr>
          <a:lstStyle/>
          <a:p>
            <a:r>
              <a:rPr lang="en-US" sz="2000" b="1" dirty="0">
                <a:solidFill>
                  <a:srgbClr val="0070C0"/>
                </a:solidFill>
                <a:latin typeface="Cavolini" panose="03000502040302020204" pitchFamily="66" charset="0"/>
                <a:cs typeface="Cavolini" panose="03000502040302020204" pitchFamily="66" charset="0"/>
              </a:rPr>
              <a:t>Free internet</a:t>
            </a:r>
            <a:endParaRPr lang="ar-SA" sz="2000" b="1" dirty="0">
              <a:solidFill>
                <a:srgbClr val="0070C0"/>
              </a:solidFill>
              <a:latin typeface="Cavolini" panose="03000502040302020204" pitchFamily="66" charset="0"/>
              <a:cs typeface="Cavolini" panose="03000502040302020204" pitchFamily="66" charset="0"/>
            </a:endParaRPr>
          </a:p>
        </p:txBody>
      </p:sp>
      <p:pic>
        <p:nvPicPr>
          <p:cNvPr id="11" name="Picture 6" descr="Virtual Career Fair | CHEF">
            <a:extLst>
              <a:ext uri="{FF2B5EF4-FFF2-40B4-BE49-F238E27FC236}">
                <a16:creationId xmlns:a16="http://schemas.microsoft.com/office/drawing/2014/main" id="{27ACE390-EB44-42AF-BA99-77142DB22BD9}"/>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844158" y="4526466"/>
            <a:ext cx="2038896" cy="174259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Virtual Career Fair | GUEST SERVICES EXECUTIVE">
            <a:extLst>
              <a:ext uri="{FF2B5EF4-FFF2-40B4-BE49-F238E27FC236}">
                <a16:creationId xmlns:a16="http://schemas.microsoft.com/office/drawing/2014/main" id="{5D633DFF-98C3-4FC7-B720-B2915851BE1B}"/>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547674" y="2022707"/>
            <a:ext cx="2181474" cy="191229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Car Park Control and Management System - Equinsa Parking">
            <a:extLst>
              <a:ext uri="{FF2B5EF4-FFF2-40B4-BE49-F238E27FC236}">
                <a16:creationId xmlns:a16="http://schemas.microsoft.com/office/drawing/2014/main" id="{AC089960-27ED-4567-90F3-C89E806065A7}"/>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13675" y="1573475"/>
            <a:ext cx="3259096" cy="1376974"/>
          </a:xfrm>
          <a:prstGeom prst="rect">
            <a:avLst/>
          </a:prstGeom>
          <a:noFill/>
          <a:extLst>
            <a:ext uri="{909E8E84-426E-40DD-AFC4-6F175D3DCCD1}">
              <a14:hiddenFill xmlns:a14="http://schemas.microsoft.com/office/drawing/2010/main">
                <a:solidFill>
                  <a:srgbClr val="FFFFFF"/>
                </a:solidFill>
              </a14:hiddenFill>
            </a:ext>
          </a:extLst>
        </p:spPr>
      </p:pic>
      <p:sp>
        <p:nvSpPr>
          <p:cNvPr id="15" name="مربع نص 14">
            <a:extLst>
              <a:ext uri="{FF2B5EF4-FFF2-40B4-BE49-F238E27FC236}">
                <a16:creationId xmlns:a16="http://schemas.microsoft.com/office/drawing/2014/main" id="{0C745F30-6905-4F6D-8885-B49E11A5FB1A}"/>
              </a:ext>
            </a:extLst>
          </p:cNvPr>
          <p:cNvSpPr txBox="1"/>
          <p:nvPr/>
        </p:nvSpPr>
        <p:spPr>
          <a:xfrm>
            <a:off x="3491880" y="3055443"/>
            <a:ext cx="2197474" cy="400110"/>
          </a:xfrm>
          <a:prstGeom prst="rect">
            <a:avLst/>
          </a:prstGeom>
          <a:solidFill>
            <a:srgbClr val="FFE9BD"/>
          </a:solidFill>
          <a:ln>
            <a:solidFill>
              <a:srgbClr val="0070C0"/>
            </a:solidFill>
          </a:ln>
        </p:spPr>
        <p:style>
          <a:lnRef idx="3">
            <a:schemeClr val="lt1"/>
          </a:lnRef>
          <a:fillRef idx="1">
            <a:schemeClr val="accent5"/>
          </a:fillRef>
          <a:effectRef idx="1">
            <a:schemeClr val="accent5"/>
          </a:effectRef>
          <a:fontRef idx="minor">
            <a:schemeClr val="lt1"/>
          </a:fontRef>
        </p:style>
        <p:txBody>
          <a:bodyPr wrap="square">
            <a:spAutoFit/>
          </a:bodyPr>
          <a:lstStyle/>
          <a:p>
            <a:r>
              <a:rPr lang="en-US" sz="2000" b="1" dirty="0">
                <a:solidFill>
                  <a:srgbClr val="0070C0"/>
                </a:solidFill>
                <a:latin typeface="Cavolini" panose="03000502040302020204" pitchFamily="66" charset="0"/>
                <a:cs typeface="Cavolini" panose="03000502040302020204" pitchFamily="66" charset="0"/>
              </a:rPr>
              <a:t>Valet parking</a:t>
            </a:r>
            <a:endParaRPr lang="ar-SA" sz="2000" b="1" dirty="0">
              <a:solidFill>
                <a:srgbClr val="0070C0"/>
              </a:solidFill>
              <a:latin typeface="Cavolini" panose="03000502040302020204" pitchFamily="66" charset="0"/>
              <a:cs typeface="Cavolini" panose="03000502040302020204" pitchFamily="66" charset="0"/>
            </a:endParaRPr>
          </a:p>
        </p:txBody>
      </p:sp>
      <p:sp>
        <p:nvSpPr>
          <p:cNvPr id="16" name="مربع نص 15">
            <a:extLst>
              <a:ext uri="{FF2B5EF4-FFF2-40B4-BE49-F238E27FC236}">
                <a16:creationId xmlns:a16="http://schemas.microsoft.com/office/drawing/2014/main" id="{EF3219D5-487F-40A8-AD4A-EA075A886298}"/>
              </a:ext>
            </a:extLst>
          </p:cNvPr>
          <p:cNvSpPr txBox="1"/>
          <p:nvPr/>
        </p:nvSpPr>
        <p:spPr>
          <a:xfrm>
            <a:off x="7072928" y="6259432"/>
            <a:ext cx="1837610" cy="400110"/>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r>
              <a:rPr lang="en-US" sz="2000" b="1" dirty="0">
                <a:latin typeface="Cavolini" panose="03000502040302020204" pitchFamily="66" charset="0"/>
                <a:cs typeface="Cavolini" panose="03000502040302020204" pitchFamily="66" charset="0"/>
              </a:rPr>
              <a:t>Tasty food</a:t>
            </a:r>
            <a:endParaRPr lang="ar-SA" sz="2000" b="1" dirty="0">
              <a:latin typeface="Cavolini" panose="03000502040302020204" pitchFamily="66" charset="0"/>
              <a:cs typeface="Cavolini" panose="03000502040302020204" pitchFamily="66" charset="0"/>
            </a:endParaRPr>
          </a:p>
        </p:txBody>
      </p:sp>
      <p:sp>
        <p:nvSpPr>
          <p:cNvPr id="17" name="مربع نص 16">
            <a:extLst>
              <a:ext uri="{FF2B5EF4-FFF2-40B4-BE49-F238E27FC236}">
                <a16:creationId xmlns:a16="http://schemas.microsoft.com/office/drawing/2014/main" id="{A008ACFE-C1B6-4D34-BEEC-A65CAD730C0A}"/>
              </a:ext>
            </a:extLst>
          </p:cNvPr>
          <p:cNvSpPr txBox="1"/>
          <p:nvPr/>
        </p:nvSpPr>
        <p:spPr>
          <a:xfrm>
            <a:off x="6282693" y="4024194"/>
            <a:ext cx="2579534" cy="400110"/>
          </a:xfrm>
          <a:prstGeom prst="rect">
            <a:avLst/>
          </a:prstGeom>
          <a:solidFill>
            <a:srgbClr val="FFE9BD"/>
          </a:solidFill>
          <a:ln>
            <a:solidFill>
              <a:srgbClr val="0070C0"/>
            </a:solidFill>
          </a:ln>
        </p:spPr>
        <p:style>
          <a:lnRef idx="3">
            <a:schemeClr val="lt1"/>
          </a:lnRef>
          <a:fillRef idx="1">
            <a:schemeClr val="accent5"/>
          </a:fillRef>
          <a:effectRef idx="1">
            <a:schemeClr val="accent5"/>
          </a:effectRef>
          <a:fontRef idx="minor">
            <a:schemeClr val="lt1"/>
          </a:fontRef>
        </p:style>
        <p:txBody>
          <a:bodyPr wrap="square">
            <a:spAutoFit/>
          </a:bodyPr>
          <a:lstStyle/>
          <a:p>
            <a:r>
              <a:rPr lang="en-US" sz="2000" b="1" dirty="0">
                <a:solidFill>
                  <a:srgbClr val="0070C0"/>
                </a:solidFill>
                <a:latin typeface="Cavolini" panose="03000502040302020204" pitchFamily="66" charset="0"/>
                <a:cs typeface="Cavolini" panose="03000502040302020204" pitchFamily="66" charset="0"/>
              </a:rPr>
              <a:t>customer service</a:t>
            </a:r>
            <a:endParaRPr lang="ar-SA" sz="2000" b="1" dirty="0">
              <a:solidFill>
                <a:srgbClr val="0070C0"/>
              </a:solidFill>
              <a:latin typeface="Cavolini" panose="03000502040302020204" pitchFamily="66" charset="0"/>
              <a:cs typeface="Cavolini" panose="03000502040302020204" pitchFamily="66" charset="0"/>
            </a:endParaRPr>
          </a:p>
        </p:txBody>
      </p:sp>
      <p:pic>
        <p:nvPicPr>
          <p:cNvPr id="19" name="Picture 4" descr="Virtual Career Fair | CATERING SALES EXECUTIVE">
            <a:extLst>
              <a:ext uri="{FF2B5EF4-FFF2-40B4-BE49-F238E27FC236}">
                <a16:creationId xmlns:a16="http://schemas.microsoft.com/office/drawing/2014/main" id="{EFB47BB7-3CE7-46EC-BE3A-85D02E09E9C4}"/>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732644" y="3623266"/>
            <a:ext cx="2038896" cy="1661260"/>
          </a:xfrm>
          <a:prstGeom prst="rect">
            <a:avLst/>
          </a:prstGeom>
          <a:noFill/>
          <a:extLst>
            <a:ext uri="{909E8E84-426E-40DD-AFC4-6F175D3DCCD1}">
              <a14:hiddenFill xmlns:a14="http://schemas.microsoft.com/office/drawing/2010/main">
                <a:solidFill>
                  <a:srgbClr val="FFFFFF"/>
                </a:solidFill>
              </a14:hiddenFill>
            </a:ext>
          </a:extLst>
        </p:spPr>
      </p:pic>
      <p:sp>
        <p:nvSpPr>
          <p:cNvPr id="20" name="مربع نص 19">
            <a:extLst>
              <a:ext uri="{FF2B5EF4-FFF2-40B4-BE49-F238E27FC236}">
                <a16:creationId xmlns:a16="http://schemas.microsoft.com/office/drawing/2014/main" id="{C400E418-1E36-4562-AC12-4E5EB8757EEE}"/>
              </a:ext>
            </a:extLst>
          </p:cNvPr>
          <p:cNvSpPr txBox="1"/>
          <p:nvPr/>
        </p:nvSpPr>
        <p:spPr>
          <a:xfrm>
            <a:off x="3363591" y="5197706"/>
            <a:ext cx="3333945" cy="400110"/>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r>
              <a:rPr lang="en-US" sz="2000" b="1" dirty="0">
                <a:latin typeface="Cavolini" panose="03000502040302020204" pitchFamily="66" charset="0"/>
                <a:cs typeface="Cavolini" panose="03000502040302020204" pitchFamily="66" charset="0"/>
              </a:rPr>
              <a:t>Room service (24-hors)</a:t>
            </a:r>
            <a:endParaRPr lang="ar-SA" sz="2000" b="1"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284050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randombar(horizont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randombar(horizont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randombar(horizontal)">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animBg="1"/>
      <p:bldP spid="15" grpId="0" animBg="1"/>
      <p:bldP spid="16" grpId="0" animBg="1"/>
      <p:bldP spid="17"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فقاعة التفكير: على شكل سحابة 5">
            <a:extLst>
              <a:ext uri="{FF2B5EF4-FFF2-40B4-BE49-F238E27FC236}">
                <a16:creationId xmlns:a16="http://schemas.microsoft.com/office/drawing/2014/main" id="{6EBF1445-8EA7-4B88-A08D-5D87D0DFD9A1}"/>
              </a:ext>
            </a:extLst>
          </p:cNvPr>
          <p:cNvSpPr/>
          <p:nvPr/>
        </p:nvSpPr>
        <p:spPr>
          <a:xfrm>
            <a:off x="197768" y="111353"/>
            <a:ext cx="6387418" cy="1402309"/>
          </a:xfrm>
          <a:prstGeom prst="cloudCallout">
            <a:avLst>
              <a:gd name="adj1" fmla="val 54094"/>
              <a:gd name="adj2" fmla="val 20675"/>
            </a:avLst>
          </a:prstGeom>
          <a:solidFill>
            <a:srgbClr val="0070C0"/>
          </a:solidFill>
        </p:spPr>
        <p:style>
          <a:lnRef idx="3">
            <a:schemeClr val="lt1"/>
          </a:lnRef>
          <a:fillRef idx="1">
            <a:schemeClr val="accent1"/>
          </a:fillRef>
          <a:effectRef idx="1">
            <a:schemeClr val="accent1"/>
          </a:effectRef>
          <a:fontRef idx="minor">
            <a:schemeClr val="lt1"/>
          </a:fontRef>
        </p:style>
        <p:txBody>
          <a:bodyPr rtlCol="1" anchor="ctr"/>
          <a:lstStyle/>
          <a:p>
            <a:pPr algn="ctr"/>
            <a:endParaRPr lang="en-US" sz="2000" b="1" dirty="0"/>
          </a:p>
        </p:txBody>
      </p:sp>
      <p:sp>
        <p:nvSpPr>
          <p:cNvPr id="7" name="مربع نص 6">
            <a:extLst>
              <a:ext uri="{FF2B5EF4-FFF2-40B4-BE49-F238E27FC236}">
                <a16:creationId xmlns:a16="http://schemas.microsoft.com/office/drawing/2014/main" id="{D6E171A8-2C98-4773-A9BF-DB5D529D7DBC}"/>
              </a:ext>
            </a:extLst>
          </p:cNvPr>
          <p:cNvSpPr txBox="1"/>
          <p:nvPr/>
        </p:nvSpPr>
        <p:spPr>
          <a:xfrm>
            <a:off x="611560" y="475091"/>
            <a:ext cx="5760640" cy="892552"/>
          </a:xfrm>
          <a:prstGeom prst="rect">
            <a:avLst/>
          </a:prstGeom>
          <a:noFill/>
        </p:spPr>
        <p:txBody>
          <a:bodyPr wrap="square" rtlCol="1">
            <a:spAutoFit/>
          </a:bodyPr>
          <a:lstStyle/>
          <a:p>
            <a:pPr algn="ctr"/>
            <a:r>
              <a:rPr lang="en-US" sz="2400" b="1" dirty="0">
                <a:solidFill>
                  <a:schemeClr val="bg1"/>
                </a:solidFill>
              </a:rPr>
              <a:t>Think of the 5 things that you expect the hotel to have </a:t>
            </a:r>
            <a:r>
              <a:rPr lang="en-US" sz="2800" b="1" dirty="0">
                <a:solidFill>
                  <a:schemeClr val="bg1"/>
                </a:solidFill>
              </a:rPr>
              <a:t>?</a:t>
            </a:r>
          </a:p>
        </p:txBody>
      </p:sp>
      <p:pic>
        <p:nvPicPr>
          <p:cNvPr id="8" name="Picture 4" descr="Flying El Al Sticker by El Al Israel Airlines for iOS &amp;amp; Android | GIPHY">
            <a:extLst>
              <a:ext uri="{FF2B5EF4-FFF2-40B4-BE49-F238E27FC236}">
                <a16:creationId xmlns:a16="http://schemas.microsoft.com/office/drawing/2014/main" id="{4EB39534-08C1-4B40-832F-AC59F256DC5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660232" y="94257"/>
            <a:ext cx="2286000" cy="208823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Carpet Cleaner Aspley - Triple CCC Commercial Cleaning">
            <a:extLst>
              <a:ext uri="{FF2B5EF4-FFF2-40B4-BE49-F238E27FC236}">
                <a16:creationId xmlns:a16="http://schemas.microsoft.com/office/drawing/2014/main" id="{3E1CD266-6BAD-40CD-852A-B5F24BF10FB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104882" y="4226987"/>
            <a:ext cx="2870051" cy="1649792"/>
          </a:xfrm>
          <a:prstGeom prst="rect">
            <a:avLst/>
          </a:prstGeom>
          <a:noFill/>
          <a:extLst>
            <a:ext uri="{909E8E84-426E-40DD-AFC4-6F175D3DCCD1}">
              <a14:hiddenFill xmlns:a14="http://schemas.microsoft.com/office/drawing/2010/main">
                <a:solidFill>
                  <a:srgbClr val="FFFFFF"/>
                </a:solidFill>
              </a14:hiddenFill>
            </a:ext>
          </a:extLst>
        </p:spPr>
      </p:pic>
      <p:sp>
        <p:nvSpPr>
          <p:cNvPr id="18" name="مربع نص 17">
            <a:extLst>
              <a:ext uri="{FF2B5EF4-FFF2-40B4-BE49-F238E27FC236}">
                <a16:creationId xmlns:a16="http://schemas.microsoft.com/office/drawing/2014/main" id="{371817C0-9DFF-4426-8ADD-928E09FBE2C8}"/>
              </a:ext>
            </a:extLst>
          </p:cNvPr>
          <p:cNvSpPr txBox="1"/>
          <p:nvPr/>
        </p:nvSpPr>
        <p:spPr>
          <a:xfrm>
            <a:off x="5989446" y="6317526"/>
            <a:ext cx="3154554" cy="400110"/>
          </a:xfrm>
          <a:prstGeom prst="rect">
            <a:avLst/>
          </a:prstGeom>
          <a:solidFill>
            <a:srgbClr val="FFE9BD"/>
          </a:solidFill>
          <a:ln>
            <a:solidFill>
              <a:srgbClr val="0070C0"/>
            </a:solidFill>
          </a:ln>
        </p:spPr>
        <p:style>
          <a:lnRef idx="3">
            <a:schemeClr val="lt1"/>
          </a:lnRef>
          <a:fillRef idx="1">
            <a:schemeClr val="accent5"/>
          </a:fillRef>
          <a:effectRef idx="1">
            <a:schemeClr val="accent5"/>
          </a:effectRef>
          <a:fontRef idx="minor">
            <a:schemeClr val="lt1"/>
          </a:fontRef>
        </p:style>
        <p:txBody>
          <a:bodyPr wrap="square">
            <a:spAutoFit/>
          </a:bodyPr>
          <a:lstStyle/>
          <a:p>
            <a:r>
              <a:rPr lang="en-US" sz="2000" b="1" dirty="0">
                <a:solidFill>
                  <a:srgbClr val="0070C0"/>
                </a:solidFill>
                <a:latin typeface="Cavolini" panose="03000502040302020204" pitchFamily="66" charset="0"/>
                <a:cs typeface="Cavolini" panose="03000502040302020204" pitchFamily="66" charset="0"/>
              </a:rPr>
              <a:t>Comfort &amp; cleanliness</a:t>
            </a:r>
            <a:endParaRPr lang="ar-SA" sz="2000" b="1" dirty="0">
              <a:solidFill>
                <a:srgbClr val="0070C0"/>
              </a:solidFill>
              <a:latin typeface="Cavolini" panose="03000502040302020204" pitchFamily="66" charset="0"/>
              <a:cs typeface="Cavolini" panose="03000502040302020204" pitchFamily="66" charset="0"/>
            </a:endParaRPr>
          </a:p>
        </p:txBody>
      </p:sp>
      <p:pic>
        <p:nvPicPr>
          <p:cNvPr id="1026" name="Picture 2" descr="In order to provide our clients with #security_covers, we offer them with  experienced and proficient #Securi… | Animated emoticons, Animated smiley  faces, Funny gif">
            <a:extLst>
              <a:ext uri="{FF2B5EF4-FFF2-40B4-BE49-F238E27FC236}">
                <a16:creationId xmlns:a16="http://schemas.microsoft.com/office/drawing/2014/main" id="{09404214-552C-4B73-BAF2-955BF0462690}"/>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0295" y="1531415"/>
            <a:ext cx="1880416" cy="2477764"/>
          </a:xfrm>
          <a:prstGeom prst="rect">
            <a:avLst/>
          </a:prstGeom>
          <a:noFill/>
          <a:extLst>
            <a:ext uri="{909E8E84-426E-40DD-AFC4-6F175D3DCCD1}">
              <a14:hiddenFill xmlns:a14="http://schemas.microsoft.com/office/drawing/2010/main">
                <a:solidFill>
                  <a:srgbClr val="FFFFFF"/>
                </a:solidFill>
              </a14:hiddenFill>
            </a:ext>
          </a:extLst>
        </p:spPr>
      </p:pic>
      <p:sp>
        <p:nvSpPr>
          <p:cNvPr id="21" name="مربع نص 20">
            <a:extLst>
              <a:ext uri="{FF2B5EF4-FFF2-40B4-BE49-F238E27FC236}">
                <a16:creationId xmlns:a16="http://schemas.microsoft.com/office/drawing/2014/main" id="{7AA49F70-19CF-409C-9AB3-675C3E2DFC4F}"/>
              </a:ext>
            </a:extLst>
          </p:cNvPr>
          <p:cNvSpPr txBox="1"/>
          <p:nvPr/>
        </p:nvSpPr>
        <p:spPr>
          <a:xfrm>
            <a:off x="197768" y="3826877"/>
            <a:ext cx="2764916" cy="400110"/>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algn="ctr"/>
            <a:r>
              <a:rPr lang="en-US" sz="2000" b="1" dirty="0">
                <a:latin typeface="Cavolini" panose="03000502040302020204" pitchFamily="66" charset="0"/>
                <a:cs typeface="Cavolini" panose="03000502040302020204" pitchFamily="66" charset="0"/>
              </a:rPr>
              <a:t>Safety &amp; security</a:t>
            </a:r>
            <a:endParaRPr lang="ar-SA" sz="2000" b="1" dirty="0">
              <a:latin typeface="Cavolini" panose="03000502040302020204" pitchFamily="66" charset="0"/>
              <a:cs typeface="Cavolini" panose="03000502040302020204" pitchFamily="66" charset="0"/>
            </a:endParaRPr>
          </a:p>
        </p:txBody>
      </p:sp>
      <p:pic>
        <p:nvPicPr>
          <p:cNvPr id="2050" name="Picture 2" descr="galeri - img.gen.tr : Resim Yükle - Foto Yükle - Hızlı Resim Yükle - Images  Upload">
            <a:extLst>
              <a:ext uri="{FF2B5EF4-FFF2-40B4-BE49-F238E27FC236}">
                <a16:creationId xmlns:a16="http://schemas.microsoft.com/office/drawing/2014/main" id="{61D076BC-3458-494B-A252-543888029A92}"/>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31134" y="4437112"/>
            <a:ext cx="2594572" cy="1757481"/>
          </a:xfrm>
          <a:prstGeom prst="rect">
            <a:avLst/>
          </a:prstGeom>
          <a:noFill/>
          <a:extLst>
            <a:ext uri="{909E8E84-426E-40DD-AFC4-6F175D3DCCD1}">
              <a14:hiddenFill xmlns:a14="http://schemas.microsoft.com/office/drawing/2010/main">
                <a:solidFill>
                  <a:srgbClr val="FFFFFF"/>
                </a:solidFill>
              </a14:hiddenFill>
            </a:ext>
          </a:extLst>
        </p:spPr>
      </p:pic>
      <p:sp>
        <p:nvSpPr>
          <p:cNvPr id="22" name="مربع نص 21">
            <a:extLst>
              <a:ext uri="{FF2B5EF4-FFF2-40B4-BE49-F238E27FC236}">
                <a16:creationId xmlns:a16="http://schemas.microsoft.com/office/drawing/2014/main" id="{F0BBE58F-110E-4259-AE7E-FA8EAB31EFC8}"/>
              </a:ext>
            </a:extLst>
          </p:cNvPr>
          <p:cNvSpPr txBox="1"/>
          <p:nvPr/>
        </p:nvSpPr>
        <p:spPr>
          <a:xfrm>
            <a:off x="3109456" y="6317526"/>
            <a:ext cx="2594572" cy="400110"/>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r>
              <a:rPr lang="en-US" sz="2000" b="1" dirty="0">
                <a:latin typeface="Cavolini" panose="03000502040302020204" pitchFamily="66" charset="0"/>
                <a:cs typeface="Cavolini" panose="03000502040302020204" pitchFamily="66" charset="0"/>
              </a:rPr>
              <a:t>Car rental service</a:t>
            </a:r>
            <a:endParaRPr lang="ar-SA" sz="2000" b="1" dirty="0">
              <a:latin typeface="Cavolini" panose="03000502040302020204" pitchFamily="66" charset="0"/>
              <a:cs typeface="Cavolini" panose="03000502040302020204" pitchFamily="66" charset="0"/>
            </a:endParaRPr>
          </a:p>
        </p:txBody>
      </p:sp>
      <p:pic>
        <p:nvPicPr>
          <p:cNvPr id="2052" name="Picture 4" descr="Give me 5 | Baamboozle">
            <a:extLst>
              <a:ext uri="{FF2B5EF4-FFF2-40B4-BE49-F238E27FC236}">
                <a16:creationId xmlns:a16="http://schemas.microsoft.com/office/drawing/2014/main" id="{9805AAE5-25EC-4CEA-8B03-BAF1F53B2C80}"/>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197106" y="1619976"/>
            <a:ext cx="2594572" cy="2028434"/>
          </a:xfrm>
          <a:prstGeom prst="rect">
            <a:avLst/>
          </a:prstGeom>
          <a:noFill/>
          <a:extLst>
            <a:ext uri="{909E8E84-426E-40DD-AFC4-6F175D3DCCD1}">
              <a14:hiddenFill xmlns:a14="http://schemas.microsoft.com/office/drawing/2010/main">
                <a:solidFill>
                  <a:srgbClr val="FFFFFF"/>
                </a:solidFill>
              </a14:hiddenFill>
            </a:ext>
          </a:extLst>
        </p:spPr>
      </p:pic>
      <p:sp>
        <p:nvSpPr>
          <p:cNvPr id="23" name="مربع نص 22">
            <a:extLst>
              <a:ext uri="{FF2B5EF4-FFF2-40B4-BE49-F238E27FC236}">
                <a16:creationId xmlns:a16="http://schemas.microsoft.com/office/drawing/2014/main" id="{CDC78700-AABB-4A03-8B75-D6DE817CC142}"/>
              </a:ext>
            </a:extLst>
          </p:cNvPr>
          <p:cNvSpPr txBox="1"/>
          <p:nvPr/>
        </p:nvSpPr>
        <p:spPr>
          <a:xfrm>
            <a:off x="3109456" y="3734132"/>
            <a:ext cx="2437928" cy="400110"/>
          </a:xfrm>
          <a:prstGeom prst="rect">
            <a:avLst/>
          </a:prstGeom>
          <a:solidFill>
            <a:srgbClr val="FFE9BD"/>
          </a:solidFill>
          <a:ln>
            <a:solidFill>
              <a:srgbClr val="0070C0"/>
            </a:solidFill>
          </a:ln>
        </p:spPr>
        <p:style>
          <a:lnRef idx="3">
            <a:schemeClr val="lt1"/>
          </a:lnRef>
          <a:fillRef idx="1">
            <a:schemeClr val="accent5"/>
          </a:fillRef>
          <a:effectRef idx="1">
            <a:schemeClr val="accent5"/>
          </a:effectRef>
          <a:fontRef idx="minor">
            <a:schemeClr val="lt1"/>
          </a:fontRef>
        </p:style>
        <p:txBody>
          <a:bodyPr wrap="square">
            <a:spAutoFit/>
          </a:bodyPr>
          <a:lstStyle/>
          <a:p>
            <a:r>
              <a:rPr lang="en-US" sz="2000" b="1" dirty="0">
                <a:solidFill>
                  <a:srgbClr val="0070C0"/>
                </a:solidFill>
                <a:latin typeface="Cavolini" panose="03000502040302020204" pitchFamily="66" charset="0"/>
                <a:cs typeface="Cavolini" panose="03000502040302020204" pitchFamily="66" charset="0"/>
              </a:rPr>
              <a:t>Laundry service</a:t>
            </a:r>
            <a:endParaRPr lang="ar-SA" sz="2000" b="1" dirty="0">
              <a:solidFill>
                <a:srgbClr val="0070C0"/>
              </a:solidFill>
              <a:latin typeface="Cavolini" panose="03000502040302020204" pitchFamily="66" charset="0"/>
              <a:cs typeface="Cavolini" panose="03000502040302020204" pitchFamily="66" charset="0"/>
            </a:endParaRPr>
          </a:p>
        </p:txBody>
      </p:sp>
      <p:pic>
        <p:nvPicPr>
          <p:cNvPr id="2054" name="Picture 6" descr="Hotel Booking animation invisionstudio map loading bar uxdesign uidesign appdesign relax rest vector bucketlist destinations nyc times square hotel travel booking concept design daily ui">
            <a:extLst>
              <a:ext uri="{FF2B5EF4-FFF2-40B4-BE49-F238E27FC236}">
                <a16:creationId xmlns:a16="http://schemas.microsoft.com/office/drawing/2014/main" id="{CB703328-6B4B-4CE8-A24E-2C7040C9AD16}"/>
              </a:ext>
            </a:extLst>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47759" y="1985931"/>
            <a:ext cx="2437928" cy="1649792"/>
          </a:xfrm>
          <a:prstGeom prst="rect">
            <a:avLst/>
          </a:prstGeom>
          <a:noFill/>
          <a:extLst>
            <a:ext uri="{909E8E84-426E-40DD-AFC4-6F175D3DCCD1}">
              <a14:hiddenFill xmlns:a14="http://schemas.microsoft.com/office/drawing/2010/main">
                <a:solidFill>
                  <a:srgbClr val="FFFFFF"/>
                </a:solidFill>
              </a14:hiddenFill>
            </a:ext>
          </a:extLst>
        </p:spPr>
      </p:pic>
      <p:sp>
        <p:nvSpPr>
          <p:cNvPr id="24" name="مربع نص 23">
            <a:extLst>
              <a:ext uri="{FF2B5EF4-FFF2-40B4-BE49-F238E27FC236}">
                <a16:creationId xmlns:a16="http://schemas.microsoft.com/office/drawing/2014/main" id="{5A1553FC-9FD6-44F3-B2B0-72F53B7C583D}"/>
              </a:ext>
            </a:extLst>
          </p:cNvPr>
          <p:cNvSpPr txBox="1"/>
          <p:nvPr/>
        </p:nvSpPr>
        <p:spPr>
          <a:xfrm>
            <a:off x="6380361" y="3663121"/>
            <a:ext cx="2594572" cy="400110"/>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r>
              <a:rPr lang="en-US" sz="2000" b="1" dirty="0">
                <a:latin typeface="Cavolini" panose="03000502040302020204" pitchFamily="66" charset="0"/>
                <a:cs typeface="Cavolini" panose="03000502040302020204" pitchFamily="66" charset="0"/>
              </a:rPr>
              <a:t>Simple booking </a:t>
            </a:r>
            <a:endParaRPr lang="ar-SA" sz="2000" b="1"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2205499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randombar(horizont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randombar(horizont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randombar(horizont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randombar(horizontal)">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randombar(horizontal)">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8" grpId="0" animBg="1"/>
      <p:bldP spid="21" grpId="0" animBg="1"/>
      <p:bldP spid="22" grpId="0" animBg="1"/>
      <p:bldP spid="23"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صورة 8">
            <a:extLst>
              <a:ext uri="{FF2B5EF4-FFF2-40B4-BE49-F238E27FC236}">
                <a16:creationId xmlns:a16="http://schemas.microsoft.com/office/drawing/2014/main" id="{5BEDF17F-F680-4602-B877-E54B44753D9F}"/>
              </a:ext>
            </a:extLst>
          </p:cNvPr>
          <p:cNvPicPr>
            <a:picLocks noChangeAspect="1"/>
          </p:cNvPicPr>
          <p:nvPr/>
        </p:nvPicPr>
        <p:blipFill>
          <a:blip r:embed="rId3"/>
          <a:stretch>
            <a:fillRect/>
          </a:stretch>
        </p:blipFill>
        <p:spPr>
          <a:xfrm rot="21281488">
            <a:off x="4697671" y="1166018"/>
            <a:ext cx="3496306" cy="4525963"/>
          </a:xfrm>
          <a:prstGeom prst="rect">
            <a:avLst/>
          </a:prstGeom>
          <a:noFill/>
          <a:ln w="88900" cap="sq">
            <a:solidFill>
              <a:srgbClr val="CDF2FF"/>
            </a:solidFill>
            <a:miter lim="800000"/>
          </a:ln>
          <a:effectLst>
            <a:glow rad="228600">
              <a:schemeClr val="accent1">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161">
            <a:extLst>
              <a:ext uri="{FF2B5EF4-FFF2-40B4-BE49-F238E27FC236}">
                <a16:creationId xmlns:a16="http://schemas.microsoft.com/office/drawing/2014/main" id="{EB3ECC70-DBF2-46A7-900A-1FDB8E23B7A6}"/>
              </a:ext>
            </a:extLst>
          </p:cNvPr>
          <p:cNvSpPr>
            <a:spLocks noChangeArrowheads="1"/>
          </p:cNvSpPr>
          <p:nvPr/>
        </p:nvSpPr>
        <p:spPr bwMode="auto">
          <a:xfrm>
            <a:off x="107504" y="3283034"/>
            <a:ext cx="424616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0" algn="ctr"/>
            <a:r>
              <a:rPr lang="en-US" altLang="zh-CN" sz="4800" b="1" dirty="0">
                <a:solidFill>
                  <a:srgbClr val="0070C0"/>
                </a:solidFill>
                <a:latin typeface="Helvetica" panose="020B0604020202030204" pitchFamily="34" charset="0"/>
                <a:ea typeface="方正综艺简体" panose="02010601030101010101" pitchFamily="2" charset="-122"/>
              </a:rPr>
              <a:t>Books OPEN</a:t>
            </a:r>
            <a:endParaRPr lang="zh-CN" altLang="en-US" sz="4800" b="1" dirty="0">
              <a:solidFill>
                <a:srgbClr val="0070C0"/>
              </a:solidFill>
              <a:latin typeface="Helvetica" panose="020B0604020202030204" pitchFamily="34" charset="0"/>
              <a:ea typeface="方正综艺简体" panose="02010601030101010101" pitchFamily="2" charset="-122"/>
            </a:endParaRPr>
          </a:p>
        </p:txBody>
      </p:sp>
      <p:sp>
        <p:nvSpPr>
          <p:cNvPr id="11" name="Rectangle 161">
            <a:extLst>
              <a:ext uri="{FF2B5EF4-FFF2-40B4-BE49-F238E27FC236}">
                <a16:creationId xmlns:a16="http://schemas.microsoft.com/office/drawing/2014/main" id="{77C7DB90-2006-4009-9B93-618B6FD4DA02}"/>
              </a:ext>
            </a:extLst>
          </p:cNvPr>
          <p:cNvSpPr>
            <a:spLocks noChangeArrowheads="1"/>
          </p:cNvSpPr>
          <p:nvPr/>
        </p:nvSpPr>
        <p:spPr bwMode="auto">
          <a:xfrm>
            <a:off x="467544" y="4114031"/>
            <a:ext cx="3109896" cy="658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0" algn="ctr">
              <a:lnSpc>
                <a:spcPct val="150000"/>
              </a:lnSpc>
            </a:pPr>
            <a:r>
              <a:rPr lang="en-US" altLang="zh-CN" sz="2000" dirty="0">
                <a:solidFill>
                  <a:schemeClr val="accent6">
                    <a:lumMod val="75000"/>
                  </a:schemeClr>
                </a:solidFill>
                <a:latin typeface="Helvetica" panose="020B0604020202030204" pitchFamily="34" charset="0"/>
                <a:ea typeface="微软雅黑" panose="020B0503020204020204" pitchFamily="34" charset="-122"/>
              </a:rPr>
              <a:t>Pages:</a:t>
            </a:r>
            <a:r>
              <a:rPr lang="en-US" altLang="zh-CN" sz="2800" dirty="0">
                <a:solidFill>
                  <a:schemeClr val="accent6">
                    <a:lumMod val="75000"/>
                  </a:schemeClr>
                </a:solidFill>
                <a:latin typeface="Helvetica" panose="020B0604020202030204" pitchFamily="34" charset="0"/>
                <a:ea typeface="微软雅黑" panose="020B0503020204020204" pitchFamily="34" charset="-122"/>
              </a:rPr>
              <a:t> 34 - 35</a:t>
            </a:r>
          </a:p>
        </p:txBody>
      </p:sp>
    </p:spTree>
    <p:extLst>
      <p:ext uri="{BB962C8B-B14F-4D97-AF65-F5344CB8AC3E}">
        <p14:creationId xmlns:p14="http://schemas.microsoft.com/office/powerpoint/2010/main" val="12000334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3" name="صورة 12">
            <a:extLst>
              <a:ext uri="{FF2B5EF4-FFF2-40B4-BE49-F238E27FC236}">
                <a16:creationId xmlns:a16="http://schemas.microsoft.com/office/drawing/2014/main" id="{081C5A52-6EFF-4131-A32E-C56F84331F29}"/>
              </a:ext>
            </a:extLst>
          </p:cNvPr>
          <p:cNvPicPr>
            <a:picLocks noChangeAspect="1"/>
          </p:cNvPicPr>
          <p:nvPr/>
        </p:nvPicPr>
        <p:blipFill rotWithShape="1">
          <a:blip r:embed="rId5"/>
          <a:srcRect b="28942"/>
          <a:stretch/>
        </p:blipFill>
        <p:spPr>
          <a:xfrm>
            <a:off x="1506503" y="2065461"/>
            <a:ext cx="6696744" cy="2727077"/>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98" name="Picture 2" descr="אמירים מסביב לעולם by ilana.mishiner on emaze">
            <a:extLst>
              <a:ext uri="{FF2B5EF4-FFF2-40B4-BE49-F238E27FC236}">
                <a16:creationId xmlns:a16="http://schemas.microsoft.com/office/drawing/2014/main" id="{CCC62749-F2B1-48ED-821F-C25E4204D3BA}"/>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48264" y="0"/>
            <a:ext cx="1997968" cy="1869901"/>
          </a:xfrm>
          <a:prstGeom prst="rect">
            <a:avLst/>
          </a:prstGeom>
          <a:noFill/>
          <a:extLst>
            <a:ext uri="{909E8E84-426E-40DD-AFC4-6F175D3DCCD1}">
              <a14:hiddenFill xmlns:a14="http://schemas.microsoft.com/office/drawing/2010/main">
                <a:solidFill>
                  <a:srgbClr val="FFFFFF"/>
                </a:solidFill>
              </a14:hiddenFill>
            </a:ext>
          </a:extLst>
        </p:spPr>
      </p:pic>
      <p:sp>
        <p:nvSpPr>
          <p:cNvPr id="6" name="فقاعة التفكير: على شكل سحابة 5">
            <a:extLst>
              <a:ext uri="{FF2B5EF4-FFF2-40B4-BE49-F238E27FC236}">
                <a16:creationId xmlns:a16="http://schemas.microsoft.com/office/drawing/2014/main" id="{6EBF1445-8EA7-4B88-A08D-5D87D0DFD9A1}"/>
              </a:ext>
            </a:extLst>
          </p:cNvPr>
          <p:cNvSpPr/>
          <p:nvPr/>
        </p:nvSpPr>
        <p:spPr>
          <a:xfrm>
            <a:off x="932558" y="180708"/>
            <a:ext cx="5652628" cy="1508483"/>
          </a:xfrm>
          <a:prstGeom prst="cloudCallout">
            <a:avLst>
              <a:gd name="adj1" fmla="val 54094"/>
              <a:gd name="adj2" fmla="val 20675"/>
            </a:avLst>
          </a:prstGeom>
          <a:solidFill>
            <a:srgbClr val="0070C0"/>
          </a:solidFill>
        </p:spPr>
        <p:style>
          <a:lnRef idx="3">
            <a:schemeClr val="lt1"/>
          </a:lnRef>
          <a:fillRef idx="1">
            <a:schemeClr val="accent1"/>
          </a:fillRef>
          <a:effectRef idx="1">
            <a:schemeClr val="accent1"/>
          </a:effectRef>
          <a:fontRef idx="minor">
            <a:schemeClr val="lt1"/>
          </a:fontRef>
        </p:style>
        <p:txBody>
          <a:bodyPr rtlCol="1" anchor="ctr"/>
          <a:lstStyle/>
          <a:p>
            <a:pPr algn="ctr"/>
            <a:endParaRPr lang="en-US" sz="2000" b="1" dirty="0"/>
          </a:p>
        </p:txBody>
      </p:sp>
      <p:sp>
        <p:nvSpPr>
          <p:cNvPr id="7" name="مربع نص 6">
            <a:extLst>
              <a:ext uri="{FF2B5EF4-FFF2-40B4-BE49-F238E27FC236}">
                <a16:creationId xmlns:a16="http://schemas.microsoft.com/office/drawing/2014/main" id="{D6E171A8-2C98-4773-A9BF-DB5D529D7DBC}"/>
              </a:ext>
            </a:extLst>
          </p:cNvPr>
          <p:cNvSpPr txBox="1"/>
          <p:nvPr/>
        </p:nvSpPr>
        <p:spPr>
          <a:xfrm>
            <a:off x="1331640" y="659521"/>
            <a:ext cx="5112568" cy="584775"/>
          </a:xfrm>
          <a:prstGeom prst="rect">
            <a:avLst/>
          </a:prstGeom>
          <a:noFill/>
        </p:spPr>
        <p:txBody>
          <a:bodyPr wrap="square" rtlCol="1">
            <a:spAutoFit/>
          </a:bodyPr>
          <a:lstStyle/>
          <a:p>
            <a:pPr algn="ctr"/>
            <a:r>
              <a:rPr lang="en-US" sz="3200" b="1" dirty="0">
                <a:solidFill>
                  <a:schemeClr val="bg1"/>
                </a:solidFill>
              </a:rPr>
              <a:t>Listen as U read </a:t>
            </a:r>
          </a:p>
        </p:txBody>
      </p:sp>
      <p:pic>
        <p:nvPicPr>
          <p:cNvPr id="9" name="MG Bk 3 F-SA_'17_1-17">
            <a:hlinkClick r:id="" action="ppaction://media"/>
            <a:extLst>
              <a:ext uri="{FF2B5EF4-FFF2-40B4-BE49-F238E27FC236}">
                <a16:creationId xmlns:a16="http://schemas.microsoft.com/office/drawing/2014/main" id="{316DAF64-DF86-4815-8B91-D7BE3869884A}"/>
              </a:ext>
            </a:extLst>
          </p:cNvPr>
          <p:cNvPicPr>
            <a:picLocks noChangeAspect="1"/>
          </p:cNvPicPr>
          <p:nvPr>
            <a:audioFile r:link="rId1"/>
            <p:extLst>
              <p:ext uri="{DAA4B4D4-6D71-4841-9C94-3DE7FCFB9230}">
                <p14:media xmlns:p14="http://schemas.microsoft.com/office/powerpoint/2010/main" r:embed="rId2">
                  <p14:trim st="10000" end="165832.0625"/>
                </p14:media>
              </p:ext>
            </p:extLst>
          </p:nvPr>
        </p:nvPicPr>
        <p:blipFill>
          <a:blip r:embed="rId7"/>
          <a:stretch>
            <a:fillRect/>
          </a:stretch>
        </p:blipFill>
        <p:spPr>
          <a:xfrm>
            <a:off x="1763688" y="647108"/>
            <a:ext cx="609600" cy="609600"/>
          </a:xfrm>
          <a:prstGeom prst="rect">
            <a:avLst/>
          </a:prstGeom>
          <a:effectLst>
            <a:glow rad="228600">
              <a:schemeClr val="bg1">
                <a:alpha val="40000"/>
              </a:schemeClr>
            </a:glow>
          </a:effectLst>
        </p:spPr>
      </p:pic>
      <p:sp>
        <p:nvSpPr>
          <p:cNvPr id="10" name="فقاعة الكلام: مستطيلة مستديرة الزوايا 9">
            <a:extLst>
              <a:ext uri="{FF2B5EF4-FFF2-40B4-BE49-F238E27FC236}">
                <a16:creationId xmlns:a16="http://schemas.microsoft.com/office/drawing/2014/main" id="{33D320B8-D1F9-4A5B-BBA6-93F6D1814E80}"/>
              </a:ext>
            </a:extLst>
          </p:cNvPr>
          <p:cNvSpPr/>
          <p:nvPr/>
        </p:nvSpPr>
        <p:spPr>
          <a:xfrm>
            <a:off x="3491880" y="5229200"/>
            <a:ext cx="5297977" cy="1152128"/>
          </a:xfrm>
          <a:prstGeom prst="wedgeRoundRectCallout">
            <a:avLst>
              <a:gd name="adj1" fmla="val -60209"/>
              <a:gd name="adj2" fmla="val 9068"/>
              <a:gd name="adj3" fmla="val 16667"/>
            </a:avLst>
          </a:prstGeom>
          <a:solidFill>
            <a:srgbClr val="0070C0"/>
          </a:solidFill>
        </p:spPr>
        <p:style>
          <a:lnRef idx="3">
            <a:schemeClr val="lt1"/>
          </a:lnRef>
          <a:fillRef idx="1">
            <a:schemeClr val="accent1"/>
          </a:fillRef>
          <a:effectRef idx="1">
            <a:schemeClr val="accent1"/>
          </a:effectRef>
          <a:fontRef idx="minor">
            <a:schemeClr val="lt1"/>
          </a:fontRef>
        </p:style>
        <p:txBody>
          <a:bodyPr rtlCol="1" anchor="ctr"/>
          <a:lstStyle/>
          <a:p>
            <a:pPr algn="ctr"/>
            <a:r>
              <a:rPr lang="en-US" sz="2800" b="1" dirty="0"/>
              <a:t>Do You agree with her or not?</a:t>
            </a:r>
            <a:endParaRPr lang="ar-SA" sz="2800" b="1" dirty="0"/>
          </a:p>
        </p:txBody>
      </p:sp>
    </p:spTree>
    <p:extLst>
      <p:ext uri="{BB962C8B-B14F-4D97-AF65-F5344CB8AC3E}">
        <p14:creationId xmlns:p14="http://schemas.microsoft.com/office/powerpoint/2010/main" val="1087360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9"/>
                </p:tgtEl>
              </p:cMediaNode>
            </p:audio>
          </p:childTnLst>
        </p:cTn>
      </p:par>
    </p:tnLst>
    <p:bldLst>
      <p:bldP spid="6" grpId="0" animBg="1"/>
      <p:bldP spid="7" grpId="0"/>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مجموعة 21">
            <a:extLst>
              <a:ext uri="{FF2B5EF4-FFF2-40B4-BE49-F238E27FC236}">
                <a16:creationId xmlns:a16="http://schemas.microsoft.com/office/drawing/2014/main" id="{C15D5AEC-B745-48C2-A6BC-39D0FF1BEB87}"/>
              </a:ext>
            </a:extLst>
          </p:cNvPr>
          <p:cNvGrpSpPr/>
          <p:nvPr/>
        </p:nvGrpSpPr>
        <p:grpSpPr>
          <a:xfrm>
            <a:off x="8362" y="-8860"/>
            <a:ext cx="9171961" cy="6866859"/>
            <a:chOff x="-277054" y="-355600"/>
            <a:chExt cx="12749457" cy="7264400"/>
          </a:xfrm>
        </p:grpSpPr>
        <p:pic>
          <p:nvPicPr>
            <p:cNvPr id="23" name="صورة 22">
              <a:extLst>
                <a:ext uri="{FF2B5EF4-FFF2-40B4-BE49-F238E27FC236}">
                  <a16:creationId xmlns:a16="http://schemas.microsoft.com/office/drawing/2014/main" id="{725AE314-0B85-4C01-8065-C48BC645771C}"/>
                </a:ext>
              </a:extLst>
            </p:cNvPr>
            <p:cNvPicPr>
              <a:picLocks noChangeAspect="1"/>
            </p:cNvPicPr>
            <p:nvPr/>
          </p:nvPicPr>
          <p:blipFill>
            <a:blip r:embed="rId3"/>
            <a:stretch>
              <a:fillRect/>
            </a:stretch>
          </p:blipFill>
          <p:spPr>
            <a:xfrm>
              <a:off x="5867400" y="-342900"/>
              <a:ext cx="6605003" cy="7251700"/>
            </a:xfrm>
            <a:prstGeom prst="rect">
              <a:avLst/>
            </a:prstGeom>
          </p:spPr>
        </p:pic>
        <p:pic>
          <p:nvPicPr>
            <p:cNvPr id="24" name="صورة 23">
              <a:extLst>
                <a:ext uri="{FF2B5EF4-FFF2-40B4-BE49-F238E27FC236}">
                  <a16:creationId xmlns:a16="http://schemas.microsoft.com/office/drawing/2014/main" id="{39122443-95BA-4E0F-975A-9F56FD13FFBF}"/>
                </a:ext>
              </a:extLst>
            </p:cNvPr>
            <p:cNvPicPr>
              <a:picLocks noChangeAspect="1"/>
            </p:cNvPicPr>
            <p:nvPr/>
          </p:nvPicPr>
          <p:blipFill>
            <a:blip r:embed="rId4"/>
            <a:stretch>
              <a:fillRect/>
            </a:stretch>
          </p:blipFill>
          <p:spPr>
            <a:xfrm>
              <a:off x="-277054" y="-355600"/>
              <a:ext cx="6373054" cy="7251700"/>
            </a:xfrm>
            <a:prstGeom prst="rect">
              <a:avLst/>
            </a:prstGeom>
          </p:spPr>
        </p:pic>
        <p:sp>
          <p:nvSpPr>
            <p:cNvPr id="25" name="مستطيل 24">
              <a:extLst>
                <a:ext uri="{FF2B5EF4-FFF2-40B4-BE49-F238E27FC236}">
                  <a16:creationId xmlns:a16="http://schemas.microsoft.com/office/drawing/2014/main" id="{CCBB0445-0232-436D-A331-845AD8808795}"/>
                </a:ext>
              </a:extLst>
            </p:cNvPr>
            <p:cNvSpPr/>
            <p:nvPr/>
          </p:nvSpPr>
          <p:spPr>
            <a:xfrm>
              <a:off x="6096000" y="2292096"/>
              <a:ext cx="6373054" cy="46167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26" name="فقاعة الكلام: مستطيلة مستديرة الزوايا 25">
            <a:extLst>
              <a:ext uri="{FF2B5EF4-FFF2-40B4-BE49-F238E27FC236}">
                <a16:creationId xmlns:a16="http://schemas.microsoft.com/office/drawing/2014/main" id="{88A11921-AD08-4DFE-9CFB-5DE20C83E94B}"/>
              </a:ext>
            </a:extLst>
          </p:cNvPr>
          <p:cNvSpPr/>
          <p:nvPr/>
        </p:nvSpPr>
        <p:spPr>
          <a:xfrm>
            <a:off x="4757593" y="2455198"/>
            <a:ext cx="4255866" cy="648072"/>
          </a:xfrm>
          <a:prstGeom prst="wedgeRoundRectCallout">
            <a:avLst>
              <a:gd name="adj1" fmla="val -60209"/>
              <a:gd name="adj2" fmla="val 9068"/>
              <a:gd name="adj3" fmla="val 16667"/>
            </a:avLst>
          </a:prstGeom>
          <a:solidFill>
            <a:srgbClr val="0070C0"/>
          </a:solidFill>
        </p:spPr>
        <p:style>
          <a:lnRef idx="3">
            <a:schemeClr val="lt1"/>
          </a:lnRef>
          <a:fillRef idx="1">
            <a:schemeClr val="accent1"/>
          </a:fillRef>
          <a:effectRef idx="1">
            <a:schemeClr val="accent1"/>
          </a:effectRef>
          <a:fontRef idx="minor">
            <a:schemeClr val="lt1"/>
          </a:fontRef>
        </p:style>
        <p:txBody>
          <a:bodyPr rtlCol="1" anchor="ctr"/>
          <a:lstStyle/>
          <a:p>
            <a:pPr algn="ctr"/>
            <a:r>
              <a:rPr lang="en-US" sz="2400" b="1" dirty="0"/>
              <a:t>How many pictures are there?</a:t>
            </a:r>
            <a:endParaRPr lang="ar-SA" sz="2400" b="1" dirty="0"/>
          </a:p>
        </p:txBody>
      </p:sp>
      <p:sp>
        <p:nvSpPr>
          <p:cNvPr id="27" name="فقاعة الكلام: مستطيلة مستديرة الزوايا 26">
            <a:extLst>
              <a:ext uri="{FF2B5EF4-FFF2-40B4-BE49-F238E27FC236}">
                <a16:creationId xmlns:a16="http://schemas.microsoft.com/office/drawing/2014/main" id="{16D9E06E-EB00-4AAE-B633-6F3DD15A342E}"/>
              </a:ext>
            </a:extLst>
          </p:cNvPr>
          <p:cNvSpPr/>
          <p:nvPr/>
        </p:nvSpPr>
        <p:spPr>
          <a:xfrm>
            <a:off x="4752062" y="3937333"/>
            <a:ext cx="4255866" cy="648072"/>
          </a:xfrm>
          <a:prstGeom prst="wedgeRoundRectCallout">
            <a:avLst>
              <a:gd name="adj1" fmla="val -60209"/>
              <a:gd name="adj2" fmla="val 9068"/>
              <a:gd name="adj3" fmla="val 16667"/>
            </a:avLst>
          </a:prstGeom>
          <a:solidFill>
            <a:srgbClr val="0070C0"/>
          </a:solidFill>
        </p:spPr>
        <p:style>
          <a:lnRef idx="3">
            <a:schemeClr val="lt1"/>
          </a:lnRef>
          <a:fillRef idx="1">
            <a:schemeClr val="accent1"/>
          </a:fillRef>
          <a:effectRef idx="1">
            <a:schemeClr val="accent1"/>
          </a:effectRef>
          <a:fontRef idx="minor">
            <a:schemeClr val="lt1"/>
          </a:fontRef>
        </p:style>
        <p:txBody>
          <a:bodyPr rtlCol="1" anchor="ctr"/>
          <a:lstStyle/>
          <a:p>
            <a:pPr algn="ctr"/>
            <a:r>
              <a:rPr lang="en-US" sz="2400" b="1" dirty="0"/>
              <a:t>What can you see in each one?</a:t>
            </a:r>
            <a:endParaRPr lang="ar-SA" sz="2400" b="1" dirty="0"/>
          </a:p>
        </p:txBody>
      </p:sp>
      <p:sp>
        <p:nvSpPr>
          <p:cNvPr id="28" name="فقاعة الكلام: مستطيلة مستديرة الزوايا 27">
            <a:extLst>
              <a:ext uri="{FF2B5EF4-FFF2-40B4-BE49-F238E27FC236}">
                <a16:creationId xmlns:a16="http://schemas.microsoft.com/office/drawing/2014/main" id="{EBD38655-BA49-42A6-B005-7DD663AF7D24}"/>
              </a:ext>
            </a:extLst>
          </p:cNvPr>
          <p:cNvSpPr/>
          <p:nvPr/>
        </p:nvSpPr>
        <p:spPr>
          <a:xfrm>
            <a:off x="4747909" y="5403890"/>
            <a:ext cx="4255866" cy="648072"/>
          </a:xfrm>
          <a:prstGeom prst="wedgeRoundRectCallout">
            <a:avLst>
              <a:gd name="adj1" fmla="val -60209"/>
              <a:gd name="adj2" fmla="val 9068"/>
              <a:gd name="adj3" fmla="val 16667"/>
            </a:avLst>
          </a:prstGeom>
          <a:solidFill>
            <a:srgbClr val="0070C0"/>
          </a:solidFill>
        </p:spPr>
        <p:style>
          <a:lnRef idx="3">
            <a:schemeClr val="lt1"/>
          </a:lnRef>
          <a:fillRef idx="1">
            <a:schemeClr val="accent1"/>
          </a:fillRef>
          <a:effectRef idx="1">
            <a:schemeClr val="accent1"/>
          </a:effectRef>
          <a:fontRef idx="minor">
            <a:schemeClr val="lt1"/>
          </a:fontRef>
        </p:style>
        <p:txBody>
          <a:bodyPr rtlCol="1" anchor="ctr"/>
          <a:lstStyle/>
          <a:p>
            <a:pPr algn="ctr"/>
            <a:r>
              <a:rPr lang="en-US" sz="2000" b="1" dirty="0"/>
              <a:t>Are they </a:t>
            </a:r>
            <a:r>
              <a:rPr lang="en-US" sz="3200" b="1" dirty="0"/>
              <a:t>usual </a:t>
            </a:r>
            <a:r>
              <a:rPr lang="en-US" sz="2000" b="1" dirty="0"/>
              <a:t>or</a:t>
            </a:r>
            <a:r>
              <a:rPr lang="en-US" sz="3200" b="1" dirty="0"/>
              <a:t> unusual</a:t>
            </a:r>
            <a:r>
              <a:rPr lang="en-US" sz="2400" b="1" dirty="0"/>
              <a:t>?</a:t>
            </a:r>
            <a:endParaRPr lang="ar-SA" sz="2400" b="1" dirty="0"/>
          </a:p>
        </p:txBody>
      </p:sp>
      <p:sp>
        <p:nvSpPr>
          <p:cNvPr id="29" name="فقاعة الكلام: مستطيلة مستديرة الزوايا 28">
            <a:extLst>
              <a:ext uri="{FF2B5EF4-FFF2-40B4-BE49-F238E27FC236}">
                <a16:creationId xmlns:a16="http://schemas.microsoft.com/office/drawing/2014/main" id="{8A77681C-6C44-4B30-B9FD-18BD5E38FDE5}"/>
              </a:ext>
            </a:extLst>
          </p:cNvPr>
          <p:cNvSpPr/>
          <p:nvPr/>
        </p:nvSpPr>
        <p:spPr>
          <a:xfrm>
            <a:off x="4757593" y="3221454"/>
            <a:ext cx="3126775" cy="614744"/>
          </a:xfrm>
          <a:prstGeom prst="wedgeRoundRectCallout">
            <a:avLst>
              <a:gd name="adj1" fmla="val -60209"/>
              <a:gd name="adj2" fmla="val 9068"/>
              <a:gd name="adj3" fmla="val 16667"/>
            </a:avLst>
          </a:prstGeom>
          <a:solidFill>
            <a:srgbClr val="FFF6E8"/>
          </a:solidFill>
          <a:ln>
            <a:solidFill>
              <a:schemeClr val="accent1"/>
            </a:solidFill>
          </a:ln>
        </p:spPr>
        <p:style>
          <a:lnRef idx="3">
            <a:schemeClr val="lt1"/>
          </a:lnRef>
          <a:fillRef idx="1">
            <a:schemeClr val="accent1"/>
          </a:fillRef>
          <a:effectRef idx="1">
            <a:schemeClr val="accent1"/>
          </a:effectRef>
          <a:fontRef idx="minor">
            <a:schemeClr val="lt1"/>
          </a:fontRef>
        </p:style>
        <p:txBody>
          <a:bodyPr rtlCol="1" anchor="ctr"/>
          <a:lstStyle/>
          <a:p>
            <a:pPr algn="ctr"/>
            <a:r>
              <a:rPr lang="en-US" sz="2400" b="1" dirty="0">
                <a:solidFill>
                  <a:srgbClr val="0070C0"/>
                </a:solidFill>
              </a:rPr>
              <a:t>4 pictures</a:t>
            </a:r>
            <a:endParaRPr lang="ar-SA" sz="2400" b="1" dirty="0">
              <a:solidFill>
                <a:srgbClr val="0070C0"/>
              </a:solidFill>
            </a:endParaRPr>
          </a:p>
        </p:txBody>
      </p:sp>
      <p:sp>
        <p:nvSpPr>
          <p:cNvPr id="30" name="فقاعة الكلام: مستطيلة مستديرة الزوايا 29">
            <a:extLst>
              <a:ext uri="{FF2B5EF4-FFF2-40B4-BE49-F238E27FC236}">
                <a16:creationId xmlns:a16="http://schemas.microsoft.com/office/drawing/2014/main" id="{77AAE9EE-A35A-4596-AC47-7D75357ABC67}"/>
              </a:ext>
            </a:extLst>
          </p:cNvPr>
          <p:cNvSpPr/>
          <p:nvPr/>
        </p:nvSpPr>
        <p:spPr>
          <a:xfrm>
            <a:off x="4860033" y="4677223"/>
            <a:ext cx="3024336" cy="607491"/>
          </a:xfrm>
          <a:prstGeom prst="wedgeRoundRectCallout">
            <a:avLst>
              <a:gd name="adj1" fmla="val -60209"/>
              <a:gd name="adj2" fmla="val 9068"/>
              <a:gd name="adj3" fmla="val 16667"/>
            </a:avLst>
          </a:prstGeom>
          <a:solidFill>
            <a:srgbClr val="FFF6E8"/>
          </a:solidFill>
          <a:ln>
            <a:solidFill>
              <a:schemeClr val="accent1"/>
            </a:solidFill>
          </a:ln>
        </p:spPr>
        <p:style>
          <a:lnRef idx="3">
            <a:schemeClr val="lt1"/>
          </a:lnRef>
          <a:fillRef idx="1">
            <a:schemeClr val="accent1"/>
          </a:fillRef>
          <a:effectRef idx="1">
            <a:schemeClr val="accent1"/>
          </a:effectRef>
          <a:fontRef idx="minor">
            <a:schemeClr val="lt1"/>
          </a:fontRef>
        </p:style>
        <p:txBody>
          <a:bodyPr rtlCol="1" anchor="ctr"/>
          <a:lstStyle/>
          <a:p>
            <a:pPr algn="ctr"/>
            <a:r>
              <a:rPr lang="en-US" sz="2400" b="1" dirty="0">
                <a:solidFill>
                  <a:srgbClr val="0070C0"/>
                </a:solidFill>
              </a:rPr>
              <a:t>a hotel</a:t>
            </a:r>
            <a:endParaRPr lang="ar-SA" sz="2400" b="1" dirty="0">
              <a:solidFill>
                <a:srgbClr val="0070C0"/>
              </a:solidFill>
            </a:endParaRPr>
          </a:p>
        </p:txBody>
      </p:sp>
      <p:sp>
        <p:nvSpPr>
          <p:cNvPr id="31" name="فقاعة الكلام: مستطيلة مستديرة الزوايا 30">
            <a:extLst>
              <a:ext uri="{FF2B5EF4-FFF2-40B4-BE49-F238E27FC236}">
                <a16:creationId xmlns:a16="http://schemas.microsoft.com/office/drawing/2014/main" id="{D26BC67F-6F39-4BDA-BA63-9815C4834705}"/>
              </a:ext>
            </a:extLst>
          </p:cNvPr>
          <p:cNvSpPr/>
          <p:nvPr/>
        </p:nvSpPr>
        <p:spPr>
          <a:xfrm>
            <a:off x="5000555" y="6197333"/>
            <a:ext cx="2811805" cy="548813"/>
          </a:xfrm>
          <a:prstGeom prst="wedgeRoundRectCallout">
            <a:avLst>
              <a:gd name="adj1" fmla="val -60209"/>
              <a:gd name="adj2" fmla="val 9068"/>
              <a:gd name="adj3" fmla="val 16667"/>
            </a:avLst>
          </a:prstGeom>
          <a:solidFill>
            <a:srgbClr val="FFF6E8"/>
          </a:solidFill>
          <a:ln>
            <a:solidFill>
              <a:schemeClr val="accent1"/>
            </a:solidFill>
          </a:ln>
        </p:spPr>
        <p:style>
          <a:lnRef idx="3">
            <a:schemeClr val="lt1"/>
          </a:lnRef>
          <a:fillRef idx="1">
            <a:schemeClr val="accent1"/>
          </a:fillRef>
          <a:effectRef idx="1">
            <a:schemeClr val="accent1"/>
          </a:effectRef>
          <a:fontRef idx="minor">
            <a:schemeClr val="lt1"/>
          </a:fontRef>
        </p:style>
        <p:txBody>
          <a:bodyPr rtlCol="1" anchor="ctr"/>
          <a:lstStyle/>
          <a:p>
            <a:pPr algn="ctr"/>
            <a:r>
              <a:rPr lang="en-US" sz="2400" b="1" dirty="0">
                <a:solidFill>
                  <a:srgbClr val="0070C0"/>
                </a:solidFill>
              </a:rPr>
              <a:t>unusual</a:t>
            </a:r>
            <a:endParaRPr lang="ar-SA" sz="2400" b="1" dirty="0">
              <a:solidFill>
                <a:srgbClr val="0070C0"/>
              </a:solidFill>
            </a:endParaRPr>
          </a:p>
        </p:txBody>
      </p:sp>
      <p:sp>
        <p:nvSpPr>
          <p:cNvPr id="32" name="Oval 14">
            <a:extLst>
              <a:ext uri="{FF2B5EF4-FFF2-40B4-BE49-F238E27FC236}">
                <a16:creationId xmlns:a16="http://schemas.microsoft.com/office/drawing/2014/main" id="{0BB784F5-A321-4912-91DA-FD268330FC6E}"/>
              </a:ext>
            </a:extLst>
          </p:cNvPr>
          <p:cNvSpPr/>
          <p:nvPr/>
        </p:nvSpPr>
        <p:spPr>
          <a:xfrm>
            <a:off x="2627785" y="1556792"/>
            <a:ext cx="432048" cy="424070"/>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b="1" dirty="0"/>
              <a:t>1</a:t>
            </a:r>
          </a:p>
        </p:txBody>
      </p:sp>
      <p:sp>
        <p:nvSpPr>
          <p:cNvPr id="33" name="Oval 14">
            <a:extLst>
              <a:ext uri="{FF2B5EF4-FFF2-40B4-BE49-F238E27FC236}">
                <a16:creationId xmlns:a16="http://schemas.microsoft.com/office/drawing/2014/main" id="{C0E4914F-C7A5-478B-AD10-774EE310A761}"/>
              </a:ext>
            </a:extLst>
          </p:cNvPr>
          <p:cNvSpPr/>
          <p:nvPr/>
        </p:nvSpPr>
        <p:spPr>
          <a:xfrm>
            <a:off x="323528" y="3115980"/>
            <a:ext cx="432048" cy="424070"/>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b="1" dirty="0"/>
              <a:t>2</a:t>
            </a:r>
            <a:endParaRPr lang="en-US" b="1" dirty="0"/>
          </a:p>
        </p:txBody>
      </p:sp>
      <p:sp>
        <p:nvSpPr>
          <p:cNvPr id="34" name="Oval 14">
            <a:extLst>
              <a:ext uri="{FF2B5EF4-FFF2-40B4-BE49-F238E27FC236}">
                <a16:creationId xmlns:a16="http://schemas.microsoft.com/office/drawing/2014/main" id="{B78B6346-756E-4FF6-9ED2-224F70D97DB6}"/>
              </a:ext>
            </a:extLst>
          </p:cNvPr>
          <p:cNvSpPr/>
          <p:nvPr/>
        </p:nvSpPr>
        <p:spPr>
          <a:xfrm>
            <a:off x="3698384" y="4940525"/>
            <a:ext cx="432048" cy="424070"/>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b="1" dirty="0"/>
              <a:t>3</a:t>
            </a:r>
          </a:p>
        </p:txBody>
      </p:sp>
      <p:sp>
        <p:nvSpPr>
          <p:cNvPr id="35" name="Oval 14">
            <a:extLst>
              <a:ext uri="{FF2B5EF4-FFF2-40B4-BE49-F238E27FC236}">
                <a16:creationId xmlns:a16="http://schemas.microsoft.com/office/drawing/2014/main" id="{7FD73EB9-86CE-4A87-81DE-EB83952A155A}"/>
              </a:ext>
            </a:extLst>
          </p:cNvPr>
          <p:cNvSpPr/>
          <p:nvPr/>
        </p:nvSpPr>
        <p:spPr>
          <a:xfrm>
            <a:off x="6948264" y="381968"/>
            <a:ext cx="432048" cy="424070"/>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b="1" dirty="0"/>
              <a:t>4</a:t>
            </a:r>
          </a:p>
        </p:txBody>
      </p:sp>
    </p:spTree>
    <p:extLst>
      <p:ext uri="{BB962C8B-B14F-4D97-AF65-F5344CB8AC3E}">
        <p14:creationId xmlns:p14="http://schemas.microsoft.com/office/powerpoint/2010/main" val="3717310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arn(inVertical)">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barn(inVertical)">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barn(inVertical)">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barn(inVertical)">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barn(inVertical)">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barn(inVertical)">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barn(inVertical)">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barn(inVertical)">
                                      <p:cBhvr>
                                        <p:cTn id="5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2682</TotalTime>
  <Words>774</Words>
  <Application>Microsoft Office PowerPoint</Application>
  <PresentationFormat>عرض على الشاشة (4:3)</PresentationFormat>
  <Paragraphs>155</Paragraphs>
  <Slides>28</Slides>
  <Notes>11</Notes>
  <HiddenSlides>0</HiddenSlides>
  <MMClips>6</MMClips>
  <ScaleCrop>false</ScaleCrop>
  <HeadingPairs>
    <vt:vector size="6" baseType="variant">
      <vt:variant>
        <vt:lpstr>الخطوط المستخدمة</vt:lpstr>
      </vt:variant>
      <vt:variant>
        <vt:i4>12</vt:i4>
      </vt:variant>
      <vt:variant>
        <vt:lpstr>نسق</vt:lpstr>
      </vt:variant>
      <vt:variant>
        <vt:i4>1</vt:i4>
      </vt:variant>
      <vt:variant>
        <vt:lpstr>عناوين الشرائح</vt:lpstr>
      </vt:variant>
      <vt:variant>
        <vt:i4>28</vt:i4>
      </vt:variant>
    </vt:vector>
  </HeadingPairs>
  <TitlesOfParts>
    <vt:vector size="41" baseType="lpstr">
      <vt:lpstr>Arial</vt:lpstr>
      <vt:lpstr>Arial Narrow</vt:lpstr>
      <vt:lpstr>Arial Nova</vt:lpstr>
      <vt:lpstr>Arial Nova Cond</vt:lpstr>
      <vt:lpstr>Arial Rounded MT Bold</vt:lpstr>
      <vt:lpstr>Calibri</vt:lpstr>
      <vt:lpstr>Cavolini</vt:lpstr>
      <vt:lpstr>Delicious Heavy</vt:lpstr>
      <vt:lpstr>Futura Md BT</vt:lpstr>
      <vt:lpstr>Helvetica</vt:lpstr>
      <vt:lpstr>Roboto Black</vt:lpstr>
      <vt:lpstr>Work Sans</vt:lpstr>
      <vt:lpstr>Тема Office</vt:lpstr>
      <vt:lpstr>Unit 3 Far and Away        Listen &amp; Discuss</vt:lpstr>
      <vt:lpstr>Warm Up</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Quick Check</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Here</dc:title>
  <dc:creator>1</dc:creator>
  <cp:lastModifiedBy>انتصار بنت العبيدالله</cp:lastModifiedBy>
  <cp:revision>34</cp:revision>
  <dcterms:created xsi:type="dcterms:W3CDTF">2013-08-07T08:25:19Z</dcterms:created>
  <dcterms:modified xsi:type="dcterms:W3CDTF">2022-10-01T19:40:56Z</dcterms:modified>
</cp:coreProperties>
</file>